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42D979-EA51-4E37-9C88-C8CD3C754AB6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3A8C0-6ABF-4A37-B761-878BCC2FE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050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感谢兴兴的投稿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6710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感谢兴兴的投稿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8764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感谢兴兴的投稿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1825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感谢兴兴的投稿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455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感谢兴兴的投稿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7748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A25266-49BC-4777-9B7E-622EEDAC69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1233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655FED-A3EA-4119-BB5B-DA227F7AC4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382F6BA-C320-49C5-983E-F95610B2B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78E0F4B-2731-420D-B8C7-1969B5D4D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6FC8E7C-1413-49C3-AFC0-BDB2F5428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371A10-3301-42FB-9326-C8B06E55D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518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F6EEBE-ED3C-4894-9EBD-CE0D23A16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3D25431-8520-43D1-9F64-2485FF798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91750AF-776D-4EBA-8BA9-A9BAB9719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7BFBE0F-DB4B-451F-B10B-C6655DCE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C12D9E-ECBF-4431-897D-C0DBF8B74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540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7D7CE91-0164-47B2-95E5-6CF7FB97A5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F81A2A1-4DB2-42D5-85DE-CBAC2D1917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E58EF8A-69C2-4C05-B472-86BBD7E32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AF9EA55-E424-43AD-969F-AC96183A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0D6677-53EF-4403-BAD2-C0ABA361B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077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5399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828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7163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4573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489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5826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8053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576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A6EAE8-EC9E-4C33-8B56-AFD1526E3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2BA0651-DDE0-47E9-901D-4BA745A81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3DB356E-930B-440B-8D26-9571444CE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FC3186B-BEDC-4F0C-8961-EA796FE8E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CE1CB8-D35F-4ECD-A2AF-03D3B3AA9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1372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8386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0954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28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BA02D6-FD60-4E5F-B6FD-AD60647A3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2C989FE-73C2-4C35-9EC8-44FAE9952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C9F3666-516C-4548-ABD3-886BF84BC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DAE2BB3-A6B2-44FF-926B-50D609E49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E2EA07-77BE-471C-BF58-9FD88D9B4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799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CA5A9F-F24E-4AD8-8B71-D7B2C37A2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4A5972E-1187-44FB-BF04-8B7AEACC83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574C9A3-69BE-4D7D-8BB1-63852BDA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E10FDE4-2299-496F-94E8-B7FD43A3F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743A53-742E-42D9-A84B-297081275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3B48DD5-3FFA-4970-A976-5D91C0C15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44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433A74-4729-4AD1-8303-A23AA585F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A454556-4265-4CA8-B1DB-30318DCF7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673BB42-76FF-436C-BFF6-76586C0B6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29D8A39-31FB-4866-956D-5BCD2EE36E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33340EB-FF17-4604-ADF3-EC2FA4C83F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6CCC224-D563-4089-8302-C1FDF53E2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4676D79-22C2-4AE9-9545-9E32227EA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83B67C9-271A-46BF-B08A-56D397AC9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364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C196A5-3992-41E6-9E62-FE8538968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0719085-DC49-4410-9162-3E9F788A9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1E05355-2F75-409F-9287-FC9D3C773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39CF2D8-C8A3-4D1A-883F-CD65F9BFD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530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D75DAB8-0B9B-4421-BE4A-731DCF864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02D034-32A7-479A-AE02-739AA5EB6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875FCC-7B3C-4B29-B141-AFC757E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526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A23587-F912-43C6-AF00-2A5ADF466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34D082-A815-469A-ABD9-F33895D86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B92DECF-8798-442F-85A4-5D5711A73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7BCB088-02D5-4765-BF97-FE9476E06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3AB1EAB-EFD9-4061-9CEF-73E75688A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DA759D2-7D25-4714-8E0E-9C0862304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44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8D4563-1F7B-4582-B82D-820DCD73E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164B3BF-64DD-49B4-8AB6-CF73FA165A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C4BE060-5FA8-4F62-9119-0B0457F8B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F2B1889-7787-43CB-A1E7-F2DB0F67E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CAE394E-D20A-4234-A855-0F6A2E876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6E37C38-E2A7-4847-B376-D65FE9AF0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436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F090DCB-FD10-40BD-9948-2F76B66CF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28F3CC-B05C-439C-84A5-72E54FAF1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76DE44-9246-41A6-AE1C-522361ECD2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F1591-7B17-44A4-9EBB-127D5B0D0BCE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653BA1-0862-4129-A790-802B5629EF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6B85CA-F4B1-4285-BD68-717952548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717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138A4-FC1E-434A-8CA7-034435F83828}" type="datetimeFigureOut">
              <a:rPr lang="zh-CN" altLang="en-US" smtClean="0"/>
              <a:t>2018/2/25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862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FE699B87-DC31-4BA0-838B-E8930268B3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07" b="5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8" name="任意多边形 107"/>
          <p:cNvSpPr/>
          <p:nvPr/>
        </p:nvSpPr>
        <p:spPr>
          <a:xfrm>
            <a:off x="0" y="0"/>
            <a:ext cx="7899400" cy="6858000"/>
          </a:xfrm>
          <a:custGeom>
            <a:avLst/>
            <a:gdLst>
              <a:gd name="connsiteX0" fmla="*/ 0 w 7899400"/>
              <a:gd name="connsiteY0" fmla="*/ 0 h 6858000"/>
              <a:gd name="connsiteX1" fmla="*/ 3409947 w 7899400"/>
              <a:gd name="connsiteY1" fmla="*/ 0 h 6858000"/>
              <a:gd name="connsiteX2" fmla="*/ 7899400 w 7899400"/>
              <a:gd name="connsiteY2" fmla="*/ 6858000 h 6858000"/>
              <a:gd name="connsiteX3" fmla="*/ 0 w 7899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99400" h="6858000">
                <a:moveTo>
                  <a:pt x="0" y="0"/>
                </a:moveTo>
                <a:lnTo>
                  <a:pt x="3409947" y="0"/>
                </a:lnTo>
                <a:lnTo>
                  <a:pt x="7899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14590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7C375886-8BCD-4E80-B1C2-066C60610C4B}"/>
              </a:ext>
            </a:extLst>
          </p:cNvPr>
          <p:cNvGrpSpPr/>
          <p:nvPr/>
        </p:nvGrpSpPr>
        <p:grpSpPr>
          <a:xfrm>
            <a:off x="988923" y="802858"/>
            <a:ext cx="1301424" cy="1301423"/>
            <a:chOff x="4443682" y="2146980"/>
            <a:chExt cx="1843314" cy="1843314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AAF4805D-BD0A-4A32-BCDC-889FF6332636}"/>
                </a:ext>
              </a:extLst>
            </p:cNvPr>
            <p:cNvSpPr/>
            <p:nvPr/>
          </p:nvSpPr>
          <p:spPr>
            <a:xfrm>
              <a:off x="4443682" y="2146980"/>
              <a:ext cx="1843314" cy="184331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191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72" name="Group 4">
              <a:extLst>
                <a:ext uri="{FF2B5EF4-FFF2-40B4-BE49-F238E27FC236}">
                  <a16:creationId xmlns:a16="http://schemas.microsoft.com/office/drawing/2014/main" xmlns="" id="{85C8786A-5CDD-4B69-91C0-65AB5CCDF7E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634678" y="2356193"/>
              <a:ext cx="1461322" cy="1424888"/>
              <a:chOff x="2287" y="1164"/>
              <a:chExt cx="1444" cy="1408"/>
            </a:xfrm>
            <a:solidFill>
              <a:srgbClr val="014590"/>
            </a:solidFill>
          </p:grpSpPr>
          <p:sp>
            <p:nvSpPr>
              <p:cNvPr id="73" name="Freeform 5">
                <a:extLst>
                  <a:ext uri="{FF2B5EF4-FFF2-40B4-BE49-F238E27FC236}">
                    <a16:creationId xmlns:a16="http://schemas.microsoft.com/office/drawing/2014/main" xmlns="" id="{869BE0EE-930E-44F9-BCE1-D78C5D272D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87" y="1164"/>
                <a:ext cx="1444" cy="1408"/>
              </a:xfrm>
              <a:custGeom>
                <a:avLst/>
                <a:gdLst>
                  <a:gd name="T0" fmla="*/ 624 w 693"/>
                  <a:gd name="T1" fmla="*/ 138 h 677"/>
                  <a:gd name="T2" fmla="*/ 676 w 693"/>
                  <a:gd name="T3" fmla="*/ 240 h 677"/>
                  <a:gd name="T4" fmla="*/ 686 w 693"/>
                  <a:gd name="T5" fmla="*/ 401 h 677"/>
                  <a:gd name="T6" fmla="*/ 646 w 693"/>
                  <a:gd name="T7" fmla="*/ 509 h 677"/>
                  <a:gd name="T8" fmla="*/ 551 w 693"/>
                  <a:gd name="T9" fmla="*/ 613 h 677"/>
                  <a:gd name="T10" fmla="*/ 451 w 693"/>
                  <a:gd name="T11" fmla="*/ 660 h 677"/>
                  <a:gd name="T12" fmla="*/ 269 w 693"/>
                  <a:gd name="T13" fmla="*/ 667 h 677"/>
                  <a:gd name="T14" fmla="*/ 189 w 693"/>
                  <a:gd name="T15" fmla="*/ 639 h 677"/>
                  <a:gd name="T16" fmla="*/ 53 w 693"/>
                  <a:gd name="T17" fmla="*/ 520 h 677"/>
                  <a:gd name="T18" fmla="*/ 10 w 693"/>
                  <a:gd name="T19" fmla="*/ 422 h 677"/>
                  <a:gd name="T20" fmla="*/ 8 w 693"/>
                  <a:gd name="T21" fmla="*/ 272 h 677"/>
                  <a:gd name="T22" fmla="*/ 47 w 693"/>
                  <a:gd name="T23" fmla="*/ 167 h 677"/>
                  <a:gd name="T24" fmla="*/ 154 w 693"/>
                  <a:gd name="T25" fmla="*/ 56 h 677"/>
                  <a:gd name="T26" fmla="*/ 264 w 693"/>
                  <a:gd name="T27" fmla="*/ 9 h 677"/>
                  <a:gd name="T28" fmla="*/ 391 w 693"/>
                  <a:gd name="T29" fmla="*/ 4 h 677"/>
                  <a:gd name="T30" fmla="*/ 514 w 693"/>
                  <a:gd name="T31" fmla="*/ 60 h 677"/>
                  <a:gd name="T32" fmla="*/ 431 w 693"/>
                  <a:gd name="T33" fmla="*/ 25 h 677"/>
                  <a:gd name="T34" fmla="*/ 273 w 693"/>
                  <a:gd name="T35" fmla="*/ 23 h 677"/>
                  <a:gd name="T36" fmla="*/ 174 w 693"/>
                  <a:gd name="T37" fmla="*/ 61 h 677"/>
                  <a:gd name="T38" fmla="*/ 53 w 693"/>
                  <a:gd name="T39" fmla="*/ 189 h 677"/>
                  <a:gd name="T40" fmla="*/ 17 w 693"/>
                  <a:gd name="T41" fmla="*/ 352 h 677"/>
                  <a:gd name="T42" fmla="*/ 41 w 693"/>
                  <a:gd name="T43" fmla="*/ 462 h 677"/>
                  <a:gd name="T44" fmla="*/ 102 w 693"/>
                  <a:gd name="T45" fmla="*/ 557 h 677"/>
                  <a:gd name="T46" fmla="*/ 196 w 693"/>
                  <a:gd name="T47" fmla="*/ 627 h 677"/>
                  <a:gd name="T48" fmla="*/ 302 w 693"/>
                  <a:gd name="T49" fmla="*/ 658 h 677"/>
                  <a:gd name="T50" fmla="*/ 430 w 693"/>
                  <a:gd name="T51" fmla="*/ 651 h 677"/>
                  <a:gd name="T52" fmla="*/ 552 w 693"/>
                  <a:gd name="T53" fmla="*/ 593 h 677"/>
                  <a:gd name="T54" fmla="*/ 637 w 693"/>
                  <a:gd name="T55" fmla="*/ 495 h 677"/>
                  <a:gd name="T56" fmla="*/ 672 w 693"/>
                  <a:gd name="T57" fmla="*/ 397 h 677"/>
                  <a:gd name="T58" fmla="*/ 673 w 693"/>
                  <a:gd name="T59" fmla="*/ 292 h 677"/>
                  <a:gd name="T60" fmla="*/ 638 w 693"/>
                  <a:gd name="T61" fmla="*/ 250 h 677"/>
                  <a:gd name="T62" fmla="*/ 541 w 693"/>
                  <a:gd name="T63" fmla="*/ 289 h 677"/>
                  <a:gd name="T64" fmla="*/ 525 w 693"/>
                  <a:gd name="T65" fmla="*/ 401 h 677"/>
                  <a:gd name="T66" fmla="*/ 468 w 693"/>
                  <a:gd name="T67" fmla="*/ 473 h 677"/>
                  <a:gd name="T68" fmla="*/ 517 w 693"/>
                  <a:gd name="T69" fmla="*/ 399 h 677"/>
                  <a:gd name="T70" fmla="*/ 517 w 693"/>
                  <a:gd name="T71" fmla="*/ 278 h 677"/>
                  <a:gd name="T72" fmla="*/ 482 w 693"/>
                  <a:gd name="T73" fmla="*/ 292 h 677"/>
                  <a:gd name="T74" fmla="*/ 458 w 693"/>
                  <a:gd name="T75" fmla="*/ 332 h 677"/>
                  <a:gd name="T76" fmla="*/ 407 w 693"/>
                  <a:gd name="T77" fmla="*/ 404 h 677"/>
                  <a:gd name="T78" fmla="*/ 370 w 693"/>
                  <a:gd name="T79" fmla="*/ 483 h 677"/>
                  <a:gd name="T80" fmla="*/ 320 w 693"/>
                  <a:gd name="T81" fmla="*/ 466 h 677"/>
                  <a:gd name="T82" fmla="*/ 268 w 693"/>
                  <a:gd name="T83" fmla="*/ 385 h 677"/>
                  <a:gd name="T84" fmla="*/ 263 w 693"/>
                  <a:gd name="T85" fmla="*/ 328 h 677"/>
                  <a:gd name="T86" fmla="*/ 207 w 693"/>
                  <a:gd name="T87" fmla="*/ 282 h 677"/>
                  <a:gd name="T88" fmla="*/ 164 w 693"/>
                  <a:gd name="T89" fmla="*/ 338 h 677"/>
                  <a:gd name="T90" fmla="*/ 208 w 693"/>
                  <a:gd name="T91" fmla="*/ 457 h 677"/>
                  <a:gd name="T92" fmla="*/ 179 w 693"/>
                  <a:gd name="T93" fmla="*/ 430 h 677"/>
                  <a:gd name="T94" fmla="*/ 155 w 693"/>
                  <a:gd name="T95" fmla="*/ 323 h 677"/>
                  <a:gd name="T96" fmla="*/ 201 w 693"/>
                  <a:gd name="T97" fmla="*/ 219 h 677"/>
                  <a:gd name="T98" fmla="*/ 285 w 693"/>
                  <a:gd name="T99" fmla="*/ 162 h 677"/>
                  <a:gd name="T100" fmla="*/ 415 w 693"/>
                  <a:gd name="T101" fmla="*/ 164 h 677"/>
                  <a:gd name="T102" fmla="*/ 497 w 693"/>
                  <a:gd name="T103" fmla="*/ 226 h 677"/>
                  <a:gd name="T104" fmla="*/ 563 w 693"/>
                  <a:gd name="T105" fmla="*/ 236 h 677"/>
                  <a:gd name="T106" fmla="*/ 594 w 693"/>
                  <a:gd name="T107" fmla="*/ 219 h 677"/>
                  <a:gd name="T108" fmla="*/ 617 w 693"/>
                  <a:gd name="T109" fmla="*/ 153 h 677"/>
                  <a:gd name="T110" fmla="*/ 483 w 693"/>
                  <a:gd name="T111" fmla="*/ 223 h 677"/>
                  <a:gd name="T112" fmla="*/ 421 w 693"/>
                  <a:gd name="T113" fmla="*/ 176 h 677"/>
                  <a:gd name="T114" fmla="*/ 319 w 693"/>
                  <a:gd name="T115" fmla="*/ 162 h 677"/>
                  <a:gd name="T116" fmla="*/ 219 w 693"/>
                  <a:gd name="T117" fmla="*/ 212 h 677"/>
                  <a:gd name="T118" fmla="*/ 299 w 693"/>
                  <a:gd name="T119" fmla="*/ 268 h 677"/>
                  <a:gd name="T120" fmla="*/ 367 w 693"/>
                  <a:gd name="T121" fmla="*/ 251 h 677"/>
                  <a:gd name="T122" fmla="*/ 452 w 693"/>
                  <a:gd name="T123" fmla="*/ 253 h 677"/>
                  <a:gd name="T124" fmla="*/ 532 w 693"/>
                  <a:gd name="T125" fmla="*/ 272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93" h="677">
                    <a:moveTo>
                      <a:pt x="528" y="51"/>
                    </a:moveTo>
                    <a:cubicBezTo>
                      <a:pt x="529" y="52"/>
                      <a:pt x="529" y="51"/>
                      <a:pt x="530" y="51"/>
                    </a:cubicBezTo>
                    <a:cubicBezTo>
                      <a:pt x="532" y="54"/>
                      <a:pt x="537" y="54"/>
                      <a:pt x="538" y="57"/>
                    </a:cubicBezTo>
                    <a:cubicBezTo>
                      <a:pt x="541" y="57"/>
                      <a:pt x="542" y="60"/>
                      <a:pt x="544" y="60"/>
                    </a:cubicBezTo>
                    <a:cubicBezTo>
                      <a:pt x="546" y="61"/>
                      <a:pt x="547" y="63"/>
                      <a:pt x="549" y="63"/>
                    </a:cubicBezTo>
                    <a:cubicBezTo>
                      <a:pt x="551" y="66"/>
                      <a:pt x="554" y="67"/>
                      <a:pt x="555" y="70"/>
                    </a:cubicBezTo>
                    <a:cubicBezTo>
                      <a:pt x="558" y="70"/>
                      <a:pt x="560" y="72"/>
                      <a:pt x="562" y="75"/>
                    </a:cubicBezTo>
                    <a:cubicBezTo>
                      <a:pt x="565" y="76"/>
                      <a:pt x="568" y="79"/>
                      <a:pt x="571" y="81"/>
                    </a:cubicBezTo>
                    <a:cubicBezTo>
                      <a:pt x="572" y="82"/>
                      <a:pt x="572" y="83"/>
                      <a:pt x="572" y="84"/>
                    </a:cubicBezTo>
                    <a:cubicBezTo>
                      <a:pt x="573" y="84"/>
                      <a:pt x="574" y="84"/>
                      <a:pt x="574" y="84"/>
                    </a:cubicBezTo>
                    <a:cubicBezTo>
                      <a:pt x="577" y="88"/>
                      <a:pt x="582" y="89"/>
                      <a:pt x="584" y="93"/>
                    </a:cubicBezTo>
                    <a:cubicBezTo>
                      <a:pt x="587" y="94"/>
                      <a:pt x="589" y="97"/>
                      <a:pt x="591" y="100"/>
                    </a:cubicBezTo>
                    <a:cubicBezTo>
                      <a:pt x="594" y="102"/>
                      <a:pt x="597" y="104"/>
                      <a:pt x="598" y="108"/>
                    </a:cubicBezTo>
                    <a:cubicBezTo>
                      <a:pt x="602" y="112"/>
                      <a:pt x="606" y="116"/>
                      <a:pt x="609" y="119"/>
                    </a:cubicBezTo>
                    <a:cubicBezTo>
                      <a:pt x="609" y="120"/>
                      <a:pt x="608" y="120"/>
                      <a:pt x="608" y="121"/>
                    </a:cubicBezTo>
                    <a:cubicBezTo>
                      <a:pt x="609" y="122"/>
                      <a:pt x="610" y="121"/>
                      <a:pt x="611" y="122"/>
                    </a:cubicBezTo>
                    <a:cubicBezTo>
                      <a:pt x="612" y="124"/>
                      <a:pt x="614" y="125"/>
                      <a:pt x="615" y="126"/>
                    </a:cubicBezTo>
                    <a:cubicBezTo>
                      <a:pt x="616" y="127"/>
                      <a:pt x="617" y="128"/>
                      <a:pt x="617" y="129"/>
                    </a:cubicBezTo>
                    <a:cubicBezTo>
                      <a:pt x="618" y="130"/>
                      <a:pt x="618" y="130"/>
                      <a:pt x="618" y="131"/>
                    </a:cubicBezTo>
                    <a:cubicBezTo>
                      <a:pt x="619" y="132"/>
                      <a:pt x="619" y="132"/>
                      <a:pt x="620" y="132"/>
                    </a:cubicBezTo>
                    <a:cubicBezTo>
                      <a:pt x="621" y="133"/>
                      <a:pt x="622" y="136"/>
                      <a:pt x="624" y="138"/>
                    </a:cubicBezTo>
                    <a:cubicBezTo>
                      <a:pt x="624" y="138"/>
                      <a:pt x="625" y="139"/>
                      <a:pt x="626" y="140"/>
                    </a:cubicBezTo>
                    <a:cubicBezTo>
                      <a:pt x="626" y="140"/>
                      <a:pt x="626" y="141"/>
                      <a:pt x="626" y="141"/>
                    </a:cubicBezTo>
                    <a:cubicBezTo>
                      <a:pt x="627" y="142"/>
                      <a:pt x="628" y="142"/>
                      <a:pt x="628" y="142"/>
                    </a:cubicBezTo>
                    <a:cubicBezTo>
                      <a:pt x="629" y="143"/>
                      <a:pt x="629" y="144"/>
                      <a:pt x="630" y="144"/>
                    </a:cubicBezTo>
                    <a:cubicBezTo>
                      <a:pt x="630" y="145"/>
                      <a:pt x="630" y="145"/>
                      <a:pt x="630" y="146"/>
                    </a:cubicBezTo>
                    <a:cubicBezTo>
                      <a:pt x="634" y="151"/>
                      <a:pt x="638" y="156"/>
                      <a:pt x="641" y="162"/>
                    </a:cubicBezTo>
                    <a:cubicBezTo>
                      <a:pt x="642" y="163"/>
                      <a:pt x="642" y="164"/>
                      <a:pt x="643" y="164"/>
                    </a:cubicBezTo>
                    <a:cubicBezTo>
                      <a:pt x="643" y="166"/>
                      <a:pt x="644" y="168"/>
                      <a:pt x="645" y="169"/>
                    </a:cubicBezTo>
                    <a:cubicBezTo>
                      <a:pt x="646" y="172"/>
                      <a:pt x="649" y="174"/>
                      <a:pt x="650" y="177"/>
                    </a:cubicBezTo>
                    <a:cubicBezTo>
                      <a:pt x="650" y="177"/>
                      <a:pt x="650" y="178"/>
                      <a:pt x="650" y="179"/>
                    </a:cubicBezTo>
                    <a:cubicBezTo>
                      <a:pt x="651" y="180"/>
                      <a:pt x="652" y="180"/>
                      <a:pt x="652" y="181"/>
                    </a:cubicBezTo>
                    <a:cubicBezTo>
                      <a:pt x="652" y="182"/>
                      <a:pt x="652" y="182"/>
                      <a:pt x="652" y="183"/>
                    </a:cubicBezTo>
                    <a:cubicBezTo>
                      <a:pt x="654" y="187"/>
                      <a:pt x="656" y="190"/>
                      <a:pt x="658" y="193"/>
                    </a:cubicBezTo>
                    <a:cubicBezTo>
                      <a:pt x="659" y="195"/>
                      <a:pt x="660" y="198"/>
                      <a:pt x="661" y="200"/>
                    </a:cubicBezTo>
                    <a:cubicBezTo>
                      <a:pt x="660" y="202"/>
                      <a:pt x="662" y="202"/>
                      <a:pt x="663" y="204"/>
                    </a:cubicBezTo>
                    <a:cubicBezTo>
                      <a:pt x="663" y="204"/>
                      <a:pt x="663" y="205"/>
                      <a:pt x="664" y="206"/>
                    </a:cubicBezTo>
                    <a:cubicBezTo>
                      <a:pt x="665" y="209"/>
                      <a:pt x="667" y="214"/>
                      <a:pt x="669" y="218"/>
                    </a:cubicBezTo>
                    <a:cubicBezTo>
                      <a:pt x="669" y="218"/>
                      <a:pt x="670" y="219"/>
                      <a:pt x="670" y="220"/>
                    </a:cubicBezTo>
                    <a:cubicBezTo>
                      <a:pt x="671" y="222"/>
                      <a:pt x="671" y="225"/>
                      <a:pt x="673" y="226"/>
                    </a:cubicBezTo>
                    <a:cubicBezTo>
                      <a:pt x="672" y="229"/>
                      <a:pt x="674" y="230"/>
                      <a:pt x="674" y="231"/>
                    </a:cubicBezTo>
                    <a:cubicBezTo>
                      <a:pt x="675" y="234"/>
                      <a:pt x="676" y="237"/>
                      <a:pt x="676" y="240"/>
                    </a:cubicBezTo>
                    <a:cubicBezTo>
                      <a:pt x="677" y="241"/>
                      <a:pt x="678" y="242"/>
                      <a:pt x="678" y="244"/>
                    </a:cubicBezTo>
                    <a:cubicBezTo>
                      <a:pt x="678" y="245"/>
                      <a:pt x="678" y="246"/>
                      <a:pt x="678" y="247"/>
                    </a:cubicBezTo>
                    <a:cubicBezTo>
                      <a:pt x="679" y="248"/>
                      <a:pt x="679" y="248"/>
                      <a:pt x="680" y="249"/>
                    </a:cubicBezTo>
                    <a:cubicBezTo>
                      <a:pt x="680" y="250"/>
                      <a:pt x="680" y="252"/>
                      <a:pt x="680" y="253"/>
                    </a:cubicBezTo>
                    <a:cubicBezTo>
                      <a:pt x="681" y="254"/>
                      <a:pt x="682" y="256"/>
                      <a:pt x="682" y="257"/>
                    </a:cubicBezTo>
                    <a:cubicBezTo>
                      <a:pt x="682" y="258"/>
                      <a:pt x="682" y="259"/>
                      <a:pt x="682" y="260"/>
                    </a:cubicBezTo>
                    <a:cubicBezTo>
                      <a:pt x="683" y="266"/>
                      <a:pt x="685" y="273"/>
                      <a:pt x="686" y="278"/>
                    </a:cubicBezTo>
                    <a:cubicBezTo>
                      <a:pt x="686" y="280"/>
                      <a:pt x="687" y="281"/>
                      <a:pt x="687" y="282"/>
                    </a:cubicBezTo>
                    <a:cubicBezTo>
                      <a:pt x="687" y="283"/>
                      <a:pt x="687" y="284"/>
                      <a:pt x="687" y="286"/>
                    </a:cubicBezTo>
                    <a:cubicBezTo>
                      <a:pt x="687" y="286"/>
                      <a:pt x="688" y="287"/>
                      <a:pt x="688" y="288"/>
                    </a:cubicBezTo>
                    <a:cubicBezTo>
                      <a:pt x="688" y="289"/>
                      <a:pt x="688" y="291"/>
                      <a:pt x="688" y="292"/>
                    </a:cubicBezTo>
                    <a:cubicBezTo>
                      <a:pt x="688" y="294"/>
                      <a:pt x="690" y="296"/>
                      <a:pt x="689" y="298"/>
                    </a:cubicBezTo>
                    <a:cubicBezTo>
                      <a:pt x="691" y="302"/>
                      <a:pt x="689" y="310"/>
                      <a:pt x="691" y="313"/>
                    </a:cubicBezTo>
                    <a:cubicBezTo>
                      <a:pt x="692" y="330"/>
                      <a:pt x="693" y="347"/>
                      <a:pt x="692" y="364"/>
                    </a:cubicBezTo>
                    <a:cubicBezTo>
                      <a:pt x="691" y="366"/>
                      <a:pt x="691" y="368"/>
                      <a:pt x="690" y="370"/>
                    </a:cubicBezTo>
                    <a:cubicBezTo>
                      <a:pt x="690" y="371"/>
                      <a:pt x="690" y="372"/>
                      <a:pt x="690" y="373"/>
                    </a:cubicBezTo>
                    <a:cubicBezTo>
                      <a:pt x="690" y="376"/>
                      <a:pt x="689" y="378"/>
                      <a:pt x="689" y="381"/>
                    </a:cubicBezTo>
                    <a:cubicBezTo>
                      <a:pt x="688" y="385"/>
                      <a:pt x="689" y="389"/>
                      <a:pt x="688" y="392"/>
                    </a:cubicBezTo>
                    <a:cubicBezTo>
                      <a:pt x="688" y="393"/>
                      <a:pt x="687" y="394"/>
                      <a:pt x="687" y="395"/>
                    </a:cubicBezTo>
                    <a:cubicBezTo>
                      <a:pt x="687" y="396"/>
                      <a:pt x="687" y="397"/>
                      <a:pt x="687" y="398"/>
                    </a:cubicBezTo>
                    <a:cubicBezTo>
                      <a:pt x="687" y="399"/>
                      <a:pt x="686" y="400"/>
                      <a:pt x="686" y="401"/>
                    </a:cubicBezTo>
                    <a:cubicBezTo>
                      <a:pt x="685" y="402"/>
                      <a:pt x="686" y="402"/>
                      <a:pt x="686" y="403"/>
                    </a:cubicBezTo>
                    <a:cubicBezTo>
                      <a:pt x="685" y="406"/>
                      <a:pt x="684" y="408"/>
                      <a:pt x="683" y="410"/>
                    </a:cubicBezTo>
                    <a:cubicBezTo>
                      <a:pt x="684" y="412"/>
                      <a:pt x="683" y="413"/>
                      <a:pt x="683" y="415"/>
                    </a:cubicBezTo>
                    <a:cubicBezTo>
                      <a:pt x="682" y="416"/>
                      <a:pt x="683" y="417"/>
                      <a:pt x="683" y="418"/>
                    </a:cubicBezTo>
                    <a:cubicBezTo>
                      <a:pt x="682" y="420"/>
                      <a:pt x="681" y="422"/>
                      <a:pt x="680" y="425"/>
                    </a:cubicBezTo>
                    <a:cubicBezTo>
                      <a:pt x="679" y="428"/>
                      <a:pt x="679" y="431"/>
                      <a:pt x="678" y="434"/>
                    </a:cubicBezTo>
                    <a:cubicBezTo>
                      <a:pt x="678" y="435"/>
                      <a:pt x="677" y="437"/>
                      <a:pt x="676" y="439"/>
                    </a:cubicBezTo>
                    <a:cubicBezTo>
                      <a:pt x="676" y="440"/>
                      <a:pt x="676" y="441"/>
                      <a:pt x="676" y="442"/>
                    </a:cubicBezTo>
                    <a:cubicBezTo>
                      <a:pt x="676" y="443"/>
                      <a:pt x="674" y="446"/>
                      <a:pt x="674" y="448"/>
                    </a:cubicBezTo>
                    <a:cubicBezTo>
                      <a:pt x="672" y="452"/>
                      <a:pt x="671" y="457"/>
                      <a:pt x="669" y="461"/>
                    </a:cubicBezTo>
                    <a:cubicBezTo>
                      <a:pt x="670" y="463"/>
                      <a:pt x="668" y="464"/>
                      <a:pt x="667" y="465"/>
                    </a:cubicBezTo>
                    <a:cubicBezTo>
                      <a:pt x="668" y="468"/>
                      <a:pt x="665" y="470"/>
                      <a:pt x="664" y="472"/>
                    </a:cubicBezTo>
                    <a:cubicBezTo>
                      <a:pt x="663" y="474"/>
                      <a:pt x="663" y="476"/>
                      <a:pt x="663" y="478"/>
                    </a:cubicBezTo>
                    <a:cubicBezTo>
                      <a:pt x="662" y="479"/>
                      <a:pt x="660" y="481"/>
                      <a:pt x="660" y="482"/>
                    </a:cubicBezTo>
                    <a:cubicBezTo>
                      <a:pt x="659" y="485"/>
                      <a:pt x="659" y="487"/>
                      <a:pt x="657" y="488"/>
                    </a:cubicBezTo>
                    <a:cubicBezTo>
                      <a:pt x="657" y="489"/>
                      <a:pt x="657" y="490"/>
                      <a:pt x="657" y="490"/>
                    </a:cubicBezTo>
                    <a:cubicBezTo>
                      <a:pt x="656" y="491"/>
                      <a:pt x="655" y="492"/>
                      <a:pt x="655" y="494"/>
                    </a:cubicBezTo>
                    <a:cubicBezTo>
                      <a:pt x="654" y="494"/>
                      <a:pt x="653" y="494"/>
                      <a:pt x="653" y="495"/>
                    </a:cubicBezTo>
                    <a:cubicBezTo>
                      <a:pt x="653" y="496"/>
                      <a:pt x="653" y="496"/>
                      <a:pt x="652" y="497"/>
                    </a:cubicBezTo>
                    <a:cubicBezTo>
                      <a:pt x="651" y="499"/>
                      <a:pt x="650" y="501"/>
                      <a:pt x="649" y="503"/>
                    </a:cubicBezTo>
                    <a:cubicBezTo>
                      <a:pt x="648" y="505"/>
                      <a:pt x="647" y="507"/>
                      <a:pt x="646" y="509"/>
                    </a:cubicBezTo>
                    <a:cubicBezTo>
                      <a:pt x="644" y="514"/>
                      <a:pt x="639" y="517"/>
                      <a:pt x="638" y="523"/>
                    </a:cubicBezTo>
                    <a:cubicBezTo>
                      <a:pt x="634" y="526"/>
                      <a:pt x="632" y="532"/>
                      <a:pt x="628" y="535"/>
                    </a:cubicBezTo>
                    <a:cubicBezTo>
                      <a:pt x="628" y="537"/>
                      <a:pt x="626" y="539"/>
                      <a:pt x="625" y="540"/>
                    </a:cubicBezTo>
                    <a:cubicBezTo>
                      <a:pt x="622" y="545"/>
                      <a:pt x="617" y="547"/>
                      <a:pt x="615" y="553"/>
                    </a:cubicBezTo>
                    <a:cubicBezTo>
                      <a:pt x="613" y="553"/>
                      <a:pt x="613" y="555"/>
                      <a:pt x="612" y="555"/>
                    </a:cubicBezTo>
                    <a:cubicBezTo>
                      <a:pt x="612" y="557"/>
                      <a:pt x="611" y="557"/>
                      <a:pt x="611" y="558"/>
                    </a:cubicBezTo>
                    <a:cubicBezTo>
                      <a:pt x="610" y="558"/>
                      <a:pt x="610" y="558"/>
                      <a:pt x="609" y="559"/>
                    </a:cubicBezTo>
                    <a:cubicBezTo>
                      <a:pt x="608" y="562"/>
                      <a:pt x="605" y="562"/>
                      <a:pt x="605" y="566"/>
                    </a:cubicBezTo>
                    <a:cubicBezTo>
                      <a:pt x="604" y="566"/>
                      <a:pt x="603" y="567"/>
                      <a:pt x="603" y="568"/>
                    </a:cubicBezTo>
                    <a:cubicBezTo>
                      <a:pt x="601" y="568"/>
                      <a:pt x="599" y="570"/>
                      <a:pt x="598" y="572"/>
                    </a:cubicBezTo>
                    <a:cubicBezTo>
                      <a:pt x="595" y="574"/>
                      <a:pt x="593" y="577"/>
                      <a:pt x="590" y="580"/>
                    </a:cubicBezTo>
                    <a:cubicBezTo>
                      <a:pt x="589" y="581"/>
                      <a:pt x="588" y="581"/>
                      <a:pt x="587" y="583"/>
                    </a:cubicBezTo>
                    <a:cubicBezTo>
                      <a:pt x="586" y="583"/>
                      <a:pt x="586" y="584"/>
                      <a:pt x="585" y="585"/>
                    </a:cubicBezTo>
                    <a:cubicBezTo>
                      <a:pt x="584" y="585"/>
                      <a:pt x="583" y="585"/>
                      <a:pt x="583" y="586"/>
                    </a:cubicBezTo>
                    <a:cubicBezTo>
                      <a:pt x="582" y="586"/>
                      <a:pt x="582" y="587"/>
                      <a:pt x="581" y="588"/>
                    </a:cubicBezTo>
                    <a:cubicBezTo>
                      <a:pt x="580" y="588"/>
                      <a:pt x="579" y="588"/>
                      <a:pt x="579" y="589"/>
                    </a:cubicBezTo>
                    <a:cubicBezTo>
                      <a:pt x="578" y="590"/>
                      <a:pt x="578" y="592"/>
                      <a:pt x="576" y="592"/>
                    </a:cubicBezTo>
                    <a:cubicBezTo>
                      <a:pt x="574" y="595"/>
                      <a:pt x="571" y="596"/>
                      <a:pt x="568" y="598"/>
                    </a:cubicBezTo>
                    <a:cubicBezTo>
                      <a:pt x="566" y="600"/>
                      <a:pt x="565" y="602"/>
                      <a:pt x="563" y="603"/>
                    </a:cubicBezTo>
                    <a:cubicBezTo>
                      <a:pt x="560" y="605"/>
                      <a:pt x="557" y="607"/>
                      <a:pt x="555" y="610"/>
                    </a:cubicBezTo>
                    <a:cubicBezTo>
                      <a:pt x="553" y="610"/>
                      <a:pt x="552" y="611"/>
                      <a:pt x="551" y="613"/>
                    </a:cubicBezTo>
                    <a:cubicBezTo>
                      <a:pt x="550" y="613"/>
                      <a:pt x="550" y="612"/>
                      <a:pt x="549" y="612"/>
                    </a:cubicBezTo>
                    <a:cubicBezTo>
                      <a:pt x="547" y="614"/>
                      <a:pt x="546" y="615"/>
                      <a:pt x="544" y="617"/>
                    </a:cubicBezTo>
                    <a:cubicBezTo>
                      <a:pt x="542" y="617"/>
                      <a:pt x="540" y="618"/>
                      <a:pt x="539" y="619"/>
                    </a:cubicBezTo>
                    <a:cubicBezTo>
                      <a:pt x="538" y="620"/>
                      <a:pt x="537" y="621"/>
                      <a:pt x="536" y="622"/>
                    </a:cubicBezTo>
                    <a:cubicBezTo>
                      <a:pt x="535" y="623"/>
                      <a:pt x="533" y="623"/>
                      <a:pt x="532" y="625"/>
                    </a:cubicBezTo>
                    <a:cubicBezTo>
                      <a:pt x="531" y="625"/>
                      <a:pt x="531" y="625"/>
                      <a:pt x="530" y="625"/>
                    </a:cubicBezTo>
                    <a:cubicBezTo>
                      <a:pt x="528" y="627"/>
                      <a:pt x="525" y="628"/>
                      <a:pt x="523" y="629"/>
                    </a:cubicBezTo>
                    <a:cubicBezTo>
                      <a:pt x="520" y="631"/>
                      <a:pt x="518" y="633"/>
                      <a:pt x="516" y="634"/>
                    </a:cubicBezTo>
                    <a:cubicBezTo>
                      <a:pt x="513" y="635"/>
                      <a:pt x="510" y="636"/>
                      <a:pt x="508" y="637"/>
                    </a:cubicBezTo>
                    <a:cubicBezTo>
                      <a:pt x="507" y="638"/>
                      <a:pt x="507" y="637"/>
                      <a:pt x="506" y="637"/>
                    </a:cubicBezTo>
                    <a:cubicBezTo>
                      <a:pt x="505" y="638"/>
                      <a:pt x="504" y="639"/>
                      <a:pt x="503" y="640"/>
                    </a:cubicBezTo>
                    <a:cubicBezTo>
                      <a:pt x="503" y="640"/>
                      <a:pt x="503" y="640"/>
                      <a:pt x="502" y="640"/>
                    </a:cubicBezTo>
                    <a:cubicBezTo>
                      <a:pt x="500" y="641"/>
                      <a:pt x="498" y="642"/>
                      <a:pt x="497" y="644"/>
                    </a:cubicBezTo>
                    <a:cubicBezTo>
                      <a:pt x="493" y="644"/>
                      <a:pt x="491" y="646"/>
                      <a:pt x="489" y="647"/>
                    </a:cubicBezTo>
                    <a:cubicBezTo>
                      <a:pt x="483" y="647"/>
                      <a:pt x="482" y="651"/>
                      <a:pt x="476" y="650"/>
                    </a:cubicBezTo>
                    <a:cubicBezTo>
                      <a:pt x="475" y="651"/>
                      <a:pt x="474" y="654"/>
                      <a:pt x="472" y="653"/>
                    </a:cubicBezTo>
                    <a:cubicBezTo>
                      <a:pt x="469" y="655"/>
                      <a:pt x="466" y="655"/>
                      <a:pt x="463" y="656"/>
                    </a:cubicBezTo>
                    <a:cubicBezTo>
                      <a:pt x="462" y="656"/>
                      <a:pt x="461" y="657"/>
                      <a:pt x="460" y="657"/>
                    </a:cubicBezTo>
                    <a:cubicBezTo>
                      <a:pt x="460" y="658"/>
                      <a:pt x="458" y="658"/>
                      <a:pt x="457" y="658"/>
                    </a:cubicBezTo>
                    <a:cubicBezTo>
                      <a:pt x="456" y="658"/>
                      <a:pt x="455" y="659"/>
                      <a:pt x="454" y="659"/>
                    </a:cubicBezTo>
                    <a:cubicBezTo>
                      <a:pt x="453" y="660"/>
                      <a:pt x="452" y="659"/>
                      <a:pt x="451" y="660"/>
                    </a:cubicBezTo>
                    <a:cubicBezTo>
                      <a:pt x="449" y="660"/>
                      <a:pt x="447" y="662"/>
                      <a:pt x="445" y="662"/>
                    </a:cubicBezTo>
                    <a:cubicBezTo>
                      <a:pt x="444" y="663"/>
                      <a:pt x="442" y="662"/>
                      <a:pt x="441" y="663"/>
                    </a:cubicBezTo>
                    <a:cubicBezTo>
                      <a:pt x="440" y="663"/>
                      <a:pt x="439" y="664"/>
                      <a:pt x="439" y="664"/>
                    </a:cubicBezTo>
                    <a:cubicBezTo>
                      <a:pt x="437" y="665"/>
                      <a:pt x="436" y="664"/>
                      <a:pt x="435" y="665"/>
                    </a:cubicBezTo>
                    <a:cubicBezTo>
                      <a:pt x="427" y="666"/>
                      <a:pt x="419" y="668"/>
                      <a:pt x="412" y="670"/>
                    </a:cubicBezTo>
                    <a:cubicBezTo>
                      <a:pt x="408" y="671"/>
                      <a:pt x="405" y="671"/>
                      <a:pt x="401" y="672"/>
                    </a:cubicBezTo>
                    <a:cubicBezTo>
                      <a:pt x="398" y="672"/>
                      <a:pt x="396" y="673"/>
                      <a:pt x="393" y="673"/>
                    </a:cubicBezTo>
                    <a:cubicBezTo>
                      <a:pt x="388" y="674"/>
                      <a:pt x="383" y="674"/>
                      <a:pt x="378" y="674"/>
                    </a:cubicBezTo>
                    <a:cubicBezTo>
                      <a:pt x="376" y="674"/>
                      <a:pt x="375" y="675"/>
                      <a:pt x="374" y="675"/>
                    </a:cubicBezTo>
                    <a:cubicBezTo>
                      <a:pt x="369" y="675"/>
                      <a:pt x="365" y="675"/>
                      <a:pt x="360" y="675"/>
                    </a:cubicBezTo>
                    <a:cubicBezTo>
                      <a:pt x="358" y="676"/>
                      <a:pt x="356" y="676"/>
                      <a:pt x="353" y="676"/>
                    </a:cubicBezTo>
                    <a:cubicBezTo>
                      <a:pt x="348" y="676"/>
                      <a:pt x="341" y="677"/>
                      <a:pt x="336" y="675"/>
                    </a:cubicBezTo>
                    <a:cubicBezTo>
                      <a:pt x="333" y="676"/>
                      <a:pt x="330" y="675"/>
                      <a:pt x="326" y="675"/>
                    </a:cubicBezTo>
                    <a:cubicBezTo>
                      <a:pt x="321" y="675"/>
                      <a:pt x="316" y="675"/>
                      <a:pt x="313" y="674"/>
                    </a:cubicBezTo>
                    <a:cubicBezTo>
                      <a:pt x="309" y="675"/>
                      <a:pt x="302" y="673"/>
                      <a:pt x="298" y="672"/>
                    </a:cubicBezTo>
                    <a:cubicBezTo>
                      <a:pt x="296" y="672"/>
                      <a:pt x="293" y="672"/>
                      <a:pt x="290" y="672"/>
                    </a:cubicBezTo>
                    <a:cubicBezTo>
                      <a:pt x="290" y="672"/>
                      <a:pt x="289" y="671"/>
                      <a:pt x="289" y="671"/>
                    </a:cubicBezTo>
                    <a:cubicBezTo>
                      <a:pt x="286" y="670"/>
                      <a:pt x="283" y="671"/>
                      <a:pt x="280" y="670"/>
                    </a:cubicBezTo>
                    <a:cubicBezTo>
                      <a:pt x="279" y="670"/>
                      <a:pt x="278" y="669"/>
                      <a:pt x="278" y="669"/>
                    </a:cubicBezTo>
                    <a:cubicBezTo>
                      <a:pt x="276" y="669"/>
                      <a:pt x="275" y="669"/>
                      <a:pt x="274" y="669"/>
                    </a:cubicBezTo>
                    <a:cubicBezTo>
                      <a:pt x="273" y="669"/>
                      <a:pt x="271" y="668"/>
                      <a:pt x="269" y="667"/>
                    </a:cubicBezTo>
                    <a:cubicBezTo>
                      <a:pt x="268" y="667"/>
                      <a:pt x="267" y="667"/>
                      <a:pt x="266" y="667"/>
                    </a:cubicBezTo>
                    <a:cubicBezTo>
                      <a:pt x="265" y="667"/>
                      <a:pt x="264" y="666"/>
                      <a:pt x="263" y="666"/>
                    </a:cubicBezTo>
                    <a:cubicBezTo>
                      <a:pt x="261" y="665"/>
                      <a:pt x="259" y="665"/>
                      <a:pt x="257" y="665"/>
                    </a:cubicBezTo>
                    <a:cubicBezTo>
                      <a:pt x="256" y="665"/>
                      <a:pt x="255" y="663"/>
                      <a:pt x="253" y="663"/>
                    </a:cubicBezTo>
                    <a:cubicBezTo>
                      <a:pt x="253" y="663"/>
                      <a:pt x="252" y="663"/>
                      <a:pt x="251" y="663"/>
                    </a:cubicBezTo>
                    <a:cubicBezTo>
                      <a:pt x="250" y="663"/>
                      <a:pt x="250" y="662"/>
                      <a:pt x="249" y="662"/>
                    </a:cubicBezTo>
                    <a:cubicBezTo>
                      <a:pt x="247" y="661"/>
                      <a:pt x="244" y="661"/>
                      <a:pt x="241" y="660"/>
                    </a:cubicBezTo>
                    <a:cubicBezTo>
                      <a:pt x="241" y="660"/>
                      <a:pt x="240" y="659"/>
                      <a:pt x="240" y="659"/>
                    </a:cubicBezTo>
                    <a:cubicBezTo>
                      <a:pt x="239" y="659"/>
                      <a:pt x="238" y="659"/>
                      <a:pt x="237" y="659"/>
                    </a:cubicBezTo>
                    <a:cubicBezTo>
                      <a:pt x="236" y="658"/>
                      <a:pt x="235" y="658"/>
                      <a:pt x="234" y="657"/>
                    </a:cubicBezTo>
                    <a:cubicBezTo>
                      <a:pt x="234" y="657"/>
                      <a:pt x="233" y="658"/>
                      <a:pt x="232" y="657"/>
                    </a:cubicBezTo>
                    <a:cubicBezTo>
                      <a:pt x="230" y="657"/>
                      <a:pt x="230" y="654"/>
                      <a:pt x="227" y="656"/>
                    </a:cubicBezTo>
                    <a:cubicBezTo>
                      <a:pt x="227" y="655"/>
                      <a:pt x="226" y="654"/>
                      <a:pt x="226" y="654"/>
                    </a:cubicBezTo>
                    <a:cubicBezTo>
                      <a:pt x="225" y="654"/>
                      <a:pt x="225" y="655"/>
                      <a:pt x="224" y="654"/>
                    </a:cubicBezTo>
                    <a:cubicBezTo>
                      <a:pt x="222" y="652"/>
                      <a:pt x="217" y="652"/>
                      <a:pt x="214" y="651"/>
                    </a:cubicBezTo>
                    <a:cubicBezTo>
                      <a:pt x="213" y="650"/>
                      <a:pt x="213" y="650"/>
                      <a:pt x="212" y="649"/>
                    </a:cubicBezTo>
                    <a:cubicBezTo>
                      <a:pt x="211" y="649"/>
                      <a:pt x="210" y="649"/>
                      <a:pt x="208" y="649"/>
                    </a:cubicBezTo>
                    <a:cubicBezTo>
                      <a:pt x="207" y="648"/>
                      <a:pt x="205" y="647"/>
                      <a:pt x="204" y="646"/>
                    </a:cubicBezTo>
                    <a:cubicBezTo>
                      <a:pt x="202" y="645"/>
                      <a:pt x="201" y="645"/>
                      <a:pt x="199" y="644"/>
                    </a:cubicBezTo>
                    <a:cubicBezTo>
                      <a:pt x="198" y="644"/>
                      <a:pt x="197" y="643"/>
                      <a:pt x="196" y="642"/>
                    </a:cubicBezTo>
                    <a:cubicBezTo>
                      <a:pt x="193" y="642"/>
                      <a:pt x="190" y="641"/>
                      <a:pt x="189" y="639"/>
                    </a:cubicBezTo>
                    <a:cubicBezTo>
                      <a:pt x="185" y="639"/>
                      <a:pt x="182" y="635"/>
                      <a:pt x="179" y="634"/>
                    </a:cubicBezTo>
                    <a:cubicBezTo>
                      <a:pt x="176" y="632"/>
                      <a:pt x="173" y="631"/>
                      <a:pt x="170" y="630"/>
                    </a:cubicBezTo>
                    <a:cubicBezTo>
                      <a:pt x="170" y="629"/>
                      <a:pt x="169" y="629"/>
                      <a:pt x="169" y="628"/>
                    </a:cubicBezTo>
                    <a:cubicBezTo>
                      <a:pt x="163" y="626"/>
                      <a:pt x="159" y="623"/>
                      <a:pt x="154" y="620"/>
                    </a:cubicBezTo>
                    <a:cubicBezTo>
                      <a:pt x="154" y="620"/>
                      <a:pt x="153" y="619"/>
                      <a:pt x="153" y="618"/>
                    </a:cubicBezTo>
                    <a:cubicBezTo>
                      <a:pt x="149" y="618"/>
                      <a:pt x="146" y="615"/>
                      <a:pt x="144" y="612"/>
                    </a:cubicBezTo>
                    <a:cubicBezTo>
                      <a:pt x="141" y="610"/>
                      <a:pt x="137" y="609"/>
                      <a:pt x="135" y="607"/>
                    </a:cubicBezTo>
                    <a:cubicBezTo>
                      <a:pt x="133" y="605"/>
                      <a:pt x="131" y="603"/>
                      <a:pt x="128" y="602"/>
                    </a:cubicBezTo>
                    <a:cubicBezTo>
                      <a:pt x="127" y="600"/>
                      <a:pt x="124" y="597"/>
                      <a:pt x="122" y="596"/>
                    </a:cubicBezTo>
                    <a:cubicBezTo>
                      <a:pt x="120" y="594"/>
                      <a:pt x="119" y="594"/>
                      <a:pt x="118" y="592"/>
                    </a:cubicBezTo>
                    <a:cubicBezTo>
                      <a:pt x="117" y="592"/>
                      <a:pt x="116" y="592"/>
                      <a:pt x="115" y="591"/>
                    </a:cubicBezTo>
                    <a:cubicBezTo>
                      <a:pt x="114" y="590"/>
                      <a:pt x="114" y="589"/>
                      <a:pt x="113" y="588"/>
                    </a:cubicBezTo>
                    <a:cubicBezTo>
                      <a:pt x="112" y="587"/>
                      <a:pt x="110" y="586"/>
                      <a:pt x="109" y="585"/>
                    </a:cubicBezTo>
                    <a:cubicBezTo>
                      <a:pt x="108" y="584"/>
                      <a:pt x="108" y="583"/>
                      <a:pt x="107" y="583"/>
                    </a:cubicBezTo>
                    <a:cubicBezTo>
                      <a:pt x="104" y="580"/>
                      <a:pt x="100" y="577"/>
                      <a:pt x="98" y="574"/>
                    </a:cubicBezTo>
                    <a:cubicBezTo>
                      <a:pt x="94" y="571"/>
                      <a:pt x="91" y="567"/>
                      <a:pt x="87" y="563"/>
                    </a:cubicBezTo>
                    <a:cubicBezTo>
                      <a:pt x="84" y="560"/>
                      <a:pt x="82" y="557"/>
                      <a:pt x="79" y="554"/>
                    </a:cubicBezTo>
                    <a:cubicBezTo>
                      <a:pt x="75" y="547"/>
                      <a:pt x="68" y="543"/>
                      <a:pt x="65" y="535"/>
                    </a:cubicBezTo>
                    <a:cubicBezTo>
                      <a:pt x="65" y="534"/>
                      <a:pt x="64" y="534"/>
                      <a:pt x="63" y="534"/>
                    </a:cubicBezTo>
                    <a:cubicBezTo>
                      <a:pt x="63" y="532"/>
                      <a:pt x="61" y="531"/>
                      <a:pt x="60" y="529"/>
                    </a:cubicBezTo>
                    <a:cubicBezTo>
                      <a:pt x="58" y="526"/>
                      <a:pt x="56" y="522"/>
                      <a:pt x="53" y="520"/>
                    </a:cubicBezTo>
                    <a:cubicBezTo>
                      <a:pt x="54" y="517"/>
                      <a:pt x="51" y="518"/>
                      <a:pt x="51" y="515"/>
                    </a:cubicBezTo>
                    <a:cubicBezTo>
                      <a:pt x="49" y="513"/>
                      <a:pt x="48" y="511"/>
                      <a:pt x="46" y="508"/>
                    </a:cubicBezTo>
                    <a:cubicBezTo>
                      <a:pt x="43" y="504"/>
                      <a:pt x="42" y="500"/>
                      <a:pt x="39" y="496"/>
                    </a:cubicBezTo>
                    <a:cubicBezTo>
                      <a:pt x="39" y="493"/>
                      <a:pt x="37" y="492"/>
                      <a:pt x="36" y="490"/>
                    </a:cubicBezTo>
                    <a:cubicBezTo>
                      <a:pt x="34" y="486"/>
                      <a:pt x="33" y="481"/>
                      <a:pt x="30" y="478"/>
                    </a:cubicBezTo>
                    <a:cubicBezTo>
                      <a:pt x="30" y="477"/>
                      <a:pt x="30" y="477"/>
                      <a:pt x="30" y="476"/>
                    </a:cubicBezTo>
                    <a:cubicBezTo>
                      <a:pt x="30" y="475"/>
                      <a:pt x="29" y="475"/>
                      <a:pt x="28" y="473"/>
                    </a:cubicBezTo>
                    <a:cubicBezTo>
                      <a:pt x="28" y="473"/>
                      <a:pt x="29" y="472"/>
                      <a:pt x="29" y="472"/>
                    </a:cubicBezTo>
                    <a:cubicBezTo>
                      <a:pt x="28" y="471"/>
                      <a:pt x="27" y="470"/>
                      <a:pt x="26" y="470"/>
                    </a:cubicBezTo>
                    <a:cubicBezTo>
                      <a:pt x="26" y="468"/>
                      <a:pt x="26" y="466"/>
                      <a:pt x="25" y="464"/>
                    </a:cubicBezTo>
                    <a:cubicBezTo>
                      <a:pt x="24" y="463"/>
                      <a:pt x="23" y="462"/>
                      <a:pt x="23" y="461"/>
                    </a:cubicBezTo>
                    <a:cubicBezTo>
                      <a:pt x="23" y="460"/>
                      <a:pt x="23" y="459"/>
                      <a:pt x="23" y="458"/>
                    </a:cubicBezTo>
                    <a:cubicBezTo>
                      <a:pt x="22" y="455"/>
                      <a:pt x="19" y="451"/>
                      <a:pt x="18" y="449"/>
                    </a:cubicBezTo>
                    <a:cubicBezTo>
                      <a:pt x="18" y="448"/>
                      <a:pt x="18" y="447"/>
                      <a:pt x="18" y="446"/>
                    </a:cubicBezTo>
                    <a:cubicBezTo>
                      <a:pt x="18" y="445"/>
                      <a:pt x="17" y="444"/>
                      <a:pt x="17" y="443"/>
                    </a:cubicBezTo>
                    <a:cubicBezTo>
                      <a:pt x="17" y="442"/>
                      <a:pt x="17" y="441"/>
                      <a:pt x="16" y="440"/>
                    </a:cubicBezTo>
                    <a:cubicBezTo>
                      <a:pt x="16" y="439"/>
                      <a:pt x="15" y="438"/>
                      <a:pt x="15" y="437"/>
                    </a:cubicBezTo>
                    <a:cubicBezTo>
                      <a:pt x="14" y="435"/>
                      <a:pt x="14" y="433"/>
                      <a:pt x="14" y="431"/>
                    </a:cubicBezTo>
                    <a:cubicBezTo>
                      <a:pt x="13" y="430"/>
                      <a:pt x="12" y="429"/>
                      <a:pt x="12" y="428"/>
                    </a:cubicBezTo>
                    <a:cubicBezTo>
                      <a:pt x="12" y="427"/>
                      <a:pt x="12" y="426"/>
                      <a:pt x="11" y="424"/>
                    </a:cubicBezTo>
                    <a:cubicBezTo>
                      <a:pt x="11" y="424"/>
                      <a:pt x="10" y="423"/>
                      <a:pt x="10" y="422"/>
                    </a:cubicBezTo>
                    <a:cubicBezTo>
                      <a:pt x="10" y="420"/>
                      <a:pt x="10" y="419"/>
                      <a:pt x="10" y="418"/>
                    </a:cubicBezTo>
                    <a:cubicBezTo>
                      <a:pt x="10" y="416"/>
                      <a:pt x="9" y="415"/>
                      <a:pt x="9" y="414"/>
                    </a:cubicBezTo>
                    <a:cubicBezTo>
                      <a:pt x="9" y="413"/>
                      <a:pt x="9" y="412"/>
                      <a:pt x="9" y="411"/>
                    </a:cubicBezTo>
                    <a:cubicBezTo>
                      <a:pt x="8" y="411"/>
                      <a:pt x="8" y="410"/>
                      <a:pt x="7" y="409"/>
                    </a:cubicBezTo>
                    <a:cubicBezTo>
                      <a:pt x="7" y="407"/>
                      <a:pt x="7" y="405"/>
                      <a:pt x="7" y="403"/>
                    </a:cubicBezTo>
                    <a:cubicBezTo>
                      <a:pt x="7" y="402"/>
                      <a:pt x="6" y="401"/>
                      <a:pt x="6" y="401"/>
                    </a:cubicBezTo>
                    <a:cubicBezTo>
                      <a:pt x="5" y="399"/>
                      <a:pt x="6" y="397"/>
                      <a:pt x="5" y="396"/>
                    </a:cubicBezTo>
                    <a:cubicBezTo>
                      <a:pt x="5" y="394"/>
                      <a:pt x="4" y="393"/>
                      <a:pt x="5" y="391"/>
                    </a:cubicBezTo>
                    <a:cubicBezTo>
                      <a:pt x="4" y="389"/>
                      <a:pt x="4" y="386"/>
                      <a:pt x="3" y="385"/>
                    </a:cubicBezTo>
                    <a:cubicBezTo>
                      <a:pt x="3" y="380"/>
                      <a:pt x="3" y="375"/>
                      <a:pt x="2" y="369"/>
                    </a:cubicBezTo>
                    <a:cubicBezTo>
                      <a:pt x="2" y="368"/>
                      <a:pt x="1" y="367"/>
                      <a:pt x="1" y="367"/>
                    </a:cubicBezTo>
                    <a:cubicBezTo>
                      <a:pt x="1" y="366"/>
                      <a:pt x="1" y="364"/>
                      <a:pt x="1" y="363"/>
                    </a:cubicBezTo>
                    <a:cubicBezTo>
                      <a:pt x="1" y="354"/>
                      <a:pt x="0" y="344"/>
                      <a:pt x="1" y="335"/>
                    </a:cubicBezTo>
                    <a:cubicBezTo>
                      <a:pt x="1" y="331"/>
                      <a:pt x="0" y="327"/>
                      <a:pt x="0" y="323"/>
                    </a:cubicBezTo>
                    <a:cubicBezTo>
                      <a:pt x="0" y="322"/>
                      <a:pt x="1" y="321"/>
                      <a:pt x="1" y="320"/>
                    </a:cubicBezTo>
                    <a:cubicBezTo>
                      <a:pt x="2" y="318"/>
                      <a:pt x="1" y="315"/>
                      <a:pt x="1" y="313"/>
                    </a:cubicBezTo>
                    <a:cubicBezTo>
                      <a:pt x="2" y="311"/>
                      <a:pt x="2" y="309"/>
                      <a:pt x="2" y="307"/>
                    </a:cubicBezTo>
                    <a:cubicBezTo>
                      <a:pt x="3" y="304"/>
                      <a:pt x="3" y="301"/>
                      <a:pt x="3" y="298"/>
                    </a:cubicBezTo>
                    <a:cubicBezTo>
                      <a:pt x="4" y="294"/>
                      <a:pt x="4" y="289"/>
                      <a:pt x="5" y="285"/>
                    </a:cubicBezTo>
                    <a:cubicBezTo>
                      <a:pt x="5" y="284"/>
                      <a:pt x="5" y="284"/>
                      <a:pt x="5" y="283"/>
                    </a:cubicBezTo>
                    <a:cubicBezTo>
                      <a:pt x="7" y="279"/>
                      <a:pt x="6" y="275"/>
                      <a:pt x="8" y="272"/>
                    </a:cubicBezTo>
                    <a:cubicBezTo>
                      <a:pt x="8" y="271"/>
                      <a:pt x="7" y="270"/>
                      <a:pt x="7" y="268"/>
                    </a:cubicBezTo>
                    <a:cubicBezTo>
                      <a:pt x="7" y="268"/>
                      <a:pt x="8" y="267"/>
                      <a:pt x="9" y="266"/>
                    </a:cubicBezTo>
                    <a:cubicBezTo>
                      <a:pt x="9" y="265"/>
                      <a:pt x="9" y="264"/>
                      <a:pt x="9" y="263"/>
                    </a:cubicBezTo>
                    <a:cubicBezTo>
                      <a:pt x="9" y="262"/>
                      <a:pt x="10" y="261"/>
                      <a:pt x="10" y="260"/>
                    </a:cubicBezTo>
                    <a:cubicBezTo>
                      <a:pt x="10" y="259"/>
                      <a:pt x="10" y="258"/>
                      <a:pt x="10" y="257"/>
                    </a:cubicBezTo>
                    <a:cubicBezTo>
                      <a:pt x="10" y="256"/>
                      <a:pt x="11" y="255"/>
                      <a:pt x="11" y="255"/>
                    </a:cubicBezTo>
                    <a:cubicBezTo>
                      <a:pt x="13" y="251"/>
                      <a:pt x="13" y="247"/>
                      <a:pt x="14" y="243"/>
                    </a:cubicBezTo>
                    <a:cubicBezTo>
                      <a:pt x="14" y="242"/>
                      <a:pt x="15" y="240"/>
                      <a:pt x="15" y="239"/>
                    </a:cubicBezTo>
                    <a:cubicBezTo>
                      <a:pt x="16" y="237"/>
                      <a:pt x="17" y="235"/>
                      <a:pt x="18" y="234"/>
                    </a:cubicBezTo>
                    <a:cubicBezTo>
                      <a:pt x="19" y="231"/>
                      <a:pt x="19" y="228"/>
                      <a:pt x="20" y="226"/>
                    </a:cubicBezTo>
                    <a:cubicBezTo>
                      <a:pt x="20" y="225"/>
                      <a:pt x="21" y="224"/>
                      <a:pt x="21" y="223"/>
                    </a:cubicBezTo>
                    <a:cubicBezTo>
                      <a:pt x="22" y="222"/>
                      <a:pt x="21" y="221"/>
                      <a:pt x="22" y="220"/>
                    </a:cubicBezTo>
                    <a:cubicBezTo>
                      <a:pt x="22" y="218"/>
                      <a:pt x="24" y="217"/>
                      <a:pt x="25" y="215"/>
                    </a:cubicBezTo>
                    <a:cubicBezTo>
                      <a:pt x="24" y="210"/>
                      <a:pt x="28" y="209"/>
                      <a:pt x="28" y="205"/>
                    </a:cubicBezTo>
                    <a:cubicBezTo>
                      <a:pt x="30" y="204"/>
                      <a:pt x="30" y="201"/>
                      <a:pt x="32" y="200"/>
                    </a:cubicBezTo>
                    <a:cubicBezTo>
                      <a:pt x="31" y="197"/>
                      <a:pt x="33" y="196"/>
                      <a:pt x="34" y="193"/>
                    </a:cubicBezTo>
                    <a:cubicBezTo>
                      <a:pt x="34" y="192"/>
                      <a:pt x="34" y="191"/>
                      <a:pt x="34" y="190"/>
                    </a:cubicBezTo>
                    <a:cubicBezTo>
                      <a:pt x="35" y="190"/>
                      <a:pt x="36" y="189"/>
                      <a:pt x="36" y="188"/>
                    </a:cubicBezTo>
                    <a:cubicBezTo>
                      <a:pt x="37" y="188"/>
                      <a:pt x="37" y="186"/>
                      <a:pt x="37" y="186"/>
                    </a:cubicBezTo>
                    <a:cubicBezTo>
                      <a:pt x="39" y="182"/>
                      <a:pt x="42" y="180"/>
                      <a:pt x="42" y="175"/>
                    </a:cubicBezTo>
                    <a:cubicBezTo>
                      <a:pt x="44" y="173"/>
                      <a:pt x="47" y="171"/>
                      <a:pt x="47" y="167"/>
                    </a:cubicBezTo>
                    <a:cubicBezTo>
                      <a:pt x="48" y="167"/>
                      <a:pt x="49" y="166"/>
                      <a:pt x="49" y="166"/>
                    </a:cubicBezTo>
                    <a:cubicBezTo>
                      <a:pt x="50" y="163"/>
                      <a:pt x="52" y="161"/>
                      <a:pt x="53" y="159"/>
                    </a:cubicBezTo>
                    <a:cubicBezTo>
                      <a:pt x="54" y="156"/>
                      <a:pt x="56" y="153"/>
                      <a:pt x="59" y="152"/>
                    </a:cubicBezTo>
                    <a:cubicBezTo>
                      <a:pt x="59" y="149"/>
                      <a:pt x="60" y="148"/>
                      <a:pt x="62" y="147"/>
                    </a:cubicBezTo>
                    <a:cubicBezTo>
                      <a:pt x="62" y="147"/>
                      <a:pt x="61" y="146"/>
                      <a:pt x="61" y="146"/>
                    </a:cubicBezTo>
                    <a:cubicBezTo>
                      <a:pt x="62" y="145"/>
                      <a:pt x="63" y="144"/>
                      <a:pt x="63" y="142"/>
                    </a:cubicBezTo>
                    <a:cubicBezTo>
                      <a:pt x="64" y="142"/>
                      <a:pt x="65" y="140"/>
                      <a:pt x="66" y="139"/>
                    </a:cubicBezTo>
                    <a:cubicBezTo>
                      <a:pt x="67" y="136"/>
                      <a:pt x="68" y="134"/>
                      <a:pt x="71" y="133"/>
                    </a:cubicBezTo>
                    <a:cubicBezTo>
                      <a:pt x="71" y="133"/>
                      <a:pt x="71" y="133"/>
                      <a:pt x="71" y="132"/>
                    </a:cubicBezTo>
                    <a:cubicBezTo>
                      <a:pt x="73" y="131"/>
                      <a:pt x="74" y="128"/>
                      <a:pt x="76" y="127"/>
                    </a:cubicBezTo>
                    <a:cubicBezTo>
                      <a:pt x="78" y="122"/>
                      <a:pt x="83" y="120"/>
                      <a:pt x="85" y="115"/>
                    </a:cubicBezTo>
                    <a:cubicBezTo>
                      <a:pt x="88" y="112"/>
                      <a:pt x="92" y="108"/>
                      <a:pt x="95" y="104"/>
                    </a:cubicBezTo>
                    <a:cubicBezTo>
                      <a:pt x="95" y="104"/>
                      <a:pt x="96" y="104"/>
                      <a:pt x="96" y="104"/>
                    </a:cubicBezTo>
                    <a:cubicBezTo>
                      <a:pt x="98" y="100"/>
                      <a:pt x="101" y="99"/>
                      <a:pt x="104" y="96"/>
                    </a:cubicBezTo>
                    <a:cubicBezTo>
                      <a:pt x="104" y="95"/>
                      <a:pt x="105" y="95"/>
                      <a:pt x="106" y="95"/>
                    </a:cubicBezTo>
                    <a:cubicBezTo>
                      <a:pt x="107" y="93"/>
                      <a:pt x="108" y="91"/>
                      <a:pt x="110" y="90"/>
                    </a:cubicBezTo>
                    <a:cubicBezTo>
                      <a:pt x="111" y="90"/>
                      <a:pt x="111" y="89"/>
                      <a:pt x="111" y="88"/>
                    </a:cubicBezTo>
                    <a:cubicBezTo>
                      <a:pt x="115" y="86"/>
                      <a:pt x="118" y="82"/>
                      <a:pt x="122" y="79"/>
                    </a:cubicBezTo>
                    <a:cubicBezTo>
                      <a:pt x="129" y="75"/>
                      <a:pt x="133" y="68"/>
                      <a:pt x="141" y="65"/>
                    </a:cubicBezTo>
                    <a:cubicBezTo>
                      <a:pt x="142" y="65"/>
                      <a:pt x="142" y="64"/>
                      <a:pt x="142" y="63"/>
                    </a:cubicBezTo>
                    <a:cubicBezTo>
                      <a:pt x="146" y="61"/>
                      <a:pt x="150" y="59"/>
                      <a:pt x="154" y="56"/>
                    </a:cubicBezTo>
                    <a:cubicBezTo>
                      <a:pt x="155" y="56"/>
                      <a:pt x="155" y="55"/>
                      <a:pt x="156" y="55"/>
                    </a:cubicBezTo>
                    <a:cubicBezTo>
                      <a:pt x="157" y="54"/>
                      <a:pt x="158" y="54"/>
                      <a:pt x="158" y="54"/>
                    </a:cubicBezTo>
                    <a:cubicBezTo>
                      <a:pt x="159" y="53"/>
                      <a:pt x="160" y="52"/>
                      <a:pt x="161" y="51"/>
                    </a:cubicBezTo>
                    <a:cubicBezTo>
                      <a:pt x="162" y="50"/>
                      <a:pt x="164" y="50"/>
                      <a:pt x="166" y="49"/>
                    </a:cubicBezTo>
                    <a:cubicBezTo>
                      <a:pt x="167" y="48"/>
                      <a:pt x="167" y="48"/>
                      <a:pt x="168" y="47"/>
                    </a:cubicBezTo>
                    <a:cubicBezTo>
                      <a:pt x="170" y="46"/>
                      <a:pt x="173" y="45"/>
                      <a:pt x="175" y="44"/>
                    </a:cubicBezTo>
                    <a:cubicBezTo>
                      <a:pt x="176" y="44"/>
                      <a:pt x="176" y="43"/>
                      <a:pt x="177" y="42"/>
                    </a:cubicBezTo>
                    <a:cubicBezTo>
                      <a:pt x="179" y="41"/>
                      <a:pt x="182" y="41"/>
                      <a:pt x="183" y="39"/>
                    </a:cubicBezTo>
                    <a:cubicBezTo>
                      <a:pt x="185" y="38"/>
                      <a:pt x="187" y="37"/>
                      <a:pt x="189" y="36"/>
                    </a:cubicBezTo>
                    <a:cubicBezTo>
                      <a:pt x="190" y="36"/>
                      <a:pt x="191" y="35"/>
                      <a:pt x="192" y="34"/>
                    </a:cubicBezTo>
                    <a:cubicBezTo>
                      <a:pt x="192" y="34"/>
                      <a:pt x="193" y="34"/>
                      <a:pt x="194" y="34"/>
                    </a:cubicBezTo>
                    <a:cubicBezTo>
                      <a:pt x="196" y="33"/>
                      <a:pt x="197" y="32"/>
                      <a:pt x="199" y="31"/>
                    </a:cubicBezTo>
                    <a:cubicBezTo>
                      <a:pt x="201" y="30"/>
                      <a:pt x="202" y="30"/>
                      <a:pt x="204" y="29"/>
                    </a:cubicBezTo>
                    <a:cubicBezTo>
                      <a:pt x="206" y="29"/>
                      <a:pt x="207" y="28"/>
                      <a:pt x="210" y="27"/>
                    </a:cubicBezTo>
                    <a:cubicBezTo>
                      <a:pt x="214" y="26"/>
                      <a:pt x="217" y="24"/>
                      <a:pt x="221" y="23"/>
                    </a:cubicBezTo>
                    <a:cubicBezTo>
                      <a:pt x="225" y="22"/>
                      <a:pt x="228" y="19"/>
                      <a:pt x="231" y="19"/>
                    </a:cubicBezTo>
                    <a:cubicBezTo>
                      <a:pt x="231" y="19"/>
                      <a:pt x="233" y="19"/>
                      <a:pt x="234" y="19"/>
                    </a:cubicBezTo>
                    <a:cubicBezTo>
                      <a:pt x="235" y="18"/>
                      <a:pt x="236" y="17"/>
                      <a:pt x="237" y="17"/>
                    </a:cubicBezTo>
                    <a:cubicBezTo>
                      <a:pt x="238" y="16"/>
                      <a:pt x="240" y="17"/>
                      <a:pt x="241" y="16"/>
                    </a:cubicBezTo>
                    <a:cubicBezTo>
                      <a:pt x="245" y="15"/>
                      <a:pt x="250" y="13"/>
                      <a:pt x="254" y="13"/>
                    </a:cubicBezTo>
                    <a:cubicBezTo>
                      <a:pt x="258" y="12"/>
                      <a:pt x="261" y="11"/>
                      <a:pt x="264" y="9"/>
                    </a:cubicBezTo>
                    <a:cubicBezTo>
                      <a:pt x="265" y="9"/>
                      <a:pt x="268" y="10"/>
                      <a:pt x="270" y="8"/>
                    </a:cubicBezTo>
                    <a:cubicBezTo>
                      <a:pt x="272" y="8"/>
                      <a:pt x="273" y="8"/>
                      <a:pt x="274" y="7"/>
                    </a:cubicBezTo>
                    <a:cubicBezTo>
                      <a:pt x="281" y="6"/>
                      <a:pt x="288" y="5"/>
                      <a:pt x="295" y="4"/>
                    </a:cubicBezTo>
                    <a:cubicBezTo>
                      <a:pt x="297" y="4"/>
                      <a:pt x="299" y="3"/>
                      <a:pt x="300" y="3"/>
                    </a:cubicBezTo>
                    <a:cubicBezTo>
                      <a:pt x="303" y="3"/>
                      <a:pt x="305" y="3"/>
                      <a:pt x="307" y="3"/>
                    </a:cubicBezTo>
                    <a:cubicBezTo>
                      <a:pt x="309" y="2"/>
                      <a:pt x="312" y="1"/>
                      <a:pt x="314" y="1"/>
                    </a:cubicBezTo>
                    <a:cubicBezTo>
                      <a:pt x="317" y="1"/>
                      <a:pt x="320" y="2"/>
                      <a:pt x="323" y="1"/>
                    </a:cubicBezTo>
                    <a:cubicBezTo>
                      <a:pt x="323" y="1"/>
                      <a:pt x="324" y="1"/>
                      <a:pt x="325" y="0"/>
                    </a:cubicBezTo>
                    <a:cubicBezTo>
                      <a:pt x="327" y="0"/>
                      <a:pt x="328" y="1"/>
                      <a:pt x="330" y="1"/>
                    </a:cubicBezTo>
                    <a:cubicBezTo>
                      <a:pt x="330" y="1"/>
                      <a:pt x="331" y="0"/>
                      <a:pt x="332" y="0"/>
                    </a:cubicBezTo>
                    <a:cubicBezTo>
                      <a:pt x="334" y="0"/>
                      <a:pt x="336" y="1"/>
                      <a:pt x="337" y="1"/>
                    </a:cubicBezTo>
                    <a:cubicBezTo>
                      <a:pt x="339" y="1"/>
                      <a:pt x="340" y="0"/>
                      <a:pt x="341" y="0"/>
                    </a:cubicBezTo>
                    <a:cubicBezTo>
                      <a:pt x="343" y="0"/>
                      <a:pt x="344" y="0"/>
                      <a:pt x="345" y="0"/>
                    </a:cubicBezTo>
                    <a:cubicBezTo>
                      <a:pt x="346" y="0"/>
                      <a:pt x="346" y="0"/>
                      <a:pt x="347" y="0"/>
                    </a:cubicBezTo>
                    <a:cubicBezTo>
                      <a:pt x="350" y="0"/>
                      <a:pt x="353" y="1"/>
                      <a:pt x="355" y="1"/>
                    </a:cubicBezTo>
                    <a:cubicBezTo>
                      <a:pt x="356" y="1"/>
                      <a:pt x="357" y="0"/>
                      <a:pt x="358" y="0"/>
                    </a:cubicBezTo>
                    <a:cubicBezTo>
                      <a:pt x="359" y="0"/>
                      <a:pt x="359" y="1"/>
                      <a:pt x="360" y="1"/>
                    </a:cubicBezTo>
                    <a:cubicBezTo>
                      <a:pt x="365" y="2"/>
                      <a:pt x="372" y="1"/>
                      <a:pt x="378" y="1"/>
                    </a:cubicBezTo>
                    <a:cubicBezTo>
                      <a:pt x="380" y="1"/>
                      <a:pt x="383" y="2"/>
                      <a:pt x="385" y="3"/>
                    </a:cubicBezTo>
                    <a:cubicBezTo>
                      <a:pt x="386" y="3"/>
                      <a:pt x="387" y="3"/>
                      <a:pt x="388" y="3"/>
                    </a:cubicBezTo>
                    <a:cubicBezTo>
                      <a:pt x="389" y="3"/>
                      <a:pt x="390" y="3"/>
                      <a:pt x="391" y="4"/>
                    </a:cubicBezTo>
                    <a:cubicBezTo>
                      <a:pt x="393" y="4"/>
                      <a:pt x="395" y="3"/>
                      <a:pt x="396" y="4"/>
                    </a:cubicBezTo>
                    <a:cubicBezTo>
                      <a:pt x="407" y="4"/>
                      <a:pt x="414" y="7"/>
                      <a:pt x="422" y="9"/>
                    </a:cubicBezTo>
                    <a:cubicBezTo>
                      <a:pt x="423" y="9"/>
                      <a:pt x="424" y="10"/>
                      <a:pt x="425" y="10"/>
                    </a:cubicBezTo>
                    <a:cubicBezTo>
                      <a:pt x="429" y="9"/>
                      <a:pt x="435" y="11"/>
                      <a:pt x="439" y="13"/>
                    </a:cubicBezTo>
                    <a:cubicBezTo>
                      <a:pt x="443" y="14"/>
                      <a:pt x="447" y="14"/>
                      <a:pt x="450" y="16"/>
                    </a:cubicBezTo>
                    <a:cubicBezTo>
                      <a:pt x="455" y="16"/>
                      <a:pt x="460" y="18"/>
                      <a:pt x="463" y="20"/>
                    </a:cubicBezTo>
                    <a:cubicBezTo>
                      <a:pt x="472" y="22"/>
                      <a:pt x="477" y="26"/>
                      <a:pt x="486" y="28"/>
                    </a:cubicBezTo>
                    <a:cubicBezTo>
                      <a:pt x="486" y="29"/>
                      <a:pt x="487" y="30"/>
                      <a:pt x="488" y="30"/>
                    </a:cubicBezTo>
                    <a:cubicBezTo>
                      <a:pt x="495" y="31"/>
                      <a:pt x="499" y="35"/>
                      <a:pt x="505" y="37"/>
                    </a:cubicBezTo>
                    <a:cubicBezTo>
                      <a:pt x="509" y="41"/>
                      <a:pt x="515" y="43"/>
                      <a:pt x="520" y="45"/>
                    </a:cubicBezTo>
                    <a:cubicBezTo>
                      <a:pt x="522" y="46"/>
                      <a:pt x="523" y="46"/>
                      <a:pt x="524" y="48"/>
                    </a:cubicBezTo>
                    <a:cubicBezTo>
                      <a:pt x="526" y="48"/>
                      <a:pt x="526" y="49"/>
                      <a:pt x="528" y="50"/>
                    </a:cubicBezTo>
                    <a:cubicBezTo>
                      <a:pt x="528" y="50"/>
                      <a:pt x="528" y="51"/>
                      <a:pt x="528" y="51"/>
                    </a:cubicBezTo>
                    <a:close/>
                    <a:moveTo>
                      <a:pt x="543" y="78"/>
                    </a:moveTo>
                    <a:cubicBezTo>
                      <a:pt x="538" y="76"/>
                      <a:pt x="536" y="73"/>
                      <a:pt x="532" y="70"/>
                    </a:cubicBezTo>
                    <a:cubicBezTo>
                      <a:pt x="529" y="71"/>
                      <a:pt x="529" y="68"/>
                      <a:pt x="527" y="67"/>
                    </a:cubicBezTo>
                    <a:cubicBezTo>
                      <a:pt x="526" y="67"/>
                      <a:pt x="525" y="67"/>
                      <a:pt x="524" y="66"/>
                    </a:cubicBezTo>
                    <a:cubicBezTo>
                      <a:pt x="523" y="65"/>
                      <a:pt x="523" y="64"/>
                      <a:pt x="522" y="63"/>
                    </a:cubicBezTo>
                    <a:cubicBezTo>
                      <a:pt x="521" y="63"/>
                      <a:pt x="520" y="63"/>
                      <a:pt x="519" y="63"/>
                    </a:cubicBezTo>
                    <a:cubicBezTo>
                      <a:pt x="519" y="63"/>
                      <a:pt x="518" y="62"/>
                      <a:pt x="517" y="61"/>
                    </a:cubicBezTo>
                    <a:cubicBezTo>
                      <a:pt x="517" y="61"/>
                      <a:pt x="515" y="60"/>
                      <a:pt x="514" y="60"/>
                    </a:cubicBezTo>
                    <a:cubicBezTo>
                      <a:pt x="514" y="59"/>
                      <a:pt x="513" y="58"/>
                      <a:pt x="512" y="58"/>
                    </a:cubicBezTo>
                    <a:cubicBezTo>
                      <a:pt x="510" y="57"/>
                      <a:pt x="508" y="56"/>
                      <a:pt x="506" y="55"/>
                    </a:cubicBezTo>
                    <a:cubicBezTo>
                      <a:pt x="505" y="54"/>
                      <a:pt x="504" y="53"/>
                      <a:pt x="503" y="53"/>
                    </a:cubicBezTo>
                    <a:cubicBezTo>
                      <a:pt x="502" y="52"/>
                      <a:pt x="501" y="52"/>
                      <a:pt x="500" y="52"/>
                    </a:cubicBezTo>
                    <a:cubicBezTo>
                      <a:pt x="500" y="52"/>
                      <a:pt x="499" y="50"/>
                      <a:pt x="499" y="50"/>
                    </a:cubicBezTo>
                    <a:cubicBezTo>
                      <a:pt x="498" y="50"/>
                      <a:pt x="497" y="50"/>
                      <a:pt x="496" y="50"/>
                    </a:cubicBezTo>
                    <a:cubicBezTo>
                      <a:pt x="494" y="49"/>
                      <a:pt x="492" y="47"/>
                      <a:pt x="491" y="46"/>
                    </a:cubicBezTo>
                    <a:cubicBezTo>
                      <a:pt x="490" y="46"/>
                      <a:pt x="489" y="46"/>
                      <a:pt x="488" y="46"/>
                    </a:cubicBezTo>
                    <a:cubicBezTo>
                      <a:pt x="487" y="45"/>
                      <a:pt x="486" y="44"/>
                      <a:pt x="484" y="43"/>
                    </a:cubicBezTo>
                    <a:cubicBezTo>
                      <a:pt x="483" y="43"/>
                      <a:pt x="483" y="43"/>
                      <a:pt x="482" y="43"/>
                    </a:cubicBezTo>
                    <a:cubicBezTo>
                      <a:pt x="480" y="42"/>
                      <a:pt x="478" y="41"/>
                      <a:pt x="476" y="40"/>
                    </a:cubicBezTo>
                    <a:cubicBezTo>
                      <a:pt x="476" y="40"/>
                      <a:pt x="475" y="40"/>
                      <a:pt x="474" y="40"/>
                    </a:cubicBezTo>
                    <a:cubicBezTo>
                      <a:pt x="473" y="39"/>
                      <a:pt x="473" y="39"/>
                      <a:pt x="472" y="38"/>
                    </a:cubicBezTo>
                    <a:cubicBezTo>
                      <a:pt x="471" y="38"/>
                      <a:pt x="470" y="38"/>
                      <a:pt x="469" y="38"/>
                    </a:cubicBezTo>
                    <a:cubicBezTo>
                      <a:pt x="467" y="37"/>
                      <a:pt x="465" y="35"/>
                      <a:pt x="463" y="35"/>
                    </a:cubicBezTo>
                    <a:cubicBezTo>
                      <a:pt x="463" y="35"/>
                      <a:pt x="462" y="35"/>
                      <a:pt x="461" y="35"/>
                    </a:cubicBezTo>
                    <a:cubicBezTo>
                      <a:pt x="460" y="35"/>
                      <a:pt x="459" y="34"/>
                      <a:pt x="459" y="34"/>
                    </a:cubicBezTo>
                    <a:cubicBezTo>
                      <a:pt x="457" y="33"/>
                      <a:pt x="455" y="33"/>
                      <a:pt x="453" y="32"/>
                    </a:cubicBezTo>
                    <a:cubicBezTo>
                      <a:pt x="452" y="31"/>
                      <a:pt x="450" y="30"/>
                      <a:pt x="448" y="30"/>
                    </a:cubicBezTo>
                    <a:cubicBezTo>
                      <a:pt x="447" y="29"/>
                      <a:pt x="445" y="30"/>
                      <a:pt x="444" y="29"/>
                    </a:cubicBezTo>
                    <a:cubicBezTo>
                      <a:pt x="440" y="28"/>
                      <a:pt x="435" y="26"/>
                      <a:pt x="431" y="25"/>
                    </a:cubicBezTo>
                    <a:cubicBezTo>
                      <a:pt x="429" y="24"/>
                      <a:pt x="426" y="23"/>
                      <a:pt x="424" y="23"/>
                    </a:cubicBezTo>
                    <a:cubicBezTo>
                      <a:pt x="423" y="23"/>
                      <a:pt x="422" y="23"/>
                      <a:pt x="422" y="23"/>
                    </a:cubicBezTo>
                    <a:cubicBezTo>
                      <a:pt x="421" y="23"/>
                      <a:pt x="419" y="22"/>
                      <a:pt x="419" y="22"/>
                    </a:cubicBezTo>
                    <a:cubicBezTo>
                      <a:pt x="416" y="22"/>
                      <a:pt x="413" y="21"/>
                      <a:pt x="410" y="20"/>
                    </a:cubicBezTo>
                    <a:cubicBezTo>
                      <a:pt x="408" y="20"/>
                      <a:pt x="406" y="20"/>
                      <a:pt x="404" y="20"/>
                    </a:cubicBezTo>
                    <a:cubicBezTo>
                      <a:pt x="401" y="19"/>
                      <a:pt x="399" y="18"/>
                      <a:pt x="396" y="18"/>
                    </a:cubicBezTo>
                    <a:cubicBezTo>
                      <a:pt x="395" y="18"/>
                      <a:pt x="394" y="17"/>
                      <a:pt x="392" y="17"/>
                    </a:cubicBezTo>
                    <a:cubicBezTo>
                      <a:pt x="388" y="17"/>
                      <a:pt x="383" y="17"/>
                      <a:pt x="378" y="16"/>
                    </a:cubicBezTo>
                    <a:cubicBezTo>
                      <a:pt x="377" y="16"/>
                      <a:pt x="376" y="16"/>
                      <a:pt x="375" y="15"/>
                    </a:cubicBezTo>
                    <a:cubicBezTo>
                      <a:pt x="365" y="14"/>
                      <a:pt x="353" y="15"/>
                      <a:pt x="345" y="14"/>
                    </a:cubicBezTo>
                    <a:cubicBezTo>
                      <a:pt x="344" y="15"/>
                      <a:pt x="341" y="15"/>
                      <a:pt x="339" y="14"/>
                    </a:cubicBezTo>
                    <a:cubicBezTo>
                      <a:pt x="338" y="15"/>
                      <a:pt x="336" y="14"/>
                      <a:pt x="335" y="14"/>
                    </a:cubicBezTo>
                    <a:cubicBezTo>
                      <a:pt x="334" y="14"/>
                      <a:pt x="333" y="15"/>
                      <a:pt x="333" y="15"/>
                    </a:cubicBezTo>
                    <a:cubicBezTo>
                      <a:pt x="330" y="16"/>
                      <a:pt x="327" y="15"/>
                      <a:pt x="324" y="15"/>
                    </a:cubicBezTo>
                    <a:cubicBezTo>
                      <a:pt x="319" y="16"/>
                      <a:pt x="315" y="16"/>
                      <a:pt x="311" y="16"/>
                    </a:cubicBezTo>
                    <a:cubicBezTo>
                      <a:pt x="307" y="17"/>
                      <a:pt x="302" y="17"/>
                      <a:pt x="297" y="18"/>
                    </a:cubicBezTo>
                    <a:cubicBezTo>
                      <a:pt x="292" y="18"/>
                      <a:pt x="288" y="21"/>
                      <a:pt x="284" y="21"/>
                    </a:cubicBezTo>
                    <a:cubicBezTo>
                      <a:pt x="283" y="21"/>
                      <a:pt x="282" y="20"/>
                      <a:pt x="281" y="20"/>
                    </a:cubicBezTo>
                    <a:cubicBezTo>
                      <a:pt x="281" y="20"/>
                      <a:pt x="280" y="21"/>
                      <a:pt x="279" y="21"/>
                    </a:cubicBezTo>
                    <a:cubicBezTo>
                      <a:pt x="278" y="21"/>
                      <a:pt x="277" y="21"/>
                      <a:pt x="276" y="22"/>
                    </a:cubicBezTo>
                    <a:cubicBezTo>
                      <a:pt x="275" y="22"/>
                      <a:pt x="274" y="23"/>
                      <a:pt x="273" y="23"/>
                    </a:cubicBezTo>
                    <a:cubicBezTo>
                      <a:pt x="271" y="23"/>
                      <a:pt x="270" y="23"/>
                      <a:pt x="268" y="23"/>
                    </a:cubicBezTo>
                    <a:cubicBezTo>
                      <a:pt x="268" y="23"/>
                      <a:pt x="267" y="24"/>
                      <a:pt x="267" y="24"/>
                    </a:cubicBezTo>
                    <a:cubicBezTo>
                      <a:pt x="265" y="24"/>
                      <a:pt x="263" y="24"/>
                      <a:pt x="262" y="25"/>
                    </a:cubicBezTo>
                    <a:cubicBezTo>
                      <a:pt x="260" y="25"/>
                      <a:pt x="259" y="26"/>
                      <a:pt x="257" y="26"/>
                    </a:cubicBezTo>
                    <a:cubicBezTo>
                      <a:pt x="255" y="27"/>
                      <a:pt x="254" y="27"/>
                      <a:pt x="252" y="28"/>
                    </a:cubicBezTo>
                    <a:cubicBezTo>
                      <a:pt x="251" y="28"/>
                      <a:pt x="250" y="28"/>
                      <a:pt x="249" y="28"/>
                    </a:cubicBezTo>
                    <a:cubicBezTo>
                      <a:pt x="247" y="29"/>
                      <a:pt x="245" y="31"/>
                      <a:pt x="242" y="30"/>
                    </a:cubicBezTo>
                    <a:cubicBezTo>
                      <a:pt x="241" y="31"/>
                      <a:pt x="241" y="32"/>
                      <a:pt x="240" y="32"/>
                    </a:cubicBezTo>
                    <a:cubicBezTo>
                      <a:pt x="239" y="32"/>
                      <a:pt x="239" y="31"/>
                      <a:pt x="238" y="31"/>
                    </a:cubicBezTo>
                    <a:cubicBezTo>
                      <a:pt x="237" y="31"/>
                      <a:pt x="237" y="32"/>
                      <a:pt x="237" y="32"/>
                    </a:cubicBezTo>
                    <a:cubicBezTo>
                      <a:pt x="232" y="34"/>
                      <a:pt x="228" y="35"/>
                      <a:pt x="224" y="36"/>
                    </a:cubicBezTo>
                    <a:cubicBezTo>
                      <a:pt x="222" y="38"/>
                      <a:pt x="220" y="39"/>
                      <a:pt x="217" y="40"/>
                    </a:cubicBezTo>
                    <a:cubicBezTo>
                      <a:pt x="216" y="40"/>
                      <a:pt x="215" y="41"/>
                      <a:pt x="214" y="41"/>
                    </a:cubicBezTo>
                    <a:cubicBezTo>
                      <a:pt x="205" y="44"/>
                      <a:pt x="197" y="49"/>
                      <a:pt x="189" y="53"/>
                    </a:cubicBezTo>
                    <a:cubicBezTo>
                      <a:pt x="189" y="53"/>
                      <a:pt x="188" y="53"/>
                      <a:pt x="188" y="53"/>
                    </a:cubicBezTo>
                    <a:cubicBezTo>
                      <a:pt x="187" y="54"/>
                      <a:pt x="187" y="55"/>
                      <a:pt x="186" y="55"/>
                    </a:cubicBezTo>
                    <a:cubicBezTo>
                      <a:pt x="185" y="56"/>
                      <a:pt x="184" y="56"/>
                      <a:pt x="183" y="56"/>
                    </a:cubicBezTo>
                    <a:cubicBezTo>
                      <a:pt x="182" y="56"/>
                      <a:pt x="182" y="57"/>
                      <a:pt x="181" y="57"/>
                    </a:cubicBezTo>
                    <a:cubicBezTo>
                      <a:pt x="181" y="58"/>
                      <a:pt x="180" y="57"/>
                      <a:pt x="180" y="58"/>
                    </a:cubicBezTo>
                    <a:cubicBezTo>
                      <a:pt x="178" y="58"/>
                      <a:pt x="178" y="59"/>
                      <a:pt x="176" y="60"/>
                    </a:cubicBezTo>
                    <a:cubicBezTo>
                      <a:pt x="176" y="60"/>
                      <a:pt x="175" y="60"/>
                      <a:pt x="174" y="61"/>
                    </a:cubicBezTo>
                    <a:cubicBezTo>
                      <a:pt x="173" y="61"/>
                      <a:pt x="172" y="62"/>
                      <a:pt x="171" y="63"/>
                    </a:cubicBezTo>
                    <a:cubicBezTo>
                      <a:pt x="170" y="64"/>
                      <a:pt x="167" y="65"/>
                      <a:pt x="165" y="66"/>
                    </a:cubicBezTo>
                    <a:cubicBezTo>
                      <a:pt x="163" y="67"/>
                      <a:pt x="161" y="70"/>
                      <a:pt x="158" y="70"/>
                    </a:cubicBezTo>
                    <a:cubicBezTo>
                      <a:pt x="155" y="75"/>
                      <a:pt x="147" y="76"/>
                      <a:pt x="143" y="82"/>
                    </a:cubicBezTo>
                    <a:cubicBezTo>
                      <a:pt x="138" y="85"/>
                      <a:pt x="133" y="89"/>
                      <a:pt x="129" y="93"/>
                    </a:cubicBezTo>
                    <a:cubicBezTo>
                      <a:pt x="127" y="94"/>
                      <a:pt x="125" y="95"/>
                      <a:pt x="124" y="97"/>
                    </a:cubicBezTo>
                    <a:cubicBezTo>
                      <a:pt x="124" y="98"/>
                      <a:pt x="123" y="99"/>
                      <a:pt x="123" y="99"/>
                    </a:cubicBezTo>
                    <a:cubicBezTo>
                      <a:pt x="122" y="99"/>
                      <a:pt x="122" y="100"/>
                      <a:pt x="121" y="100"/>
                    </a:cubicBezTo>
                    <a:cubicBezTo>
                      <a:pt x="120" y="101"/>
                      <a:pt x="119" y="103"/>
                      <a:pt x="118" y="104"/>
                    </a:cubicBezTo>
                    <a:cubicBezTo>
                      <a:pt x="117" y="104"/>
                      <a:pt x="116" y="105"/>
                      <a:pt x="115" y="106"/>
                    </a:cubicBezTo>
                    <a:cubicBezTo>
                      <a:pt x="112" y="108"/>
                      <a:pt x="110" y="111"/>
                      <a:pt x="107" y="114"/>
                    </a:cubicBezTo>
                    <a:cubicBezTo>
                      <a:pt x="107" y="114"/>
                      <a:pt x="106" y="114"/>
                      <a:pt x="105" y="115"/>
                    </a:cubicBezTo>
                    <a:cubicBezTo>
                      <a:pt x="105" y="117"/>
                      <a:pt x="102" y="119"/>
                      <a:pt x="101" y="121"/>
                    </a:cubicBezTo>
                    <a:cubicBezTo>
                      <a:pt x="99" y="121"/>
                      <a:pt x="99" y="122"/>
                      <a:pt x="97" y="122"/>
                    </a:cubicBezTo>
                    <a:cubicBezTo>
                      <a:pt x="96" y="125"/>
                      <a:pt x="94" y="128"/>
                      <a:pt x="92" y="129"/>
                    </a:cubicBezTo>
                    <a:cubicBezTo>
                      <a:pt x="88" y="135"/>
                      <a:pt x="84" y="140"/>
                      <a:pt x="80" y="145"/>
                    </a:cubicBezTo>
                    <a:cubicBezTo>
                      <a:pt x="79" y="146"/>
                      <a:pt x="78" y="148"/>
                      <a:pt x="77" y="149"/>
                    </a:cubicBezTo>
                    <a:cubicBezTo>
                      <a:pt x="75" y="155"/>
                      <a:pt x="70" y="157"/>
                      <a:pt x="69" y="163"/>
                    </a:cubicBezTo>
                    <a:cubicBezTo>
                      <a:pt x="68" y="163"/>
                      <a:pt x="67" y="164"/>
                      <a:pt x="67" y="164"/>
                    </a:cubicBezTo>
                    <a:cubicBezTo>
                      <a:pt x="66" y="168"/>
                      <a:pt x="64" y="169"/>
                      <a:pt x="62" y="172"/>
                    </a:cubicBezTo>
                    <a:cubicBezTo>
                      <a:pt x="60" y="179"/>
                      <a:pt x="56" y="183"/>
                      <a:pt x="53" y="189"/>
                    </a:cubicBezTo>
                    <a:cubicBezTo>
                      <a:pt x="53" y="195"/>
                      <a:pt x="48" y="196"/>
                      <a:pt x="47" y="201"/>
                    </a:cubicBezTo>
                    <a:cubicBezTo>
                      <a:pt x="47" y="202"/>
                      <a:pt x="46" y="203"/>
                      <a:pt x="45" y="203"/>
                    </a:cubicBezTo>
                    <a:cubicBezTo>
                      <a:pt x="45" y="207"/>
                      <a:pt x="43" y="209"/>
                      <a:pt x="42" y="213"/>
                    </a:cubicBezTo>
                    <a:cubicBezTo>
                      <a:pt x="41" y="217"/>
                      <a:pt x="39" y="221"/>
                      <a:pt x="38" y="224"/>
                    </a:cubicBezTo>
                    <a:cubicBezTo>
                      <a:pt x="37" y="227"/>
                      <a:pt x="37" y="229"/>
                      <a:pt x="35" y="231"/>
                    </a:cubicBezTo>
                    <a:cubicBezTo>
                      <a:pt x="36" y="234"/>
                      <a:pt x="32" y="234"/>
                      <a:pt x="33" y="237"/>
                    </a:cubicBezTo>
                    <a:cubicBezTo>
                      <a:pt x="31" y="241"/>
                      <a:pt x="31" y="245"/>
                      <a:pt x="30" y="249"/>
                    </a:cubicBezTo>
                    <a:cubicBezTo>
                      <a:pt x="29" y="252"/>
                      <a:pt x="27" y="254"/>
                      <a:pt x="26" y="257"/>
                    </a:cubicBezTo>
                    <a:cubicBezTo>
                      <a:pt x="26" y="258"/>
                      <a:pt x="26" y="259"/>
                      <a:pt x="26" y="260"/>
                    </a:cubicBezTo>
                    <a:cubicBezTo>
                      <a:pt x="26" y="260"/>
                      <a:pt x="25" y="261"/>
                      <a:pt x="25" y="262"/>
                    </a:cubicBezTo>
                    <a:cubicBezTo>
                      <a:pt x="24" y="264"/>
                      <a:pt x="25" y="267"/>
                      <a:pt x="24" y="270"/>
                    </a:cubicBezTo>
                    <a:cubicBezTo>
                      <a:pt x="23" y="274"/>
                      <a:pt x="22" y="278"/>
                      <a:pt x="21" y="282"/>
                    </a:cubicBezTo>
                    <a:cubicBezTo>
                      <a:pt x="21" y="283"/>
                      <a:pt x="22" y="285"/>
                      <a:pt x="21" y="287"/>
                    </a:cubicBezTo>
                    <a:cubicBezTo>
                      <a:pt x="21" y="289"/>
                      <a:pt x="20" y="293"/>
                      <a:pt x="20" y="296"/>
                    </a:cubicBezTo>
                    <a:cubicBezTo>
                      <a:pt x="19" y="299"/>
                      <a:pt x="19" y="301"/>
                      <a:pt x="18" y="304"/>
                    </a:cubicBezTo>
                    <a:cubicBezTo>
                      <a:pt x="18" y="305"/>
                      <a:pt x="18" y="306"/>
                      <a:pt x="18" y="308"/>
                    </a:cubicBezTo>
                    <a:cubicBezTo>
                      <a:pt x="18" y="310"/>
                      <a:pt x="17" y="312"/>
                      <a:pt x="17" y="314"/>
                    </a:cubicBezTo>
                    <a:cubicBezTo>
                      <a:pt x="16" y="318"/>
                      <a:pt x="17" y="321"/>
                      <a:pt x="17" y="324"/>
                    </a:cubicBezTo>
                    <a:cubicBezTo>
                      <a:pt x="16" y="327"/>
                      <a:pt x="17" y="330"/>
                      <a:pt x="17" y="333"/>
                    </a:cubicBezTo>
                    <a:cubicBezTo>
                      <a:pt x="16" y="338"/>
                      <a:pt x="17" y="341"/>
                      <a:pt x="17" y="345"/>
                    </a:cubicBezTo>
                    <a:cubicBezTo>
                      <a:pt x="16" y="347"/>
                      <a:pt x="17" y="350"/>
                      <a:pt x="17" y="352"/>
                    </a:cubicBezTo>
                    <a:cubicBezTo>
                      <a:pt x="17" y="355"/>
                      <a:pt x="17" y="358"/>
                      <a:pt x="17" y="360"/>
                    </a:cubicBezTo>
                    <a:cubicBezTo>
                      <a:pt x="17" y="361"/>
                      <a:pt x="18" y="362"/>
                      <a:pt x="18" y="362"/>
                    </a:cubicBezTo>
                    <a:cubicBezTo>
                      <a:pt x="17" y="367"/>
                      <a:pt x="18" y="370"/>
                      <a:pt x="18" y="374"/>
                    </a:cubicBezTo>
                    <a:cubicBezTo>
                      <a:pt x="18" y="376"/>
                      <a:pt x="19" y="378"/>
                      <a:pt x="19" y="379"/>
                    </a:cubicBezTo>
                    <a:cubicBezTo>
                      <a:pt x="19" y="382"/>
                      <a:pt x="20" y="383"/>
                      <a:pt x="20" y="384"/>
                    </a:cubicBezTo>
                    <a:cubicBezTo>
                      <a:pt x="20" y="385"/>
                      <a:pt x="20" y="387"/>
                      <a:pt x="20" y="388"/>
                    </a:cubicBezTo>
                    <a:cubicBezTo>
                      <a:pt x="20" y="389"/>
                      <a:pt x="21" y="391"/>
                      <a:pt x="21" y="392"/>
                    </a:cubicBezTo>
                    <a:cubicBezTo>
                      <a:pt x="22" y="395"/>
                      <a:pt x="22" y="398"/>
                      <a:pt x="22" y="400"/>
                    </a:cubicBezTo>
                    <a:cubicBezTo>
                      <a:pt x="23" y="401"/>
                      <a:pt x="23" y="402"/>
                      <a:pt x="23" y="402"/>
                    </a:cubicBezTo>
                    <a:cubicBezTo>
                      <a:pt x="24" y="405"/>
                      <a:pt x="23" y="408"/>
                      <a:pt x="24" y="410"/>
                    </a:cubicBezTo>
                    <a:cubicBezTo>
                      <a:pt x="24" y="411"/>
                      <a:pt x="25" y="412"/>
                      <a:pt x="25" y="413"/>
                    </a:cubicBezTo>
                    <a:cubicBezTo>
                      <a:pt x="26" y="416"/>
                      <a:pt x="27" y="418"/>
                      <a:pt x="27" y="421"/>
                    </a:cubicBezTo>
                    <a:cubicBezTo>
                      <a:pt x="28" y="422"/>
                      <a:pt x="27" y="423"/>
                      <a:pt x="28" y="424"/>
                    </a:cubicBezTo>
                    <a:cubicBezTo>
                      <a:pt x="28" y="424"/>
                      <a:pt x="29" y="425"/>
                      <a:pt x="29" y="426"/>
                    </a:cubicBezTo>
                    <a:cubicBezTo>
                      <a:pt x="30" y="429"/>
                      <a:pt x="31" y="434"/>
                      <a:pt x="32" y="437"/>
                    </a:cubicBezTo>
                    <a:cubicBezTo>
                      <a:pt x="33" y="438"/>
                      <a:pt x="34" y="439"/>
                      <a:pt x="34" y="440"/>
                    </a:cubicBezTo>
                    <a:cubicBezTo>
                      <a:pt x="34" y="443"/>
                      <a:pt x="35" y="444"/>
                      <a:pt x="35" y="446"/>
                    </a:cubicBezTo>
                    <a:cubicBezTo>
                      <a:pt x="35" y="447"/>
                      <a:pt x="35" y="447"/>
                      <a:pt x="35" y="448"/>
                    </a:cubicBezTo>
                    <a:cubicBezTo>
                      <a:pt x="36" y="449"/>
                      <a:pt x="37" y="450"/>
                      <a:pt x="37" y="451"/>
                    </a:cubicBezTo>
                    <a:cubicBezTo>
                      <a:pt x="37" y="452"/>
                      <a:pt x="37" y="453"/>
                      <a:pt x="37" y="454"/>
                    </a:cubicBezTo>
                    <a:cubicBezTo>
                      <a:pt x="38" y="456"/>
                      <a:pt x="41" y="459"/>
                      <a:pt x="41" y="462"/>
                    </a:cubicBezTo>
                    <a:cubicBezTo>
                      <a:pt x="43" y="464"/>
                      <a:pt x="42" y="466"/>
                      <a:pt x="43" y="468"/>
                    </a:cubicBezTo>
                    <a:cubicBezTo>
                      <a:pt x="43" y="470"/>
                      <a:pt x="46" y="471"/>
                      <a:pt x="46" y="473"/>
                    </a:cubicBezTo>
                    <a:cubicBezTo>
                      <a:pt x="46" y="474"/>
                      <a:pt x="45" y="474"/>
                      <a:pt x="45" y="475"/>
                    </a:cubicBezTo>
                    <a:cubicBezTo>
                      <a:pt x="47" y="477"/>
                      <a:pt x="51" y="479"/>
                      <a:pt x="51" y="483"/>
                    </a:cubicBezTo>
                    <a:cubicBezTo>
                      <a:pt x="52" y="484"/>
                      <a:pt x="51" y="485"/>
                      <a:pt x="51" y="486"/>
                    </a:cubicBezTo>
                    <a:cubicBezTo>
                      <a:pt x="52" y="489"/>
                      <a:pt x="55" y="492"/>
                      <a:pt x="57" y="495"/>
                    </a:cubicBezTo>
                    <a:cubicBezTo>
                      <a:pt x="58" y="497"/>
                      <a:pt x="60" y="499"/>
                      <a:pt x="61" y="501"/>
                    </a:cubicBezTo>
                    <a:cubicBezTo>
                      <a:pt x="61" y="503"/>
                      <a:pt x="62" y="504"/>
                      <a:pt x="63" y="505"/>
                    </a:cubicBezTo>
                    <a:cubicBezTo>
                      <a:pt x="63" y="506"/>
                      <a:pt x="63" y="506"/>
                      <a:pt x="63" y="507"/>
                    </a:cubicBezTo>
                    <a:cubicBezTo>
                      <a:pt x="64" y="508"/>
                      <a:pt x="66" y="509"/>
                      <a:pt x="66" y="511"/>
                    </a:cubicBezTo>
                    <a:cubicBezTo>
                      <a:pt x="68" y="513"/>
                      <a:pt x="68" y="516"/>
                      <a:pt x="70" y="517"/>
                    </a:cubicBezTo>
                    <a:cubicBezTo>
                      <a:pt x="71" y="518"/>
                      <a:pt x="71" y="518"/>
                      <a:pt x="71" y="519"/>
                    </a:cubicBezTo>
                    <a:cubicBezTo>
                      <a:pt x="74" y="522"/>
                      <a:pt x="77" y="526"/>
                      <a:pt x="79" y="529"/>
                    </a:cubicBezTo>
                    <a:cubicBezTo>
                      <a:pt x="80" y="530"/>
                      <a:pt x="81" y="532"/>
                      <a:pt x="82" y="533"/>
                    </a:cubicBezTo>
                    <a:cubicBezTo>
                      <a:pt x="83" y="535"/>
                      <a:pt x="85" y="536"/>
                      <a:pt x="85" y="538"/>
                    </a:cubicBezTo>
                    <a:cubicBezTo>
                      <a:pt x="86" y="539"/>
                      <a:pt x="87" y="539"/>
                      <a:pt x="88" y="540"/>
                    </a:cubicBezTo>
                    <a:cubicBezTo>
                      <a:pt x="88" y="541"/>
                      <a:pt x="88" y="541"/>
                      <a:pt x="88" y="542"/>
                    </a:cubicBezTo>
                    <a:cubicBezTo>
                      <a:pt x="91" y="543"/>
                      <a:pt x="92" y="546"/>
                      <a:pt x="93" y="548"/>
                    </a:cubicBezTo>
                    <a:cubicBezTo>
                      <a:pt x="94" y="548"/>
                      <a:pt x="95" y="548"/>
                      <a:pt x="95" y="549"/>
                    </a:cubicBezTo>
                    <a:cubicBezTo>
                      <a:pt x="96" y="549"/>
                      <a:pt x="96" y="550"/>
                      <a:pt x="97" y="551"/>
                    </a:cubicBezTo>
                    <a:cubicBezTo>
                      <a:pt x="99" y="553"/>
                      <a:pt x="101" y="554"/>
                      <a:pt x="102" y="557"/>
                    </a:cubicBezTo>
                    <a:cubicBezTo>
                      <a:pt x="102" y="557"/>
                      <a:pt x="102" y="558"/>
                      <a:pt x="102" y="558"/>
                    </a:cubicBezTo>
                    <a:cubicBezTo>
                      <a:pt x="107" y="562"/>
                      <a:pt x="114" y="565"/>
                      <a:pt x="117" y="572"/>
                    </a:cubicBezTo>
                    <a:cubicBezTo>
                      <a:pt x="122" y="575"/>
                      <a:pt x="126" y="580"/>
                      <a:pt x="130" y="584"/>
                    </a:cubicBezTo>
                    <a:cubicBezTo>
                      <a:pt x="132" y="586"/>
                      <a:pt x="135" y="586"/>
                      <a:pt x="136" y="589"/>
                    </a:cubicBezTo>
                    <a:cubicBezTo>
                      <a:pt x="139" y="589"/>
                      <a:pt x="139" y="591"/>
                      <a:pt x="140" y="593"/>
                    </a:cubicBezTo>
                    <a:cubicBezTo>
                      <a:pt x="145" y="593"/>
                      <a:pt x="146" y="597"/>
                      <a:pt x="150" y="598"/>
                    </a:cubicBezTo>
                    <a:cubicBezTo>
                      <a:pt x="150" y="599"/>
                      <a:pt x="150" y="599"/>
                      <a:pt x="150" y="600"/>
                    </a:cubicBezTo>
                    <a:cubicBezTo>
                      <a:pt x="153" y="599"/>
                      <a:pt x="152" y="602"/>
                      <a:pt x="155" y="601"/>
                    </a:cubicBezTo>
                    <a:cubicBezTo>
                      <a:pt x="155" y="602"/>
                      <a:pt x="156" y="603"/>
                      <a:pt x="156" y="604"/>
                    </a:cubicBezTo>
                    <a:cubicBezTo>
                      <a:pt x="158" y="604"/>
                      <a:pt x="158" y="604"/>
                      <a:pt x="159" y="604"/>
                    </a:cubicBezTo>
                    <a:cubicBezTo>
                      <a:pt x="160" y="608"/>
                      <a:pt x="165" y="608"/>
                      <a:pt x="167" y="610"/>
                    </a:cubicBezTo>
                    <a:cubicBezTo>
                      <a:pt x="168" y="611"/>
                      <a:pt x="169" y="610"/>
                      <a:pt x="169" y="611"/>
                    </a:cubicBezTo>
                    <a:cubicBezTo>
                      <a:pt x="170" y="612"/>
                      <a:pt x="171" y="614"/>
                      <a:pt x="174" y="614"/>
                    </a:cubicBezTo>
                    <a:cubicBezTo>
                      <a:pt x="175" y="615"/>
                      <a:pt x="176" y="616"/>
                      <a:pt x="177" y="617"/>
                    </a:cubicBezTo>
                    <a:cubicBezTo>
                      <a:pt x="179" y="617"/>
                      <a:pt x="180" y="618"/>
                      <a:pt x="181" y="619"/>
                    </a:cubicBezTo>
                    <a:cubicBezTo>
                      <a:pt x="182" y="619"/>
                      <a:pt x="183" y="619"/>
                      <a:pt x="184" y="620"/>
                    </a:cubicBezTo>
                    <a:cubicBezTo>
                      <a:pt x="185" y="620"/>
                      <a:pt x="186" y="622"/>
                      <a:pt x="187" y="622"/>
                    </a:cubicBezTo>
                    <a:cubicBezTo>
                      <a:pt x="188" y="623"/>
                      <a:pt x="189" y="623"/>
                      <a:pt x="190" y="623"/>
                    </a:cubicBezTo>
                    <a:cubicBezTo>
                      <a:pt x="190" y="623"/>
                      <a:pt x="191" y="625"/>
                      <a:pt x="192" y="625"/>
                    </a:cubicBezTo>
                    <a:cubicBezTo>
                      <a:pt x="192" y="625"/>
                      <a:pt x="193" y="625"/>
                      <a:pt x="194" y="625"/>
                    </a:cubicBezTo>
                    <a:cubicBezTo>
                      <a:pt x="195" y="626"/>
                      <a:pt x="195" y="627"/>
                      <a:pt x="196" y="627"/>
                    </a:cubicBezTo>
                    <a:cubicBezTo>
                      <a:pt x="197" y="627"/>
                      <a:pt x="198" y="627"/>
                      <a:pt x="198" y="627"/>
                    </a:cubicBezTo>
                    <a:cubicBezTo>
                      <a:pt x="202" y="628"/>
                      <a:pt x="206" y="630"/>
                      <a:pt x="209" y="632"/>
                    </a:cubicBezTo>
                    <a:cubicBezTo>
                      <a:pt x="210" y="632"/>
                      <a:pt x="212" y="633"/>
                      <a:pt x="213" y="633"/>
                    </a:cubicBezTo>
                    <a:cubicBezTo>
                      <a:pt x="214" y="634"/>
                      <a:pt x="214" y="635"/>
                      <a:pt x="215" y="635"/>
                    </a:cubicBezTo>
                    <a:cubicBezTo>
                      <a:pt x="216" y="636"/>
                      <a:pt x="218" y="636"/>
                      <a:pt x="219" y="636"/>
                    </a:cubicBezTo>
                    <a:cubicBezTo>
                      <a:pt x="222" y="637"/>
                      <a:pt x="224" y="639"/>
                      <a:pt x="227" y="640"/>
                    </a:cubicBezTo>
                    <a:cubicBezTo>
                      <a:pt x="227" y="641"/>
                      <a:pt x="228" y="640"/>
                      <a:pt x="229" y="641"/>
                    </a:cubicBezTo>
                    <a:cubicBezTo>
                      <a:pt x="230" y="641"/>
                      <a:pt x="230" y="642"/>
                      <a:pt x="231" y="642"/>
                    </a:cubicBezTo>
                    <a:cubicBezTo>
                      <a:pt x="232" y="642"/>
                      <a:pt x="233" y="642"/>
                      <a:pt x="234" y="643"/>
                    </a:cubicBezTo>
                    <a:cubicBezTo>
                      <a:pt x="235" y="643"/>
                      <a:pt x="236" y="644"/>
                      <a:pt x="237" y="644"/>
                    </a:cubicBezTo>
                    <a:cubicBezTo>
                      <a:pt x="238" y="644"/>
                      <a:pt x="239" y="644"/>
                      <a:pt x="240" y="644"/>
                    </a:cubicBezTo>
                    <a:cubicBezTo>
                      <a:pt x="240" y="644"/>
                      <a:pt x="241" y="645"/>
                      <a:pt x="242" y="645"/>
                    </a:cubicBezTo>
                    <a:cubicBezTo>
                      <a:pt x="243" y="646"/>
                      <a:pt x="244" y="645"/>
                      <a:pt x="245" y="646"/>
                    </a:cubicBezTo>
                    <a:cubicBezTo>
                      <a:pt x="246" y="646"/>
                      <a:pt x="248" y="647"/>
                      <a:pt x="249" y="648"/>
                    </a:cubicBezTo>
                    <a:cubicBezTo>
                      <a:pt x="251" y="648"/>
                      <a:pt x="253" y="648"/>
                      <a:pt x="255" y="649"/>
                    </a:cubicBezTo>
                    <a:cubicBezTo>
                      <a:pt x="260" y="650"/>
                      <a:pt x="266" y="653"/>
                      <a:pt x="271" y="653"/>
                    </a:cubicBezTo>
                    <a:cubicBezTo>
                      <a:pt x="275" y="654"/>
                      <a:pt x="279" y="653"/>
                      <a:pt x="282" y="655"/>
                    </a:cubicBezTo>
                    <a:cubicBezTo>
                      <a:pt x="283" y="655"/>
                      <a:pt x="283" y="656"/>
                      <a:pt x="284" y="656"/>
                    </a:cubicBezTo>
                    <a:cubicBezTo>
                      <a:pt x="286" y="656"/>
                      <a:pt x="288" y="656"/>
                      <a:pt x="289" y="656"/>
                    </a:cubicBezTo>
                    <a:cubicBezTo>
                      <a:pt x="291" y="656"/>
                      <a:pt x="292" y="657"/>
                      <a:pt x="293" y="657"/>
                    </a:cubicBezTo>
                    <a:cubicBezTo>
                      <a:pt x="296" y="658"/>
                      <a:pt x="299" y="658"/>
                      <a:pt x="302" y="658"/>
                    </a:cubicBezTo>
                    <a:cubicBezTo>
                      <a:pt x="304" y="658"/>
                      <a:pt x="307" y="659"/>
                      <a:pt x="309" y="659"/>
                    </a:cubicBezTo>
                    <a:cubicBezTo>
                      <a:pt x="313" y="660"/>
                      <a:pt x="317" y="660"/>
                      <a:pt x="320" y="660"/>
                    </a:cubicBezTo>
                    <a:cubicBezTo>
                      <a:pt x="326" y="661"/>
                      <a:pt x="334" y="661"/>
                      <a:pt x="340" y="661"/>
                    </a:cubicBezTo>
                    <a:cubicBezTo>
                      <a:pt x="341" y="661"/>
                      <a:pt x="342" y="662"/>
                      <a:pt x="343" y="662"/>
                    </a:cubicBezTo>
                    <a:cubicBezTo>
                      <a:pt x="345" y="662"/>
                      <a:pt x="348" y="661"/>
                      <a:pt x="351" y="661"/>
                    </a:cubicBezTo>
                    <a:cubicBezTo>
                      <a:pt x="351" y="661"/>
                      <a:pt x="352" y="662"/>
                      <a:pt x="353" y="662"/>
                    </a:cubicBezTo>
                    <a:cubicBezTo>
                      <a:pt x="355" y="662"/>
                      <a:pt x="357" y="661"/>
                      <a:pt x="359" y="661"/>
                    </a:cubicBezTo>
                    <a:cubicBezTo>
                      <a:pt x="363" y="661"/>
                      <a:pt x="369" y="661"/>
                      <a:pt x="372" y="661"/>
                    </a:cubicBezTo>
                    <a:cubicBezTo>
                      <a:pt x="373" y="661"/>
                      <a:pt x="374" y="660"/>
                      <a:pt x="375" y="660"/>
                    </a:cubicBezTo>
                    <a:cubicBezTo>
                      <a:pt x="376" y="660"/>
                      <a:pt x="377" y="660"/>
                      <a:pt x="377" y="660"/>
                    </a:cubicBezTo>
                    <a:cubicBezTo>
                      <a:pt x="378" y="660"/>
                      <a:pt x="379" y="660"/>
                      <a:pt x="380" y="659"/>
                    </a:cubicBezTo>
                    <a:cubicBezTo>
                      <a:pt x="382" y="659"/>
                      <a:pt x="384" y="660"/>
                      <a:pt x="386" y="659"/>
                    </a:cubicBezTo>
                    <a:cubicBezTo>
                      <a:pt x="387" y="659"/>
                      <a:pt x="388" y="658"/>
                      <a:pt x="389" y="658"/>
                    </a:cubicBezTo>
                    <a:cubicBezTo>
                      <a:pt x="391" y="658"/>
                      <a:pt x="392" y="659"/>
                      <a:pt x="393" y="659"/>
                    </a:cubicBezTo>
                    <a:cubicBezTo>
                      <a:pt x="394" y="659"/>
                      <a:pt x="395" y="658"/>
                      <a:pt x="396" y="658"/>
                    </a:cubicBezTo>
                    <a:cubicBezTo>
                      <a:pt x="397" y="658"/>
                      <a:pt x="399" y="658"/>
                      <a:pt x="401" y="657"/>
                    </a:cubicBezTo>
                    <a:cubicBezTo>
                      <a:pt x="402" y="657"/>
                      <a:pt x="402" y="657"/>
                      <a:pt x="402" y="657"/>
                    </a:cubicBezTo>
                    <a:cubicBezTo>
                      <a:pt x="409" y="655"/>
                      <a:pt x="416" y="655"/>
                      <a:pt x="423" y="653"/>
                    </a:cubicBezTo>
                    <a:cubicBezTo>
                      <a:pt x="423" y="653"/>
                      <a:pt x="424" y="652"/>
                      <a:pt x="425" y="652"/>
                    </a:cubicBezTo>
                    <a:cubicBezTo>
                      <a:pt x="426" y="652"/>
                      <a:pt x="426" y="652"/>
                      <a:pt x="427" y="652"/>
                    </a:cubicBezTo>
                    <a:cubicBezTo>
                      <a:pt x="428" y="652"/>
                      <a:pt x="429" y="651"/>
                      <a:pt x="430" y="651"/>
                    </a:cubicBezTo>
                    <a:cubicBezTo>
                      <a:pt x="431" y="650"/>
                      <a:pt x="432" y="651"/>
                      <a:pt x="433" y="650"/>
                    </a:cubicBezTo>
                    <a:cubicBezTo>
                      <a:pt x="434" y="650"/>
                      <a:pt x="435" y="649"/>
                      <a:pt x="436" y="649"/>
                    </a:cubicBezTo>
                    <a:cubicBezTo>
                      <a:pt x="436" y="649"/>
                      <a:pt x="437" y="649"/>
                      <a:pt x="438" y="649"/>
                    </a:cubicBezTo>
                    <a:cubicBezTo>
                      <a:pt x="442" y="648"/>
                      <a:pt x="445" y="645"/>
                      <a:pt x="448" y="647"/>
                    </a:cubicBezTo>
                    <a:cubicBezTo>
                      <a:pt x="450" y="646"/>
                      <a:pt x="452" y="645"/>
                      <a:pt x="453" y="644"/>
                    </a:cubicBezTo>
                    <a:cubicBezTo>
                      <a:pt x="460" y="643"/>
                      <a:pt x="465" y="639"/>
                      <a:pt x="471" y="639"/>
                    </a:cubicBezTo>
                    <a:cubicBezTo>
                      <a:pt x="476" y="636"/>
                      <a:pt x="482" y="635"/>
                      <a:pt x="486" y="632"/>
                    </a:cubicBezTo>
                    <a:cubicBezTo>
                      <a:pt x="492" y="630"/>
                      <a:pt x="496" y="627"/>
                      <a:pt x="502" y="625"/>
                    </a:cubicBezTo>
                    <a:cubicBezTo>
                      <a:pt x="502" y="624"/>
                      <a:pt x="503" y="623"/>
                      <a:pt x="503" y="623"/>
                    </a:cubicBezTo>
                    <a:cubicBezTo>
                      <a:pt x="504" y="623"/>
                      <a:pt x="505" y="623"/>
                      <a:pt x="505" y="623"/>
                    </a:cubicBezTo>
                    <a:cubicBezTo>
                      <a:pt x="507" y="621"/>
                      <a:pt x="509" y="621"/>
                      <a:pt x="511" y="620"/>
                    </a:cubicBezTo>
                    <a:cubicBezTo>
                      <a:pt x="514" y="619"/>
                      <a:pt x="515" y="615"/>
                      <a:pt x="519" y="616"/>
                    </a:cubicBezTo>
                    <a:cubicBezTo>
                      <a:pt x="520" y="616"/>
                      <a:pt x="520" y="614"/>
                      <a:pt x="521" y="614"/>
                    </a:cubicBezTo>
                    <a:cubicBezTo>
                      <a:pt x="523" y="614"/>
                      <a:pt x="523" y="612"/>
                      <a:pt x="525" y="612"/>
                    </a:cubicBezTo>
                    <a:cubicBezTo>
                      <a:pt x="529" y="608"/>
                      <a:pt x="536" y="605"/>
                      <a:pt x="541" y="602"/>
                    </a:cubicBezTo>
                    <a:cubicBezTo>
                      <a:pt x="541" y="601"/>
                      <a:pt x="542" y="601"/>
                      <a:pt x="542" y="601"/>
                    </a:cubicBezTo>
                    <a:cubicBezTo>
                      <a:pt x="543" y="600"/>
                      <a:pt x="543" y="600"/>
                      <a:pt x="543" y="599"/>
                    </a:cubicBezTo>
                    <a:cubicBezTo>
                      <a:pt x="544" y="598"/>
                      <a:pt x="546" y="598"/>
                      <a:pt x="547" y="597"/>
                    </a:cubicBezTo>
                    <a:cubicBezTo>
                      <a:pt x="548" y="597"/>
                      <a:pt x="548" y="596"/>
                      <a:pt x="549" y="595"/>
                    </a:cubicBezTo>
                    <a:cubicBezTo>
                      <a:pt x="549" y="595"/>
                      <a:pt x="550" y="595"/>
                      <a:pt x="550" y="595"/>
                    </a:cubicBezTo>
                    <a:cubicBezTo>
                      <a:pt x="551" y="595"/>
                      <a:pt x="552" y="593"/>
                      <a:pt x="552" y="593"/>
                    </a:cubicBezTo>
                    <a:cubicBezTo>
                      <a:pt x="553" y="592"/>
                      <a:pt x="553" y="592"/>
                      <a:pt x="554" y="591"/>
                    </a:cubicBezTo>
                    <a:cubicBezTo>
                      <a:pt x="556" y="590"/>
                      <a:pt x="559" y="589"/>
                      <a:pt x="560" y="588"/>
                    </a:cubicBezTo>
                    <a:cubicBezTo>
                      <a:pt x="562" y="586"/>
                      <a:pt x="563" y="583"/>
                      <a:pt x="566" y="583"/>
                    </a:cubicBezTo>
                    <a:cubicBezTo>
                      <a:pt x="567" y="583"/>
                      <a:pt x="566" y="582"/>
                      <a:pt x="566" y="581"/>
                    </a:cubicBezTo>
                    <a:cubicBezTo>
                      <a:pt x="567" y="581"/>
                      <a:pt x="568" y="580"/>
                      <a:pt x="569" y="580"/>
                    </a:cubicBezTo>
                    <a:cubicBezTo>
                      <a:pt x="570" y="580"/>
                      <a:pt x="570" y="579"/>
                      <a:pt x="570" y="578"/>
                    </a:cubicBezTo>
                    <a:cubicBezTo>
                      <a:pt x="575" y="574"/>
                      <a:pt x="581" y="569"/>
                      <a:pt x="585" y="564"/>
                    </a:cubicBezTo>
                    <a:cubicBezTo>
                      <a:pt x="589" y="563"/>
                      <a:pt x="588" y="559"/>
                      <a:pt x="592" y="558"/>
                    </a:cubicBezTo>
                    <a:cubicBezTo>
                      <a:pt x="594" y="553"/>
                      <a:pt x="597" y="550"/>
                      <a:pt x="601" y="548"/>
                    </a:cubicBezTo>
                    <a:cubicBezTo>
                      <a:pt x="601" y="547"/>
                      <a:pt x="601" y="546"/>
                      <a:pt x="601" y="546"/>
                    </a:cubicBezTo>
                    <a:cubicBezTo>
                      <a:pt x="603" y="543"/>
                      <a:pt x="606" y="542"/>
                      <a:pt x="607" y="539"/>
                    </a:cubicBezTo>
                    <a:cubicBezTo>
                      <a:pt x="609" y="537"/>
                      <a:pt x="609" y="534"/>
                      <a:pt x="612" y="533"/>
                    </a:cubicBezTo>
                    <a:cubicBezTo>
                      <a:pt x="612" y="531"/>
                      <a:pt x="615" y="530"/>
                      <a:pt x="615" y="527"/>
                    </a:cubicBezTo>
                    <a:cubicBezTo>
                      <a:pt x="615" y="527"/>
                      <a:pt x="616" y="526"/>
                      <a:pt x="617" y="526"/>
                    </a:cubicBezTo>
                    <a:cubicBezTo>
                      <a:pt x="617" y="523"/>
                      <a:pt x="620" y="523"/>
                      <a:pt x="620" y="520"/>
                    </a:cubicBezTo>
                    <a:cubicBezTo>
                      <a:pt x="622" y="518"/>
                      <a:pt x="623" y="516"/>
                      <a:pt x="625" y="515"/>
                    </a:cubicBezTo>
                    <a:cubicBezTo>
                      <a:pt x="625" y="513"/>
                      <a:pt x="627" y="512"/>
                      <a:pt x="627" y="511"/>
                    </a:cubicBezTo>
                    <a:cubicBezTo>
                      <a:pt x="628" y="510"/>
                      <a:pt x="627" y="509"/>
                      <a:pt x="628" y="509"/>
                    </a:cubicBezTo>
                    <a:cubicBezTo>
                      <a:pt x="628" y="507"/>
                      <a:pt x="631" y="506"/>
                      <a:pt x="632" y="504"/>
                    </a:cubicBezTo>
                    <a:cubicBezTo>
                      <a:pt x="632" y="503"/>
                      <a:pt x="632" y="502"/>
                      <a:pt x="632" y="501"/>
                    </a:cubicBezTo>
                    <a:cubicBezTo>
                      <a:pt x="633" y="499"/>
                      <a:pt x="636" y="497"/>
                      <a:pt x="637" y="495"/>
                    </a:cubicBezTo>
                    <a:cubicBezTo>
                      <a:pt x="638" y="493"/>
                      <a:pt x="638" y="491"/>
                      <a:pt x="638" y="489"/>
                    </a:cubicBezTo>
                    <a:cubicBezTo>
                      <a:pt x="639" y="488"/>
                      <a:pt x="640" y="487"/>
                      <a:pt x="641" y="487"/>
                    </a:cubicBezTo>
                    <a:cubicBezTo>
                      <a:pt x="641" y="486"/>
                      <a:pt x="641" y="485"/>
                      <a:pt x="642" y="484"/>
                    </a:cubicBezTo>
                    <a:cubicBezTo>
                      <a:pt x="645" y="480"/>
                      <a:pt x="647" y="474"/>
                      <a:pt x="650" y="469"/>
                    </a:cubicBezTo>
                    <a:cubicBezTo>
                      <a:pt x="650" y="468"/>
                      <a:pt x="650" y="468"/>
                      <a:pt x="650" y="467"/>
                    </a:cubicBezTo>
                    <a:cubicBezTo>
                      <a:pt x="650" y="466"/>
                      <a:pt x="652" y="466"/>
                      <a:pt x="652" y="465"/>
                    </a:cubicBezTo>
                    <a:cubicBezTo>
                      <a:pt x="652" y="465"/>
                      <a:pt x="651" y="464"/>
                      <a:pt x="652" y="464"/>
                    </a:cubicBezTo>
                    <a:cubicBezTo>
                      <a:pt x="653" y="462"/>
                      <a:pt x="653" y="461"/>
                      <a:pt x="654" y="458"/>
                    </a:cubicBezTo>
                    <a:cubicBezTo>
                      <a:pt x="655" y="455"/>
                      <a:pt x="658" y="453"/>
                      <a:pt x="658" y="449"/>
                    </a:cubicBezTo>
                    <a:cubicBezTo>
                      <a:pt x="659" y="446"/>
                      <a:pt x="660" y="443"/>
                      <a:pt x="661" y="439"/>
                    </a:cubicBezTo>
                    <a:cubicBezTo>
                      <a:pt x="662" y="439"/>
                      <a:pt x="663" y="438"/>
                      <a:pt x="663" y="438"/>
                    </a:cubicBezTo>
                    <a:cubicBezTo>
                      <a:pt x="663" y="437"/>
                      <a:pt x="662" y="436"/>
                      <a:pt x="662" y="435"/>
                    </a:cubicBezTo>
                    <a:cubicBezTo>
                      <a:pt x="663" y="434"/>
                      <a:pt x="664" y="433"/>
                      <a:pt x="664" y="431"/>
                    </a:cubicBezTo>
                    <a:cubicBezTo>
                      <a:pt x="665" y="429"/>
                      <a:pt x="665" y="425"/>
                      <a:pt x="666" y="423"/>
                    </a:cubicBezTo>
                    <a:cubicBezTo>
                      <a:pt x="667" y="422"/>
                      <a:pt x="667" y="421"/>
                      <a:pt x="667" y="421"/>
                    </a:cubicBezTo>
                    <a:cubicBezTo>
                      <a:pt x="668" y="419"/>
                      <a:pt x="668" y="418"/>
                      <a:pt x="668" y="416"/>
                    </a:cubicBezTo>
                    <a:cubicBezTo>
                      <a:pt x="668" y="415"/>
                      <a:pt x="669" y="414"/>
                      <a:pt x="669" y="412"/>
                    </a:cubicBezTo>
                    <a:cubicBezTo>
                      <a:pt x="669" y="411"/>
                      <a:pt x="669" y="410"/>
                      <a:pt x="669" y="409"/>
                    </a:cubicBezTo>
                    <a:cubicBezTo>
                      <a:pt x="669" y="408"/>
                      <a:pt x="670" y="407"/>
                      <a:pt x="670" y="406"/>
                    </a:cubicBezTo>
                    <a:cubicBezTo>
                      <a:pt x="671" y="404"/>
                      <a:pt x="671" y="402"/>
                      <a:pt x="671" y="399"/>
                    </a:cubicBezTo>
                    <a:cubicBezTo>
                      <a:pt x="671" y="398"/>
                      <a:pt x="672" y="398"/>
                      <a:pt x="672" y="397"/>
                    </a:cubicBezTo>
                    <a:cubicBezTo>
                      <a:pt x="673" y="394"/>
                      <a:pt x="672" y="390"/>
                      <a:pt x="673" y="387"/>
                    </a:cubicBezTo>
                    <a:cubicBezTo>
                      <a:pt x="673" y="386"/>
                      <a:pt x="674" y="386"/>
                      <a:pt x="674" y="385"/>
                    </a:cubicBezTo>
                    <a:cubicBezTo>
                      <a:pt x="674" y="384"/>
                      <a:pt x="674" y="383"/>
                      <a:pt x="674" y="383"/>
                    </a:cubicBezTo>
                    <a:cubicBezTo>
                      <a:pt x="674" y="380"/>
                      <a:pt x="675" y="377"/>
                      <a:pt x="675" y="374"/>
                    </a:cubicBezTo>
                    <a:cubicBezTo>
                      <a:pt x="675" y="373"/>
                      <a:pt x="675" y="372"/>
                      <a:pt x="675" y="371"/>
                    </a:cubicBezTo>
                    <a:cubicBezTo>
                      <a:pt x="675" y="370"/>
                      <a:pt x="675" y="369"/>
                      <a:pt x="676" y="368"/>
                    </a:cubicBezTo>
                    <a:cubicBezTo>
                      <a:pt x="676" y="366"/>
                      <a:pt x="675" y="364"/>
                      <a:pt x="675" y="363"/>
                    </a:cubicBezTo>
                    <a:cubicBezTo>
                      <a:pt x="675" y="362"/>
                      <a:pt x="676" y="361"/>
                      <a:pt x="676" y="361"/>
                    </a:cubicBezTo>
                    <a:cubicBezTo>
                      <a:pt x="676" y="359"/>
                      <a:pt x="676" y="357"/>
                      <a:pt x="676" y="355"/>
                    </a:cubicBezTo>
                    <a:cubicBezTo>
                      <a:pt x="676" y="352"/>
                      <a:pt x="678" y="351"/>
                      <a:pt x="676" y="350"/>
                    </a:cubicBezTo>
                    <a:cubicBezTo>
                      <a:pt x="678" y="347"/>
                      <a:pt x="676" y="342"/>
                      <a:pt x="676" y="338"/>
                    </a:cubicBezTo>
                    <a:cubicBezTo>
                      <a:pt x="676" y="337"/>
                      <a:pt x="677" y="336"/>
                      <a:pt x="677" y="336"/>
                    </a:cubicBezTo>
                    <a:cubicBezTo>
                      <a:pt x="677" y="335"/>
                      <a:pt x="676" y="334"/>
                      <a:pt x="676" y="333"/>
                    </a:cubicBezTo>
                    <a:cubicBezTo>
                      <a:pt x="676" y="331"/>
                      <a:pt x="677" y="330"/>
                      <a:pt x="677" y="329"/>
                    </a:cubicBezTo>
                    <a:cubicBezTo>
                      <a:pt x="677" y="327"/>
                      <a:pt x="676" y="326"/>
                      <a:pt x="676" y="325"/>
                    </a:cubicBezTo>
                    <a:cubicBezTo>
                      <a:pt x="676" y="324"/>
                      <a:pt x="677" y="323"/>
                      <a:pt x="677" y="322"/>
                    </a:cubicBezTo>
                    <a:cubicBezTo>
                      <a:pt x="677" y="320"/>
                      <a:pt x="676" y="318"/>
                      <a:pt x="676" y="315"/>
                    </a:cubicBezTo>
                    <a:cubicBezTo>
                      <a:pt x="676" y="313"/>
                      <a:pt x="676" y="311"/>
                      <a:pt x="676" y="309"/>
                    </a:cubicBezTo>
                    <a:cubicBezTo>
                      <a:pt x="676" y="308"/>
                      <a:pt x="675" y="307"/>
                      <a:pt x="675" y="306"/>
                    </a:cubicBezTo>
                    <a:cubicBezTo>
                      <a:pt x="675" y="305"/>
                      <a:pt x="675" y="304"/>
                      <a:pt x="675" y="302"/>
                    </a:cubicBezTo>
                    <a:cubicBezTo>
                      <a:pt x="675" y="299"/>
                      <a:pt x="673" y="295"/>
                      <a:pt x="673" y="292"/>
                    </a:cubicBezTo>
                    <a:cubicBezTo>
                      <a:pt x="672" y="289"/>
                      <a:pt x="673" y="286"/>
                      <a:pt x="672" y="283"/>
                    </a:cubicBezTo>
                    <a:cubicBezTo>
                      <a:pt x="672" y="281"/>
                      <a:pt x="671" y="279"/>
                      <a:pt x="670" y="277"/>
                    </a:cubicBezTo>
                    <a:cubicBezTo>
                      <a:pt x="670" y="275"/>
                      <a:pt x="669" y="275"/>
                      <a:pt x="669" y="274"/>
                    </a:cubicBezTo>
                    <a:cubicBezTo>
                      <a:pt x="668" y="269"/>
                      <a:pt x="668" y="264"/>
                      <a:pt x="666" y="260"/>
                    </a:cubicBezTo>
                    <a:cubicBezTo>
                      <a:pt x="666" y="259"/>
                      <a:pt x="665" y="259"/>
                      <a:pt x="665" y="258"/>
                    </a:cubicBezTo>
                    <a:cubicBezTo>
                      <a:pt x="665" y="256"/>
                      <a:pt x="665" y="255"/>
                      <a:pt x="665" y="254"/>
                    </a:cubicBezTo>
                    <a:cubicBezTo>
                      <a:pt x="665" y="253"/>
                      <a:pt x="664" y="252"/>
                      <a:pt x="664" y="252"/>
                    </a:cubicBezTo>
                    <a:cubicBezTo>
                      <a:pt x="662" y="247"/>
                      <a:pt x="661" y="242"/>
                      <a:pt x="659" y="238"/>
                    </a:cubicBezTo>
                    <a:cubicBezTo>
                      <a:pt x="659" y="238"/>
                      <a:pt x="660" y="237"/>
                      <a:pt x="659" y="237"/>
                    </a:cubicBezTo>
                    <a:cubicBezTo>
                      <a:pt x="657" y="236"/>
                      <a:pt x="658" y="233"/>
                      <a:pt x="657" y="231"/>
                    </a:cubicBezTo>
                    <a:cubicBezTo>
                      <a:pt x="656" y="230"/>
                      <a:pt x="655" y="228"/>
                      <a:pt x="655" y="226"/>
                    </a:cubicBezTo>
                    <a:cubicBezTo>
                      <a:pt x="653" y="224"/>
                      <a:pt x="652" y="216"/>
                      <a:pt x="649" y="216"/>
                    </a:cubicBezTo>
                    <a:cubicBezTo>
                      <a:pt x="646" y="216"/>
                      <a:pt x="645" y="219"/>
                      <a:pt x="644" y="221"/>
                    </a:cubicBezTo>
                    <a:cubicBezTo>
                      <a:pt x="643" y="222"/>
                      <a:pt x="641" y="223"/>
                      <a:pt x="641" y="225"/>
                    </a:cubicBezTo>
                    <a:cubicBezTo>
                      <a:pt x="640" y="227"/>
                      <a:pt x="644" y="229"/>
                      <a:pt x="645" y="232"/>
                    </a:cubicBezTo>
                    <a:cubicBezTo>
                      <a:pt x="645" y="234"/>
                      <a:pt x="645" y="236"/>
                      <a:pt x="646" y="238"/>
                    </a:cubicBezTo>
                    <a:cubicBezTo>
                      <a:pt x="646" y="239"/>
                      <a:pt x="645" y="239"/>
                      <a:pt x="645" y="240"/>
                    </a:cubicBezTo>
                    <a:cubicBezTo>
                      <a:pt x="645" y="241"/>
                      <a:pt x="646" y="241"/>
                      <a:pt x="646" y="242"/>
                    </a:cubicBezTo>
                    <a:cubicBezTo>
                      <a:pt x="645" y="243"/>
                      <a:pt x="645" y="245"/>
                      <a:pt x="644" y="246"/>
                    </a:cubicBezTo>
                    <a:cubicBezTo>
                      <a:pt x="642" y="247"/>
                      <a:pt x="640" y="249"/>
                      <a:pt x="639" y="248"/>
                    </a:cubicBezTo>
                    <a:cubicBezTo>
                      <a:pt x="638" y="248"/>
                      <a:pt x="638" y="249"/>
                      <a:pt x="638" y="250"/>
                    </a:cubicBezTo>
                    <a:cubicBezTo>
                      <a:pt x="637" y="250"/>
                      <a:pt x="636" y="249"/>
                      <a:pt x="635" y="250"/>
                    </a:cubicBezTo>
                    <a:cubicBezTo>
                      <a:pt x="631" y="252"/>
                      <a:pt x="626" y="254"/>
                      <a:pt x="620" y="255"/>
                    </a:cubicBezTo>
                    <a:cubicBezTo>
                      <a:pt x="620" y="256"/>
                      <a:pt x="619" y="257"/>
                      <a:pt x="619" y="257"/>
                    </a:cubicBezTo>
                    <a:cubicBezTo>
                      <a:pt x="618" y="261"/>
                      <a:pt x="616" y="263"/>
                      <a:pt x="614" y="265"/>
                    </a:cubicBezTo>
                    <a:cubicBezTo>
                      <a:pt x="613" y="267"/>
                      <a:pt x="611" y="268"/>
                      <a:pt x="610" y="268"/>
                    </a:cubicBezTo>
                    <a:cubicBezTo>
                      <a:pt x="604" y="270"/>
                      <a:pt x="600" y="265"/>
                      <a:pt x="594" y="264"/>
                    </a:cubicBezTo>
                    <a:cubicBezTo>
                      <a:pt x="593" y="264"/>
                      <a:pt x="593" y="264"/>
                      <a:pt x="592" y="264"/>
                    </a:cubicBezTo>
                    <a:cubicBezTo>
                      <a:pt x="590" y="264"/>
                      <a:pt x="589" y="263"/>
                      <a:pt x="587" y="262"/>
                    </a:cubicBezTo>
                    <a:cubicBezTo>
                      <a:pt x="585" y="262"/>
                      <a:pt x="584" y="263"/>
                      <a:pt x="582" y="262"/>
                    </a:cubicBezTo>
                    <a:cubicBezTo>
                      <a:pt x="581" y="263"/>
                      <a:pt x="580" y="265"/>
                      <a:pt x="581" y="266"/>
                    </a:cubicBezTo>
                    <a:cubicBezTo>
                      <a:pt x="581" y="267"/>
                      <a:pt x="582" y="268"/>
                      <a:pt x="583" y="269"/>
                    </a:cubicBezTo>
                    <a:cubicBezTo>
                      <a:pt x="583" y="270"/>
                      <a:pt x="583" y="271"/>
                      <a:pt x="582" y="272"/>
                    </a:cubicBezTo>
                    <a:cubicBezTo>
                      <a:pt x="582" y="273"/>
                      <a:pt x="581" y="273"/>
                      <a:pt x="581" y="274"/>
                    </a:cubicBezTo>
                    <a:cubicBezTo>
                      <a:pt x="580" y="274"/>
                      <a:pt x="580" y="275"/>
                      <a:pt x="580" y="275"/>
                    </a:cubicBezTo>
                    <a:cubicBezTo>
                      <a:pt x="579" y="277"/>
                      <a:pt x="576" y="278"/>
                      <a:pt x="573" y="278"/>
                    </a:cubicBezTo>
                    <a:cubicBezTo>
                      <a:pt x="572" y="277"/>
                      <a:pt x="571" y="276"/>
                      <a:pt x="570" y="276"/>
                    </a:cubicBezTo>
                    <a:cubicBezTo>
                      <a:pt x="567" y="276"/>
                      <a:pt x="563" y="278"/>
                      <a:pt x="562" y="280"/>
                    </a:cubicBezTo>
                    <a:cubicBezTo>
                      <a:pt x="562" y="281"/>
                      <a:pt x="561" y="282"/>
                      <a:pt x="561" y="282"/>
                    </a:cubicBezTo>
                    <a:cubicBezTo>
                      <a:pt x="559" y="285"/>
                      <a:pt x="558" y="286"/>
                      <a:pt x="555" y="287"/>
                    </a:cubicBezTo>
                    <a:cubicBezTo>
                      <a:pt x="555" y="288"/>
                      <a:pt x="554" y="287"/>
                      <a:pt x="554" y="287"/>
                    </a:cubicBezTo>
                    <a:cubicBezTo>
                      <a:pt x="553" y="292"/>
                      <a:pt x="543" y="294"/>
                      <a:pt x="541" y="289"/>
                    </a:cubicBezTo>
                    <a:cubicBezTo>
                      <a:pt x="537" y="288"/>
                      <a:pt x="536" y="285"/>
                      <a:pt x="531" y="285"/>
                    </a:cubicBezTo>
                    <a:cubicBezTo>
                      <a:pt x="531" y="286"/>
                      <a:pt x="531" y="288"/>
                      <a:pt x="530" y="290"/>
                    </a:cubicBezTo>
                    <a:cubicBezTo>
                      <a:pt x="531" y="293"/>
                      <a:pt x="532" y="295"/>
                      <a:pt x="533" y="299"/>
                    </a:cubicBezTo>
                    <a:cubicBezTo>
                      <a:pt x="535" y="302"/>
                      <a:pt x="534" y="305"/>
                      <a:pt x="534" y="309"/>
                    </a:cubicBezTo>
                    <a:cubicBezTo>
                      <a:pt x="534" y="310"/>
                      <a:pt x="535" y="311"/>
                      <a:pt x="535" y="312"/>
                    </a:cubicBezTo>
                    <a:cubicBezTo>
                      <a:pt x="536" y="314"/>
                      <a:pt x="536" y="316"/>
                      <a:pt x="537" y="318"/>
                    </a:cubicBezTo>
                    <a:cubicBezTo>
                      <a:pt x="537" y="320"/>
                      <a:pt x="536" y="323"/>
                      <a:pt x="536" y="326"/>
                    </a:cubicBezTo>
                    <a:cubicBezTo>
                      <a:pt x="536" y="327"/>
                      <a:pt x="537" y="328"/>
                      <a:pt x="537" y="329"/>
                    </a:cubicBezTo>
                    <a:cubicBezTo>
                      <a:pt x="538" y="336"/>
                      <a:pt x="536" y="345"/>
                      <a:pt x="537" y="350"/>
                    </a:cubicBezTo>
                    <a:cubicBezTo>
                      <a:pt x="536" y="351"/>
                      <a:pt x="537" y="353"/>
                      <a:pt x="537" y="355"/>
                    </a:cubicBezTo>
                    <a:cubicBezTo>
                      <a:pt x="537" y="356"/>
                      <a:pt x="536" y="357"/>
                      <a:pt x="536" y="358"/>
                    </a:cubicBezTo>
                    <a:cubicBezTo>
                      <a:pt x="535" y="359"/>
                      <a:pt x="535" y="362"/>
                      <a:pt x="534" y="364"/>
                    </a:cubicBezTo>
                    <a:cubicBezTo>
                      <a:pt x="534" y="366"/>
                      <a:pt x="535" y="367"/>
                      <a:pt x="535" y="369"/>
                    </a:cubicBezTo>
                    <a:cubicBezTo>
                      <a:pt x="535" y="369"/>
                      <a:pt x="534" y="370"/>
                      <a:pt x="534" y="371"/>
                    </a:cubicBezTo>
                    <a:cubicBezTo>
                      <a:pt x="534" y="372"/>
                      <a:pt x="534" y="373"/>
                      <a:pt x="534" y="374"/>
                    </a:cubicBezTo>
                    <a:cubicBezTo>
                      <a:pt x="533" y="377"/>
                      <a:pt x="531" y="379"/>
                      <a:pt x="532" y="382"/>
                    </a:cubicBezTo>
                    <a:cubicBezTo>
                      <a:pt x="532" y="384"/>
                      <a:pt x="530" y="386"/>
                      <a:pt x="530" y="387"/>
                    </a:cubicBezTo>
                    <a:cubicBezTo>
                      <a:pt x="530" y="388"/>
                      <a:pt x="530" y="388"/>
                      <a:pt x="530" y="389"/>
                    </a:cubicBezTo>
                    <a:cubicBezTo>
                      <a:pt x="530" y="391"/>
                      <a:pt x="528" y="392"/>
                      <a:pt x="528" y="394"/>
                    </a:cubicBezTo>
                    <a:cubicBezTo>
                      <a:pt x="527" y="396"/>
                      <a:pt x="526" y="398"/>
                      <a:pt x="525" y="399"/>
                    </a:cubicBezTo>
                    <a:cubicBezTo>
                      <a:pt x="525" y="400"/>
                      <a:pt x="525" y="401"/>
                      <a:pt x="525" y="401"/>
                    </a:cubicBezTo>
                    <a:cubicBezTo>
                      <a:pt x="525" y="403"/>
                      <a:pt x="523" y="405"/>
                      <a:pt x="523" y="407"/>
                    </a:cubicBezTo>
                    <a:cubicBezTo>
                      <a:pt x="522" y="407"/>
                      <a:pt x="523" y="408"/>
                      <a:pt x="523" y="408"/>
                    </a:cubicBezTo>
                    <a:cubicBezTo>
                      <a:pt x="522" y="410"/>
                      <a:pt x="521" y="411"/>
                      <a:pt x="520" y="412"/>
                    </a:cubicBezTo>
                    <a:cubicBezTo>
                      <a:pt x="520" y="413"/>
                      <a:pt x="520" y="414"/>
                      <a:pt x="520" y="415"/>
                    </a:cubicBezTo>
                    <a:cubicBezTo>
                      <a:pt x="519" y="416"/>
                      <a:pt x="517" y="417"/>
                      <a:pt x="518" y="419"/>
                    </a:cubicBezTo>
                    <a:cubicBezTo>
                      <a:pt x="515" y="421"/>
                      <a:pt x="516" y="426"/>
                      <a:pt x="513" y="427"/>
                    </a:cubicBezTo>
                    <a:cubicBezTo>
                      <a:pt x="513" y="431"/>
                      <a:pt x="511" y="432"/>
                      <a:pt x="509" y="435"/>
                    </a:cubicBezTo>
                    <a:cubicBezTo>
                      <a:pt x="508" y="437"/>
                      <a:pt x="507" y="438"/>
                      <a:pt x="506" y="439"/>
                    </a:cubicBezTo>
                    <a:cubicBezTo>
                      <a:pt x="505" y="441"/>
                      <a:pt x="504" y="444"/>
                      <a:pt x="503" y="445"/>
                    </a:cubicBezTo>
                    <a:cubicBezTo>
                      <a:pt x="501" y="447"/>
                      <a:pt x="499" y="449"/>
                      <a:pt x="499" y="451"/>
                    </a:cubicBezTo>
                    <a:cubicBezTo>
                      <a:pt x="498" y="451"/>
                      <a:pt x="497" y="451"/>
                      <a:pt x="497" y="451"/>
                    </a:cubicBezTo>
                    <a:cubicBezTo>
                      <a:pt x="497" y="452"/>
                      <a:pt x="496" y="453"/>
                      <a:pt x="496" y="454"/>
                    </a:cubicBezTo>
                    <a:cubicBezTo>
                      <a:pt x="495" y="455"/>
                      <a:pt x="495" y="456"/>
                      <a:pt x="493" y="456"/>
                    </a:cubicBezTo>
                    <a:cubicBezTo>
                      <a:pt x="492" y="461"/>
                      <a:pt x="488" y="463"/>
                      <a:pt x="485" y="466"/>
                    </a:cubicBezTo>
                    <a:cubicBezTo>
                      <a:pt x="484" y="467"/>
                      <a:pt x="484" y="468"/>
                      <a:pt x="483" y="469"/>
                    </a:cubicBezTo>
                    <a:cubicBezTo>
                      <a:pt x="483" y="469"/>
                      <a:pt x="482" y="469"/>
                      <a:pt x="482" y="470"/>
                    </a:cubicBezTo>
                    <a:cubicBezTo>
                      <a:pt x="480" y="471"/>
                      <a:pt x="480" y="472"/>
                      <a:pt x="479" y="473"/>
                    </a:cubicBezTo>
                    <a:cubicBezTo>
                      <a:pt x="476" y="474"/>
                      <a:pt x="476" y="477"/>
                      <a:pt x="473" y="478"/>
                    </a:cubicBezTo>
                    <a:cubicBezTo>
                      <a:pt x="471" y="478"/>
                      <a:pt x="471" y="479"/>
                      <a:pt x="470" y="479"/>
                    </a:cubicBezTo>
                    <a:cubicBezTo>
                      <a:pt x="469" y="478"/>
                      <a:pt x="467" y="478"/>
                      <a:pt x="467" y="477"/>
                    </a:cubicBezTo>
                    <a:cubicBezTo>
                      <a:pt x="467" y="476"/>
                      <a:pt x="467" y="474"/>
                      <a:pt x="468" y="473"/>
                    </a:cubicBezTo>
                    <a:cubicBezTo>
                      <a:pt x="468" y="472"/>
                      <a:pt x="469" y="472"/>
                      <a:pt x="470" y="472"/>
                    </a:cubicBezTo>
                    <a:cubicBezTo>
                      <a:pt x="471" y="471"/>
                      <a:pt x="471" y="470"/>
                      <a:pt x="472" y="469"/>
                    </a:cubicBezTo>
                    <a:cubicBezTo>
                      <a:pt x="473" y="468"/>
                      <a:pt x="475" y="466"/>
                      <a:pt x="477" y="465"/>
                    </a:cubicBezTo>
                    <a:cubicBezTo>
                      <a:pt x="477" y="463"/>
                      <a:pt x="479" y="463"/>
                      <a:pt x="480" y="462"/>
                    </a:cubicBezTo>
                    <a:cubicBezTo>
                      <a:pt x="480" y="461"/>
                      <a:pt x="480" y="461"/>
                      <a:pt x="480" y="460"/>
                    </a:cubicBezTo>
                    <a:cubicBezTo>
                      <a:pt x="486" y="456"/>
                      <a:pt x="487" y="450"/>
                      <a:pt x="493" y="447"/>
                    </a:cubicBezTo>
                    <a:cubicBezTo>
                      <a:pt x="493" y="445"/>
                      <a:pt x="494" y="443"/>
                      <a:pt x="496" y="442"/>
                    </a:cubicBezTo>
                    <a:cubicBezTo>
                      <a:pt x="496" y="441"/>
                      <a:pt x="496" y="440"/>
                      <a:pt x="496" y="439"/>
                    </a:cubicBezTo>
                    <a:cubicBezTo>
                      <a:pt x="497" y="439"/>
                      <a:pt x="498" y="438"/>
                      <a:pt x="499" y="437"/>
                    </a:cubicBezTo>
                    <a:cubicBezTo>
                      <a:pt x="500" y="436"/>
                      <a:pt x="500" y="434"/>
                      <a:pt x="501" y="432"/>
                    </a:cubicBezTo>
                    <a:cubicBezTo>
                      <a:pt x="502" y="431"/>
                      <a:pt x="503" y="430"/>
                      <a:pt x="504" y="428"/>
                    </a:cubicBezTo>
                    <a:cubicBezTo>
                      <a:pt x="505" y="427"/>
                      <a:pt x="506" y="425"/>
                      <a:pt x="507" y="423"/>
                    </a:cubicBezTo>
                    <a:cubicBezTo>
                      <a:pt x="507" y="423"/>
                      <a:pt x="507" y="422"/>
                      <a:pt x="507" y="421"/>
                    </a:cubicBezTo>
                    <a:cubicBezTo>
                      <a:pt x="508" y="420"/>
                      <a:pt x="508" y="419"/>
                      <a:pt x="509" y="419"/>
                    </a:cubicBezTo>
                    <a:cubicBezTo>
                      <a:pt x="509" y="418"/>
                      <a:pt x="509" y="417"/>
                      <a:pt x="510" y="416"/>
                    </a:cubicBezTo>
                    <a:cubicBezTo>
                      <a:pt x="510" y="415"/>
                      <a:pt x="511" y="414"/>
                      <a:pt x="512" y="413"/>
                    </a:cubicBezTo>
                    <a:cubicBezTo>
                      <a:pt x="512" y="413"/>
                      <a:pt x="512" y="412"/>
                      <a:pt x="512" y="411"/>
                    </a:cubicBezTo>
                    <a:cubicBezTo>
                      <a:pt x="513" y="409"/>
                      <a:pt x="515" y="407"/>
                      <a:pt x="515" y="405"/>
                    </a:cubicBezTo>
                    <a:cubicBezTo>
                      <a:pt x="515" y="404"/>
                      <a:pt x="515" y="404"/>
                      <a:pt x="515" y="403"/>
                    </a:cubicBezTo>
                    <a:cubicBezTo>
                      <a:pt x="516" y="402"/>
                      <a:pt x="516" y="401"/>
                      <a:pt x="517" y="401"/>
                    </a:cubicBezTo>
                    <a:cubicBezTo>
                      <a:pt x="517" y="400"/>
                      <a:pt x="517" y="399"/>
                      <a:pt x="517" y="399"/>
                    </a:cubicBezTo>
                    <a:cubicBezTo>
                      <a:pt x="517" y="398"/>
                      <a:pt x="518" y="398"/>
                      <a:pt x="518" y="397"/>
                    </a:cubicBezTo>
                    <a:cubicBezTo>
                      <a:pt x="519" y="396"/>
                      <a:pt x="518" y="394"/>
                      <a:pt x="519" y="392"/>
                    </a:cubicBezTo>
                    <a:cubicBezTo>
                      <a:pt x="519" y="391"/>
                      <a:pt x="520" y="390"/>
                      <a:pt x="520" y="389"/>
                    </a:cubicBezTo>
                    <a:cubicBezTo>
                      <a:pt x="520" y="389"/>
                      <a:pt x="520" y="388"/>
                      <a:pt x="520" y="387"/>
                    </a:cubicBezTo>
                    <a:cubicBezTo>
                      <a:pt x="520" y="385"/>
                      <a:pt x="522" y="384"/>
                      <a:pt x="523" y="382"/>
                    </a:cubicBezTo>
                    <a:cubicBezTo>
                      <a:pt x="523" y="380"/>
                      <a:pt x="523" y="377"/>
                      <a:pt x="523" y="374"/>
                    </a:cubicBezTo>
                    <a:cubicBezTo>
                      <a:pt x="524" y="373"/>
                      <a:pt x="524" y="372"/>
                      <a:pt x="524" y="370"/>
                    </a:cubicBezTo>
                    <a:cubicBezTo>
                      <a:pt x="525" y="368"/>
                      <a:pt x="526" y="364"/>
                      <a:pt x="526" y="362"/>
                    </a:cubicBezTo>
                    <a:cubicBezTo>
                      <a:pt x="526" y="360"/>
                      <a:pt x="525" y="357"/>
                      <a:pt x="527" y="356"/>
                    </a:cubicBezTo>
                    <a:cubicBezTo>
                      <a:pt x="527" y="355"/>
                      <a:pt x="526" y="355"/>
                      <a:pt x="526" y="354"/>
                    </a:cubicBezTo>
                    <a:cubicBezTo>
                      <a:pt x="526" y="353"/>
                      <a:pt x="527" y="353"/>
                      <a:pt x="527" y="352"/>
                    </a:cubicBezTo>
                    <a:cubicBezTo>
                      <a:pt x="526" y="347"/>
                      <a:pt x="527" y="341"/>
                      <a:pt x="528" y="335"/>
                    </a:cubicBezTo>
                    <a:cubicBezTo>
                      <a:pt x="528" y="331"/>
                      <a:pt x="526" y="327"/>
                      <a:pt x="526" y="322"/>
                    </a:cubicBezTo>
                    <a:cubicBezTo>
                      <a:pt x="526" y="319"/>
                      <a:pt x="526" y="316"/>
                      <a:pt x="526" y="313"/>
                    </a:cubicBezTo>
                    <a:cubicBezTo>
                      <a:pt x="526" y="310"/>
                      <a:pt x="523" y="307"/>
                      <a:pt x="524" y="303"/>
                    </a:cubicBezTo>
                    <a:cubicBezTo>
                      <a:pt x="524" y="302"/>
                      <a:pt x="523" y="300"/>
                      <a:pt x="522" y="298"/>
                    </a:cubicBezTo>
                    <a:cubicBezTo>
                      <a:pt x="522" y="297"/>
                      <a:pt x="522" y="296"/>
                      <a:pt x="522" y="295"/>
                    </a:cubicBezTo>
                    <a:cubicBezTo>
                      <a:pt x="522" y="294"/>
                      <a:pt x="521" y="293"/>
                      <a:pt x="520" y="292"/>
                    </a:cubicBezTo>
                    <a:cubicBezTo>
                      <a:pt x="520" y="291"/>
                      <a:pt x="521" y="290"/>
                      <a:pt x="520" y="290"/>
                    </a:cubicBezTo>
                    <a:cubicBezTo>
                      <a:pt x="520" y="286"/>
                      <a:pt x="518" y="284"/>
                      <a:pt x="517" y="281"/>
                    </a:cubicBezTo>
                    <a:cubicBezTo>
                      <a:pt x="517" y="280"/>
                      <a:pt x="517" y="279"/>
                      <a:pt x="517" y="278"/>
                    </a:cubicBezTo>
                    <a:cubicBezTo>
                      <a:pt x="516" y="275"/>
                      <a:pt x="513" y="273"/>
                      <a:pt x="513" y="270"/>
                    </a:cubicBezTo>
                    <a:cubicBezTo>
                      <a:pt x="511" y="268"/>
                      <a:pt x="511" y="267"/>
                      <a:pt x="510" y="265"/>
                    </a:cubicBezTo>
                    <a:cubicBezTo>
                      <a:pt x="509" y="263"/>
                      <a:pt x="507" y="262"/>
                      <a:pt x="506" y="260"/>
                    </a:cubicBezTo>
                    <a:cubicBezTo>
                      <a:pt x="502" y="260"/>
                      <a:pt x="502" y="264"/>
                      <a:pt x="499" y="265"/>
                    </a:cubicBezTo>
                    <a:cubicBezTo>
                      <a:pt x="497" y="267"/>
                      <a:pt x="496" y="270"/>
                      <a:pt x="494" y="271"/>
                    </a:cubicBezTo>
                    <a:cubicBezTo>
                      <a:pt x="493" y="271"/>
                      <a:pt x="493" y="271"/>
                      <a:pt x="492" y="271"/>
                    </a:cubicBezTo>
                    <a:cubicBezTo>
                      <a:pt x="492" y="272"/>
                      <a:pt x="491" y="273"/>
                      <a:pt x="491" y="273"/>
                    </a:cubicBezTo>
                    <a:cubicBezTo>
                      <a:pt x="488" y="274"/>
                      <a:pt x="487" y="275"/>
                      <a:pt x="484" y="276"/>
                    </a:cubicBezTo>
                    <a:cubicBezTo>
                      <a:pt x="483" y="276"/>
                      <a:pt x="481" y="276"/>
                      <a:pt x="480" y="276"/>
                    </a:cubicBezTo>
                    <a:cubicBezTo>
                      <a:pt x="478" y="277"/>
                      <a:pt x="477" y="278"/>
                      <a:pt x="476" y="278"/>
                    </a:cubicBezTo>
                    <a:cubicBezTo>
                      <a:pt x="474" y="278"/>
                      <a:pt x="472" y="278"/>
                      <a:pt x="469" y="278"/>
                    </a:cubicBezTo>
                    <a:cubicBezTo>
                      <a:pt x="466" y="278"/>
                      <a:pt x="463" y="280"/>
                      <a:pt x="461" y="278"/>
                    </a:cubicBezTo>
                    <a:cubicBezTo>
                      <a:pt x="460" y="278"/>
                      <a:pt x="460" y="279"/>
                      <a:pt x="459" y="279"/>
                    </a:cubicBezTo>
                    <a:cubicBezTo>
                      <a:pt x="458" y="279"/>
                      <a:pt x="457" y="278"/>
                      <a:pt x="456" y="278"/>
                    </a:cubicBezTo>
                    <a:cubicBezTo>
                      <a:pt x="455" y="278"/>
                      <a:pt x="454" y="279"/>
                      <a:pt x="453" y="278"/>
                    </a:cubicBezTo>
                    <a:cubicBezTo>
                      <a:pt x="452" y="278"/>
                      <a:pt x="452" y="279"/>
                      <a:pt x="451" y="279"/>
                    </a:cubicBezTo>
                    <a:cubicBezTo>
                      <a:pt x="446" y="278"/>
                      <a:pt x="445" y="282"/>
                      <a:pt x="443" y="285"/>
                    </a:cubicBezTo>
                    <a:cubicBezTo>
                      <a:pt x="443" y="286"/>
                      <a:pt x="442" y="287"/>
                      <a:pt x="443" y="288"/>
                    </a:cubicBezTo>
                    <a:cubicBezTo>
                      <a:pt x="446" y="292"/>
                      <a:pt x="457" y="289"/>
                      <a:pt x="462" y="291"/>
                    </a:cubicBezTo>
                    <a:cubicBezTo>
                      <a:pt x="465" y="289"/>
                      <a:pt x="472" y="291"/>
                      <a:pt x="475" y="291"/>
                    </a:cubicBezTo>
                    <a:cubicBezTo>
                      <a:pt x="478" y="292"/>
                      <a:pt x="481" y="292"/>
                      <a:pt x="482" y="292"/>
                    </a:cubicBezTo>
                    <a:cubicBezTo>
                      <a:pt x="484" y="295"/>
                      <a:pt x="481" y="297"/>
                      <a:pt x="480" y="299"/>
                    </a:cubicBezTo>
                    <a:cubicBezTo>
                      <a:pt x="480" y="299"/>
                      <a:pt x="480" y="300"/>
                      <a:pt x="480" y="300"/>
                    </a:cubicBezTo>
                    <a:cubicBezTo>
                      <a:pt x="479" y="302"/>
                      <a:pt x="476" y="304"/>
                      <a:pt x="474" y="306"/>
                    </a:cubicBezTo>
                    <a:cubicBezTo>
                      <a:pt x="474" y="307"/>
                      <a:pt x="474" y="308"/>
                      <a:pt x="473" y="308"/>
                    </a:cubicBezTo>
                    <a:cubicBezTo>
                      <a:pt x="472" y="309"/>
                      <a:pt x="471" y="309"/>
                      <a:pt x="470" y="309"/>
                    </a:cubicBezTo>
                    <a:cubicBezTo>
                      <a:pt x="469" y="310"/>
                      <a:pt x="469" y="311"/>
                      <a:pt x="469" y="312"/>
                    </a:cubicBezTo>
                    <a:cubicBezTo>
                      <a:pt x="467" y="312"/>
                      <a:pt x="466" y="313"/>
                      <a:pt x="465" y="313"/>
                    </a:cubicBezTo>
                    <a:cubicBezTo>
                      <a:pt x="464" y="314"/>
                      <a:pt x="462" y="314"/>
                      <a:pt x="461" y="315"/>
                    </a:cubicBezTo>
                    <a:cubicBezTo>
                      <a:pt x="460" y="315"/>
                      <a:pt x="459" y="316"/>
                      <a:pt x="459" y="316"/>
                    </a:cubicBezTo>
                    <a:cubicBezTo>
                      <a:pt x="457" y="316"/>
                      <a:pt x="456" y="315"/>
                      <a:pt x="454" y="315"/>
                    </a:cubicBezTo>
                    <a:cubicBezTo>
                      <a:pt x="453" y="315"/>
                      <a:pt x="451" y="316"/>
                      <a:pt x="449" y="316"/>
                    </a:cubicBezTo>
                    <a:cubicBezTo>
                      <a:pt x="448" y="316"/>
                      <a:pt x="447" y="316"/>
                      <a:pt x="446" y="316"/>
                    </a:cubicBezTo>
                    <a:cubicBezTo>
                      <a:pt x="445" y="316"/>
                      <a:pt x="444" y="316"/>
                      <a:pt x="443" y="316"/>
                    </a:cubicBezTo>
                    <a:cubicBezTo>
                      <a:pt x="440" y="317"/>
                      <a:pt x="437" y="316"/>
                      <a:pt x="435" y="317"/>
                    </a:cubicBezTo>
                    <a:cubicBezTo>
                      <a:pt x="432" y="317"/>
                      <a:pt x="431" y="320"/>
                      <a:pt x="429" y="320"/>
                    </a:cubicBezTo>
                    <a:cubicBezTo>
                      <a:pt x="429" y="323"/>
                      <a:pt x="428" y="324"/>
                      <a:pt x="427" y="326"/>
                    </a:cubicBezTo>
                    <a:cubicBezTo>
                      <a:pt x="427" y="327"/>
                      <a:pt x="428" y="328"/>
                      <a:pt x="429" y="329"/>
                    </a:cubicBezTo>
                    <a:cubicBezTo>
                      <a:pt x="430" y="329"/>
                      <a:pt x="432" y="330"/>
                      <a:pt x="433" y="330"/>
                    </a:cubicBezTo>
                    <a:cubicBezTo>
                      <a:pt x="438" y="330"/>
                      <a:pt x="444" y="329"/>
                      <a:pt x="448" y="329"/>
                    </a:cubicBezTo>
                    <a:cubicBezTo>
                      <a:pt x="449" y="330"/>
                      <a:pt x="450" y="330"/>
                      <a:pt x="451" y="330"/>
                    </a:cubicBezTo>
                    <a:cubicBezTo>
                      <a:pt x="454" y="331"/>
                      <a:pt x="456" y="330"/>
                      <a:pt x="458" y="332"/>
                    </a:cubicBezTo>
                    <a:cubicBezTo>
                      <a:pt x="458" y="333"/>
                      <a:pt x="458" y="335"/>
                      <a:pt x="458" y="336"/>
                    </a:cubicBezTo>
                    <a:cubicBezTo>
                      <a:pt x="455" y="337"/>
                      <a:pt x="454" y="340"/>
                      <a:pt x="452" y="343"/>
                    </a:cubicBezTo>
                    <a:cubicBezTo>
                      <a:pt x="451" y="345"/>
                      <a:pt x="448" y="346"/>
                      <a:pt x="447" y="348"/>
                    </a:cubicBezTo>
                    <a:cubicBezTo>
                      <a:pt x="446" y="349"/>
                      <a:pt x="446" y="348"/>
                      <a:pt x="445" y="348"/>
                    </a:cubicBezTo>
                    <a:cubicBezTo>
                      <a:pt x="445" y="352"/>
                      <a:pt x="441" y="351"/>
                      <a:pt x="439" y="352"/>
                    </a:cubicBezTo>
                    <a:cubicBezTo>
                      <a:pt x="437" y="353"/>
                      <a:pt x="436" y="354"/>
                      <a:pt x="434" y="355"/>
                    </a:cubicBezTo>
                    <a:cubicBezTo>
                      <a:pt x="432" y="354"/>
                      <a:pt x="429" y="356"/>
                      <a:pt x="426" y="356"/>
                    </a:cubicBezTo>
                    <a:cubicBezTo>
                      <a:pt x="425" y="356"/>
                      <a:pt x="425" y="355"/>
                      <a:pt x="424" y="355"/>
                    </a:cubicBezTo>
                    <a:cubicBezTo>
                      <a:pt x="421" y="355"/>
                      <a:pt x="419" y="356"/>
                      <a:pt x="416" y="356"/>
                    </a:cubicBezTo>
                    <a:cubicBezTo>
                      <a:pt x="415" y="358"/>
                      <a:pt x="414" y="360"/>
                      <a:pt x="414" y="364"/>
                    </a:cubicBezTo>
                    <a:cubicBezTo>
                      <a:pt x="417" y="369"/>
                      <a:pt x="427" y="366"/>
                      <a:pt x="434" y="368"/>
                    </a:cubicBezTo>
                    <a:cubicBezTo>
                      <a:pt x="435" y="369"/>
                      <a:pt x="435" y="371"/>
                      <a:pt x="436" y="373"/>
                    </a:cubicBezTo>
                    <a:cubicBezTo>
                      <a:pt x="434" y="375"/>
                      <a:pt x="433" y="378"/>
                      <a:pt x="432" y="380"/>
                    </a:cubicBezTo>
                    <a:cubicBezTo>
                      <a:pt x="431" y="381"/>
                      <a:pt x="430" y="381"/>
                      <a:pt x="429" y="382"/>
                    </a:cubicBezTo>
                    <a:cubicBezTo>
                      <a:pt x="426" y="384"/>
                      <a:pt x="424" y="389"/>
                      <a:pt x="421" y="390"/>
                    </a:cubicBezTo>
                    <a:cubicBezTo>
                      <a:pt x="420" y="391"/>
                      <a:pt x="419" y="390"/>
                      <a:pt x="419" y="391"/>
                    </a:cubicBezTo>
                    <a:cubicBezTo>
                      <a:pt x="417" y="391"/>
                      <a:pt x="416" y="392"/>
                      <a:pt x="414" y="392"/>
                    </a:cubicBezTo>
                    <a:cubicBezTo>
                      <a:pt x="411" y="392"/>
                      <a:pt x="407" y="392"/>
                      <a:pt x="404" y="392"/>
                    </a:cubicBezTo>
                    <a:cubicBezTo>
                      <a:pt x="400" y="393"/>
                      <a:pt x="397" y="398"/>
                      <a:pt x="399" y="403"/>
                    </a:cubicBezTo>
                    <a:cubicBezTo>
                      <a:pt x="400" y="403"/>
                      <a:pt x="401" y="404"/>
                      <a:pt x="403" y="404"/>
                    </a:cubicBezTo>
                    <a:cubicBezTo>
                      <a:pt x="404" y="404"/>
                      <a:pt x="405" y="404"/>
                      <a:pt x="407" y="404"/>
                    </a:cubicBezTo>
                    <a:cubicBezTo>
                      <a:pt x="408" y="404"/>
                      <a:pt x="409" y="405"/>
                      <a:pt x="410" y="405"/>
                    </a:cubicBezTo>
                    <a:cubicBezTo>
                      <a:pt x="414" y="406"/>
                      <a:pt x="413" y="407"/>
                      <a:pt x="413" y="410"/>
                    </a:cubicBezTo>
                    <a:cubicBezTo>
                      <a:pt x="413" y="411"/>
                      <a:pt x="412" y="411"/>
                      <a:pt x="411" y="412"/>
                    </a:cubicBezTo>
                    <a:cubicBezTo>
                      <a:pt x="412" y="415"/>
                      <a:pt x="409" y="415"/>
                      <a:pt x="409" y="418"/>
                    </a:cubicBezTo>
                    <a:cubicBezTo>
                      <a:pt x="405" y="421"/>
                      <a:pt x="402" y="426"/>
                      <a:pt x="396" y="427"/>
                    </a:cubicBezTo>
                    <a:cubicBezTo>
                      <a:pt x="395" y="427"/>
                      <a:pt x="393" y="427"/>
                      <a:pt x="392" y="427"/>
                    </a:cubicBezTo>
                    <a:cubicBezTo>
                      <a:pt x="391" y="427"/>
                      <a:pt x="390" y="428"/>
                      <a:pt x="389" y="428"/>
                    </a:cubicBezTo>
                    <a:cubicBezTo>
                      <a:pt x="386" y="429"/>
                      <a:pt x="384" y="429"/>
                      <a:pt x="382" y="430"/>
                    </a:cubicBezTo>
                    <a:cubicBezTo>
                      <a:pt x="380" y="434"/>
                      <a:pt x="378" y="437"/>
                      <a:pt x="380" y="441"/>
                    </a:cubicBezTo>
                    <a:cubicBezTo>
                      <a:pt x="381" y="442"/>
                      <a:pt x="383" y="443"/>
                      <a:pt x="384" y="444"/>
                    </a:cubicBezTo>
                    <a:cubicBezTo>
                      <a:pt x="384" y="445"/>
                      <a:pt x="385" y="447"/>
                      <a:pt x="386" y="448"/>
                    </a:cubicBezTo>
                    <a:cubicBezTo>
                      <a:pt x="387" y="450"/>
                      <a:pt x="389" y="451"/>
                      <a:pt x="387" y="455"/>
                    </a:cubicBezTo>
                    <a:cubicBezTo>
                      <a:pt x="387" y="457"/>
                      <a:pt x="384" y="459"/>
                      <a:pt x="383" y="461"/>
                    </a:cubicBezTo>
                    <a:cubicBezTo>
                      <a:pt x="383" y="462"/>
                      <a:pt x="383" y="463"/>
                      <a:pt x="382" y="464"/>
                    </a:cubicBezTo>
                    <a:cubicBezTo>
                      <a:pt x="382" y="464"/>
                      <a:pt x="381" y="465"/>
                      <a:pt x="380" y="466"/>
                    </a:cubicBezTo>
                    <a:cubicBezTo>
                      <a:pt x="379" y="468"/>
                      <a:pt x="378" y="470"/>
                      <a:pt x="376" y="472"/>
                    </a:cubicBezTo>
                    <a:cubicBezTo>
                      <a:pt x="376" y="472"/>
                      <a:pt x="376" y="473"/>
                      <a:pt x="376" y="473"/>
                    </a:cubicBezTo>
                    <a:cubicBezTo>
                      <a:pt x="375" y="474"/>
                      <a:pt x="374" y="475"/>
                      <a:pt x="374" y="476"/>
                    </a:cubicBezTo>
                    <a:cubicBezTo>
                      <a:pt x="373" y="477"/>
                      <a:pt x="372" y="478"/>
                      <a:pt x="372" y="480"/>
                    </a:cubicBezTo>
                    <a:cubicBezTo>
                      <a:pt x="372" y="480"/>
                      <a:pt x="371" y="480"/>
                      <a:pt x="370" y="481"/>
                    </a:cubicBezTo>
                    <a:cubicBezTo>
                      <a:pt x="370" y="482"/>
                      <a:pt x="370" y="483"/>
                      <a:pt x="370" y="483"/>
                    </a:cubicBezTo>
                    <a:cubicBezTo>
                      <a:pt x="369" y="484"/>
                      <a:pt x="368" y="484"/>
                      <a:pt x="368" y="484"/>
                    </a:cubicBezTo>
                    <a:cubicBezTo>
                      <a:pt x="366" y="487"/>
                      <a:pt x="365" y="489"/>
                      <a:pt x="364" y="491"/>
                    </a:cubicBezTo>
                    <a:cubicBezTo>
                      <a:pt x="363" y="492"/>
                      <a:pt x="362" y="494"/>
                      <a:pt x="362" y="495"/>
                    </a:cubicBezTo>
                    <a:cubicBezTo>
                      <a:pt x="361" y="496"/>
                      <a:pt x="360" y="496"/>
                      <a:pt x="359" y="498"/>
                    </a:cubicBezTo>
                    <a:cubicBezTo>
                      <a:pt x="359" y="498"/>
                      <a:pt x="359" y="499"/>
                      <a:pt x="358" y="499"/>
                    </a:cubicBezTo>
                    <a:cubicBezTo>
                      <a:pt x="358" y="500"/>
                      <a:pt x="358" y="500"/>
                      <a:pt x="357" y="501"/>
                    </a:cubicBezTo>
                    <a:cubicBezTo>
                      <a:pt x="357" y="501"/>
                      <a:pt x="356" y="502"/>
                      <a:pt x="356" y="503"/>
                    </a:cubicBezTo>
                    <a:cubicBezTo>
                      <a:pt x="356" y="503"/>
                      <a:pt x="354" y="503"/>
                      <a:pt x="354" y="504"/>
                    </a:cubicBezTo>
                    <a:cubicBezTo>
                      <a:pt x="353" y="505"/>
                      <a:pt x="353" y="506"/>
                      <a:pt x="353" y="506"/>
                    </a:cubicBezTo>
                    <a:cubicBezTo>
                      <a:pt x="350" y="508"/>
                      <a:pt x="349" y="505"/>
                      <a:pt x="347" y="504"/>
                    </a:cubicBezTo>
                    <a:cubicBezTo>
                      <a:pt x="346" y="503"/>
                      <a:pt x="344" y="502"/>
                      <a:pt x="344" y="501"/>
                    </a:cubicBezTo>
                    <a:cubicBezTo>
                      <a:pt x="343" y="500"/>
                      <a:pt x="343" y="499"/>
                      <a:pt x="342" y="498"/>
                    </a:cubicBezTo>
                    <a:cubicBezTo>
                      <a:pt x="341" y="496"/>
                      <a:pt x="339" y="494"/>
                      <a:pt x="338" y="492"/>
                    </a:cubicBezTo>
                    <a:cubicBezTo>
                      <a:pt x="336" y="490"/>
                      <a:pt x="334" y="488"/>
                      <a:pt x="333" y="486"/>
                    </a:cubicBezTo>
                    <a:cubicBezTo>
                      <a:pt x="333" y="485"/>
                      <a:pt x="333" y="485"/>
                      <a:pt x="333" y="484"/>
                    </a:cubicBezTo>
                    <a:cubicBezTo>
                      <a:pt x="331" y="483"/>
                      <a:pt x="330" y="482"/>
                      <a:pt x="330" y="480"/>
                    </a:cubicBezTo>
                    <a:cubicBezTo>
                      <a:pt x="329" y="479"/>
                      <a:pt x="328" y="479"/>
                      <a:pt x="327" y="478"/>
                    </a:cubicBezTo>
                    <a:cubicBezTo>
                      <a:pt x="328" y="476"/>
                      <a:pt x="326" y="475"/>
                      <a:pt x="326" y="473"/>
                    </a:cubicBezTo>
                    <a:cubicBezTo>
                      <a:pt x="325" y="473"/>
                      <a:pt x="326" y="472"/>
                      <a:pt x="326" y="471"/>
                    </a:cubicBezTo>
                    <a:cubicBezTo>
                      <a:pt x="325" y="470"/>
                      <a:pt x="324" y="471"/>
                      <a:pt x="323" y="471"/>
                    </a:cubicBezTo>
                    <a:cubicBezTo>
                      <a:pt x="322" y="470"/>
                      <a:pt x="321" y="468"/>
                      <a:pt x="320" y="466"/>
                    </a:cubicBezTo>
                    <a:cubicBezTo>
                      <a:pt x="319" y="465"/>
                      <a:pt x="317" y="463"/>
                      <a:pt x="317" y="462"/>
                    </a:cubicBezTo>
                    <a:cubicBezTo>
                      <a:pt x="316" y="462"/>
                      <a:pt x="317" y="461"/>
                      <a:pt x="316" y="461"/>
                    </a:cubicBezTo>
                    <a:cubicBezTo>
                      <a:pt x="316" y="459"/>
                      <a:pt x="314" y="457"/>
                      <a:pt x="313" y="456"/>
                    </a:cubicBezTo>
                    <a:cubicBezTo>
                      <a:pt x="312" y="453"/>
                      <a:pt x="311" y="449"/>
                      <a:pt x="314" y="449"/>
                    </a:cubicBezTo>
                    <a:cubicBezTo>
                      <a:pt x="314" y="447"/>
                      <a:pt x="316" y="446"/>
                      <a:pt x="317" y="445"/>
                    </a:cubicBezTo>
                    <a:cubicBezTo>
                      <a:pt x="319" y="443"/>
                      <a:pt x="317" y="439"/>
                      <a:pt x="319" y="436"/>
                    </a:cubicBezTo>
                    <a:cubicBezTo>
                      <a:pt x="318" y="434"/>
                      <a:pt x="316" y="433"/>
                      <a:pt x="316" y="431"/>
                    </a:cubicBezTo>
                    <a:cubicBezTo>
                      <a:pt x="314" y="431"/>
                      <a:pt x="313" y="429"/>
                      <a:pt x="311" y="428"/>
                    </a:cubicBezTo>
                    <a:cubicBezTo>
                      <a:pt x="309" y="429"/>
                      <a:pt x="307" y="429"/>
                      <a:pt x="305" y="428"/>
                    </a:cubicBezTo>
                    <a:cubicBezTo>
                      <a:pt x="301" y="427"/>
                      <a:pt x="299" y="427"/>
                      <a:pt x="296" y="426"/>
                    </a:cubicBezTo>
                    <a:cubicBezTo>
                      <a:pt x="296" y="425"/>
                      <a:pt x="295" y="424"/>
                      <a:pt x="295" y="424"/>
                    </a:cubicBezTo>
                    <a:cubicBezTo>
                      <a:pt x="292" y="423"/>
                      <a:pt x="290" y="420"/>
                      <a:pt x="287" y="418"/>
                    </a:cubicBezTo>
                    <a:cubicBezTo>
                      <a:pt x="287" y="417"/>
                      <a:pt x="287" y="416"/>
                      <a:pt x="287" y="416"/>
                    </a:cubicBezTo>
                    <a:cubicBezTo>
                      <a:pt x="284" y="416"/>
                      <a:pt x="285" y="412"/>
                      <a:pt x="284" y="410"/>
                    </a:cubicBezTo>
                    <a:cubicBezTo>
                      <a:pt x="286" y="405"/>
                      <a:pt x="294" y="407"/>
                      <a:pt x="299" y="405"/>
                    </a:cubicBezTo>
                    <a:cubicBezTo>
                      <a:pt x="299" y="402"/>
                      <a:pt x="297" y="397"/>
                      <a:pt x="295" y="396"/>
                    </a:cubicBezTo>
                    <a:cubicBezTo>
                      <a:pt x="294" y="395"/>
                      <a:pt x="293" y="395"/>
                      <a:pt x="291" y="395"/>
                    </a:cubicBezTo>
                    <a:cubicBezTo>
                      <a:pt x="290" y="394"/>
                      <a:pt x="289" y="394"/>
                      <a:pt x="288" y="394"/>
                    </a:cubicBezTo>
                    <a:cubicBezTo>
                      <a:pt x="287" y="393"/>
                      <a:pt x="285" y="394"/>
                      <a:pt x="284" y="394"/>
                    </a:cubicBezTo>
                    <a:cubicBezTo>
                      <a:pt x="277" y="393"/>
                      <a:pt x="274" y="390"/>
                      <a:pt x="269" y="387"/>
                    </a:cubicBezTo>
                    <a:cubicBezTo>
                      <a:pt x="269" y="386"/>
                      <a:pt x="268" y="386"/>
                      <a:pt x="268" y="385"/>
                    </a:cubicBezTo>
                    <a:cubicBezTo>
                      <a:pt x="268" y="385"/>
                      <a:pt x="267" y="385"/>
                      <a:pt x="266" y="384"/>
                    </a:cubicBezTo>
                    <a:cubicBezTo>
                      <a:pt x="264" y="382"/>
                      <a:pt x="257" y="373"/>
                      <a:pt x="264" y="372"/>
                    </a:cubicBezTo>
                    <a:cubicBezTo>
                      <a:pt x="265" y="371"/>
                      <a:pt x="268" y="372"/>
                      <a:pt x="269" y="372"/>
                    </a:cubicBezTo>
                    <a:cubicBezTo>
                      <a:pt x="270" y="372"/>
                      <a:pt x="271" y="371"/>
                      <a:pt x="272" y="370"/>
                    </a:cubicBezTo>
                    <a:cubicBezTo>
                      <a:pt x="275" y="370"/>
                      <a:pt x="277" y="371"/>
                      <a:pt x="279" y="370"/>
                    </a:cubicBezTo>
                    <a:cubicBezTo>
                      <a:pt x="282" y="369"/>
                      <a:pt x="281" y="366"/>
                      <a:pt x="280" y="364"/>
                    </a:cubicBezTo>
                    <a:cubicBezTo>
                      <a:pt x="279" y="362"/>
                      <a:pt x="279" y="360"/>
                      <a:pt x="277" y="359"/>
                    </a:cubicBezTo>
                    <a:cubicBezTo>
                      <a:pt x="275" y="357"/>
                      <a:pt x="270" y="359"/>
                      <a:pt x="267" y="359"/>
                    </a:cubicBezTo>
                    <a:cubicBezTo>
                      <a:pt x="266" y="359"/>
                      <a:pt x="265" y="358"/>
                      <a:pt x="264" y="358"/>
                    </a:cubicBezTo>
                    <a:cubicBezTo>
                      <a:pt x="263" y="358"/>
                      <a:pt x="262" y="358"/>
                      <a:pt x="261" y="358"/>
                    </a:cubicBezTo>
                    <a:cubicBezTo>
                      <a:pt x="258" y="358"/>
                      <a:pt x="256" y="356"/>
                      <a:pt x="252" y="357"/>
                    </a:cubicBezTo>
                    <a:cubicBezTo>
                      <a:pt x="251" y="356"/>
                      <a:pt x="251" y="355"/>
                      <a:pt x="249" y="355"/>
                    </a:cubicBezTo>
                    <a:cubicBezTo>
                      <a:pt x="245" y="351"/>
                      <a:pt x="242" y="348"/>
                      <a:pt x="239" y="344"/>
                    </a:cubicBezTo>
                    <a:cubicBezTo>
                      <a:pt x="237" y="343"/>
                      <a:pt x="235" y="340"/>
                      <a:pt x="235" y="339"/>
                    </a:cubicBezTo>
                    <a:cubicBezTo>
                      <a:pt x="235" y="338"/>
                      <a:pt x="236" y="336"/>
                      <a:pt x="237" y="336"/>
                    </a:cubicBezTo>
                    <a:cubicBezTo>
                      <a:pt x="237" y="336"/>
                      <a:pt x="238" y="336"/>
                      <a:pt x="239" y="336"/>
                    </a:cubicBezTo>
                    <a:cubicBezTo>
                      <a:pt x="239" y="335"/>
                      <a:pt x="239" y="335"/>
                      <a:pt x="240" y="335"/>
                    </a:cubicBezTo>
                    <a:cubicBezTo>
                      <a:pt x="240" y="335"/>
                      <a:pt x="241" y="335"/>
                      <a:pt x="242" y="335"/>
                    </a:cubicBezTo>
                    <a:cubicBezTo>
                      <a:pt x="243" y="335"/>
                      <a:pt x="245" y="335"/>
                      <a:pt x="246" y="335"/>
                    </a:cubicBezTo>
                    <a:cubicBezTo>
                      <a:pt x="247" y="335"/>
                      <a:pt x="249" y="334"/>
                      <a:pt x="250" y="334"/>
                    </a:cubicBezTo>
                    <a:cubicBezTo>
                      <a:pt x="256" y="332"/>
                      <a:pt x="264" y="336"/>
                      <a:pt x="263" y="328"/>
                    </a:cubicBezTo>
                    <a:cubicBezTo>
                      <a:pt x="263" y="327"/>
                      <a:pt x="262" y="327"/>
                      <a:pt x="261" y="326"/>
                    </a:cubicBezTo>
                    <a:cubicBezTo>
                      <a:pt x="261" y="325"/>
                      <a:pt x="261" y="324"/>
                      <a:pt x="261" y="323"/>
                    </a:cubicBezTo>
                    <a:cubicBezTo>
                      <a:pt x="259" y="320"/>
                      <a:pt x="254" y="321"/>
                      <a:pt x="250" y="320"/>
                    </a:cubicBezTo>
                    <a:cubicBezTo>
                      <a:pt x="247" y="320"/>
                      <a:pt x="246" y="321"/>
                      <a:pt x="244" y="321"/>
                    </a:cubicBezTo>
                    <a:cubicBezTo>
                      <a:pt x="242" y="321"/>
                      <a:pt x="240" y="320"/>
                      <a:pt x="238" y="320"/>
                    </a:cubicBezTo>
                    <a:cubicBezTo>
                      <a:pt x="236" y="319"/>
                      <a:pt x="233" y="320"/>
                      <a:pt x="231" y="319"/>
                    </a:cubicBezTo>
                    <a:cubicBezTo>
                      <a:pt x="230" y="319"/>
                      <a:pt x="229" y="318"/>
                      <a:pt x="228" y="318"/>
                    </a:cubicBezTo>
                    <a:cubicBezTo>
                      <a:pt x="228" y="318"/>
                      <a:pt x="227" y="318"/>
                      <a:pt x="226" y="318"/>
                    </a:cubicBezTo>
                    <a:cubicBezTo>
                      <a:pt x="225" y="317"/>
                      <a:pt x="225" y="317"/>
                      <a:pt x="224" y="316"/>
                    </a:cubicBezTo>
                    <a:cubicBezTo>
                      <a:pt x="223" y="315"/>
                      <a:pt x="221" y="315"/>
                      <a:pt x="219" y="314"/>
                    </a:cubicBezTo>
                    <a:cubicBezTo>
                      <a:pt x="218" y="311"/>
                      <a:pt x="215" y="310"/>
                      <a:pt x="213" y="307"/>
                    </a:cubicBezTo>
                    <a:cubicBezTo>
                      <a:pt x="212" y="306"/>
                      <a:pt x="212" y="305"/>
                      <a:pt x="211" y="304"/>
                    </a:cubicBezTo>
                    <a:cubicBezTo>
                      <a:pt x="209" y="301"/>
                      <a:pt x="208" y="299"/>
                      <a:pt x="212" y="298"/>
                    </a:cubicBezTo>
                    <a:cubicBezTo>
                      <a:pt x="217" y="296"/>
                      <a:pt x="227" y="297"/>
                      <a:pt x="233" y="296"/>
                    </a:cubicBezTo>
                    <a:cubicBezTo>
                      <a:pt x="235" y="296"/>
                      <a:pt x="236" y="295"/>
                      <a:pt x="237" y="295"/>
                    </a:cubicBezTo>
                    <a:cubicBezTo>
                      <a:pt x="240" y="295"/>
                      <a:pt x="244" y="296"/>
                      <a:pt x="245" y="293"/>
                    </a:cubicBezTo>
                    <a:cubicBezTo>
                      <a:pt x="245" y="290"/>
                      <a:pt x="244" y="288"/>
                      <a:pt x="242" y="285"/>
                    </a:cubicBezTo>
                    <a:cubicBezTo>
                      <a:pt x="240" y="284"/>
                      <a:pt x="238" y="283"/>
                      <a:pt x="236" y="283"/>
                    </a:cubicBezTo>
                    <a:cubicBezTo>
                      <a:pt x="233" y="282"/>
                      <a:pt x="231" y="283"/>
                      <a:pt x="229" y="283"/>
                    </a:cubicBezTo>
                    <a:cubicBezTo>
                      <a:pt x="226" y="283"/>
                      <a:pt x="222" y="282"/>
                      <a:pt x="219" y="282"/>
                    </a:cubicBezTo>
                    <a:cubicBezTo>
                      <a:pt x="215" y="282"/>
                      <a:pt x="210" y="283"/>
                      <a:pt x="207" y="282"/>
                    </a:cubicBezTo>
                    <a:cubicBezTo>
                      <a:pt x="205" y="281"/>
                      <a:pt x="203" y="280"/>
                      <a:pt x="201" y="279"/>
                    </a:cubicBezTo>
                    <a:cubicBezTo>
                      <a:pt x="200" y="279"/>
                      <a:pt x="199" y="278"/>
                      <a:pt x="198" y="277"/>
                    </a:cubicBezTo>
                    <a:cubicBezTo>
                      <a:pt x="195" y="276"/>
                      <a:pt x="193" y="274"/>
                      <a:pt x="191" y="272"/>
                    </a:cubicBezTo>
                    <a:cubicBezTo>
                      <a:pt x="190" y="271"/>
                      <a:pt x="184" y="266"/>
                      <a:pt x="182" y="266"/>
                    </a:cubicBezTo>
                    <a:cubicBezTo>
                      <a:pt x="179" y="266"/>
                      <a:pt x="179" y="273"/>
                      <a:pt x="177" y="274"/>
                    </a:cubicBezTo>
                    <a:cubicBezTo>
                      <a:pt x="176" y="275"/>
                      <a:pt x="177" y="275"/>
                      <a:pt x="177" y="276"/>
                    </a:cubicBezTo>
                    <a:cubicBezTo>
                      <a:pt x="177" y="276"/>
                      <a:pt x="176" y="276"/>
                      <a:pt x="175" y="277"/>
                    </a:cubicBezTo>
                    <a:cubicBezTo>
                      <a:pt x="176" y="281"/>
                      <a:pt x="174" y="282"/>
                      <a:pt x="173" y="285"/>
                    </a:cubicBezTo>
                    <a:cubicBezTo>
                      <a:pt x="172" y="286"/>
                      <a:pt x="173" y="287"/>
                      <a:pt x="172" y="288"/>
                    </a:cubicBezTo>
                    <a:cubicBezTo>
                      <a:pt x="172" y="290"/>
                      <a:pt x="170" y="294"/>
                      <a:pt x="169" y="296"/>
                    </a:cubicBezTo>
                    <a:cubicBezTo>
                      <a:pt x="169" y="297"/>
                      <a:pt x="169" y="297"/>
                      <a:pt x="169" y="298"/>
                    </a:cubicBezTo>
                    <a:cubicBezTo>
                      <a:pt x="169" y="299"/>
                      <a:pt x="169" y="299"/>
                      <a:pt x="168" y="300"/>
                    </a:cubicBezTo>
                    <a:cubicBezTo>
                      <a:pt x="168" y="301"/>
                      <a:pt x="168" y="301"/>
                      <a:pt x="168" y="302"/>
                    </a:cubicBezTo>
                    <a:cubicBezTo>
                      <a:pt x="168" y="303"/>
                      <a:pt x="167" y="303"/>
                      <a:pt x="167" y="304"/>
                    </a:cubicBezTo>
                    <a:cubicBezTo>
                      <a:pt x="167" y="307"/>
                      <a:pt x="167" y="309"/>
                      <a:pt x="167" y="311"/>
                    </a:cubicBezTo>
                    <a:cubicBezTo>
                      <a:pt x="166" y="312"/>
                      <a:pt x="165" y="312"/>
                      <a:pt x="165" y="313"/>
                    </a:cubicBezTo>
                    <a:cubicBezTo>
                      <a:pt x="165" y="314"/>
                      <a:pt x="166" y="315"/>
                      <a:pt x="166" y="316"/>
                    </a:cubicBezTo>
                    <a:cubicBezTo>
                      <a:pt x="166" y="317"/>
                      <a:pt x="165" y="318"/>
                      <a:pt x="165" y="319"/>
                    </a:cubicBezTo>
                    <a:cubicBezTo>
                      <a:pt x="165" y="323"/>
                      <a:pt x="165" y="326"/>
                      <a:pt x="165" y="330"/>
                    </a:cubicBezTo>
                    <a:cubicBezTo>
                      <a:pt x="165" y="331"/>
                      <a:pt x="164" y="331"/>
                      <a:pt x="164" y="332"/>
                    </a:cubicBezTo>
                    <a:cubicBezTo>
                      <a:pt x="164" y="334"/>
                      <a:pt x="164" y="336"/>
                      <a:pt x="164" y="338"/>
                    </a:cubicBezTo>
                    <a:cubicBezTo>
                      <a:pt x="165" y="341"/>
                      <a:pt x="164" y="344"/>
                      <a:pt x="164" y="347"/>
                    </a:cubicBezTo>
                    <a:cubicBezTo>
                      <a:pt x="164" y="349"/>
                      <a:pt x="165" y="351"/>
                      <a:pt x="165" y="354"/>
                    </a:cubicBezTo>
                    <a:cubicBezTo>
                      <a:pt x="165" y="355"/>
                      <a:pt x="165" y="357"/>
                      <a:pt x="165" y="358"/>
                    </a:cubicBezTo>
                    <a:cubicBezTo>
                      <a:pt x="165" y="359"/>
                      <a:pt x="166" y="360"/>
                      <a:pt x="166" y="361"/>
                    </a:cubicBezTo>
                    <a:cubicBezTo>
                      <a:pt x="166" y="365"/>
                      <a:pt x="166" y="369"/>
                      <a:pt x="167" y="372"/>
                    </a:cubicBezTo>
                    <a:cubicBezTo>
                      <a:pt x="168" y="373"/>
                      <a:pt x="168" y="375"/>
                      <a:pt x="168" y="377"/>
                    </a:cubicBezTo>
                    <a:cubicBezTo>
                      <a:pt x="169" y="381"/>
                      <a:pt x="171" y="384"/>
                      <a:pt x="171" y="387"/>
                    </a:cubicBezTo>
                    <a:cubicBezTo>
                      <a:pt x="172" y="389"/>
                      <a:pt x="172" y="391"/>
                      <a:pt x="173" y="394"/>
                    </a:cubicBezTo>
                    <a:cubicBezTo>
                      <a:pt x="173" y="395"/>
                      <a:pt x="174" y="397"/>
                      <a:pt x="174" y="398"/>
                    </a:cubicBezTo>
                    <a:cubicBezTo>
                      <a:pt x="175" y="400"/>
                      <a:pt x="175" y="402"/>
                      <a:pt x="175" y="403"/>
                    </a:cubicBezTo>
                    <a:cubicBezTo>
                      <a:pt x="176" y="404"/>
                      <a:pt x="177" y="405"/>
                      <a:pt x="177" y="406"/>
                    </a:cubicBezTo>
                    <a:cubicBezTo>
                      <a:pt x="179" y="409"/>
                      <a:pt x="180" y="413"/>
                      <a:pt x="181" y="415"/>
                    </a:cubicBezTo>
                    <a:cubicBezTo>
                      <a:pt x="182" y="416"/>
                      <a:pt x="182" y="417"/>
                      <a:pt x="182" y="417"/>
                    </a:cubicBezTo>
                    <a:cubicBezTo>
                      <a:pt x="183" y="419"/>
                      <a:pt x="184" y="419"/>
                      <a:pt x="185" y="421"/>
                    </a:cubicBezTo>
                    <a:cubicBezTo>
                      <a:pt x="185" y="422"/>
                      <a:pt x="185" y="424"/>
                      <a:pt x="186" y="425"/>
                    </a:cubicBezTo>
                    <a:cubicBezTo>
                      <a:pt x="187" y="428"/>
                      <a:pt x="189" y="430"/>
                      <a:pt x="190" y="432"/>
                    </a:cubicBezTo>
                    <a:cubicBezTo>
                      <a:pt x="190" y="433"/>
                      <a:pt x="190" y="434"/>
                      <a:pt x="191" y="434"/>
                    </a:cubicBezTo>
                    <a:cubicBezTo>
                      <a:pt x="192" y="437"/>
                      <a:pt x="194" y="439"/>
                      <a:pt x="196" y="441"/>
                    </a:cubicBezTo>
                    <a:cubicBezTo>
                      <a:pt x="198" y="443"/>
                      <a:pt x="199" y="445"/>
                      <a:pt x="201" y="447"/>
                    </a:cubicBezTo>
                    <a:cubicBezTo>
                      <a:pt x="201" y="448"/>
                      <a:pt x="200" y="448"/>
                      <a:pt x="200" y="449"/>
                    </a:cubicBezTo>
                    <a:cubicBezTo>
                      <a:pt x="203" y="451"/>
                      <a:pt x="207" y="453"/>
                      <a:pt x="208" y="457"/>
                    </a:cubicBezTo>
                    <a:cubicBezTo>
                      <a:pt x="209" y="458"/>
                      <a:pt x="210" y="459"/>
                      <a:pt x="211" y="461"/>
                    </a:cubicBezTo>
                    <a:cubicBezTo>
                      <a:pt x="212" y="462"/>
                      <a:pt x="213" y="463"/>
                      <a:pt x="215" y="463"/>
                    </a:cubicBezTo>
                    <a:cubicBezTo>
                      <a:pt x="218" y="468"/>
                      <a:pt x="223" y="471"/>
                      <a:pt x="227" y="475"/>
                    </a:cubicBezTo>
                    <a:cubicBezTo>
                      <a:pt x="227" y="476"/>
                      <a:pt x="227" y="476"/>
                      <a:pt x="227" y="476"/>
                    </a:cubicBezTo>
                    <a:cubicBezTo>
                      <a:pt x="228" y="477"/>
                      <a:pt x="230" y="478"/>
                      <a:pt x="231" y="480"/>
                    </a:cubicBezTo>
                    <a:cubicBezTo>
                      <a:pt x="231" y="482"/>
                      <a:pt x="227" y="485"/>
                      <a:pt x="224" y="483"/>
                    </a:cubicBezTo>
                    <a:cubicBezTo>
                      <a:pt x="220" y="480"/>
                      <a:pt x="216" y="477"/>
                      <a:pt x="213" y="473"/>
                    </a:cubicBezTo>
                    <a:cubicBezTo>
                      <a:pt x="212" y="473"/>
                      <a:pt x="211" y="472"/>
                      <a:pt x="211" y="472"/>
                    </a:cubicBezTo>
                    <a:cubicBezTo>
                      <a:pt x="210" y="472"/>
                      <a:pt x="210" y="471"/>
                      <a:pt x="210" y="471"/>
                    </a:cubicBezTo>
                    <a:cubicBezTo>
                      <a:pt x="210" y="470"/>
                      <a:pt x="208" y="471"/>
                      <a:pt x="208" y="470"/>
                    </a:cubicBezTo>
                    <a:cubicBezTo>
                      <a:pt x="207" y="468"/>
                      <a:pt x="205" y="467"/>
                      <a:pt x="204" y="465"/>
                    </a:cubicBezTo>
                    <a:cubicBezTo>
                      <a:pt x="202" y="463"/>
                      <a:pt x="201" y="461"/>
                      <a:pt x="199" y="459"/>
                    </a:cubicBezTo>
                    <a:cubicBezTo>
                      <a:pt x="199" y="458"/>
                      <a:pt x="199" y="458"/>
                      <a:pt x="199" y="458"/>
                    </a:cubicBezTo>
                    <a:cubicBezTo>
                      <a:pt x="198" y="456"/>
                      <a:pt x="195" y="455"/>
                      <a:pt x="194" y="453"/>
                    </a:cubicBezTo>
                    <a:cubicBezTo>
                      <a:pt x="193" y="452"/>
                      <a:pt x="193" y="451"/>
                      <a:pt x="193" y="450"/>
                    </a:cubicBezTo>
                    <a:cubicBezTo>
                      <a:pt x="192" y="450"/>
                      <a:pt x="192" y="449"/>
                      <a:pt x="191" y="449"/>
                    </a:cubicBezTo>
                    <a:cubicBezTo>
                      <a:pt x="190" y="447"/>
                      <a:pt x="189" y="445"/>
                      <a:pt x="188" y="443"/>
                    </a:cubicBezTo>
                    <a:cubicBezTo>
                      <a:pt x="187" y="442"/>
                      <a:pt x="186" y="441"/>
                      <a:pt x="185" y="440"/>
                    </a:cubicBezTo>
                    <a:cubicBezTo>
                      <a:pt x="184" y="439"/>
                      <a:pt x="184" y="437"/>
                      <a:pt x="183" y="436"/>
                    </a:cubicBezTo>
                    <a:cubicBezTo>
                      <a:pt x="183" y="436"/>
                      <a:pt x="183" y="435"/>
                      <a:pt x="183" y="435"/>
                    </a:cubicBezTo>
                    <a:cubicBezTo>
                      <a:pt x="181" y="434"/>
                      <a:pt x="180" y="432"/>
                      <a:pt x="179" y="430"/>
                    </a:cubicBezTo>
                    <a:cubicBezTo>
                      <a:pt x="178" y="429"/>
                      <a:pt x="177" y="427"/>
                      <a:pt x="177" y="425"/>
                    </a:cubicBezTo>
                    <a:cubicBezTo>
                      <a:pt x="176" y="425"/>
                      <a:pt x="177" y="425"/>
                      <a:pt x="177" y="424"/>
                    </a:cubicBezTo>
                    <a:cubicBezTo>
                      <a:pt x="174" y="421"/>
                      <a:pt x="173" y="416"/>
                      <a:pt x="170" y="413"/>
                    </a:cubicBezTo>
                    <a:cubicBezTo>
                      <a:pt x="170" y="412"/>
                      <a:pt x="170" y="412"/>
                      <a:pt x="170" y="411"/>
                    </a:cubicBezTo>
                    <a:cubicBezTo>
                      <a:pt x="168" y="411"/>
                      <a:pt x="169" y="408"/>
                      <a:pt x="168" y="406"/>
                    </a:cubicBezTo>
                    <a:cubicBezTo>
                      <a:pt x="168" y="405"/>
                      <a:pt x="167" y="404"/>
                      <a:pt x="167" y="403"/>
                    </a:cubicBezTo>
                    <a:cubicBezTo>
                      <a:pt x="166" y="401"/>
                      <a:pt x="166" y="399"/>
                      <a:pt x="165" y="397"/>
                    </a:cubicBezTo>
                    <a:cubicBezTo>
                      <a:pt x="164" y="395"/>
                      <a:pt x="163" y="393"/>
                      <a:pt x="162" y="391"/>
                    </a:cubicBezTo>
                    <a:cubicBezTo>
                      <a:pt x="162" y="390"/>
                      <a:pt x="162" y="389"/>
                      <a:pt x="161" y="387"/>
                    </a:cubicBezTo>
                    <a:cubicBezTo>
                      <a:pt x="161" y="387"/>
                      <a:pt x="160" y="386"/>
                      <a:pt x="160" y="385"/>
                    </a:cubicBezTo>
                    <a:cubicBezTo>
                      <a:pt x="160" y="384"/>
                      <a:pt x="160" y="382"/>
                      <a:pt x="160" y="380"/>
                    </a:cubicBezTo>
                    <a:cubicBezTo>
                      <a:pt x="160" y="379"/>
                      <a:pt x="159" y="379"/>
                      <a:pt x="158" y="378"/>
                    </a:cubicBezTo>
                    <a:cubicBezTo>
                      <a:pt x="158" y="375"/>
                      <a:pt x="159" y="373"/>
                      <a:pt x="158" y="370"/>
                    </a:cubicBezTo>
                    <a:cubicBezTo>
                      <a:pt x="158" y="369"/>
                      <a:pt x="157" y="369"/>
                      <a:pt x="157" y="368"/>
                    </a:cubicBezTo>
                    <a:cubicBezTo>
                      <a:pt x="156" y="365"/>
                      <a:pt x="157" y="363"/>
                      <a:pt x="156" y="360"/>
                    </a:cubicBezTo>
                    <a:cubicBezTo>
                      <a:pt x="156" y="358"/>
                      <a:pt x="154" y="356"/>
                      <a:pt x="154" y="354"/>
                    </a:cubicBezTo>
                    <a:cubicBezTo>
                      <a:pt x="154" y="352"/>
                      <a:pt x="155" y="351"/>
                      <a:pt x="155" y="349"/>
                    </a:cubicBezTo>
                    <a:cubicBezTo>
                      <a:pt x="155" y="348"/>
                      <a:pt x="155" y="347"/>
                      <a:pt x="155" y="347"/>
                    </a:cubicBezTo>
                    <a:cubicBezTo>
                      <a:pt x="154" y="342"/>
                      <a:pt x="154" y="335"/>
                      <a:pt x="154" y="331"/>
                    </a:cubicBezTo>
                    <a:cubicBezTo>
                      <a:pt x="154" y="330"/>
                      <a:pt x="155" y="329"/>
                      <a:pt x="155" y="328"/>
                    </a:cubicBezTo>
                    <a:cubicBezTo>
                      <a:pt x="156" y="326"/>
                      <a:pt x="155" y="325"/>
                      <a:pt x="155" y="323"/>
                    </a:cubicBezTo>
                    <a:cubicBezTo>
                      <a:pt x="155" y="321"/>
                      <a:pt x="156" y="319"/>
                      <a:pt x="156" y="317"/>
                    </a:cubicBezTo>
                    <a:cubicBezTo>
                      <a:pt x="156" y="315"/>
                      <a:pt x="155" y="314"/>
                      <a:pt x="156" y="313"/>
                    </a:cubicBezTo>
                    <a:cubicBezTo>
                      <a:pt x="156" y="312"/>
                      <a:pt x="157" y="312"/>
                      <a:pt x="157" y="311"/>
                    </a:cubicBezTo>
                    <a:cubicBezTo>
                      <a:pt x="157" y="309"/>
                      <a:pt x="157" y="307"/>
                      <a:pt x="157" y="305"/>
                    </a:cubicBezTo>
                    <a:cubicBezTo>
                      <a:pt x="157" y="304"/>
                      <a:pt x="158" y="304"/>
                      <a:pt x="158" y="303"/>
                    </a:cubicBezTo>
                    <a:cubicBezTo>
                      <a:pt x="159" y="301"/>
                      <a:pt x="158" y="299"/>
                      <a:pt x="159" y="298"/>
                    </a:cubicBezTo>
                    <a:cubicBezTo>
                      <a:pt x="159" y="297"/>
                      <a:pt x="160" y="296"/>
                      <a:pt x="160" y="295"/>
                    </a:cubicBezTo>
                    <a:cubicBezTo>
                      <a:pt x="160" y="294"/>
                      <a:pt x="160" y="293"/>
                      <a:pt x="160" y="292"/>
                    </a:cubicBezTo>
                    <a:cubicBezTo>
                      <a:pt x="161" y="289"/>
                      <a:pt x="163" y="286"/>
                      <a:pt x="163" y="283"/>
                    </a:cubicBezTo>
                    <a:cubicBezTo>
                      <a:pt x="164" y="282"/>
                      <a:pt x="163" y="281"/>
                      <a:pt x="164" y="280"/>
                    </a:cubicBezTo>
                    <a:cubicBezTo>
                      <a:pt x="164" y="280"/>
                      <a:pt x="165" y="279"/>
                      <a:pt x="165" y="278"/>
                    </a:cubicBezTo>
                    <a:cubicBezTo>
                      <a:pt x="167" y="274"/>
                      <a:pt x="169" y="269"/>
                      <a:pt x="170" y="265"/>
                    </a:cubicBezTo>
                    <a:cubicBezTo>
                      <a:pt x="171" y="263"/>
                      <a:pt x="172" y="261"/>
                      <a:pt x="173" y="260"/>
                    </a:cubicBezTo>
                    <a:cubicBezTo>
                      <a:pt x="173" y="255"/>
                      <a:pt x="177" y="253"/>
                      <a:pt x="178" y="249"/>
                    </a:cubicBezTo>
                    <a:cubicBezTo>
                      <a:pt x="179" y="249"/>
                      <a:pt x="180" y="248"/>
                      <a:pt x="180" y="248"/>
                    </a:cubicBezTo>
                    <a:cubicBezTo>
                      <a:pt x="179" y="245"/>
                      <a:pt x="182" y="246"/>
                      <a:pt x="181" y="243"/>
                    </a:cubicBezTo>
                    <a:cubicBezTo>
                      <a:pt x="183" y="242"/>
                      <a:pt x="185" y="239"/>
                      <a:pt x="185" y="237"/>
                    </a:cubicBezTo>
                    <a:cubicBezTo>
                      <a:pt x="186" y="236"/>
                      <a:pt x="187" y="236"/>
                      <a:pt x="188" y="235"/>
                    </a:cubicBezTo>
                    <a:cubicBezTo>
                      <a:pt x="190" y="231"/>
                      <a:pt x="193" y="226"/>
                      <a:pt x="197" y="223"/>
                    </a:cubicBezTo>
                    <a:cubicBezTo>
                      <a:pt x="197" y="222"/>
                      <a:pt x="198" y="221"/>
                      <a:pt x="199" y="220"/>
                    </a:cubicBezTo>
                    <a:cubicBezTo>
                      <a:pt x="200" y="219"/>
                      <a:pt x="200" y="220"/>
                      <a:pt x="201" y="219"/>
                    </a:cubicBezTo>
                    <a:cubicBezTo>
                      <a:pt x="202" y="218"/>
                      <a:pt x="201" y="218"/>
                      <a:pt x="202" y="217"/>
                    </a:cubicBezTo>
                    <a:cubicBezTo>
                      <a:pt x="203" y="215"/>
                      <a:pt x="205" y="213"/>
                      <a:pt x="207" y="211"/>
                    </a:cubicBezTo>
                    <a:cubicBezTo>
                      <a:pt x="209" y="209"/>
                      <a:pt x="211" y="208"/>
                      <a:pt x="213" y="206"/>
                    </a:cubicBezTo>
                    <a:cubicBezTo>
                      <a:pt x="214" y="204"/>
                      <a:pt x="217" y="202"/>
                      <a:pt x="219" y="200"/>
                    </a:cubicBezTo>
                    <a:cubicBezTo>
                      <a:pt x="220" y="198"/>
                      <a:pt x="221" y="197"/>
                      <a:pt x="222" y="196"/>
                    </a:cubicBezTo>
                    <a:cubicBezTo>
                      <a:pt x="223" y="196"/>
                      <a:pt x="223" y="197"/>
                      <a:pt x="224" y="197"/>
                    </a:cubicBezTo>
                    <a:cubicBezTo>
                      <a:pt x="226" y="195"/>
                      <a:pt x="228" y="190"/>
                      <a:pt x="232" y="191"/>
                    </a:cubicBezTo>
                    <a:cubicBezTo>
                      <a:pt x="233" y="188"/>
                      <a:pt x="235" y="187"/>
                      <a:pt x="238" y="186"/>
                    </a:cubicBezTo>
                    <a:cubicBezTo>
                      <a:pt x="240" y="185"/>
                      <a:pt x="240" y="183"/>
                      <a:pt x="243" y="182"/>
                    </a:cubicBezTo>
                    <a:cubicBezTo>
                      <a:pt x="245" y="179"/>
                      <a:pt x="249" y="178"/>
                      <a:pt x="252" y="177"/>
                    </a:cubicBezTo>
                    <a:cubicBezTo>
                      <a:pt x="253" y="175"/>
                      <a:pt x="254" y="175"/>
                      <a:pt x="256" y="174"/>
                    </a:cubicBezTo>
                    <a:cubicBezTo>
                      <a:pt x="257" y="174"/>
                      <a:pt x="257" y="173"/>
                      <a:pt x="258" y="173"/>
                    </a:cubicBezTo>
                    <a:cubicBezTo>
                      <a:pt x="259" y="172"/>
                      <a:pt x="261" y="172"/>
                      <a:pt x="262" y="172"/>
                    </a:cubicBezTo>
                    <a:cubicBezTo>
                      <a:pt x="263" y="171"/>
                      <a:pt x="263" y="170"/>
                      <a:pt x="264" y="170"/>
                    </a:cubicBezTo>
                    <a:cubicBezTo>
                      <a:pt x="264" y="170"/>
                      <a:pt x="265" y="170"/>
                      <a:pt x="265" y="170"/>
                    </a:cubicBezTo>
                    <a:cubicBezTo>
                      <a:pt x="267" y="169"/>
                      <a:pt x="269" y="168"/>
                      <a:pt x="271" y="167"/>
                    </a:cubicBezTo>
                    <a:cubicBezTo>
                      <a:pt x="272" y="167"/>
                      <a:pt x="273" y="168"/>
                      <a:pt x="273" y="167"/>
                    </a:cubicBezTo>
                    <a:cubicBezTo>
                      <a:pt x="274" y="167"/>
                      <a:pt x="274" y="166"/>
                      <a:pt x="274" y="165"/>
                    </a:cubicBezTo>
                    <a:cubicBezTo>
                      <a:pt x="275" y="165"/>
                      <a:pt x="275" y="166"/>
                      <a:pt x="276" y="166"/>
                    </a:cubicBezTo>
                    <a:cubicBezTo>
                      <a:pt x="277" y="165"/>
                      <a:pt x="277" y="164"/>
                      <a:pt x="278" y="164"/>
                    </a:cubicBezTo>
                    <a:cubicBezTo>
                      <a:pt x="281" y="165"/>
                      <a:pt x="282" y="163"/>
                      <a:pt x="285" y="162"/>
                    </a:cubicBezTo>
                    <a:cubicBezTo>
                      <a:pt x="286" y="162"/>
                      <a:pt x="289" y="162"/>
                      <a:pt x="290" y="161"/>
                    </a:cubicBezTo>
                    <a:cubicBezTo>
                      <a:pt x="292" y="161"/>
                      <a:pt x="293" y="159"/>
                      <a:pt x="295" y="160"/>
                    </a:cubicBezTo>
                    <a:cubicBezTo>
                      <a:pt x="296" y="160"/>
                      <a:pt x="296" y="158"/>
                      <a:pt x="297" y="158"/>
                    </a:cubicBezTo>
                    <a:cubicBezTo>
                      <a:pt x="300" y="158"/>
                      <a:pt x="302" y="157"/>
                      <a:pt x="305" y="156"/>
                    </a:cubicBezTo>
                    <a:cubicBezTo>
                      <a:pt x="307" y="156"/>
                      <a:pt x="309" y="156"/>
                      <a:pt x="310" y="155"/>
                    </a:cubicBezTo>
                    <a:cubicBezTo>
                      <a:pt x="312" y="155"/>
                      <a:pt x="314" y="154"/>
                      <a:pt x="315" y="154"/>
                    </a:cubicBezTo>
                    <a:cubicBezTo>
                      <a:pt x="317" y="154"/>
                      <a:pt x="318" y="154"/>
                      <a:pt x="320" y="154"/>
                    </a:cubicBezTo>
                    <a:cubicBezTo>
                      <a:pt x="322" y="154"/>
                      <a:pt x="323" y="153"/>
                      <a:pt x="325" y="153"/>
                    </a:cubicBezTo>
                    <a:cubicBezTo>
                      <a:pt x="327" y="152"/>
                      <a:pt x="328" y="153"/>
                      <a:pt x="329" y="153"/>
                    </a:cubicBezTo>
                    <a:cubicBezTo>
                      <a:pt x="333" y="152"/>
                      <a:pt x="337" y="151"/>
                      <a:pt x="341" y="152"/>
                    </a:cubicBezTo>
                    <a:cubicBezTo>
                      <a:pt x="343" y="152"/>
                      <a:pt x="344" y="152"/>
                      <a:pt x="346" y="151"/>
                    </a:cubicBezTo>
                    <a:cubicBezTo>
                      <a:pt x="350" y="151"/>
                      <a:pt x="355" y="152"/>
                      <a:pt x="359" y="151"/>
                    </a:cubicBezTo>
                    <a:cubicBezTo>
                      <a:pt x="360" y="152"/>
                      <a:pt x="361" y="152"/>
                      <a:pt x="362" y="152"/>
                    </a:cubicBezTo>
                    <a:cubicBezTo>
                      <a:pt x="363" y="152"/>
                      <a:pt x="365" y="152"/>
                      <a:pt x="366" y="152"/>
                    </a:cubicBezTo>
                    <a:cubicBezTo>
                      <a:pt x="367" y="153"/>
                      <a:pt x="371" y="152"/>
                      <a:pt x="374" y="153"/>
                    </a:cubicBezTo>
                    <a:cubicBezTo>
                      <a:pt x="376" y="153"/>
                      <a:pt x="379" y="155"/>
                      <a:pt x="383" y="154"/>
                    </a:cubicBezTo>
                    <a:cubicBezTo>
                      <a:pt x="386" y="157"/>
                      <a:pt x="392" y="156"/>
                      <a:pt x="396" y="158"/>
                    </a:cubicBezTo>
                    <a:cubicBezTo>
                      <a:pt x="396" y="158"/>
                      <a:pt x="397" y="158"/>
                      <a:pt x="398" y="159"/>
                    </a:cubicBezTo>
                    <a:cubicBezTo>
                      <a:pt x="400" y="160"/>
                      <a:pt x="403" y="160"/>
                      <a:pt x="406" y="160"/>
                    </a:cubicBezTo>
                    <a:cubicBezTo>
                      <a:pt x="407" y="161"/>
                      <a:pt x="409" y="162"/>
                      <a:pt x="410" y="162"/>
                    </a:cubicBezTo>
                    <a:cubicBezTo>
                      <a:pt x="412" y="163"/>
                      <a:pt x="413" y="163"/>
                      <a:pt x="415" y="164"/>
                    </a:cubicBezTo>
                    <a:cubicBezTo>
                      <a:pt x="416" y="164"/>
                      <a:pt x="416" y="165"/>
                      <a:pt x="417" y="165"/>
                    </a:cubicBezTo>
                    <a:cubicBezTo>
                      <a:pt x="418" y="165"/>
                      <a:pt x="419" y="165"/>
                      <a:pt x="419" y="165"/>
                    </a:cubicBezTo>
                    <a:cubicBezTo>
                      <a:pt x="422" y="166"/>
                      <a:pt x="424" y="168"/>
                      <a:pt x="426" y="169"/>
                    </a:cubicBezTo>
                    <a:cubicBezTo>
                      <a:pt x="430" y="171"/>
                      <a:pt x="435" y="172"/>
                      <a:pt x="438" y="175"/>
                    </a:cubicBezTo>
                    <a:cubicBezTo>
                      <a:pt x="438" y="175"/>
                      <a:pt x="439" y="175"/>
                      <a:pt x="439" y="175"/>
                    </a:cubicBezTo>
                    <a:cubicBezTo>
                      <a:pt x="440" y="176"/>
                      <a:pt x="440" y="176"/>
                      <a:pt x="440" y="177"/>
                    </a:cubicBezTo>
                    <a:cubicBezTo>
                      <a:pt x="443" y="177"/>
                      <a:pt x="444" y="178"/>
                      <a:pt x="445" y="179"/>
                    </a:cubicBezTo>
                    <a:cubicBezTo>
                      <a:pt x="445" y="179"/>
                      <a:pt x="446" y="179"/>
                      <a:pt x="447" y="179"/>
                    </a:cubicBezTo>
                    <a:cubicBezTo>
                      <a:pt x="448" y="180"/>
                      <a:pt x="450" y="182"/>
                      <a:pt x="451" y="183"/>
                    </a:cubicBezTo>
                    <a:cubicBezTo>
                      <a:pt x="452" y="183"/>
                      <a:pt x="453" y="183"/>
                      <a:pt x="454" y="184"/>
                    </a:cubicBezTo>
                    <a:cubicBezTo>
                      <a:pt x="454" y="185"/>
                      <a:pt x="454" y="186"/>
                      <a:pt x="455" y="186"/>
                    </a:cubicBezTo>
                    <a:cubicBezTo>
                      <a:pt x="456" y="187"/>
                      <a:pt x="457" y="187"/>
                      <a:pt x="458" y="187"/>
                    </a:cubicBezTo>
                    <a:cubicBezTo>
                      <a:pt x="459" y="188"/>
                      <a:pt x="459" y="190"/>
                      <a:pt x="461" y="190"/>
                    </a:cubicBezTo>
                    <a:cubicBezTo>
                      <a:pt x="461" y="190"/>
                      <a:pt x="462" y="190"/>
                      <a:pt x="462" y="190"/>
                    </a:cubicBezTo>
                    <a:cubicBezTo>
                      <a:pt x="464" y="191"/>
                      <a:pt x="465" y="193"/>
                      <a:pt x="467" y="194"/>
                    </a:cubicBezTo>
                    <a:cubicBezTo>
                      <a:pt x="468" y="195"/>
                      <a:pt x="470" y="197"/>
                      <a:pt x="471" y="199"/>
                    </a:cubicBezTo>
                    <a:cubicBezTo>
                      <a:pt x="474" y="200"/>
                      <a:pt x="476" y="202"/>
                      <a:pt x="478" y="205"/>
                    </a:cubicBezTo>
                    <a:cubicBezTo>
                      <a:pt x="481" y="206"/>
                      <a:pt x="482" y="209"/>
                      <a:pt x="485" y="211"/>
                    </a:cubicBezTo>
                    <a:cubicBezTo>
                      <a:pt x="487" y="213"/>
                      <a:pt x="489" y="214"/>
                      <a:pt x="489" y="216"/>
                    </a:cubicBezTo>
                    <a:cubicBezTo>
                      <a:pt x="491" y="218"/>
                      <a:pt x="493" y="220"/>
                      <a:pt x="494" y="222"/>
                    </a:cubicBezTo>
                    <a:cubicBezTo>
                      <a:pt x="496" y="223"/>
                      <a:pt x="496" y="224"/>
                      <a:pt x="497" y="226"/>
                    </a:cubicBezTo>
                    <a:cubicBezTo>
                      <a:pt x="499" y="227"/>
                      <a:pt x="501" y="229"/>
                      <a:pt x="502" y="232"/>
                    </a:cubicBezTo>
                    <a:cubicBezTo>
                      <a:pt x="504" y="235"/>
                      <a:pt x="507" y="237"/>
                      <a:pt x="508" y="241"/>
                    </a:cubicBezTo>
                    <a:cubicBezTo>
                      <a:pt x="510" y="242"/>
                      <a:pt x="511" y="244"/>
                      <a:pt x="512" y="245"/>
                    </a:cubicBezTo>
                    <a:cubicBezTo>
                      <a:pt x="513" y="247"/>
                      <a:pt x="515" y="249"/>
                      <a:pt x="515" y="252"/>
                    </a:cubicBezTo>
                    <a:cubicBezTo>
                      <a:pt x="516" y="253"/>
                      <a:pt x="518" y="255"/>
                      <a:pt x="520" y="254"/>
                    </a:cubicBezTo>
                    <a:cubicBezTo>
                      <a:pt x="521" y="249"/>
                      <a:pt x="517" y="245"/>
                      <a:pt x="519" y="240"/>
                    </a:cubicBezTo>
                    <a:cubicBezTo>
                      <a:pt x="520" y="240"/>
                      <a:pt x="521" y="238"/>
                      <a:pt x="522" y="238"/>
                    </a:cubicBezTo>
                    <a:cubicBezTo>
                      <a:pt x="526" y="237"/>
                      <a:pt x="528" y="241"/>
                      <a:pt x="531" y="243"/>
                    </a:cubicBezTo>
                    <a:cubicBezTo>
                      <a:pt x="531" y="243"/>
                      <a:pt x="532" y="243"/>
                      <a:pt x="533" y="244"/>
                    </a:cubicBezTo>
                    <a:cubicBezTo>
                      <a:pt x="535" y="245"/>
                      <a:pt x="537" y="246"/>
                      <a:pt x="538" y="247"/>
                    </a:cubicBezTo>
                    <a:cubicBezTo>
                      <a:pt x="539" y="247"/>
                      <a:pt x="541" y="247"/>
                      <a:pt x="542" y="247"/>
                    </a:cubicBezTo>
                    <a:cubicBezTo>
                      <a:pt x="543" y="248"/>
                      <a:pt x="543" y="248"/>
                      <a:pt x="544" y="249"/>
                    </a:cubicBezTo>
                    <a:cubicBezTo>
                      <a:pt x="545" y="249"/>
                      <a:pt x="546" y="248"/>
                      <a:pt x="547" y="249"/>
                    </a:cubicBezTo>
                    <a:cubicBezTo>
                      <a:pt x="548" y="249"/>
                      <a:pt x="549" y="250"/>
                      <a:pt x="549" y="250"/>
                    </a:cubicBezTo>
                    <a:cubicBezTo>
                      <a:pt x="550" y="250"/>
                      <a:pt x="551" y="250"/>
                      <a:pt x="552" y="250"/>
                    </a:cubicBezTo>
                    <a:cubicBezTo>
                      <a:pt x="556" y="252"/>
                      <a:pt x="559" y="254"/>
                      <a:pt x="563" y="253"/>
                    </a:cubicBezTo>
                    <a:cubicBezTo>
                      <a:pt x="566" y="249"/>
                      <a:pt x="560" y="249"/>
                      <a:pt x="557" y="248"/>
                    </a:cubicBezTo>
                    <a:cubicBezTo>
                      <a:pt x="556" y="246"/>
                      <a:pt x="555" y="244"/>
                      <a:pt x="552" y="244"/>
                    </a:cubicBezTo>
                    <a:cubicBezTo>
                      <a:pt x="552" y="241"/>
                      <a:pt x="544" y="237"/>
                      <a:pt x="547" y="234"/>
                    </a:cubicBezTo>
                    <a:cubicBezTo>
                      <a:pt x="551" y="234"/>
                      <a:pt x="554" y="234"/>
                      <a:pt x="558" y="235"/>
                    </a:cubicBezTo>
                    <a:cubicBezTo>
                      <a:pt x="560" y="235"/>
                      <a:pt x="561" y="236"/>
                      <a:pt x="563" y="236"/>
                    </a:cubicBezTo>
                    <a:cubicBezTo>
                      <a:pt x="567" y="236"/>
                      <a:pt x="569" y="238"/>
                      <a:pt x="572" y="238"/>
                    </a:cubicBezTo>
                    <a:cubicBezTo>
                      <a:pt x="573" y="238"/>
                      <a:pt x="574" y="238"/>
                      <a:pt x="575" y="238"/>
                    </a:cubicBezTo>
                    <a:cubicBezTo>
                      <a:pt x="578" y="239"/>
                      <a:pt x="585" y="241"/>
                      <a:pt x="587" y="241"/>
                    </a:cubicBezTo>
                    <a:cubicBezTo>
                      <a:pt x="588" y="241"/>
                      <a:pt x="591" y="239"/>
                      <a:pt x="591" y="238"/>
                    </a:cubicBezTo>
                    <a:cubicBezTo>
                      <a:pt x="591" y="236"/>
                      <a:pt x="590" y="236"/>
                      <a:pt x="588" y="236"/>
                    </a:cubicBezTo>
                    <a:cubicBezTo>
                      <a:pt x="587" y="235"/>
                      <a:pt x="585" y="235"/>
                      <a:pt x="583" y="234"/>
                    </a:cubicBezTo>
                    <a:cubicBezTo>
                      <a:pt x="582" y="234"/>
                      <a:pt x="580" y="232"/>
                      <a:pt x="579" y="231"/>
                    </a:cubicBezTo>
                    <a:cubicBezTo>
                      <a:pt x="577" y="231"/>
                      <a:pt x="575" y="232"/>
                      <a:pt x="573" y="231"/>
                    </a:cubicBezTo>
                    <a:cubicBezTo>
                      <a:pt x="572" y="231"/>
                      <a:pt x="569" y="230"/>
                      <a:pt x="568" y="230"/>
                    </a:cubicBezTo>
                    <a:cubicBezTo>
                      <a:pt x="567" y="229"/>
                      <a:pt x="565" y="225"/>
                      <a:pt x="565" y="223"/>
                    </a:cubicBezTo>
                    <a:cubicBezTo>
                      <a:pt x="566" y="222"/>
                      <a:pt x="568" y="220"/>
                      <a:pt x="570" y="220"/>
                    </a:cubicBezTo>
                    <a:cubicBezTo>
                      <a:pt x="570" y="219"/>
                      <a:pt x="569" y="219"/>
                      <a:pt x="569" y="218"/>
                    </a:cubicBezTo>
                    <a:cubicBezTo>
                      <a:pt x="569" y="217"/>
                      <a:pt x="571" y="217"/>
                      <a:pt x="571" y="217"/>
                    </a:cubicBezTo>
                    <a:cubicBezTo>
                      <a:pt x="572" y="216"/>
                      <a:pt x="571" y="216"/>
                      <a:pt x="571" y="215"/>
                    </a:cubicBezTo>
                    <a:cubicBezTo>
                      <a:pt x="574" y="212"/>
                      <a:pt x="576" y="206"/>
                      <a:pt x="577" y="201"/>
                    </a:cubicBezTo>
                    <a:cubicBezTo>
                      <a:pt x="579" y="198"/>
                      <a:pt x="579" y="194"/>
                      <a:pt x="584" y="194"/>
                    </a:cubicBezTo>
                    <a:cubicBezTo>
                      <a:pt x="588" y="194"/>
                      <a:pt x="587" y="198"/>
                      <a:pt x="589" y="201"/>
                    </a:cubicBezTo>
                    <a:cubicBezTo>
                      <a:pt x="586" y="204"/>
                      <a:pt x="591" y="208"/>
                      <a:pt x="588" y="211"/>
                    </a:cubicBezTo>
                    <a:cubicBezTo>
                      <a:pt x="589" y="213"/>
                      <a:pt x="589" y="217"/>
                      <a:pt x="589" y="219"/>
                    </a:cubicBezTo>
                    <a:cubicBezTo>
                      <a:pt x="588" y="220"/>
                      <a:pt x="587" y="221"/>
                      <a:pt x="588" y="222"/>
                    </a:cubicBezTo>
                    <a:cubicBezTo>
                      <a:pt x="591" y="224"/>
                      <a:pt x="591" y="220"/>
                      <a:pt x="594" y="219"/>
                    </a:cubicBezTo>
                    <a:cubicBezTo>
                      <a:pt x="596" y="219"/>
                      <a:pt x="599" y="220"/>
                      <a:pt x="601" y="219"/>
                    </a:cubicBezTo>
                    <a:cubicBezTo>
                      <a:pt x="602" y="217"/>
                      <a:pt x="604" y="214"/>
                      <a:pt x="602" y="212"/>
                    </a:cubicBezTo>
                    <a:cubicBezTo>
                      <a:pt x="604" y="211"/>
                      <a:pt x="604" y="208"/>
                      <a:pt x="606" y="208"/>
                    </a:cubicBezTo>
                    <a:cubicBezTo>
                      <a:pt x="607" y="207"/>
                      <a:pt x="608" y="208"/>
                      <a:pt x="609" y="207"/>
                    </a:cubicBezTo>
                    <a:cubicBezTo>
                      <a:pt x="611" y="208"/>
                      <a:pt x="612" y="208"/>
                      <a:pt x="614" y="209"/>
                    </a:cubicBezTo>
                    <a:cubicBezTo>
                      <a:pt x="618" y="210"/>
                      <a:pt x="621" y="214"/>
                      <a:pt x="628" y="213"/>
                    </a:cubicBezTo>
                    <a:cubicBezTo>
                      <a:pt x="629" y="211"/>
                      <a:pt x="634" y="212"/>
                      <a:pt x="636" y="210"/>
                    </a:cubicBezTo>
                    <a:cubicBezTo>
                      <a:pt x="637" y="210"/>
                      <a:pt x="637" y="211"/>
                      <a:pt x="638" y="211"/>
                    </a:cubicBezTo>
                    <a:cubicBezTo>
                      <a:pt x="639" y="208"/>
                      <a:pt x="643" y="211"/>
                      <a:pt x="645" y="209"/>
                    </a:cubicBezTo>
                    <a:cubicBezTo>
                      <a:pt x="647" y="208"/>
                      <a:pt x="645" y="205"/>
                      <a:pt x="645" y="204"/>
                    </a:cubicBezTo>
                    <a:cubicBezTo>
                      <a:pt x="644" y="201"/>
                      <a:pt x="644" y="199"/>
                      <a:pt x="642" y="198"/>
                    </a:cubicBezTo>
                    <a:cubicBezTo>
                      <a:pt x="643" y="196"/>
                      <a:pt x="641" y="195"/>
                      <a:pt x="641" y="194"/>
                    </a:cubicBezTo>
                    <a:cubicBezTo>
                      <a:pt x="640" y="193"/>
                      <a:pt x="641" y="192"/>
                      <a:pt x="640" y="191"/>
                    </a:cubicBezTo>
                    <a:cubicBezTo>
                      <a:pt x="640" y="190"/>
                      <a:pt x="638" y="189"/>
                      <a:pt x="637" y="187"/>
                    </a:cubicBezTo>
                    <a:cubicBezTo>
                      <a:pt x="637" y="186"/>
                      <a:pt x="637" y="186"/>
                      <a:pt x="637" y="185"/>
                    </a:cubicBezTo>
                    <a:cubicBezTo>
                      <a:pt x="635" y="182"/>
                      <a:pt x="632" y="179"/>
                      <a:pt x="631" y="176"/>
                    </a:cubicBezTo>
                    <a:cubicBezTo>
                      <a:pt x="629" y="173"/>
                      <a:pt x="628" y="171"/>
                      <a:pt x="627" y="168"/>
                    </a:cubicBezTo>
                    <a:cubicBezTo>
                      <a:pt x="626" y="167"/>
                      <a:pt x="625" y="165"/>
                      <a:pt x="624" y="163"/>
                    </a:cubicBezTo>
                    <a:cubicBezTo>
                      <a:pt x="622" y="161"/>
                      <a:pt x="620" y="159"/>
                      <a:pt x="620" y="157"/>
                    </a:cubicBezTo>
                    <a:cubicBezTo>
                      <a:pt x="619" y="156"/>
                      <a:pt x="618" y="156"/>
                      <a:pt x="618" y="155"/>
                    </a:cubicBezTo>
                    <a:cubicBezTo>
                      <a:pt x="617" y="154"/>
                      <a:pt x="617" y="154"/>
                      <a:pt x="617" y="153"/>
                    </a:cubicBezTo>
                    <a:cubicBezTo>
                      <a:pt x="615" y="152"/>
                      <a:pt x="614" y="150"/>
                      <a:pt x="612" y="148"/>
                    </a:cubicBezTo>
                    <a:cubicBezTo>
                      <a:pt x="612" y="147"/>
                      <a:pt x="611" y="145"/>
                      <a:pt x="610" y="144"/>
                    </a:cubicBezTo>
                    <a:cubicBezTo>
                      <a:pt x="610" y="143"/>
                      <a:pt x="608" y="143"/>
                      <a:pt x="608" y="142"/>
                    </a:cubicBezTo>
                    <a:cubicBezTo>
                      <a:pt x="607" y="140"/>
                      <a:pt x="606" y="138"/>
                      <a:pt x="605" y="137"/>
                    </a:cubicBezTo>
                    <a:cubicBezTo>
                      <a:pt x="604" y="136"/>
                      <a:pt x="602" y="134"/>
                      <a:pt x="601" y="133"/>
                    </a:cubicBezTo>
                    <a:cubicBezTo>
                      <a:pt x="600" y="132"/>
                      <a:pt x="600" y="131"/>
                      <a:pt x="599" y="130"/>
                    </a:cubicBezTo>
                    <a:cubicBezTo>
                      <a:pt x="598" y="128"/>
                      <a:pt x="596" y="127"/>
                      <a:pt x="595" y="125"/>
                    </a:cubicBezTo>
                    <a:cubicBezTo>
                      <a:pt x="591" y="122"/>
                      <a:pt x="588" y="118"/>
                      <a:pt x="586" y="115"/>
                    </a:cubicBezTo>
                    <a:cubicBezTo>
                      <a:pt x="581" y="111"/>
                      <a:pt x="577" y="107"/>
                      <a:pt x="573" y="102"/>
                    </a:cubicBezTo>
                    <a:cubicBezTo>
                      <a:pt x="570" y="101"/>
                      <a:pt x="568" y="99"/>
                      <a:pt x="567" y="96"/>
                    </a:cubicBezTo>
                    <a:cubicBezTo>
                      <a:pt x="566" y="96"/>
                      <a:pt x="565" y="96"/>
                      <a:pt x="565" y="96"/>
                    </a:cubicBezTo>
                    <a:cubicBezTo>
                      <a:pt x="562" y="93"/>
                      <a:pt x="560" y="90"/>
                      <a:pt x="556" y="88"/>
                    </a:cubicBezTo>
                    <a:cubicBezTo>
                      <a:pt x="553" y="85"/>
                      <a:pt x="550" y="83"/>
                      <a:pt x="547" y="81"/>
                    </a:cubicBezTo>
                    <a:cubicBezTo>
                      <a:pt x="546" y="80"/>
                      <a:pt x="546" y="80"/>
                      <a:pt x="546" y="79"/>
                    </a:cubicBezTo>
                    <a:cubicBezTo>
                      <a:pt x="545" y="79"/>
                      <a:pt x="545" y="80"/>
                      <a:pt x="544" y="80"/>
                    </a:cubicBezTo>
                    <a:cubicBezTo>
                      <a:pt x="543" y="79"/>
                      <a:pt x="543" y="78"/>
                      <a:pt x="543" y="78"/>
                    </a:cubicBezTo>
                    <a:close/>
                    <a:moveTo>
                      <a:pt x="492" y="233"/>
                    </a:moveTo>
                    <a:cubicBezTo>
                      <a:pt x="491" y="231"/>
                      <a:pt x="489" y="231"/>
                      <a:pt x="489" y="229"/>
                    </a:cubicBezTo>
                    <a:cubicBezTo>
                      <a:pt x="488" y="228"/>
                      <a:pt x="487" y="228"/>
                      <a:pt x="487" y="226"/>
                    </a:cubicBezTo>
                    <a:cubicBezTo>
                      <a:pt x="486" y="226"/>
                      <a:pt x="486" y="226"/>
                      <a:pt x="486" y="225"/>
                    </a:cubicBezTo>
                    <a:cubicBezTo>
                      <a:pt x="485" y="224"/>
                      <a:pt x="484" y="224"/>
                      <a:pt x="483" y="223"/>
                    </a:cubicBezTo>
                    <a:cubicBezTo>
                      <a:pt x="483" y="222"/>
                      <a:pt x="483" y="221"/>
                      <a:pt x="482" y="221"/>
                    </a:cubicBezTo>
                    <a:cubicBezTo>
                      <a:pt x="482" y="220"/>
                      <a:pt x="481" y="220"/>
                      <a:pt x="481" y="220"/>
                    </a:cubicBezTo>
                    <a:cubicBezTo>
                      <a:pt x="479" y="218"/>
                      <a:pt x="479" y="216"/>
                      <a:pt x="477" y="215"/>
                    </a:cubicBezTo>
                    <a:cubicBezTo>
                      <a:pt x="477" y="215"/>
                      <a:pt x="476" y="214"/>
                      <a:pt x="475" y="214"/>
                    </a:cubicBezTo>
                    <a:cubicBezTo>
                      <a:pt x="474" y="213"/>
                      <a:pt x="472" y="212"/>
                      <a:pt x="471" y="211"/>
                    </a:cubicBezTo>
                    <a:cubicBezTo>
                      <a:pt x="471" y="210"/>
                      <a:pt x="471" y="209"/>
                      <a:pt x="470" y="209"/>
                    </a:cubicBezTo>
                    <a:cubicBezTo>
                      <a:pt x="470" y="208"/>
                      <a:pt x="469" y="208"/>
                      <a:pt x="468" y="208"/>
                    </a:cubicBezTo>
                    <a:cubicBezTo>
                      <a:pt x="468" y="207"/>
                      <a:pt x="467" y="206"/>
                      <a:pt x="467" y="206"/>
                    </a:cubicBezTo>
                    <a:cubicBezTo>
                      <a:pt x="466" y="205"/>
                      <a:pt x="466" y="205"/>
                      <a:pt x="465" y="205"/>
                    </a:cubicBezTo>
                    <a:cubicBezTo>
                      <a:pt x="464" y="204"/>
                      <a:pt x="463" y="203"/>
                      <a:pt x="462" y="202"/>
                    </a:cubicBezTo>
                    <a:cubicBezTo>
                      <a:pt x="460" y="201"/>
                      <a:pt x="459" y="199"/>
                      <a:pt x="458" y="198"/>
                    </a:cubicBezTo>
                    <a:cubicBezTo>
                      <a:pt x="455" y="198"/>
                      <a:pt x="454" y="195"/>
                      <a:pt x="453" y="194"/>
                    </a:cubicBezTo>
                    <a:cubicBezTo>
                      <a:pt x="452" y="194"/>
                      <a:pt x="452" y="194"/>
                      <a:pt x="451" y="194"/>
                    </a:cubicBezTo>
                    <a:cubicBezTo>
                      <a:pt x="451" y="194"/>
                      <a:pt x="450" y="193"/>
                      <a:pt x="450" y="192"/>
                    </a:cubicBezTo>
                    <a:cubicBezTo>
                      <a:pt x="449" y="192"/>
                      <a:pt x="448" y="192"/>
                      <a:pt x="448" y="191"/>
                    </a:cubicBezTo>
                    <a:cubicBezTo>
                      <a:pt x="446" y="191"/>
                      <a:pt x="446" y="189"/>
                      <a:pt x="445" y="188"/>
                    </a:cubicBezTo>
                    <a:cubicBezTo>
                      <a:pt x="444" y="188"/>
                      <a:pt x="444" y="189"/>
                      <a:pt x="443" y="189"/>
                    </a:cubicBezTo>
                    <a:cubicBezTo>
                      <a:pt x="442" y="187"/>
                      <a:pt x="441" y="186"/>
                      <a:pt x="440" y="185"/>
                    </a:cubicBezTo>
                    <a:cubicBezTo>
                      <a:pt x="437" y="186"/>
                      <a:pt x="437" y="184"/>
                      <a:pt x="436" y="183"/>
                    </a:cubicBezTo>
                    <a:cubicBezTo>
                      <a:pt x="435" y="183"/>
                      <a:pt x="434" y="183"/>
                      <a:pt x="434" y="183"/>
                    </a:cubicBezTo>
                    <a:cubicBezTo>
                      <a:pt x="429" y="181"/>
                      <a:pt x="425" y="178"/>
                      <a:pt x="421" y="176"/>
                    </a:cubicBezTo>
                    <a:cubicBezTo>
                      <a:pt x="417" y="176"/>
                      <a:pt x="415" y="173"/>
                      <a:pt x="412" y="173"/>
                    </a:cubicBezTo>
                    <a:cubicBezTo>
                      <a:pt x="412" y="172"/>
                      <a:pt x="411" y="173"/>
                      <a:pt x="410" y="172"/>
                    </a:cubicBezTo>
                    <a:cubicBezTo>
                      <a:pt x="409" y="172"/>
                      <a:pt x="407" y="170"/>
                      <a:pt x="406" y="170"/>
                    </a:cubicBezTo>
                    <a:cubicBezTo>
                      <a:pt x="405" y="169"/>
                      <a:pt x="404" y="170"/>
                      <a:pt x="404" y="170"/>
                    </a:cubicBezTo>
                    <a:cubicBezTo>
                      <a:pt x="403" y="168"/>
                      <a:pt x="401" y="169"/>
                      <a:pt x="399" y="168"/>
                    </a:cubicBezTo>
                    <a:cubicBezTo>
                      <a:pt x="398" y="168"/>
                      <a:pt x="397" y="167"/>
                      <a:pt x="396" y="167"/>
                    </a:cubicBezTo>
                    <a:cubicBezTo>
                      <a:pt x="395" y="166"/>
                      <a:pt x="394" y="167"/>
                      <a:pt x="392" y="167"/>
                    </a:cubicBezTo>
                    <a:cubicBezTo>
                      <a:pt x="391" y="166"/>
                      <a:pt x="390" y="166"/>
                      <a:pt x="389" y="165"/>
                    </a:cubicBezTo>
                    <a:cubicBezTo>
                      <a:pt x="387" y="165"/>
                      <a:pt x="385" y="165"/>
                      <a:pt x="383" y="165"/>
                    </a:cubicBezTo>
                    <a:cubicBezTo>
                      <a:pt x="382" y="164"/>
                      <a:pt x="381" y="164"/>
                      <a:pt x="380" y="164"/>
                    </a:cubicBezTo>
                    <a:cubicBezTo>
                      <a:pt x="379" y="163"/>
                      <a:pt x="378" y="164"/>
                      <a:pt x="377" y="163"/>
                    </a:cubicBezTo>
                    <a:cubicBezTo>
                      <a:pt x="376" y="163"/>
                      <a:pt x="374" y="161"/>
                      <a:pt x="372" y="163"/>
                    </a:cubicBezTo>
                    <a:cubicBezTo>
                      <a:pt x="370" y="162"/>
                      <a:pt x="367" y="162"/>
                      <a:pt x="365" y="161"/>
                    </a:cubicBezTo>
                    <a:cubicBezTo>
                      <a:pt x="363" y="161"/>
                      <a:pt x="361" y="162"/>
                      <a:pt x="360" y="161"/>
                    </a:cubicBezTo>
                    <a:cubicBezTo>
                      <a:pt x="359" y="161"/>
                      <a:pt x="359" y="161"/>
                      <a:pt x="358" y="160"/>
                    </a:cubicBezTo>
                    <a:cubicBezTo>
                      <a:pt x="354" y="160"/>
                      <a:pt x="348" y="160"/>
                      <a:pt x="344" y="160"/>
                    </a:cubicBezTo>
                    <a:cubicBezTo>
                      <a:pt x="340" y="160"/>
                      <a:pt x="335" y="160"/>
                      <a:pt x="331" y="161"/>
                    </a:cubicBezTo>
                    <a:cubicBezTo>
                      <a:pt x="330" y="161"/>
                      <a:pt x="330" y="162"/>
                      <a:pt x="329" y="162"/>
                    </a:cubicBezTo>
                    <a:cubicBezTo>
                      <a:pt x="328" y="162"/>
                      <a:pt x="327" y="161"/>
                      <a:pt x="326" y="161"/>
                    </a:cubicBezTo>
                    <a:cubicBezTo>
                      <a:pt x="325" y="161"/>
                      <a:pt x="324" y="162"/>
                      <a:pt x="323" y="162"/>
                    </a:cubicBezTo>
                    <a:cubicBezTo>
                      <a:pt x="322" y="162"/>
                      <a:pt x="320" y="162"/>
                      <a:pt x="319" y="162"/>
                    </a:cubicBezTo>
                    <a:cubicBezTo>
                      <a:pt x="316" y="162"/>
                      <a:pt x="313" y="164"/>
                      <a:pt x="309" y="164"/>
                    </a:cubicBezTo>
                    <a:cubicBezTo>
                      <a:pt x="308" y="165"/>
                      <a:pt x="306" y="164"/>
                      <a:pt x="304" y="165"/>
                    </a:cubicBezTo>
                    <a:cubicBezTo>
                      <a:pt x="303" y="165"/>
                      <a:pt x="302" y="166"/>
                      <a:pt x="300" y="166"/>
                    </a:cubicBezTo>
                    <a:cubicBezTo>
                      <a:pt x="299" y="167"/>
                      <a:pt x="297" y="166"/>
                      <a:pt x="296" y="167"/>
                    </a:cubicBezTo>
                    <a:cubicBezTo>
                      <a:pt x="295" y="167"/>
                      <a:pt x="294" y="168"/>
                      <a:pt x="293" y="168"/>
                    </a:cubicBezTo>
                    <a:cubicBezTo>
                      <a:pt x="292" y="168"/>
                      <a:pt x="290" y="168"/>
                      <a:pt x="290" y="169"/>
                    </a:cubicBezTo>
                    <a:cubicBezTo>
                      <a:pt x="287" y="170"/>
                      <a:pt x="285" y="172"/>
                      <a:pt x="282" y="172"/>
                    </a:cubicBezTo>
                    <a:cubicBezTo>
                      <a:pt x="281" y="172"/>
                      <a:pt x="280" y="172"/>
                      <a:pt x="280" y="172"/>
                    </a:cubicBezTo>
                    <a:cubicBezTo>
                      <a:pt x="279" y="172"/>
                      <a:pt x="279" y="173"/>
                      <a:pt x="278" y="173"/>
                    </a:cubicBezTo>
                    <a:cubicBezTo>
                      <a:pt x="277" y="173"/>
                      <a:pt x="276" y="173"/>
                      <a:pt x="276" y="173"/>
                    </a:cubicBezTo>
                    <a:cubicBezTo>
                      <a:pt x="275" y="174"/>
                      <a:pt x="275" y="175"/>
                      <a:pt x="275" y="175"/>
                    </a:cubicBezTo>
                    <a:cubicBezTo>
                      <a:pt x="272" y="175"/>
                      <a:pt x="271" y="177"/>
                      <a:pt x="270" y="177"/>
                    </a:cubicBezTo>
                    <a:cubicBezTo>
                      <a:pt x="267" y="178"/>
                      <a:pt x="264" y="179"/>
                      <a:pt x="261" y="180"/>
                    </a:cubicBezTo>
                    <a:cubicBezTo>
                      <a:pt x="260" y="181"/>
                      <a:pt x="260" y="182"/>
                      <a:pt x="259" y="182"/>
                    </a:cubicBezTo>
                    <a:cubicBezTo>
                      <a:pt x="257" y="184"/>
                      <a:pt x="254" y="184"/>
                      <a:pt x="251" y="186"/>
                    </a:cubicBezTo>
                    <a:cubicBezTo>
                      <a:pt x="249" y="187"/>
                      <a:pt x="247" y="189"/>
                      <a:pt x="246" y="190"/>
                    </a:cubicBezTo>
                    <a:cubicBezTo>
                      <a:pt x="243" y="191"/>
                      <a:pt x="242" y="192"/>
                      <a:pt x="241" y="193"/>
                    </a:cubicBezTo>
                    <a:cubicBezTo>
                      <a:pt x="239" y="194"/>
                      <a:pt x="238" y="194"/>
                      <a:pt x="237" y="195"/>
                    </a:cubicBezTo>
                    <a:cubicBezTo>
                      <a:pt x="235" y="197"/>
                      <a:pt x="232" y="200"/>
                      <a:pt x="229" y="201"/>
                    </a:cubicBezTo>
                    <a:cubicBezTo>
                      <a:pt x="227" y="204"/>
                      <a:pt x="225" y="206"/>
                      <a:pt x="222" y="208"/>
                    </a:cubicBezTo>
                    <a:cubicBezTo>
                      <a:pt x="222" y="210"/>
                      <a:pt x="220" y="211"/>
                      <a:pt x="219" y="212"/>
                    </a:cubicBezTo>
                    <a:cubicBezTo>
                      <a:pt x="217" y="214"/>
                      <a:pt x="216" y="217"/>
                      <a:pt x="213" y="217"/>
                    </a:cubicBezTo>
                    <a:cubicBezTo>
                      <a:pt x="212" y="218"/>
                      <a:pt x="212" y="219"/>
                      <a:pt x="212" y="220"/>
                    </a:cubicBezTo>
                    <a:cubicBezTo>
                      <a:pt x="209" y="221"/>
                      <a:pt x="209" y="225"/>
                      <a:pt x="205" y="226"/>
                    </a:cubicBezTo>
                    <a:cubicBezTo>
                      <a:pt x="203" y="229"/>
                      <a:pt x="202" y="232"/>
                      <a:pt x="199" y="234"/>
                    </a:cubicBezTo>
                    <a:cubicBezTo>
                      <a:pt x="197" y="236"/>
                      <a:pt x="197" y="239"/>
                      <a:pt x="195" y="241"/>
                    </a:cubicBezTo>
                    <a:cubicBezTo>
                      <a:pt x="194" y="242"/>
                      <a:pt x="193" y="243"/>
                      <a:pt x="193" y="243"/>
                    </a:cubicBezTo>
                    <a:cubicBezTo>
                      <a:pt x="192" y="244"/>
                      <a:pt x="192" y="245"/>
                      <a:pt x="192" y="246"/>
                    </a:cubicBezTo>
                    <a:cubicBezTo>
                      <a:pt x="191" y="247"/>
                      <a:pt x="191" y="247"/>
                      <a:pt x="190" y="248"/>
                    </a:cubicBezTo>
                    <a:cubicBezTo>
                      <a:pt x="190" y="249"/>
                      <a:pt x="189" y="250"/>
                      <a:pt x="188" y="252"/>
                    </a:cubicBezTo>
                    <a:cubicBezTo>
                      <a:pt x="187" y="254"/>
                      <a:pt x="186" y="256"/>
                      <a:pt x="187" y="259"/>
                    </a:cubicBezTo>
                    <a:cubicBezTo>
                      <a:pt x="190" y="261"/>
                      <a:pt x="193" y="260"/>
                      <a:pt x="195" y="259"/>
                    </a:cubicBezTo>
                    <a:cubicBezTo>
                      <a:pt x="198" y="259"/>
                      <a:pt x="201" y="259"/>
                      <a:pt x="204" y="259"/>
                    </a:cubicBezTo>
                    <a:cubicBezTo>
                      <a:pt x="213" y="259"/>
                      <a:pt x="223" y="259"/>
                      <a:pt x="232" y="259"/>
                    </a:cubicBezTo>
                    <a:cubicBezTo>
                      <a:pt x="234" y="257"/>
                      <a:pt x="237" y="258"/>
                      <a:pt x="240" y="258"/>
                    </a:cubicBezTo>
                    <a:cubicBezTo>
                      <a:pt x="245" y="258"/>
                      <a:pt x="250" y="258"/>
                      <a:pt x="255" y="258"/>
                    </a:cubicBezTo>
                    <a:cubicBezTo>
                      <a:pt x="256" y="258"/>
                      <a:pt x="258" y="257"/>
                      <a:pt x="259" y="257"/>
                    </a:cubicBezTo>
                    <a:cubicBezTo>
                      <a:pt x="260" y="257"/>
                      <a:pt x="261" y="258"/>
                      <a:pt x="262" y="258"/>
                    </a:cubicBezTo>
                    <a:cubicBezTo>
                      <a:pt x="263" y="258"/>
                      <a:pt x="265" y="257"/>
                      <a:pt x="266" y="257"/>
                    </a:cubicBezTo>
                    <a:cubicBezTo>
                      <a:pt x="273" y="257"/>
                      <a:pt x="277" y="257"/>
                      <a:pt x="282" y="258"/>
                    </a:cubicBezTo>
                    <a:cubicBezTo>
                      <a:pt x="285" y="259"/>
                      <a:pt x="288" y="260"/>
                      <a:pt x="290" y="262"/>
                    </a:cubicBezTo>
                    <a:cubicBezTo>
                      <a:pt x="294" y="263"/>
                      <a:pt x="296" y="265"/>
                      <a:pt x="299" y="268"/>
                    </a:cubicBezTo>
                    <a:cubicBezTo>
                      <a:pt x="299" y="270"/>
                      <a:pt x="302" y="272"/>
                      <a:pt x="303" y="274"/>
                    </a:cubicBezTo>
                    <a:cubicBezTo>
                      <a:pt x="304" y="276"/>
                      <a:pt x="305" y="278"/>
                      <a:pt x="306" y="280"/>
                    </a:cubicBezTo>
                    <a:cubicBezTo>
                      <a:pt x="306" y="281"/>
                      <a:pt x="308" y="281"/>
                      <a:pt x="308" y="282"/>
                    </a:cubicBezTo>
                    <a:cubicBezTo>
                      <a:pt x="308" y="283"/>
                      <a:pt x="308" y="284"/>
                      <a:pt x="309" y="284"/>
                    </a:cubicBezTo>
                    <a:cubicBezTo>
                      <a:pt x="309" y="286"/>
                      <a:pt x="312" y="289"/>
                      <a:pt x="314" y="289"/>
                    </a:cubicBezTo>
                    <a:cubicBezTo>
                      <a:pt x="317" y="289"/>
                      <a:pt x="317" y="283"/>
                      <a:pt x="318" y="279"/>
                    </a:cubicBezTo>
                    <a:cubicBezTo>
                      <a:pt x="318" y="278"/>
                      <a:pt x="319" y="277"/>
                      <a:pt x="319" y="276"/>
                    </a:cubicBezTo>
                    <a:cubicBezTo>
                      <a:pt x="320" y="275"/>
                      <a:pt x="319" y="274"/>
                      <a:pt x="319" y="274"/>
                    </a:cubicBezTo>
                    <a:cubicBezTo>
                      <a:pt x="320" y="273"/>
                      <a:pt x="321" y="272"/>
                      <a:pt x="321" y="271"/>
                    </a:cubicBezTo>
                    <a:cubicBezTo>
                      <a:pt x="321" y="270"/>
                      <a:pt x="321" y="268"/>
                      <a:pt x="321" y="267"/>
                    </a:cubicBezTo>
                    <a:cubicBezTo>
                      <a:pt x="322" y="265"/>
                      <a:pt x="324" y="264"/>
                      <a:pt x="323" y="262"/>
                    </a:cubicBezTo>
                    <a:cubicBezTo>
                      <a:pt x="324" y="261"/>
                      <a:pt x="325" y="260"/>
                      <a:pt x="324" y="258"/>
                    </a:cubicBezTo>
                    <a:cubicBezTo>
                      <a:pt x="326" y="256"/>
                      <a:pt x="328" y="256"/>
                      <a:pt x="330" y="254"/>
                    </a:cubicBezTo>
                    <a:cubicBezTo>
                      <a:pt x="331" y="253"/>
                      <a:pt x="331" y="252"/>
                      <a:pt x="332" y="251"/>
                    </a:cubicBezTo>
                    <a:cubicBezTo>
                      <a:pt x="332" y="251"/>
                      <a:pt x="333" y="252"/>
                      <a:pt x="334" y="251"/>
                    </a:cubicBezTo>
                    <a:cubicBezTo>
                      <a:pt x="335" y="251"/>
                      <a:pt x="336" y="250"/>
                      <a:pt x="337" y="250"/>
                    </a:cubicBezTo>
                    <a:cubicBezTo>
                      <a:pt x="340" y="249"/>
                      <a:pt x="343" y="248"/>
                      <a:pt x="347" y="249"/>
                    </a:cubicBezTo>
                    <a:cubicBezTo>
                      <a:pt x="349" y="249"/>
                      <a:pt x="352" y="248"/>
                      <a:pt x="355" y="249"/>
                    </a:cubicBezTo>
                    <a:cubicBezTo>
                      <a:pt x="355" y="249"/>
                      <a:pt x="356" y="249"/>
                      <a:pt x="357" y="249"/>
                    </a:cubicBezTo>
                    <a:cubicBezTo>
                      <a:pt x="359" y="250"/>
                      <a:pt x="362" y="250"/>
                      <a:pt x="364" y="250"/>
                    </a:cubicBezTo>
                    <a:cubicBezTo>
                      <a:pt x="365" y="250"/>
                      <a:pt x="366" y="251"/>
                      <a:pt x="367" y="251"/>
                    </a:cubicBezTo>
                    <a:cubicBezTo>
                      <a:pt x="369" y="252"/>
                      <a:pt x="371" y="252"/>
                      <a:pt x="372" y="253"/>
                    </a:cubicBezTo>
                    <a:cubicBezTo>
                      <a:pt x="377" y="253"/>
                      <a:pt x="379" y="256"/>
                      <a:pt x="383" y="256"/>
                    </a:cubicBezTo>
                    <a:cubicBezTo>
                      <a:pt x="387" y="258"/>
                      <a:pt x="386" y="262"/>
                      <a:pt x="383" y="264"/>
                    </a:cubicBezTo>
                    <a:cubicBezTo>
                      <a:pt x="379" y="266"/>
                      <a:pt x="373" y="267"/>
                      <a:pt x="369" y="270"/>
                    </a:cubicBezTo>
                    <a:cubicBezTo>
                      <a:pt x="366" y="270"/>
                      <a:pt x="364" y="272"/>
                      <a:pt x="364" y="274"/>
                    </a:cubicBezTo>
                    <a:cubicBezTo>
                      <a:pt x="364" y="274"/>
                      <a:pt x="365" y="275"/>
                      <a:pt x="365" y="276"/>
                    </a:cubicBezTo>
                    <a:cubicBezTo>
                      <a:pt x="366" y="277"/>
                      <a:pt x="366" y="278"/>
                      <a:pt x="366" y="279"/>
                    </a:cubicBezTo>
                    <a:cubicBezTo>
                      <a:pt x="366" y="280"/>
                      <a:pt x="367" y="281"/>
                      <a:pt x="368" y="282"/>
                    </a:cubicBezTo>
                    <a:cubicBezTo>
                      <a:pt x="368" y="282"/>
                      <a:pt x="368" y="283"/>
                      <a:pt x="368" y="283"/>
                    </a:cubicBezTo>
                    <a:cubicBezTo>
                      <a:pt x="369" y="284"/>
                      <a:pt x="369" y="285"/>
                      <a:pt x="370" y="285"/>
                    </a:cubicBezTo>
                    <a:cubicBezTo>
                      <a:pt x="371" y="288"/>
                      <a:pt x="372" y="292"/>
                      <a:pt x="374" y="293"/>
                    </a:cubicBezTo>
                    <a:cubicBezTo>
                      <a:pt x="377" y="293"/>
                      <a:pt x="378" y="291"/>
                      <a:pt x="378" y="288"/>
                    </a:cubicBezTo>
                    <a:cubicBezTo>
                      <a:pt x="380" y="286"/>
                      <a:pt x="381" y="284"/>
                      <a:pt x="382" y="282"/>
                    </a:cubicBezTo>
                    <a:cubicBezTo>
                      <a:pt x="384" y="281"/>
                      <a:pt x="384" y="278"/>
                      <a:pt x="384" y="276"/>
                    </a:cubicBezTo>
                    <a:cubicBezTo>
                      <a:pt x="388" y="273"/>
                      <a:pt x="389" y="267"/>
                      <a:pt x="393" y="264"/>
                    </a:cubicBezTo>
                    <a:cubicBezTo>
                      <a:pt x="393" y="264"/>
                      <a:pt x="394" y="264"/>
                      <a:pt x="395" y="264"/>
                    </a:cubicBezTo>
                    <a:cubicBezTo>
                      <a:pt x="397" y="260"/>
                      <a:pt x="402" y="258"/>
                      <a:pt x="407" y="257"/>
                    </a:cubicBezTo>
                    <a:cubicBezTo>
                      <a:pt x="415" y="254"/>
                      <a:pt x="424" y="252"/>
                      <a:pt x="434" y="254"/>
                    </a:cubicBezTo>
                    <a:cubicBezTo>
                      <a:pt x="436" y="252"/>
                      <a:pt x="441" y="254"/>
                      <a:pt x="446" y="254"/>
                    </a:cubicBezTo>
                    <a:cubicBezTo>
                      <a:pt x="448" y="254"/>
                      <a:pt x="449" y="254"/>
                      <a:pt x="450" y="254"/>
                    </a:cubicBezTo>
                    <a:cubicBezTo>
                      <a:pt x="450" y="254"/>
                      <a:pt x="451" y="253"/>
                      <a:pt x="452" y="253"/>
                    </a:cubicBezTo>
                    <a:cubicBezTo>
                      <a:pt x="456" y="253"/>
                      <a:pt x="462" y="253"/>
                      <a:pt x="468" y="253"/>
                    </a:cubicBezTo>
                    <a:cubicBezTo>
                      <a:pt x="469" y="253"/>
                      <a:pt x="470" y="253"/>
                      <a:pt x="471" y="253"/>
                    </a:cubicBezTo>
                    <a:cubicBezTo>
                      <a:pt x="473" y="253"/>
                      <a:pt x="475" y="252"/>
                      <a:pt x="476" y="252"/>
                    </a:cubicBezTo>
                    <a:cubicBezTo>
                      <a:pt x="478" y="252"/>
                      <a:pt x="480" y="253"/>
                      <a:pt x="481" y="253"/>
                    </a:cubicBezTo>
                    <a:cubicBezTo>
                      <a:pt x="482" y="253"/>
                      <a:pt x="483" y="252"/>
                      <a:pt x="484" y="252"/>
                    </a:cubicBezTo>
                    <a:cubicBezTo>
                      <a:pt x="489" y="252"/>
                      <a:pt x="494" y="253"/>
                      <a:pt x="499" y="252"/>
                    </a:cubicBezTo>
                    <a:cubicBezTo>
                      <a:pt x="503" y="247"/>
                      <a:pt x="496" y="242"/>
                      <a:pt x="496" y="237"/>
                    </a:cubicBezTo>
                    <a:cubicBezTo>
                      <a:pt x="494" y="236"/>
                      <a:pt x="493" y="234"/>
                      <a:pt x="492" y="233"/>
                    </a:cubicBezTo>
                    <a:close/>
                    <a:moveTo>
                      <a:pt x="614" y="234"/>
                    </a:moveTo>
                    <a:cubicBezTo>
                      <a:pt x="614" y="237"/>
                      <a:pt x="616" y="237"/>
                      <a:pt x="615" y="240"/>
                    </a:cubicBezTo>
                    <a:cubicBezTo>
                      <a:pt x="616" y="243"/>
                      <a:pt x="620" y="242"/>
                      <a:pt x="621" y="240"/>
                    </a:cubicBezTo>
                    <a:cubicBezTo>
                      <a:pt x="621" y="237"/>
                      <a:pt x="620" y="235"/>
                      <a:pt x="619" y="233"/>
                    </a:cubicBezTo>
                    <a:cubicBezTo>
                      <a:pt x="617" y="233"/>
                      <a:pt x="615" y="232"/>
                      <a:pt x="614" y="234"/>
                    </a:cubicBezTo>
                    <a:close/>
                    <a:moveTo>
                      <a:pt x="536" y="262"/>
                    </a:moveTo>
                    <a:cubicBezTo>
                      <a:pt x="534" y="263"/>
                      <a:pt x="532" y="262"/>
                      <a:pt x="530" y="261"/>
                    </a:cubicBezTo>
                    <a:cubicBezTo>
                      <a:pt x="529" y="261"/>
                      <a:pt x="528" y="261"/>
                      <a:pt x="527" y="261"/>
                    </a:cubicBezTo>
                    <a:cubicBezTo>
                      <a:pt x="525" y="260"/>
                      <a:pt x="524" y="257"/>
                      <a:pt x="522" y="256"/>
                    </a:cubicBezTo>
                    <a:cubicBezTo>
                      <a:pt x="517" y="256"/>
                      <a:pt x="519" y="258"/>
                      <a:pt x="520" y="260"/>
                    </a:cubicBezTo>
                    <a:cubicBezTo>
                      <a:pt x="520" y="261"/>
                      <a:pt x="521" y="263"/>
                      <a:pt x="522" y="265"/>
                    </a:cubicBezTo>
                    <a:cubicBezTo>
                      <a:pt x="524" y="268"/>
                      <a:pt x="525" y="268"/>
                      <a:pt x="528" y="270"/>
                    </a:cubicBezTo>
                    <a:cubicBezTo>
                      <a:pt x="529" y="271"/>
                      <a:pt x="531" y="272"/>
                      <a:pt x="532" y="272"/>
                    </a:cubicBezTo>
                    <a:cubicBezTo>
                      <a:pt x="534" y="273"/>
                      <a:pt x="537" y="273"/>
                      <a:pt x="538" y="274"/>
                    </a:cubicBezTo>
                    <a:cubicBezTo>
                      <a:pt x="540" y="273"/>
                      <a:pt x="542" y="274"/>
                      <a:pt x="543" y="274"/>
                    </a:cubicBezTo>
                    <a:cubicBezTo>
                      <a:pt x="544" y="273"/>
                      <a:pt x="546" y="272"/>
                      <a:pt x="546" y="270"/>
                    </a:cubicBezTo>
                    <a:cubicBezTo>
                      <a:pt x="546" y="269"/>
                      <a:pt x="545" y="268"/>
                      <a:pt x="545" y="266"/>
                    </a:cubicBezTo>
                    <a:cubicBezTo>
                      <a:pt x="543" y="264"/>
                      <a:pt x="539" y="264"/>
                      <a:pt x="536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6">
                <a:extLst>
                  <a:ext uri="{FF2B5EF4-FFF2-40B4-BE49-F238E27FC236}">
                    <a16:creationId xmlns:a16="http://schemas.microsoft.com/office/drawing/2014/main" xmlns="" id="{E21A915A-72FE-412A-8A0A-974766B7A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3" y="1255"/>
                <a:ext cx="73" cy="75"/>
              </a:xfrm>
              <a:custGeom>
                <a:avLst/>
                <a:gdLst>
                  <a:gd name="T0" fmla="*/ 17 w 35"/>
                  <a:gd name="T1" fmla="*/ 35 h 36"/>
                  <a:gd name="T2" fmla="*/ 15 w 35"/>
                  <a:gd name="T3" fmla="*/ 26 h 36"/>
                  <a:gd name="T4" fmla="*/ 11 w 35"/>
                  <a:gd name="T5" fmla="*/ 25 h 36"/>
                  <a:gd name="T6" fmla="*/ 9 w 35"/>
                  <a:gd name="T7" fmla="*/ 26 h 36"/>
                  <a:gd name="T8" fmla="*/ 3 w 35"/>
                  <a:gd name="T9" fmla="*/ 23 h 36"/>
                  <a:gd name="T10" fmla="*/ 0 w 35"/>
                  <a:gd name="T11" fmla="*/ 20 h 36"/>
                  <a:gd name="T12" fmla="*/ 0 w 35"/>
                  <a:gd name="T13" fmla="*/ 15 h 36"/>
                  <a:gd name="T14" fmla="*/ 4 w 35"/>
                  <a:gd name="T15" fmla="*/ 12 h 36"/>
                  <a:gd name="T16" fmla="*/ 6 w 35"/>
                  <a:gd name="T17" fmla="*/ 10 h 36"/>
                  <a:gd name="T18" fmla="*/ 10 w 35"/>
                  <a:gd name="T19" fmla="*/ 8 h 36"/>
                  <a:gd name="T20" fmla="*/ 14 w 35"/>
                  <a:gd name="T21" fmla="*/ 4 h 36"/>
                  <a:gd name="T22" fmla="*/ 15 w 35"/>
                  <a:gd name="T23" fmla="*/ 4 h 36"/>
                  <a:gd name="T24" fmla="*/ 18 w 35"/>
                  <a:gd name="T25" fmla="*/ 1 h 36"/>
                  <a:gd name="T26" fmla="*/ 24 w 35"/>
                  <a:gd name="T27" fmla="*/ 0 h 36"/>
                  <a:gd name="T28" fmla="*/ 33 w 35"/>
                  <a:gd name="T29" fmla="*/ 4 h 36"/>
                  <a:gd name="T30" fmla="*/ 33 w 35"/>
                  <a:gd name="T31" fmla="*/ 6 h 36"/>
                  <a:gd name="T32" fmla="*/ 34 w 35"/>
                  <a:gd name="T33" fmla="*/ 14 h 36"/>
                  <a:gd name="T34" fmla="*/ 33 w 35"/>
                  <a:gd name="T35" fmla="*/ 17 h 36"/>
                  <a:gd name="T36" fmla="*/ 33 w 35"/>
                  <a:gd name="T37" fmla="*/ 18 h 36"/>
                  <a:gd name="T38" fmla="*/ 31 w 35"/>
                  <a:gd name="T39" fmla="*/ 20 h 36"/>
                  <a:gd name="T40" fmla="*/ 30 w 35"/>
                  <a:gd name="T41" fmla="*/ 24 h 36"/>
                  <a:gd name="T42" fmla="*/ 23 w 35"/>
                  <a:gd name="T43" fmla="*/ 31 h 36"/>
                  <a:gd name="T44" fmla="*/ 17 w 35"/>
                  <a:gd name="T4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36">
                    <a:moveTo>
                      <a:pt x="17" y="35"/>
                    </a:moveTo>
                    <a:cubicBezTo>
                      <a:pt x="16" y="32"/>
                      <a:pt x="16" y="29"/>
                      <a:pt x="15" y="26"/>
                    </a:cubicBezTo>
                    <a:cubicBezTo>
                      <a:pt x="14" y="26"/>
                      <a:pt x="13" y="25"/>
                      <a:pt x="11" y="25"/>
                    </a:cubicBezTo>
                    <a:cubicBezTo>
                      <a:pt x="10" y="25"/>
                      <a:pt x="10" y="26"/>
                      <a:pt x="9" y="26"/>
                    </a:cubicBezTo>
                    <a:cubicBezTo>
                      <a:pt x="6" y="26"/>
                      <a:pt x="5" y="24"/>
                      <a:pt x="3" y="23"/>
                    </a:cubicBezTo>
                    <a:cubicBezTo>
                      <a:pt x="2" y="21"/>
                      <a:pt x="1" y="21"/>
                      <a:pt x="0" y="20"/>
                    </a:cubicBezTo>
                    <a:cubicBezTo>
                      <a:pt x="0" y="18"/>
                      <a:pt x="0" y="17"/>
                      <a:pt x="0" y="15"/>
                    </a:cubicBezTo>
                    <a:cubicBezTo>
                      <a:pt x="0" y="13"/>
                      <a:pt x="2" y="13"/>
                      <a:pt x="4" y="12"/>
                    </a:cubicBezTo>
                    <a:cubicBezTo>
                      <a:pt x="5" y="12"/>
                      <a:pt x="5" y="11"/>
                      <a:pt x="6" y="10"/>
                    </a:cubicBezTo>
                    <a:cubicBezTo>
                      <a:pt x="7" y="9"/>
                      <a:pt x="9" y="9"/>
                      <a:pt x="10" y="8"/>
                    </a:cubicBezTo>
                    <a:cubicBezTo>
                      <a:pt x="12" y="7"/>
                      <a:pt x="12" y="5"/>
                      <a:pt x="14" y="4"/>
                    </a:cubicBezTo>
                    <a:cubicBezTo>
                      <a:pt x="14" y="4"/>
                      <a:pt x="15" y="4"/>
                      <a:pt x="15" y="4"/>
                    </a:cubicBezTo>
                    <a:cubicBezTo>
                      <a:pt x="16" y="3"/>
                      <a:pt x="17" y="2"/>
                      <a:pt x="18" y="1"/>
                    </a:cubicBezTo>
                    <a:cubicBezTo>
                      <a:pt x="21" y="1"/>
                      <a:pt x="22" y="0"/>
                      <a:pt x="24" y="0"/>
                    </a:cubicBezTo>
                    <a:cubicBezTo>
                      <a:pt x="28" y="0"/>
                      <a:pt x="31" y="2"/>
                      <a:pt x="33" y="4"/>
                    </a:cubicBezTo>
                    <a:cubicBezTo>
                      <a:pt x="33" y="5"/>
                      <a:pt x="33" y="5"/>
                      <a:pt x="33" y="6"/>
                    </a:cubicBezTo>
                    <a:cubicBezTo>
                      <a:pt x="35" y="8"/>
                      <a:pt x="35" y="11"/>
                      <a:pt x="34" y="14"/>
                    </a:cubicBezTo>
                    <a:cubicBezTo>
                      <a:pt x="34" y="14"/>
                      <a:pt x="33" y="15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2" y="19"/>
                      <a:pt x="32" y="19"/>
                      <a:pt x="31" y="20"/>
                    </a:cubicBezTo>
                    <a:cubicBezTo>
                      <a:pt x="31" y="21"/>
                      <a:pt x="31" y="23"/>
                      <a:pt x="30" y="24"/>
                    </a:cubicBezTo>
                    <a:cubicBezTo>
                      <a:pt x="29" y="26"/>
                      <a:pt x="25" y="29"/>
                      <a:pt x="23" y="31"/>
                    </a:cubicBezTo>
                    <a:cubicBezTo>
                      <a:pt x="23" y="34"/>
                      <a:pt x="20" y="36"/>
                      <a:pt x="1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Freeform 7">
                <a:extLst>
                  <a:ext uri="{FF2B5EF4-FFF2-40B4-BE49-F238E27FC236}">
                    <a16:creationId xmlns:a16="http://schemas.microsoft.com/office/drawing/2014/main" xmlns="" id="{F182158E-ED2E-4EC0-AC3A-F130D3F108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7" y="1255"/>
                <a:ext cx="44" cy="48"/>
              </a:xfrm>
              <a:custGeom>
                <a:avLst/>
                <a:gdLst>
                  <a:gd name="T0" fmla="*/ 17 w 21"/>
                  <a:gd name="T1" fmla="*/ 5 h 23"/>
                  <a:gd name="T2" fmla="*/ 20 w 21"/>
                  <a:gd name="T3" fmla="*/ 9 h 23"/>
                  <a:gd name="T4" fmla="*/ 19 w 21"/>
                  <a:gd name="T5" fmla="*/ 16 h 23"/>
                  <a:gd name="T6" fmla="*/ 18 w 21"/>
                  <a:gd name="T7" fmla="*/ 17 h 23"/>
                  <a:gd name="T8" fmla="*/ 16 w 21"/>
                  <a:gd name="T9" fmla="*/ 18 h 23"/>
                  <a:gd name="T10" fmla="*/ 11 w 21"/>
                  <a:gd name="T11" fmla="*/ 21 h 23"/>
                  <a:gd name="T12" fmla="*/ 7 w 21"/>
                  <a:gd name="T13" fmla="*/ 22 h 23"/>
                  <a:gd name="T14" fmla="*/ 6 w 21"/>
                  <a:gd name="T15" fmla="*/ 20 h 23"/>
                  <a:gd name="T16" fmla="*/ 4 w 21"/>
                  <a:gd name="T17" fmla="*/ 18 h 23"/>
                  <a:gd name="T18" fmla="*/ 3 w 21"/>
                  <a:gd name="T19" fmla="*/ 16 h 23"/>
                  <a:gd name="T20" fmla="*/ 2 w 21"/>
                  <a:gd name="T21" fmla="*/ 14 h 23"/>
                  <a:gd name="T22" fmla="*/ 1 w 21"/>
                  <a:gd name="T23" fmla="*/ 4 h 23"/>
                  <a:gd name="T24" fmla="*/ 11 w 21"/>
                  <a:gd name="T25" fmla="*/ 3 h 23"/>
                  <a:gd name="T26" fmla="*/ 12 w 21"/>
                  <a:gd name="T27" fmla="*/ 3 h 23"/>
                  <a:gd name="T28" fmla="*/ 14 w 21"/>
                  <a:gd name="T29" fmla="*/ 5 h 23"/>
                  <a:gd name="T30" fmla="*/ 17 w 21"/>
                  <a:gd name="T31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23">
                    <a:moveTo>
                      <a:pt x="17" y="5"/>
                    </a:moveTo>
                    <a:cubicBezTo>
                      <a:pt x="19" y="6"/>
                      <a:pt x="20" y="7"/>
                      <a:pt x="20" y="9"/>
                    </a:cubicBezTo>
                    <a:cubicBezTo>
                      <a:pt x="21" y="11"/>
                      <a:pt x="20" y="15"/>
                      <a:pt x="19" y="16"/>
                    </a:cubicBezTo>
                    <a:cubicBezTo>
                      <a:pt x="19" y="16"/>
                      <a:pt x="18" y="16"/>
                      <a:pt x="18" y="17"/>
                    </a:cubicBezTo>
                    <a:cubicBezTo>
                      <a:pt x="17" y="17"/>
                      <a:pt x="17" y="18"/>
                      <a:pt x="16" y="18"/>
                    </a:cubicBezTo>
                    <a:cubicBezTo>
                      <a:pt x="15" y="20"/>
                      <a:pt x="13" y="20"/>
                      <a:pt x="11" y="21"/>
                    </a:cubicBezTo>
                    <a:cubicBezTo>
                      <a:pt x="10" y="22"/>
                      <a:pt x="9" y="23"/>
                      <a:pt x="7" y="22"/>
                    </a:cubicBezTo>
                    <a:cubicBezTo>
                      <a:pt x="6" y="22"/>
                      <a:pt x="6" y="21"/>
                      <a:pt x="6" y="20"/>
                    </a:cubicBezTo>
                    <a:cubicBezTo>
                      <a:pt x="5" y="19"/>
                      <a:pt x="4" y="19"/>
                      <a:pt x="4" y="18"/>
                    </a:cubicBezTo>
                    <a:cubicBezTo>
                      <a:pt x="4" y="17"/>
                      <a:pt x="3" y="16"/>
                      <a:pt x="3" y="16"/>
                    </a:cubicBezTo>
                    <a:cubicBezTo>
                      <a:pt x="3" y="15"/>
                      <a:pt x="2" y="14"/>
                      <a:pt x="2" y="14"/>
                    </a:cubicBezTo>
                    <a:cubicBezTo>
                      <a:pt x="0" y="11"/>
                      <a:pt x="1" y="7"/>
                      <a:pt x="1" y="4"/>
                    </a:cubicBezTo>
                    <a:cubicBezTo>
                      <a:pt x="2" y="1"/>
                      <a:pt x="8" y="0"/>
                      <a:pt x="11" y="3"/>
                    </a:cubicBezTo>
                    <a:cubicBezTo>
                      <a:pt x="12" y="3"/>
                      <a:pt x="12" y="2"/>
                      <a:pt x="12" y="3"/>
                    </a:cubicBezTo>
                    <a:cubicBezTo>
                      <a:pt x="13" y="3"/>
                      <a:pt x="13" y="4"/>
                      <a:pt x="14" y="5"/>
                    </a:cubicBezTo>
                    <a:cubicBezTo>
                      <a:pt x="15" y="5"/>
                      <a:pt x="16" y="5"/>
                      <a:pt x="1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8">
                <a:extLst>
                  <a:ext uri="{FF2B5EF4-FFF2-40B4-BE49-F238E27FC236}">
                    <a16:creationId xmlns:a16="http://schemas.microsoft.com/office/drawing/2014/main" xmlns="" id="{01744B54-57AF-4D9A-A772-A4B9B0278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7" y="1312"/>
                <a:ext cx="200" cy="153"/>
              </a:xfrm>
              <a:custGeom>
                <a:avLst/>
                <a:gdLst>
                  <a:gd name="T0" fmla="*/ 82 w 96"/>
                  <a:gd name="T1" fmla="*/ 2 h 74"/>
                  <a:gd name="T2" fmla="*/ 84 w 96"/>
                  <a:gd name="T3" fmla="*/ 5 h 74"/>
                  <a:gd name="T4" fmla="*/ 84 w 96"/>
                  <a:gd name="T5" fmla="*/ 7 h 74"/>
                  <a:gd name="T6" fmla="*/ 88 w 96"/>
                  <a:gd name="T7" fmla="*/ 11 h 74"/>
                  <a:gd name="T8" fmla="*/ 88 w 96"/>
                  <a:gd name="T9" fmla="*/ 13 h 74"/>
                  <a:gd name="T10" fmla="*/ 89 w 96"/>
                  <a:gd name="T11" fmla="*/ 15 h 74"/>
                  <a:gd name="T12" fmla="*/ 88 w 96"/>
                  <a:gd name="T13" fmla="*/ 22 h 74"/>
                  <a:gd name="T14" fmla="*/ 81 w 96"/>
                  <a:gd name="T15" fmla="*/ 28 h 74"/>
                  <a:gd name="T16" fmla="*/ 81 w 96"/>
                  <a:gd name="T17" fmla="*/ 30 h 74"/>
                  <a:gd name="T18" fmla="*/ 78 w 96"/>
                  <a:gd name="T19" fmla="*/ 33 h 74"/>
                  <a:gd name="T20" fmla="*/ 78 w 96"/>
                  <a:gd name="T21" fmla="*/ 36 h 74"/>
                  <a:gd name="T22" fmla="*/ 76 w 96"/>
                  <a:gd name="T23" fmla="*/ 42 h 74"/>
                  <a:gd name="T24" fmla="*/ 94 w 96"/>
                  <a:gd name="T25" fmla="*/ 43 h 74"/>
                  <a:gd name="T26" fmla="*/ 94 w 96"/>
                  <a:gd name="T27" fmla="*/ 49 h 74"/>
                  <a:gd name="T28" fmla="*/ 88 w 96"/>
                  <a:gd name="T29" fmla="*/ 51 h 74"/>
                  <a:gd name="T30" fmla="*/ 86 w 96"/>
                  <a:gd name="T31" fmla="*/ 52 h 74"/>
                  <a:gd name="T32" fmla="*/ 82 w 96"/>
                  <a:gd name="T33" fmla="*/ 52 h 74"/>
                  <a:gd name="T34" fmla="*/ 69 w 96"/>
                  <a:gd name="T35" fmla="*/ 53 h 74"/>
                  <a:gd name="T36" fmla="*/ 59 w 96"/>
                  <a:gd name="T37" fmla="*/ 64 h 74"/>
                  <a:gd name="T38" fmla="*/ 53 w 96"/>
                  <a:gd name="T39" fmla="*/ 69 h 74"/>
                  <a:gd name="T40" fmla="*/ 46 w 96"/>
                  <a:gd name="T41" fmla="*/ 72 h 74"/>
                  <a:gd name="T42" fmla="*/ 40 w 96"/>
                  <a:gd name="T43" fmla="*/ 74 h 74"/>
                  <a:gd name="T44" fmla="*/ 38 w 96"/>
                  <a:gd name="T45" fmla="*/ 74 h 74"/>
                  <a:gd name="T46" fmla="*/ 25 w 96"/>
                  <a:gd name="T47" fmla="*/ 74 h 74"/>
                  <a:gd name="T48" fmla="*/ 19 w 96"/>
                  <a:gd name="T49" fmla="*/ 71 h 74"/>
                  <a:gd name="T50" fmla="*/ 29 w 96"/>
                  <a:gd name="T51" fmla="*/ 67 h 74"/>
                  <a:gd name="T52" fmla="*/ 36 w 96"/>
                  <a:gd name="T53" fmla="*/ 65 h 74"/>
                  <a:gd name="T54" fmla="*/ 40 w 96"/>
                  <a:gd name="T55" fmla="*/ 62 h 74"/>
                  <a:gd name="T56" fmla="*/ 35 w 96"/>
                  <a:gd name="T57" fmla="*/ 58 h 74"/>
                  <a:gd name="T58" fmla="*/ 26 w 96"/>
                  <a:gd name="T59" fmla="*/ 58 h 74"/>
                  <a:gd name="T60" fmla="*/ 23 w 96"/>
                  <a:gd name="T61" fmla="*/ 58 h 74"/>
                  <a:gd name="T62" fmla="*/ 19 w 96"/>
                  <a:gd name="T63" fmla="*/ 58 h 74"/>
                  <a:gd name="T64" fmla="*/ 14 w 96"/>
                  <a:gd name="T65" fmla="*/ 57 h 74"/>
                  <a:gd name="T66" fmla="*/ 4 w 96"/>
                  <a:gd name="T67" fmla="*/ 50 h 74"/>
                  <a:gd name="T68" fmla="*/ 4 w 96"/>
                  <a:gd name="T69" fmla="*/ 49 h 74"/>
                  <a:gd name="T70" fmla="*/ 0 w 96"/>
                  <a:gd name="T71" fmla="*/ 45 h 74"/>
                  <a:gd name="T72" fmla="*/ 2 w 96"/>
                  <a:gd name="T73" fmla="*/ 40 h 74"/>
                  <a:gd name="T74" fmla="*/ 8 w 96"/>
                  <a:gd name="T75" fmla="*/ 41 h 74"/>
                  <a:gd name="T76" fmla="*/ 11 w 96"/>
                  <a:gd name="T77" fmla="*/ 42 h 74"/>
                  <a:gd name="T78" fmla="*/ 14 w 96"/>
                  <a:gd name="T79" fmla="*/ 43 h 74"/>
                  <a:gd name="T80" fmla="*/ 27 w 96"/>
                  <a:gd name="T81" fmla="*/ 43 h 74"/>
                  <a:gd name="T82" fmla="*/ 32 w 96"/>
                  <a:gd name="T83" fmla="*/ 43 h 74"/>
                  <a:gd name="T84" fmla="*/ 55 w 96"/>
                  <a:gd name="T85" fmla="*/ 42 h 74"/>
                  <a:gd name="T86" fmla="*/ 59 w 96"/>
                  <a:gd name="T87" fmla="*/ 38 h 74"/>
                  <a:gd name="T88" fmla="*/ 63 w 96"/>
                  <a:gd name="T89" fmla="*/ 30 h 74"/>
                  <a:gd name="T90" fmla="*/ 65 w 96"/>
                  <a:gd name="T91" fmla="*/ 24 h 74"/>
                  <a:gd name="T92" fmla="*/ 66 w 96"/>
                  <a:gd name="T93" fmla="*/ 19 h 74"/>
                  <a:gd name="T94" fmla="*/ 71 w 96"/>
                  <a:gd name="T95" fmla="*/ 12 h 74"/>
                  <a:gd name="T96" fmla="*/ 72 w 96"/>
                  <a:gd name="T97" fmla="*/ 7 h 74"/>
                  <a:gd name="T98" fmla="*/ 73 w 96"/>
                  <a:gd name="T99" fmla="*/ 5 h 74"/>
                  <a:gd name="T100" fmla="*/ 74 w 96"/>
                  <a:gd name="T101" fmla="*/ 3 h 74"/>
                  <a:gd name="T102" fmla="*/ 82 w 96"/>
                  <a:gd name="T103" fmla="*/ 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6" h="74">
                    <a:moveTo>
                      <a:pt x="82" y="2"/>
                    </a:moveTo>
                    <a:cubicBezTo>
                      <a:pt x="82" y="3"/>
                      <a:pt x="84" y="4"/>
                      <a:pt x="84" y="5"/>
                    </a:cubicBezTo>
                    <a:cubicBezTo>
                      <a:pt x="84" y="6"/>
                      <a:pt x="84" y="6"/>
                      <a:pt x="84" y="7"/>
                    </a:cubicBezTo>
                    <a:cubicBezTo>
                      <a:pt x="85" y="8"/>
                      <a:pt x="87" y="9"/>
                      <a:pt x="88" y="11"/>
                    </a:cubicBezTo>
                    <a:cubicBezTo>
                      <a:pt x="88" y="11"/>
                      <a:pt x="88" y="12"/>
                      <a:pt x="88" y="13"/>
                    </a:cubicBezTo>
                    <a:cubicBezTo>
                      <a:pt x="89" y="14"/>
                      <a:pt x="89" y="15"/>
                      <a:pt x="89" y="15"/>
                    </a:cubicBezTo>
                    <a:cubicBezTo>
                      <a:pt x="90" y="18"/>
                      <a:pt x="88" y="19"/>
                      <a:pt x="88" y="22"/>
                    </a:cubicBezTo>
                    <a:cubicBezTo>
                      <a:pt x="86" y="23"/>
                      <a:pt x="82" y="25"/>
                      <a:pt x="81" y="28"/>
                    </a:cubicBezTo>
                    <a:cubicBezTo>
                      <a:pt x="81" y="29"/>
                      <a:pt x="81" y="29"/>
                      <a:pt x="81" y="30"/>
                    </a:cubicBezTo>
                    <a:cubicBezTo>
                      <a:pt x="81" y="31"/>
                      <a:pt x="79" y="32"/>
                      <a:pt x="78" y="33"/>
                    </a:cubicBezTo>
                    <a:cubicBezTo>
                      <a:pt x="78" y="34"/>
                      <a:pt x="78" y="35"/>
                      <a:pt x="78" y="36"/>
                    </a:cubicBezTo>
                    <a:cubicBezTo>
                      <a:pt x="77" y="38"/>
                      <a:pt x="76" y="39"/>
                      <a:pt x="76" y="42"/>
                    </a:cubicBezTo>
                    <a:cubicBezTo>
                      <a:pt x="80" y="46"/>
                      <a:pt x="88" y="42"/>
                      <a:pt x="94" y="43"/>
                    </a:cubicBezTo>
                    <a:cubicBezTo>
                      <a:pt x="96" y="45"/>
                      <a:pt x="95" y="48"/>
                      <a:pt x="94" y="49"/>
                    </a:cubicBezTo>
                    <a:cubicBezTo>
                      <a:pt x="93" y="50"/>
                      <a:pt x="90" y="50"/>
                      <a:pt x="88" y="51"/>
                    </a:cubicBezTo>
                    <a:cubicBezTo>
                      <a:pt x="87" y="51"/>
                      <a:pt x="86" y="52"/>
                      <a:pt x="86" y="52"/>
                    </a:cubicBezTo>
                    <a:cubicBezTo>
                      <a:pt x="84" y="52"/>
                      <a:pt x="83" y="52"/>
                      <a:pt x="82" y="52"/>
                    </a:cubicBezTo>
                    <a:cubicBezTo>
                      <a:pt x="77" y="52"/>
                      <a:pt x="73" y="52"/>
                      <a:pt x="69" y="53"/>
                    </a:cubicBezTo>
                    <a:cubicBezTo>
                      <a:pt x="65" y="57"/>
                      <a:pt x="63" y="60"/>
                      <a:pt x="59" y="64"/>
                    </a:cubicBezTo>
                    <a:cubicBezTo>
                      <a:pt x="57" y="66"/>
                      <a:pt x="55" y="68"/>
                      <a:pt x="53" y="69"/>
                    </a:cubicBezTo>
                    <a:cubicBezTo>
                      <a:pt x="50" y="70"/>
                      <a:pt x="47" y="69"/>
                      <a:pt x="46" y="72"/>
                    </a:cubicBezTo>
                    <a:cubicBezTo>
                      <a:pt x="44" y="71"/>
                      <a:pt x="42" y="74"/>
                      <a:pt x="40" y="74"/>
                    </a:cubicBezTo>
                    <a:cubicBezTo>
                      <a:pt x="40" y="74"/>
                      <a:pt x="39" y="74"/>
                      <a:pt x="38" y="74"/>
                    </a:cubicBezTo>
                    <a:cubicBezTo>
                      <a:pt x="34" y="74"/>
                      <a:pt x="29" y="74"/>
                      <a:pt x="25" y="74"/>
                    </a:cubicBezTo>
                    <a:cubicBezTo>
                      <a:pt x="23" y="74"/>
                      <a:pt x="20" y="72"/>
                      <a:pt x="19" y="71"/>
                    </a:cubicBezTo>
                    <a:cubicBezTo>
                      <a:pt x="20" y="68"/>
                      <a:pt x="26" y="69"/>
                      <a:pt x="29" y="67"/>
                    </a:cubicBezTo>
                    <a:cubicBezTo>
                      <a:pt x="32" y="67"/>
                      <a:pt x="33" y="65"/>
                      <a:pt x="36" y="65"/>
                    </a:cubicBezTo>
                    <a:cubicBezTo>
                      <a:pt x="37" y="64"/>
                      <a:pt x="38" y="63"/>
                      <a:pt x="40" y="62"/>
                    </a:cubicBezTo>
                    <a:cubicBezTo>
                      <a:pt x="41" y="59"/>
                      <a:pt x="38" y="57"/>
                      <a:pt x="35" y="58"/>
                    </a:cubicBezTo>
                    <a:cubicBezTo>
                      <a:pt x="33" y="56"/>
                      <a:pt x="29" y="59"/>
                      <a:pt x="26" y="58"/>
                    </a:cubicBezTo>
                    <a:cubicBezTo>
                      <a:pt x="25" y="58"/>
                      <a:pt x="24" y="58"/>
                      <a:pt x="23" y="58"/>
                    </a:cubicBezTo>
                    <a:cubicBezTo>
                      <a:pt x="21" y="58"/>
                      <a:pt x="20" y="58"/>
                      <a:pt x="19" y="58"/>
                    </a:cubicBezTo>
                    <a:cubicBezTo>
                      <a:pt x="17" y="58"/>
                      <a:pt x="15" y="58"/>
                      <a:pt x="14" y="57"/>
                    </a:cubicBezTo>
                    <a:cubicBezTo>
                      <a:pt x="10" y="56"/>
                      <a:pt x="7" y="53"/>
                      <a:pt x="4" y="50"/>
                    </a:cubicBezTo>
                    <a:cubicBezTo>
                      <a:pt x="4" y="50"/>
                      <a:pt x="3" y="50"/>
                      <a:pt x="4" y="49"/>
                    </a:cubicBezTo>
                    <a:cubicBezTo>
                      <a:pt x="2" y="48"/>
                      <a:pt x="1" y="47"/>
                      <a:pt x="0" y="45"/>
                    </a:cubicBezTo>
                    <a:cubicBezTo>
                      <a:pt x="1" y="44"/>
                      <a:pt x="1" y="41"/>
                      <a:pt x="2" y="40"/>
                    </a:cubicBezTo>
                    <a:cubicBezTo>
                      <a:pt x="4" y="39"/>
                      <a:pt x="6" y="41"/>
                      <a:pt x="8" y="41"/>
                    </a:cubicBezTo>
                    <a:cubicBezTo>
                      <a:pt x="9" y="41"/>
                      <a:pt x="10" y="41"/>
                      <a:pt x="11" y="42"/>
                    </a:cubicBezTo>
                    <a:cubicBezTo>
                      <a:pt x="12" y="42"/>
                      <a:pt x="13" y="42"/>
                      <a:pt x="14" y="43"/>
                    </a:cubicBezTo>
                    <a:cubicBezTo>
                      <a:pt x="17" y="44"/>
                      <a:pt x="23" y="43"/>
                      <a:pt x="27" y="43"/>
                    </a:cubicBezTo>
                    <a:cubicBezTo>
                      <a:pt x="29" y="43"/>
                      <a:pt x="30" y="43"/>
                      <a:pt x="32" y="43"/>
                    </a:cubicBezTo>
                    <a:cubicBezTo>
                      <a:pt x="40" y="43"/>
                      <a:pt x="48" y="45"/>
                      <a:pt x="55" y="42"/>
                    </a:cubicBezTo>
                    <a:cubicBezTo>
                      <a:pt x="56" y="41"/>
                      <a:pt x="57" y="39"/>
                      <a:pt x="59" y="38"/>
                    </a:cubicBezTo>
                    <a:cubicBezTo>
                      <a:pt x="59" y="35"/>
                      <a:pt x="61" y="32"/>
                      <a:pt x="63" y="30"/>
                    </a:cubicBezTo>
                    <a:cubicBezTo>
                      <a:pt x="62" y="27"/>
                      <a:pt x="64" y="26"/>
                      <a:pt x="65" y="24"/>
                    </a:cubicBezTo>
                    <a:cubicBezTo>
                      <a:pt x="66" y="22"/>
                      <a:pt x="66" y="21"/>
                      <a:pt x="66" y="19"/>
                    </a:cubicBezTo>
                    <a:cubicBezTo>
                      <a:pt x="67" y="17"/>
                      <a:pt x="70" y="14"/>
                      <a:pt x="71" y="12"/>
                    </a:cubicBezTo>
                    <a:cubicBezTo>
                      <a:pt x="71" y="10"/>
                      <a:pt x="71" y="8"/>
                      <a:pt x="72" y="7"/>
                    </a:cubicBezTo>
                    <a:cubicBezTo>
                      <a:pt x="72" y="6"/>
                      <a:pt x="73" y="6"/>
                      <a:pt x="73" y="5"/>
                    </a:cubicBezTo>
                    <a:cubicBezTo>
                      <a:pt x="74" y="4"/>
                      <a:pt x="73" y="3"/>
                      <a:pt x="74" y="3"/>
                    </a:cubicBezTo>
                    <a:cubicBezTo>
                      <a:pt x="75" y="0"/>
                      <a:pt x="79" y="1"/>
                      <a:pt x="8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Freeform 9">
                <a:extLst>
                  <a:ext uri="{FF2B5EF4-FFF2-40B4-BE49-F238E27FC236}">
                    <a16:creationId xmlns:a16="http://schemas.microsoft.com/office/drawing/2014/main" xmlns="" id="{4AD50437-A66B-48CB-B4C1-E678D60DB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" y="1322"/>
                <a:ext cx="61" cy="56"/>
              </a:xfrm>
              <a:custGeom>
                <a:avLst/>
                <a:gdLst>
                  <a:gd name="T0" fmla="*/ 14 w 29"/>
                  <a:gd name="T1" fmla="*/ 27 h 27"/>
                  <a:gd name="T2" fmla="*/ 4 w 29"/>
                  <a:gd name="T3" fmla="*/ 22 h 27"/>
                  <a:gd name="T4" fmla="*/ 2 w 29"/>
                  <a:gd name="T5" fmla="*/ 22 h 27"/>
                  <a:gd name="T6" fmla="*/ 2 w 29"/>
                  <a:gd name="T7" fmla="*/ 20 h 27"/>
                  <a:gd name="T8" fmla="*/ 0 w 29"/>
                  <a:gd name="T9" fmla="*/ 19 h 27"/>
                  <a:gd name="T10" fmla="*/ 2 w 29"/>
                  <a:gd name="T11" fmla="*/ 16 h 27"/>
                  <a:gd name="T12" fmla="*/ 15 w 29"/>
                  <a:gd name="T13" fmla="*/ 6 h 27"/>
                  <a:gd name="T14" fmla="*/ 17 w 29"/>
                  <a:gd name="T15" fmla="*/ 6 h 27"/>
                  <a:gd name="T16" fmla="*/ 28 w 29"/>
                  <a:gd name="T17" fmla="*/ 4 h 27"/>
                  <a:gd name="T18" fmla="*/ 29 w 29"/>
                  <a:gd name="T19" fmla="*/ 5 h 27"/>
                  <a:gd name="T20" fmla="*/ 28 w 29"/>
                  <a:gd name="T21" fmla="*/ 12 h 27"/>
                  <a:gd name="T22" fmla="*/ 26 w 29"/>
                  <a:gd name="T23" fmla="*/ 14 h 27"/>
                  <a:gd name="T24" fmla="*/ 24 w 29"/>
                  <a:gd name="T25" fmla="*/ 19 h 27"/>
                  <a:gd name="T26" fmla="*/ 23 w 29"/>
                  <a:gd name="T27" fmla="*/ 19 h 27"/>
                  <a:gd name="T28" fmla="*/ 21 w 29"/>
                  <a:gd name="T29" fmla="*/ 22 h 27"/>
                  <a:gd name="T30" fmla="*/ 18 w 29"/>
                  <a:gd name="T31" fmla="*/ 25 h 27"/>
                  <a:gd name="T32" fmla="*/ 14 w 29"/>
                  <a:gd name="T3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27">
                    <a:moveTo>
                      <a:pt x="14" y="27"/>
                    </a:moveTo>
                    <a:cubicBezTo>
                      <a:pt x="10" y="26"/>
                      <a:pt x="5" y="26"/>
                      <a:pt x="4" y="22"/>
                    </a:cubicBezTo>
                    <a:cubicBezTo>
                      <a:pt x="3" y="22"/>
                      <a:pt x="3" y="22"/>
                      <a:pt x="2" y="22"/>
                    </a:cubicBezTo>
                    <a:cubicBezTo>
                      <a:pt x="2" y="21"/>
                      <a:pt x="2" y="21"/>
                      <a:pt x="2" y="20"/>
                    </a:cubicBezTo>
                    <a:cubicBezTo>
                      <a:pt x="2" y="20"/>
                      <a:pt x="0" y="20"/>
                      <a:pt x="0" y="19"/>
                    </a:cubicBezTo>
                    <a:cubicBezTo>
                      <a:pt x="0" y="18"/>
                      <a:pt x="2" y="18"/>
                      <a:pt x="2" y="16"/>
                    </a:cubicBezTo>
                    <a:cubicBezTo>
                      <a:pt x="6" y="12"/>
                      <a:pt x="13" y="12"/>
                      <a:pt x="15" y="6"/>
                    </a:cubicBezTo>
                    <a:cubicBezTo>
                      <a:pt x="16" y="6"/>
                      <a:pt x="17" y="6"/>
                      <a:pt x="17" y="6"/>
                    </a:cubicBezTo>
                    <a:cubicBezTo>
                      <a:pt x="20" y="4"/>
                      <a:pt x="26" y="0"/>
                      <a:pt x="28" y="4"/>
                    </a:cubicBezTo>
                    <a:cubicBezTo>
                      <a:pt x="28" y="5"/>
                      <a:pt x="29" y="5"/>
                      <a:pt x="29" y="5"/>
                    </a:cubicBezTo>
                    <a:cubicBezTo>
                      <a:pt x="28" y="7"/>
                      <a:pt x="29" y="10"/>
                      <a:pt x="28" y="12"/>
                    </a:cubicBezTo>
                    <a:cubicBezTo>
                      <a:pt x="27" y="13"/>
                      <a:pt x="26" y="13"/>
                      <a:pt x="26" y="14"/>
                    </a:cubicBezTo>
                    <a:cubicBezTo>
                      <a:pt x="25" y="16"/>
                      <a:pt x="25" y="17"/>
                      <a:pt x="24" y="19"/>
                    </a:cubicBezTo>
                    <a:cubicBezTo>
                      <a:pt x="24" y="19"/>
                      <a:pt x="23" y="19"/>
                      <a:pt x="23" y="19"/>
                    </a:cubicBezTo>
                    <a:cubicBezTo>
                      <a:pt x="22" y="20"/>
                      <a:pt x="22" y="21"/>
                      <a:pt x="21" y="22"/>
                    </a:cubicBezTo>
                    <a:cubicBezTo>
                      <a:pt x="20" y="23"/>
                      <a:pt x="18" y="24"/>
                      <a:pt x="18" y="25"/>
                    </a:cubicBezTo>
                    <a:cubicBezTo>
                      <a:pt x="16" y="25"/>
                      <a:pt x="15" y="26"/>
                      <a:pt x="1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Freeform 10">
                <a:extLst>
                  <a:ext uri="{FF2B5EF4-FFF2-40B4-BE49-F238E27FC236}">
                    <a16:creationId xmlns:a16="http://schemas.microsoft.com/office/drawing/2014/main" xmlns="" id="{E4C4AAA6-ED91-4014-98DD-128A5A2316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1326"/>
                <a:ext cx="48" cy="48"/>
              </a:xfrm>
              <a:custGeom>
                <a:avLst/>
                <a:gdLst>
                  <a:gd name="T0" fmla="*/ 17 w 23"/>
                  <a:gd name="T1" fmla="*/ 4 h 23"/>
                  <a:gd name="T2" fmla="*/ 17 w 23"/>
                  <a:gd name="T3" fmla="*/ 6 h 23"/>
                  <a:gd name="T4" fmla="*/ 19 w 23"/>
                  <a:gd name="T5" fmla="*/ 6 h 23"/>
                  <a:gd name="T6" fmla="*/ 20 w 23"/>
                  <a:gd name="T7" fmla="*/ 14 h 23"/>
                  <a:gd name="T8" fmla="*/ 16 w 23"/>
                  <a:gd name="T9" fmla="*/ 20 h 23"/>
                  <a:gd name="T10" fmla="*/ 11 w 23"/>
                  <a:gd name="T11" fmla="*/ 23 h 23"/>
                  <a:gd name="T12" fmla="*/ 6 w 23"/>
                  <a:gd name="T13" fmla="*/ 21 h 23"/>
                  <a:gd name="T14" fmla="*/ 2 w 23"/>
                  <a:gd name="T15" fmla="*/ 15 h 23"/>
                  <a:gd name="T16" fmla="*/ 2 w 23"/>
                  <a:gd name="T17" fmla="*/ 11 h 23"/>
                  <a:gd name="T18" fmla="*/ 1 w 23"/>
                  <a:gd name="T19" fmla="*/ 5 h 23"/>
                  <a:gd name="T20" fmla="*/ 5 w 23"/>
                  <a:gd name="T21" fmla="*/ 2 h 23"/>
                  <a:gd name="T22" fmla="*/ 15 w 23"/>
                  <a:gd name="T23" fmla="*/ 4 h 23"/>
                  <a:gd name="T24" fmla="*/ 17 w 23"/>
                  <a:gd name="T25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23">
                    <a:moveTo>
                      <a:pt x="17" y="4"/>
                    </a:moveTo>
                    <a:cubicBezTo>
                      <a:pt x="17" y="5"/>
                      <a:pt x="17" y="5"/>
                      <a:pt x="17" y="6"/>
                    </a:cubicBezTo>
                    <a:cubicBezTo>
                      <a:pt x="17" y="7"/>
                      <a:pt x="18" y="5"/>
                      <a:pt x="19" y="6"/>
                    </a:cubicBezTo>
                    <a:cubicBezTo>
                      <a:pt x="18" y="9"/>
                      <a:pt x="23" y="11"/>
                      <a:pt x="20" y="14"/>
                    </a:cubicBezTo>
                    <a:cubicBezTo>
                      <a:pt x="22" y="18"/>
                      <a:pt x="18" y="18"/>
                      <a:pt x="16" y="20"/>
                    </a:cubicBezTo>
                    <a:cubicBezTo>
                      <a:pt x="14" y="21"/>
                      <a:pt x="12" y="23"/>
                      <a:pt x="11" y="23"/>
                    </a:cubicBezTo>
                    <a:cubicBezTo>
                      <a:pt x="9" y="23"/>
                      <a:pt x="8" y="22"/>
                      <a:pt x="6" y="21"/>
                    </a:cubicBezTo>
                    <a:cubicBezTo>
                      <a:pt x="6" y="19"/>
                      <a:pt x="3" y="17"/>
                      <a:pt x="2" y="15"/>
                    </a:cubicBezTo>
                    <a:cubicBezTo>
                      <a:pt x="2" y="14"/>
                      <a:pt x="2" y="12"/>
                      <a:pt x="2" y="11"/>
                    </a:cubicBezTo>
                    <a:cubicBezTo>
                      <a:pt x="1" y="10"/>
                      <a:pt x="0" y="6"/>
                      <a:pt x="1" y="5"/>
                    </a:cubicBezTo>
                    <a:cubicBezTo>
                      <a:pt x="3" y="4"/>
                      <a:pt x="4" y="3"/>
                      <a:pt x="5" y="2"/>
                    </a:cubicBezTo>
                    <a:cubicBezTo>
                      <a:pt x="9" y="0"/>
                      <a:pt x="13" y="1"/>
                      <a:pt x="15" y="4"/>
                    </a:cubicBezTo>
                    <a:cubicBezTo>
                      <a:pt x="16" y="4"/>
                      <a:pt x="17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Freeform 11">
                <a:extLst>
                  <a:ext uri="{FF2B5EF4-FFF2-40B4-BE49-F238E27FC236}">
                    <a16:creationId xmlns:a16="http://schemas.microsoft.com/office/drawing/2014/main" xmlns="" id="{218FA21E-91DE-4B5D-A3A3-AE5186A46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1355"/>
                <a:ext cx="92" cy="154"/>
              </a:xfrm>
              <a:custGeom>
                <a:avLst/>
                <a:gdLst>
                  <a:gd name="T0" fmla="*/ 43 w 44"/>
                  <a:gd name="T1" fmla="*/ 1 h 74"/>
                  <a:gd name="T2" fmla="*/ 43 w 44"/>
                  <a:gd name="T3" fmla="*/ 6 h 74"/>
                  <a:gd name="T4" fmla="*/ 41 w 44"/>
                  <a:gd name="T5" fmla="*/ 8 h 74"/>
                  <a:gd name="T6" fmla="*/ 40 w 44"/>
                  <a:gd name="T7" fmla="*/ 10 h 74"/>
                  <a:gd name="T8" fmla="*/ 39 w 44"/>
                  <a:gd name="T9" fmla="*/ 13 h 74"/>
                  <a:gd name="T10" fmla="*/ 39 w 44"/>
                  <a:gd name="T11" fmla="*/ 15 h 74"/>
                  <a:gd name="T12" fmla="*/ 38 w 44"/>
                  <a:gd name="T13" fmla="*/ 18 h 74"/>
                  <a:gd name="T14" fmla="*/ 36 w 44"/>
                  <a:gd name="T15" fmla="*/ 25 h 74"/>
                  <a:gd name="T16" fmla="*/ 35 w 44"/>
                  <a:gd name="T17" fmla="*/ 32 h 74"/>
                  <a:gd name="T18" fmla="*/ 35 w 44"/>
                  <a:gd name="T19" fmla="*/ 34 h 74"/>
                  <a:gd name="T20" fmla="*/ 33 w 44"/>
                  <a:gd name="T21" fmla="*/ 41 h 74"/>
                  <a:gd name="T22" fmla="*/ 31 w 44"/>
                  <a:gd name="T23" fmla="*/ 46 h 74"/>
                  <a:gd name="T24" fmla="*/ 29 w 44"/>
                  <a:gd name="T25" fmla="*/ 49 h 74"/>
                  <a:gd name="T26" fmla="*/ 27 w 44"/>
                  <a:gd name="T27" fmla="*/ 54 h 74"/>
                  <a:gd name="T28" fmla="*/ 24 w 44"/>
                  <a:gd name="T29" fmla="*/ 64 h 74"/>
                  <a:gd name="T30" fmla="*/ 22 w 44"/>
                  <a:gd name="T31" fmla="*/ 66 h 74"/>
                  <a:gd name="T32" fmla="*/ 22 w 44"/>
                  <a:gd name="T33" fmla="*/ 69 h 74"/>
                  <a:gd name="T34" fmla="*/ 18 w 44"/>
                  <a:gd name="T35" fmla="*/ 73 h 74"/>
                  <a:gd name="T36" fmla="*/ 13 w 44"/>
                  <a:gd name="T37" fmla="*/ 73 h 74"/>
                  <a:gd name="T38" fmla="*/ 10 w 44"/>
                  <a:gd name="T39" fmla="*/ 71 h 74"/>
                  <a:gd name="T40" fmla="*/ 8 w 44"/>
                  <a:gd name="T41" fmla="*/ 71 h 74"/>
                  <a:gd name="T42" fmla="*/ 7 w 44"/>
                  <a:gd name="T43" fmla="*/ 69 h 74"/>
                  <a:gd name="T44" fmla="*/ 4 w 44"/>
                  <a:gd name="T45" fmla="*/ 68 h 74"/>
                  <a:gd name="T46" fmla="*/ 0 w 44"/>
                  <a:gd name="T47" fmla="*/ 63 h 74"/>
                  <a:gd name="T48" fmla="*/ 3 w 44"/>
                  <a:gd name="T49" fmla="*/ 56 h 74"/>
                  <a:gd name="T50" fmla="*/ 6 w 44"/>
                  <a:gd name="T51" fmla="*/ 55 h 74"/>
                  <a:gd name="T52" fmla="*/ 6 w 44"/>
                  <a:gd name="T53" fmla="*/ 53 h 74"/>
                  <a:gd name="T54" fmla="*/ 8 w 44"/>
                  <a:gd name="T55" fmla="*/ 52 h 74"/>
                  <a:gd name="T56" fmla="*/ 11 w 44"/>
                  <a:gd name="T57" fmla="*/ 46 h 74"/>
                  <a:gd name="T58" fmla="*/ 16 w 44"/>
                  <a:gd name="T59" fmla="*/ 40 h 74"/>
                  <a:gd name="T60" fmla="*/ 19 w 44"/>
                  <a:gd name="T61" fmla="*/ 39 h 74"/>
                  <a:gd name="T62" fmla="*/ 19 w 44"/>
                  <a:gd name="T63" fmla="*/ 37 h 74"/>
                  <a:gd name="T64" fmla="*/ 22 w 44"/>
                  <a:gd name="T65" fmla="*/ 34 h 74"/>
                  <a:gd name="T66" fmla="*/ 26 w 44"/>
                  <a:gd name="T67" fmla="*/ 29 h 74"/>
                  <a:gd name="T68" fmla="*/ 26 w 44"/>
                  <a:gd name="T69" fmla="*/ 27 h 74"/>
                  <a:gd name="T70" fmla="*/ 31 w 44"/>
                  <a:gd name="T71" fmla="*/ 18 h 74"/>
                  <a:gd name="T72" fmla="*/ 31 w 44"/>
                  <a:gd name="T73" fmla="*/ 16 h 74"/>
                  <a:gd name="T74" fmla="*/ 33 w 44"/>
                  <a:gd name="T75" fmla="*/ 12 h 74"/>
                  <a:gd name="T76" fmla="*/ 35 w 44"/>
                  <a:gd name="T77" fmla="*/ 6 h 74"/>
                  <a:gd name="T78" fmla="*/ 36 w 44"/>
                  <a:gd name="T79" fmla="*/ 4 h 74"/>
                  <a:gd name="T80" fmla="*/ 37 w 44"/>
                  <a:gd name="T81" fmla="*/ 3 h 74"/>
                  <a:gd name="T82" fmla="*/ 38 w 44"/>
                  <a:gd name="T83" fmla="*/ 3 h 74"/>
                  <a:gd name="T84" fmla="*/ 40 w 44"/>
                  <a:gd name="T85" fmla="*/ 0 h 74"/>
                  <a:gd name="T86" fmla="*/ 43 w 44"/>
                  <a:gd name="T87" fmla="*/ 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" h="74">
                    <a:moveTo>
                      <a:pt x="43" y="1"/>
                    </a:moveTo>
                    <a:cubicBezTo>
                      <a:pt x="43" y="3"/>
                      <a:pt x="44" y="4"/>
                      <a:pt x="43" y="6"/>
                    </a:cubicBezTo>
                    <a:cubicBezTo>
                      <a:pt x="42" y="7"/>
                      <a:pt x="41" y="7"/>
                      <a:pt x="41" y="8"/>
                    </a:cubicBezTo>
                    <a:cubicBezTo>
                      <a:pt x="41" y="9"/>
                      <a:pt x="41" y="10"/>
                      <a:pt x="40" y="10"/>
                    </a:cubicBezTo>
                    <a:cubicBezTo>
                      <a:pt x="40" y="11"/>
                      <a:pt x="39" y="12"/>
                      <a:pt x="39" y="13"/>
                    </a:cubicBezTo>
                    <a:cubicBezTo>
                      <a:pt x="39" y="14"/>
                      <a:pt x="39" y="15"/>
                      <a:pt x="39" y="15"/>
                    </a:cubicBezTo>
                    <a:cubicBezTo>
                      <a:pt x="39" y="16"/>
                      <a:pt x="38" y="17"/>
                      <a:pt x="38" y="18"/>
                    </a:cubicBezTo>
                    <a:cubicBezTo>
                      <a:pt x="37" y="20"/>
                      <a:pt x="38" y="23"/>
                      <a:pt x="36" y="25"/>
                    </a:cubicBezTo>
                    <a:cubicBezTo>
                      <a:pt x="37" y="28"/>
                      <a:pt x="36" y="29"/>
                      <a:pt x="35" y="32"/>
                    </a:cubicBezTo>
                    <a:cubicBezTo>
                      <a:pt x="35" y="32"/>
                      <a:pt x="35" y="33"/>
                      <a:pt x="35" y="34"/>
                    </a:cubicBezTo>
                    <a:cubicBezTo>
                      <a:pt x="34" y="36"/>
                      <a:pt x="34" y="38"/>
                      <a:pt x="33" y="41"/>
                    </a:cubicBezTo>
                    <a:cubicBezTo>
                      <a:pt x="33" y="42"/>
                      <a:pt x="30" y="44"/>
                      <a:pt x="31" y="46"/>
                    </a:cubicBezTo>
                    <a:cubicBezTo>
                      <a:pt x="30" y="47"/>
                      <a:pt x="29" y="48"/>
                      <a:pt x="29" y="49"/>
                    </a:cubicBezTo>
                    <a:cubicBezTo>
                      <a:pt x="30" y="52"/>
                      <a:pt x="28" y="53"/>
                      <a:pt x="27" y="54"/>
                    </a:cubicBezTo>
                    <a:cubicBezTo>
                      <a:pt x="26" y="57"/>
                      <a:pt x="25" y="62"/>
                      <a:pt x="24" y="64"/>
                    </a:cubicBezTo>
                    <a:cubicBezTo>
                      <a:pt x="24" y="65"/>
                      <a:pt x="23" y="65"/>
                      <a:pt x="22" y="66"/>
                    </a:cubicBezTo>
                    <a:cubicBezTo>
                      <a:pt x="22" y="67"/>
                      <a:pt x="22" y="68"/>
                      <a:pt x="22" y="69"/>
                    </a:cubicBezTo>
                    <a:cubicBezTo>
                      <a:pt x="21" y="71"/>
                      <a:pt x="19" y="72"/>
                      <a:pt x="18" y="73"/>
                    </a:cubicBezTo>
                    <a:cubicBezTo>
                      <a:pt x="17" y="73"/>
                      <a:pt x="14" y="74"/>
                      <a:pt x="13" y="73"/>
                    </a:cubicBezTo>
                    <a:cubicBezTo>
                      <a:pt x="12" y="73"/>
                      <a:pt x="11" y="72"/>
                      <a:pt x="10" y="71"/>
                    </a:cubicBezTo>
                    <a:cubicBezTo>
                      <a:pt x="9" y="71"/>
                      <a:pt x="9" y="71"/>
                      <a:pt x="8" y="71"/>
                    </a:cubicBezTo>
                    <a:cubicBezTo>
                      <a:pt x="8" y="71"/>
                      <a:pt x="7" y="70"/>
                      <a:pt x="7" y="69"/>
                    </a:cubicBezTo>
                    <a:cubicBezTo>
                      <a:pt x="6" y="69"/>
                      <a:pt x="4" y="68"/>
                      <a:pt x="4" y="68"/>
                    </a:cubicBezTo>
                    <a:cubicBezTo>
                      <a:pt x="2" y="67"/>
                      <a:pt x="0" y="64"/>
                      <a:pt x="0" y="63"/>
                    </a:cubicBezTo>
                    <a:cubicBezTo>
                      <a:pt x="0" y="62"/>
                      <a:pt x="2" y="58"/>
                      <a:pt x="3" y="56"/>
                    </a:cubicBezTo>
                    <a:cubicBezTo>
                      <a:pt x="4" y="56"/>
                      <a:pt x="5" y="56"/>
                      <a:pt x="6" y="55"/>
                    </a:cubicBezTo>
                    <a:cubicBezTo>
                      <a:pt x="5" y="54"/>
                      <a:pt x="6" y="54"/>
                      <a:pt x="6" y="53"/>
                    </a:cubicBezTo>
                    <a:cubicBezTo>
                      <a:pt x="7" y="52"/>
                      <a:pt x="7" y="52"/>
                      <a:pt x="8" y="52"/>
                    </a:cubicBezTo>
                    <a:cubicBezTo>
                      <a:pt x="9" y="50"/>
                      <a:pt x="11" y="49"/>
                      <a:pt x="11" y="46"/>
                    </a:cubicBezTo>
                    <a:cubicBezTo>
                      <a:pt x="13" y="44"/>
                      <a:pt x="16" y="43"/>
                      <a:pt x="16" y="40"/>
                    </a:cubicBezTo>
                    <a:cubicBezTo>
                      <a:pt x="18" y="40"/>
                      <a:pt x="18" y="39"/>
                      <a:pt x="19" y="39"/>
                    </a:cubicBezTo>
                    <a:cubicBezTo>
                      <a:pt x="20" y="38"/>
                      <a:pt x="19" y="37"/>
                      <a:pt x="19" y="37"/>
                    </a:cubicBezTo>
                    <a:cubicBezTo>
                      <a:pt x="20" y="36"/>
                      <a:pt x="21" y="35"/>
                      <a:pt x="22" y="34"/>
                    </a:cubicBezTo>
                    <a:cubicBezTo>
                      <a:pt x="22" y="32"/>
                      <a:pt x="24" y="31"/>
                      <a:pt x="26" y="29"/>
                    </a:cubicBezTo>
                    <a:cubicBezTo>
                      <a:pt x="26" y="28"/>
                      <a:pt x="25" y="28"/>
                      <a:pt x="26" y="27"/>
                    </a:cubicBezTo>
                    <a:cubicBezTo>
                      <a:pt x="28" y="25"/>
                      <a:pt x="29" y="21"/>
                      <a:pt x="31" y="18"/>
                    </a:cubicBezTo>
                    <a:cubicBezTo>
                      <a:pt x="31" y="17"/>
                      <a:pt x="31" y="17"/>
                      <a:pt x="31" y="16"/>
                    </a:cubicBezTo>
                    <a:cubicBezTo>
                      <a:pt x="32" y="15"/>
                      <a:pt x="33" y="14"/>
                      <a:pt x="33" y="12"/>
                    </a:cubicBezTo>
                    <a:cubicBezTo>
                      <a:pt x="34" y="10"/>
                      <a:pt x="34" y="8"/>
                      <a:pt x="35" y="6"/>
                    </a:cubicBezTo>
                    <a:cubicBezTo>
                      <a:pt x="35" y="6"/>
                      <a:pt x="36" y="5"/>
                      <a:pt x="36" y="4"/>
                    </a:cubicBezTo>
                    <a:cubicBezTo>
                      <a:pt x="37" y="4"/>
                      <a:pt x="37" y="3"/>
                      <a:pt x="37" y="3"/>
                    </a:cubicBezTo>
                    <a:cubicBezTo>
                      <a:pt x="37" y="3"/>
                      <a:pt x="38" y="3"/>
                      <a:pt x="38" y="3"/>
                    </a:cubicBezTo>
                    <a:cubicBezTo>
                      <a:pt x="39" y="2"/>
                      <a:pt x="38" y="1"/>
                      <a:pt x="40" y="0"/>
                    </a:cubicBezTo>
                    <a:cubicBezTo>
                      <a:pt x="41" y="0"/>
                      <a:pt x="42" y="0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Freeform 12">
                <a:extLst>
                  <a:ext uri="{FF2B5EF4-FFF2-40B4-BE49-F238E27FC236}">
                    <a16:creationId xmlns:a16="http://schemas.microsoft.com/office/drawing/2014/main" xmlns="" id="{30A4022A-10CB-4A79-BDEF-188A14E1B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0" y="1478"/>
                <a:ext cx="44" cy="50"/>
              </a:xfrm>
              <a:custGeom>
                <a:avLst/>
                <a:gdLst>
                  <a:gd name="T0" fmla="*/ 20 w 21"/>
                  <a:gd name="T1" fmla="*/ 19 h 24"/>
                  <a:gd name="T2" fmla="*/ 16 w 21"/>
                  <a:gd name="T3" fmla="*/ 22 h 24"/>
                  <a:gd name="T4" fmla="*/ 12 w 21"/>
                  <a:gd name="T5" fmla="*/ 23 h 24"/>
                  <a:gd name="T6" fmla="*/ 7 w 21"/>
                  <a:gd name="T7" fmla="*/ 22 h 24"/>
                  <a:gd name="T8" fmla="*/ 1 w 21"/>
                  <a:gd name="T9" fmla="*/ 19 h 24"/>
                  <a:gd name="T10" fmla="*/ 0 w 21"/>
                  <a:gd name="T11" fmla="*/ 16 h 24"/>
                  <a:gd name="T12" fmla="*/ 1 w 21"/>
                  <a:gd name="T13" fmla="*/ 10 h 24"/>
                  <a:gd name="T14" fmla="*/ 1 w 21"/>
                  <a:gd name="T15" fmla="*/ 4 h 24"/>
                  <a:gd name="T16" fmla="*/ 4 w 21"/>
                  <a:gd name="T17" fmla="*/ 1 h 24"/>
                  <a:gd name="T18" fmla="*/ 12 w 21"/>
                  <a:gd name="T19" fmla="*/ 1 h 24"/>
                  <a:gd name="T20" fmla="*/ 17 w 21"/>
                  <a:gd name="T21" fmla="*/ 4 h 24"/>
                  <a:gd name="T22" fmla="*/ 20 w 21"/>
                  <a:gd name="T23" fmla="*/ 11 h 24"/>
                  <a:gd name="T24" fmla="*/ 21 w 21"/>
                  <a:gd name="T25" fmla="*/ 13 h 24"/>
                  <a:gd name="T26" fmla="*/ 20 w 21"/>
                  <a:gd name="T27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4">
                    <a:moveTo>
                      <a:pt x="20" y="19"/>
                    </a:moveTo>
                    <a:cubicBezTo>
                      <a:pt x="19" y="21"/>
                      <a:pt x="17" y="21"/>
                      <a:pt x="16" y="22"/>
                    </a:cubicBezTo>
                    <a:cubicBezTo>
                      <a:pt x="14" y="21"/>
                      <a:pt x="14" y="23"/>
                      <a:pt x="12" y="23"/>
                    </a:cubicBezTo>
                    <a:cubicBezTo>
                      <a:pt x="11" y="24"/>
                      <a:pt x="9" y="22"/>
                      <a:pt x="7" y="22"/>
                    </a:cubicBezTo>
                    <a:cubicBezTo>
                      <a:pt x="5" y="21"/>
                      <a:pt x="2" y="22"/>
                      <a:pt x="1" y="19"/>
                    </a:cubicBezTo>
                    <a:cubicBezTo>
                      <a:pt x="2" y="18"/>
                      <a:pt x="1" y="17"/>
                      <a:pt x="0" y="16"/>
                    </a:cubicBezTo>
                    <a:cubicBezTo>
                      <a:pt x="0" y="14"/>
                      <a:pt x="1" y="12"/>
                      <a:pt x="1" y="10"/>
                    </a:cubicBezTo>
                    <a:cubicBezTo>
                      <a:pt x="2" y="8"/>
                      <a:pt x="1" y="6"/>
                      <a:pt x="1" y="4"/>
                    </a:cubicBezTo>
                    <a:cubicBezTo>
                      <a:pt x="2" y="3"/>
                      <a:pt x="4" y="2"/>
                      <a:pt x="4" y="1"/>
                    </a:cubicBezTo>
                    <a:cubicBezTo>
                      <a:pt x="7" y="0"/>
                      <a:pt x="10" y="0"/>
                      <a:pt x="12" y="1"/>
                    </a:cubicBezTo>
                    <a:cubicBezTo>
                      <a:pt x="14" y="2"/>
                      <a:pt x="15" y="4"/>
                      <a:pt x="17" y="4"/>
                    </a:cubicBezTo>
                    <a:cubicBezTo>
                      <a:pt x="19" y="6"/>
                      <a:pt x="19" y="9"/>
                      <a:pt x="20" y="11"/>
                    </a:cubicBezTo>
                    <a:cubicBezTo>
                      <a:pt x="20" y="12"/>
                      <a:pt x="21" y="13"/>
                      <a:pt x="21" y="13"/>
                    </a:cubicBezTo>
                    <a:cubicBezTo>
                      <a:pt x="21" y="15"/>
                      <a:pt x="20" y="17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Freeform 13">
                <a:extLst>
                  <a:ext uri="{FF2B5EF4-FFF2-40B4-BE49-F238E27FC236}">
                    <a16:creationId xmlns:a16="http://schemas.microsoft.com/office/drawing/2014/main" xmlns="" id="{16A57F32-A380-4ECF-813F-7652F27BD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" y="1499"/>
                <a:ext cx="196" cy="326"/>
              </a:xfrm>
              <a:custGeom>
                <a:avLst/>
                <a:gdLst>
                  <a:gd name="T0" fmla="*/ 62 w 94"/>
                  <a:gd name="T1" fmla="*/ 17 h 157"/>
                  <a:gd name="T2" fmla="*/ 81 w 94"/>
                  <a:gd name="T3" fmla="*/ 29 h 157"/>
                  <a:gd name="T4" fmla="*/ 89 w 94"/>
                  <a:gd name="T5" fmla="*/ 35 h 157"/>
                  <a:gd name="T6" fmla="*/ 92 w 94"/>
                  <a:gd name="T7" fmla="*/ 42 h 157"/>
                  <a:gd name="T8" fmla="*/ 89 w 94"/>
                  <a:gd name="T9" fmla="*/ 53 h 157"/>
                  <a:gd name="T10" fmla="*/ 84 w 94"/>
                  <a:gd name="T11" fmla="*/ 52 h 157"/>
                  <a:gd name="T12" fmla="*/ 76 w 94"/>
                  <a:gd name="T13" fmla="*/ 47 h 157"/>
                  <a:gd name="T14" fmla="*/ 70 w 94"/>
                  <a:gd name="T15" fmla="*/ 42 h 157"/>
                  <a:gd name="T16" fmla="*/ 63 w 94"/>
                  <a:gd name="T17" fmla="*/ 42 h 157"/>
                  <a:gd name="T18" fmla="*/ 71 w 94"/>
                  <a:gd name="T19" fmla="*/ 57 h 157"/>
                  <a:gd name="T20" fmla="*/ 48 w 94"/>
                  <a:gd name="T21" fmla="*/ 54 h 157"/>
                  <a:gd name="T22" fmla="*/ 39 w 94"/>
                  <a:gd name="T23" fmla="*/ 53 h 157"/>
                  <a:gd name="T24" fmla="*/ 43 w 94"/>
                  <a:gd name="T25" fmla="*/ 68 h 157"/>
                  <a:gd name="T26" fmla="*/ 44 w 94"/>
                  <a:gd name="T27" fmla="*/ 71 h 157"/>
                  <a:gd name="T28" fmla="*/ 51 w 94"/>
                  <a:gd name="T29" fmla="*/ 82 h 157"/>
                  <a:gd name="T30" fmla="*/ 59 w 94"/>
                  <a:gd name="T31" fmla="*/ 104 h 157"/>
                  <a:gd name="T32" fmla="*/ 45 w 94"/>
                  <a:gd name="T33" fmla="*/ 98 h 157"/>
                  <a:gd name="T34" fmla="*/ 42 w 94"/>
                  <a:gd name="T35" fmla="*/ 109 h 157"/>
                  <a:gd name="T36" fmla="*/ 39 w 94"/>
                  <a:gd name="T37" fmla="*/ 118 h 157"/>
                  <a:gd name="T38" fmla="*/ 43 w 94"/>
                  <a:gd name="T39" fmla="*/ 127 h 157"/>
                  <a:gd name="T40" fmla="*/ 46 w 94"/>
                  <a:gd name="T41" fmla="*/ 131 h 157"/>
                  <a:gd name="T42" fmla="*/ 53 w 94"/>
                  <a:gd name="T43" fmla="*/ 139 h 157"/>
                  <a:gd name="T44" fmla="*/ 60 w 94"/>
                  <a:gd name="T45" fmla="*/ 148 h 157"/>
                  <a:gd name="T46" fmla="*/ 57 w 94"/>
                  <a:gd name="T47" fmla="*/ 157 h 157"/>
                  <a:gd name="T48" fmla="*/ 52 w 94"/>
                  <a:gd name="T49" fmla="*/ 157 h 157"/>
                  <a:gd name="T50" fmla="*/ 43 w 94"/>
                  <a:gd name="T51" fmla="*/ 152 h 157"/>
                  <a:gd name="T52" fmla="*/ 36 w 94"/>
                  <a:gd name="T53" fmla="*/ 137 h 157"/>
                  <a:gd name="T54" fmla="*/ 30 w 94"/>
                  <a:gd name="T55" fmla="*/ 125 h 157"/>
                  <a:gd name="T56" fmla="*/ 26 w 94"/>
                  <a:gd name="T57" fmla="*/ 115 h 157"/>
                  <a:gd name="T58" fmla="*/ 24 w 94"/>
                  <a:gd name="T59" fmla="*/ 111 h 157"/>
                  <a:gd name="T60" fmla="*/ 29 w 94"/>
                  <a:gd name="T61" fmla="*/ 104 h 157"/>
                  <a:gd name="T62" fmla="*/ 30 w 94"/>
                  <a:gd name="T63" fmla="*/ 98 h 157"/>
                  <a:gd name="T64" fmla="*/ 29 w 94"/>
                  <a:gd name="T65" fmla="*/ 81 h 157"/>
                  <a:gd name="T66" fmla="*/ 14 w 94"/>
                  <a:gd name="T67" fmla="*/ 82 h 157"/>
                  <a:gd name="T68" fmla="*/ 10 w 94"/>
                  <a:gd name="T69" fmla="*/ 65 h 157"/>
                  <a:gd name="T70" fmla="*/ 9 w 94"/>
                  <a:gd name="T71" fmla="*/ 49 h 157"/>
                  <a:gd name="T72" fmla="*/ 21 w 94"/>
                  <a:gd name="T73" fmla="*/ 50 h 157"/>
                  <a:gd name="T74" fmla="*/ 27 w 94"/>
                  <a:gd name="T75" fmla="*/ 56 h 157"/>
                  <a:gd name="T76" fmla="*/ 28 w 94"/>
                  <a:gd name="T77" fmla="*/ 45 h 157"/>
                  <a:gd name="T78" fmla="*/ 24 w 94"/>
                  <a:gd name="T79" fmla="*/ 35 h 157"/>
                  <a:gd name="T80" fmla="*/ 16 w 94"/>
                  <a:gd name="T81" fmla="*/ 24 h 157"/>
                  <a:gd name="T82" fmla="*/ 21 w 94"/>
                  <a:gd name="T83" fmla="*/ 17 h 157"/>
                  <a:gd name="T84" fmla="*/ 30 w 94"/>
                  <a:gd name="T85" fmla="*/ 9 h 157"/>
                  <a:gd name="T86" fmla="*/ 38 w 94"/>
                  <a:gd name="T87" fmla="*/ 5 h 157"/>
                  <a:gd name="T88" fmla="*/ 41 w 94"/>
                  <a:gd name="T89" fmla="*/ 12 h 157"/>
                  <a:gd name="T90" fmla="*/ 58 w 94"/>
                  <a:gd name="T91" fmla="*/ 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" h="157">
                    <a:moveTo>
                      <a:pt x="58" y="6"/>
                    </a:moveTo>
                    <a:cubicBezTo>
                      <a:pt x="60" y="9"/>
                      <a:pt x="61" y="13"/>
                      <a:pt x="62" y="17"/>
                    </a:cubicBezTo>
                    <a:cubicBezTo>
                      <a:pt x="67" y="22"/>
                      <a:pt x="73" y="25"/>
                      <a:pt x="79" y="29"/>
                    </a:cubicBezTo>
                    <a:cubicBezTo>
                      <a:pt x="80" y="29"/>
                      <a:pt x="81" y="29"/>
                      <a:pt x="81" y="29"/>
                    </a:cubicBezTo>
                    <a:cubicBezTo>
                      <a:pt x="82" y="30"/>
                      <a:pt x="84" y="31"/>
                      <a:pt x="84" y="33"/>
                    </a:cubicBezTo>
                    <a:cubicBezTo>
                      <a:pt x="87" y="32"/>
                      <a:pt x="87" y="35"/>
                      <a:pt x="89" y="35"/>
                    </a:cubicBezTo>
                    <a:cubicBezTo>
                      <a:pt x="89" y="37"/>
                      <a:pt x="90" y="38"/>
                      <a:pt x="90" y="40"/>
                    </a:cubicBezTo>
                    <a:cubicBezTo>
                      <a:pt x="90" y="41"/>
                      <a:pt x="92" y="41"/>
                      <a:pt x="92" y="42"/>
                    </a:cubicBezTo>
                    <a:cubicBezTo>
                      <a:pt x="92" y="45"/>
                      <a:pt x="94" y="47"/>
                      <a:pt x="93" y="49"/>
                    </a:cubicBezTo>
                    <a:cubicBezTo>
                      <a:pt x="93" y="51"/>
                      <a:pt x="90" y="53"/>
                      <a:pt x="89" y="53"/>
                    </a:cubicBezTo>
                    <a:cubicBezTo>
                      <a:pt x="88" y="53"/>
                      <a:pt x="88" y="53"/>
                      <a:pt x="86" y="52"/>
                    </a:cubicBezTo>
                    <a:cubicBezTo>
                      <a:pt x="85" y="52"/>
                      <a:pt x="84" y="52"/>
                      <a:pt x="84" y="52"/>
                    </a:cubicBezTo>
                    <a:cubicBezTo>
                      <a:pt x="82" y="51"/>
                      <a:pt x="81" y="49"/>
                      <a:pt x="78" y="48"/>
                    </a:cubicBezTo>
                    <a:cubicBezTo>
                      <a:pt x="78" y="47"/>
                      <a:pt x="77" y="47"/>
                      <a:pt x="76" y="47"/>
                    </a:cubicBezTo>
                    <a:cubicBezTo>
                      <a:pt x="76" y="46"/>
                      <a:pt x="75" y="45"/>
                      <a:pt x="74" y="45"/>
                    </a:cubicBezTo>
                    <a:cubicBezTo>
                      <a:pt x="73" y="44"/>
                      <a:pt x="71" y="43"/>
                      <a:pt x="70" y="42"/>
                    </a:cubicBezTo>
                    <a:cubicBezTo>
                      <a:pt x="69" y="42"/>
                      <a:pt x="69" y="42"/>
                      <a:pt x="68" y="42"/>
                    </a:cubicBezTo>
                    <a:cubicBezTo>
                      <a:pt x="68" y="40"/>
                      <a:pt x="63" y="39"/>
                      <a:pt x="63" y="42"/>
                    </a:cubicBezTo>
                    <a:cubicBezTo>
                      <a:pt x="63" y="44"/>
                      <a:pt x="66" y="47"/>
                      <a:pt x="67" y="50"/>
                    </a:cubicBezTo>
                    <a:cubicBezTo>
                      <a:pt x="68" y="52"/>
                      <a:pt x="70" y="56"/>
                      <a:pt x="71" y="57"/>
                    </a:cubicBezTo>
                    <a:cubicBezTo>
                      <a:pt x="67" y="60"/>
                      <a:pt x="62" y="66"/>
                      <a:pt x="57" y="62"/>
                    </a:cubicBezTo>
                    <a:cubicBezTo>
                      <a:pt x="55" y="58"/>
                      <a:pt x="52" y="55"/>
                      <a:pt x="48" y="54"/>
                    </a:cubicBezTo>
                    <a:cubicBezTo>
                      <a:pt x="47" y="53"/>
                      <a:pt x="45" y="50"/>
                      <a:pt x="43" y="50"/>
                    </a:cubicBezTo>
                    <a:cubicBezTo>
                      <a:pt x="42" y="50"/>
                      <a:pt x="40" y="51"/>
                      <a:pt x="39" y="53"/>
                    </a:cubicBezTo>
                    <a:cubicBezTo>
                      <a:pt x="39" y="54"/>
                      <a:pt x="40" y="55"/>
                      <a:pt x="41" y="57"/>
                    </a:cubicBezTo>
                    <a:cubicBezTo>
                      <a:pt x="41" y="61"/>
                      <a:pt x="41" y="66"/>
                      <a:pt x="43" y="68"/>
                    </a:cubicBezTo>
                    <a:cubicBezTo>
                      <a:pt x="43" y="69"/>
                      <a:pt x="43" y="69"/>
                      <a:pt x="43" y="70"/>
                    </a:cubicBezTo>
                    <a:cubicBezTo>
                      <a:pt x="43" y="71"/>
                      <a:pt x="44" y="70"/>
                      <a:pt x="44" y="71"/>
                    </a:cubicBezTo>
                    <a:cubicBezTo>
                      <a:pt x="45" y="74"/>
                      <a:pt x="46" y="76"/>
                      <a:pt x="48" y="78"/>
                    </a:cubicBezTo>
                    <a:cubicBezTo>
                      <a:pt x="49" y="79"/>
                      <a:pt x="50" y="81"/>
                      <a:pt x="51" y="82"/>
                    </a:cubicBezTo>
                    <a:cubicBezTo>
                      <a:pt x="53" y="84"/>
                      <a:pt x="55" y="85"/>
                      <a:pt x="56" y="88"/>
                    </a:cubicBezTo>
                    <a:cubicBezTo>
                      <a:pt x="59" y="91"/>
                      <a:pt x="64" y="100"/>
                      <a:pt x="59" y="104"/>
                    </a:cubicBezTo>
                    <a:cubicBezTo>
                      <a:pt x="53" y="103"/>
                      <a:pt x="52" y="98"/>
                      <a:pt x="48" y="95"/>
                    </a:cubicBezTo>
                    <a:cubicBezTo>
                      <a:pt x="47" y="96"/>
                      <a:pt x="46" y="97"/>
                      <a:pt x="45" y="98"/>
                    </a:cubicBezTo>
                    <a:cubicBezTo>
                      <a:pt x="45" y="101"/>
                      <a:pt x="45" y="105"/>
                      <a:pt x="42" y="107"/>
                    </a:cubicBezTo>
                    <a:cubicBezTo>
                      <a:pt x="42" y="108"/>
                      <a:pt x="42" y="108"/>
                      <a:pt x="42" y="109"/>
                    </a:cubicBezTo>
                    <a:cubicBezTo>
                      <a:pt x="39" y="108"/>
                      <a:pt x="36" y="114"/>
                      <a:pt x="36" y="116"/>
                    </a:cubicBezTo>
                    <a:cubicBezTo>
                      <a:pt x="37" y="117"/>
                      <a:pt x="38" y="117"/>
                      <a:pt x="39" y="118"/>
                    </a:cubicBezTo>
                    <a:cubicBezTo>
                      <a:pt x="39" y="119"/>
                      <a:pt x="39" y="120"/>
                      <a:pt x="40" y="121"/>
                    </a:cubicBezTo>
                    <a:cubicBezTo>
                      <a:pt x="41" y="124"/>
                      <a:pt x="43" y="124"/>
                      <a:pt x="43" y="127"/>
                    </a:cubicBezTo>
                    <a:cubicBezTo>
                      <a:pt x="43" y="128"/>
                      <a:pt x="45" y="128"/>
                      <a:pt x="45" y="128"/>
                    </a:cubicBezTo>
                    <a:cubicBezTo>
                      <a:pt x="46" y="129"/>
                      <a:pt x="46" y="130"/>
                      <a:pt x="46" y="131"/>
                    </a:cubicBezTo>
                    <a:cubicBezTo>
                      <a:pt x="48" y="132"/>
                      <a:pt x="50" y="134"/>
                      <a:pt x="51" y="136"/>
                    </a:cubicBezTo>
                    <a:cubicBezTo>
                      <a:pt x="52" y="137"/>
                      <a:pt x="52" y="138"/>
                      <a:pt x="53" y="139"/>
                    </a:cubicBezTo>
                    <a:cubicBezTo>
                      <a:pt x="55" y="142"/>
                      <a:pt x="58" y="143"/>
                      <a:pt x="60" y="146"/>
                    </a:cubicBezTo>
                    <a:cubicBezTo>
                      <a:pt x="60" y="146"/>
                      <a:pt x="60" y="147"/>
                      <a:pt x="60" y="148"/>
                    </a:cubicBezTo>
                    <a:cubicBezTo>
                      <a:pt x="61" y="149"/>
                      <a:pt x="62" y="150"/>
                      <a:pt x="62" y="151"/>
                    </a:cubicBezTo>
                    <a:cubicBezTo>
                      <a:pt x="62" y="153"/>
                      <a:pt x="58" y="156"/>
                      <a:pt x="57" y="157"/>
                    </a:cubicBezTo>
                    <a:cubicBezTo>
                      <a:pt x="56" y="157"/>
                      <a:pt x="56" y="156"/>
                      <a:pt x="54" y="156"/>
                    </a:cubicBezTo>
                    <a:cubicBezTo>
                      <a:pt x="54" y="156"/>
                      <a:pt x="53" y="157"/>
                      <a:pt x="52" y="157"/>
                    </a:cubicBezTo>
                    <a:cubicBezTo>
                      <a:pt x="49" y="156"/>
                      <a:pt x="45" y="154"/>
                      <a:pt x="43" y="153"/>
                    </a:cubicBezTo>
                    <a:cubicBezTo>
                      <a:pt x="42" y="153"/>
                      <a:pt x="43" y="153"/>
                      <a:pt x="43" y="152"/>
                    </a:cubicBezTo>
                    <a:cubicBezTo>
                      <a:pt x="41" y="152"/>
                      <a:pt x="41" y="151"/>
                      <a:pt x="40" y="150"/>
                    </a:cubicBezTo>
                    <a:cubicBezTo>
                      <a:pt x="39" y="146"/>
                      <a:pt x="37" y="141"/>
                      <a:pt x="36" y="137"/>
                    </a:cubicBezTo>
                    <a:cubicBezTo>
                      <a:pt x="35" y="135"/>
                      <a:pt x="34" y="133"/>
                      <a:pt x="33" y="132"/>
                    </a:cubicBezTo>
                    <a:cubicBezTo>
                      <a:pt x="32" y="129"/>
                      <a:pt x="32" y="127"/>
                      <a:pt x="30" y="125"/>
                    </a:cubicBezTo>
                    <a:cubicBezTo>
                      <a:pt x="30" y="123"/>
                      <a:pt x="28" y="122"/>
                      <a:pt x="29" y="119"/>
                    </a:cubicBezTo>
                    <a:cubicBezTo>
                      <a:pt x="27" y="118"/>
                      <a:pt x="27" y="117"/>
                      <a:pt x="26" y="115"/>
                    </a:cubicBezTo>
                    <a:cubicBezTo>
                      <a:pt x="26" y="114"/>
                      <a:pt x="25" y="113"/>
                      <a:pt x="24" y="112"/>
                    </a:cubicBezTo>
                    <a:cubicBezTo>
                      <a:pt x="24" y="112"/>
                      <a:pt x="24" y="111"/>
                      <a:pt x="24" y="111"/>
                    </a:cubicBezTo>
                    <a:cubicBezTo>
                      <a:pt x="23" y="109"/>
                      <a:pt x="21" y="108"/>
                      <a:pt x="23" y="105"/>
                    </a:cubicBezTo>
                    <a:cubicBezTo>
                      <a:pt x="25" y="104"/>
                      <a:pt x="28" y="105"/>
                      <a:pt x="29" y="104"/>
                    </a:cubicBezTo>
                    <a:cubicBezTo>
                      <a:pt x="30" y="103"/>
                      <a:pt x="31" y="101"/>
                      <a:pt x="30" y="100"/>
                    </a:cubicBezTo>
                    <a:cubicBezTo>
                      <a:pt x="30" y="99"/>
                      <a:pt x="30" y="98"/>
                      <a:pt x="30" y="98"/>
                    </a:cubicBezTo>
                    <a:cubicBezTo>
                      <a:pt x="30" y="96"/>
                      <a:pt x="30" y="94"/>
                      <a:pt x="30" y="93"/>
                    </a:cubicBezTo>
                    <a:cubicBezTo>
                      <a:pt x="30" y="89"/>
                      <a:pt x="29" y="85"/>
                      <a:pt x="29" y="81"/>
                    </a:cubicBezTo>
                    <a:cubicBezTo>
                      <a:pt x="27" y="78"/>
                      <a:pt x="21" y="78"/>
                      <a:pt x="21" y="82"/>
                    </a:cubicBezTo>
                    <a:cubicBezTo>
                      <a:pt x="19" y="84"/>
                      <a:pt x="15" y="86"/>
                      <a:pt x="14" y="82"/>
                    </a:cubicBezTo>
                    <a:cubicBezTo>
                      <a:pt x="13" y="80"/>
                      <a:pt x="14" y="78"/>
                      <a:pt x="13" y="75"/>
                    </a:cubicBezTo>
                    <a:cubicBezTo>
                      <a:pt x="13" y="71"/>
                      <a:pt x="11" y="67"/>
                      <a:pt x="10" y="65"/>
                    </a:cubicBezTo>
                    <a:cubicBezTo>
                      <a:pt x="7" y="63"/>
                      <a:pt x="5" y="60"/>
                      <a:pt x="2" y="59"/>
                    </a:cubicBezTo>
                    <a:cubicBezTo>
                      <a:pt x="0" y="54"/>
                      <a:pt x="5" y="50"/>
                      <a:pt x="9" y="49"/>
                    </a:cubicBezTo>
                    <a:cubicBezTo>
                      <a:pt x="10" y="49"/>
                      <a:pt x="11" y="50"/>
                      <a:pt x="12" y="50"/>
                    </a:cubicBezTo>
                    <a:cubicBezTo>
                      <a:pt x="15" y="50"/>
                      <a:pt x="19" y="49"/>
                      <a:pt x="21" y="50"/>
                    </a:cubicBezTo>
                    <a:cubicBezTo>
                      <a:pt x="23" y="50"/>
                      <a:pt x="24" y="52"/>
                      <a:pt x="25" y="54"/>
                    </a:cubicBezTo>
                    <a:cubicBezTo>
                      <a:pt x="25" y="55"/>
                      <a:pt x="26" y="56"/>
                      <a:pt x="27" y="56"/>
                    </a:cubicBezTo>
                    <a:cubicBezTo>
                      <a:pt x="29" y="56"/>
                      <a:pt x="29" y="52"/>
                      <a:pt x="29" y="51"/>
                    </a:cubicBezTo>
                    <a:cubicBezTo>
                      <a:pt x="29" y="49"/>
                      <a:pt x="29" y="47"/>
                      <a:pt x="28" y="45"/>
                    </a:cubicBezTo>
                    <a:cubicBezTo>
                      <a:pt x="28" y="43"/>
                      <a:pt x="28" y="41"/>
                      <a:pt x="28" y="40"/>
                    </a:cubicBezTo>
                    <a:cubicBezTo>
                      <a:pt x="27" y="38"/>
                      <a:pt x="25" y="38"/>
                      <a:pt x="24" y="35"/>
                    </a:cubicBezTo>
                    <a:cubicBezTo>
                      <a:pt x="24" y="35"/>
                      <a:pt x="23" y="35"/>
                      <a:pt x="23" y="35"/>
                    </a:cubicBezTo>
                    <a:cubicBezTo>
                      <a:pt x="21" y="31"/>
                      <a:pt x="16" y="28"/>
                      <a:pt x="16" y="24"/>
                    </a:cubicBezTo>
                    <a:cubicBezTo>
                      <a:pt x="15" y="21"/>
                      <a:pt x="19" y="20"/>
                      <a:pt x="19" y="17"/>
                    </a:cubicBezTo>
                    <a:cubicBezTo>
                      <a:pt x="19" y="17"/>
                      <a:pt x="20" y="17"/>
                      <a:pt x="21" y="17"/>
                    </a:cubicBezTo>
                    <a:cubicBezTo>
                      <a:pt x="23" y="15"/>
                      <a:pt x="26" y="14"/>
                      <a:pt x="28" y="13"/>
                    </a:cubicBezTo>
                    <a:cubicBezTo>
                      <a:pt x="28" y="11"/>
                      <a:pt x="29" y="11"/>
                      <a:pt x="30" y="9"/>
                    </a:cubicBezTo>
                    <a:cubicBezTo>
                      <a:pt x="30" y="5"/>
                      <a:pt x="29" y="0"/>
                      <a:pt x="34" y="1"/>
                    </a:cubicBezTo>
                    <a:cubicBezTo>
                      <a:pt x="36" y="2"/>
                      <a:pt x="38" y="2"/>
                      <a:pt x="38" y="5"/>
                    </a:cubicBezTo>
                    <a:cubicBezTo>
                      <a:pt x="38" y="5"/>
                      <a:pt x="38" y="6"/>
                      <a:pt x="38" y="7"/>
                    </a:cubicBezTo>
                    <a:cubicBezTo>
                      <a:pt x="38" y="9"/>
                      <a:pt x="40" y="12"/>
                      <a:pt x="41" y="12"/>
                    </a:cubicBezTo>
                    <a:cubicBezTo>
                      <a:pt x="45" y="13"/>
                      <a:pt x="48" y="7"/>
                      <a:pt x="51" y="6"/>
                    </a:cubicBezTo>
                    <a:cubicBezTo>
                      <a:pt x="53" y="5"/>
                      <a:pt x="55" y="6"/>
                      <a:pt x="5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Freeform 14">
                <a:extLst>
                  <a:ext uri="{FF2B5EF4-FFF2-40B4-BE49-F238E27FC236}">
                    <a16:creationId xmlns:a16="http://schemas.microsoft.com/office/drawing/2014/main" xmlns="" id="{EDBA4AEB-9AFA-4DE4-BB70-B4E993F127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9" y="1597"/>
                <a:ext cx="33" cy="41"/>
              </a:xfrm>
              <a:custGeom>
                <a:avLst/>
                <a:gdLst>
                  <a:gd name="T0" fmla="*/ 16 w 16"/>
                  <a:gd name="T1" fmla="*/ 9 h 20"/>
                  <a:gd name="T2" fmla="*/ 15 w 16"/>
                  <a:gd name="T3" fmla="*/ 14 h 20"/>
                  <a:gd name="T4" fmla="*/ 5 w 16"/>
                  <a:gd name="T5" fmla="*/ 18 h 20"/>
                  <a:gd name="T6" fmla="*/ 3 w 16"/>
                  <a:gd name="T7" fmla="*/ 16 h 20"/>
                  <a:gd name="T8" fmla="*/ 0 w 16"/>
                  <a:gd name="T9" fmla="*/ 14 h 20"/>
                  <a:gd name="T10" fmla="*/ 3 w 16"/>
                  <a:gd name="T11" fmla="*/ 7 h 20"/>
                  <a:gd name="T12" fmla="*/ 12 w 16"/>
                  <a:gd name="T13" fmla="*/ 1 h 20"/>
                  <a:gd name="T14" fmla="*/ 16 w 16"/>
                  <a:gd name="T15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16" y="9"/>
                    </a:moveTo>
                    <a:cubicBezTo>
                      <a:pt x="15" y="9"/>
                      <a:pt x="14" y="12"/>
                      <a:pt x="15" y="14"/>
                    </a:cubicBezTo>
                    <a:cubicBezTo>
                      <a:pt x="13" y="16"/>
                      <a:pt x="10" y="20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2" y="15"/>
                      <a:pt x="1" y="16"/>
                      <a:pt x="0" y="14"/>
                    </a:cubicBezTo>
                    <a:cubicBezTo>
                      <a:pt x="0" y="13"/>
                      <a:pt x="2" y="9"/>
                      <a:pt x="3" y="7"/>
                    </a:cubicBezTo>
                    <a:cubicBezTo>
                      <a:pt x="5" y="4"/>
                      <a:pt x="8" y="0"/>
                      <a:pt x="12" y="1"/>
                    </a:cubicBezTo>
                    <a:cubicBezTo>
                      <a:pt x="15" y="2"/>
                      <a:pt x="16" y="5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Freeform 15">
                <a:extLst>
                  <a:ext uri="{FF2B5EF4-FFF2-40B4-BE49-F238E27FC236}">
                    <a16:creationId xmlns:a16="http://schemas.microsoft.com/office/drawing/2014/main" xmlns="" id="{48CFBC03-7B8E-45FF-89CD-5C774CCFAF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1649"/>
                <a:ext cx="54" cy="41"/>
              </a:xfrm>
              <a:custGeom>
                <a:avLst/>
                <a:gdLst>
                  <a:gd name="T0" fmla="*/ 25 w 26"/>
                  <a:gd name="T1" fmla="*/ 4 h 20"/>
                  <a:gd name="T2" fmla="*/ 17 w 26"/>
                  <a:gd name="T3" fmla="*/ 16 h 20"/>
                  <a:gd name="T4" fmla="*/ 10 w 26"/>
                  <a:gd name="T5" fmla="*/ 16 h 20"/>
                  <a:gd name="T6" fmla="*/ 4 w 26"/>
                  <a:gd name="T7" fmla="*/ 12 h 20"/>
                  <a:gd name="T8" fmla="*/ 0 w 26"/>
                  <a:gd name="T9" fmla="*/ 5 h 20"/>
                  <a:gd name="T10" fmla="*/ 7 w 26"/>
                  <a:gd name="T11" fmla="*/ 2 h 20"/>
                  <a:gd name="T12" fmla="*/ 13 w 26"/>
                  <a:gd name="T13" fmla="*/ 0 h 20"/>
                  <a:gd name="T14" fmla="*/ 21 w 26"/>
                  <a:gd name="T15" fmla="*/ 1 h 20"/>
                  <a:gd name="T16" fmla="*/ 25 w 26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0">
                    <a:moveTo>
                      <a:pt x="25" y="4"/>
                    </a:moveTo>
                    <a:cubicBezTo>
                      <a:pt x="26" y="10"/>
                      <a:pt x="24" y="20"/>
                      <a:pt x="17" y="16"/>
                    </a:cubicBezTo>
                    <a:cubicBezTo>
                      <a:pt x="14" y="17"/>
                      <a:pt x="13" y="15"/>
                      <a:pt x="10" y="16"/>
                    </a:cubicBezTo>
                    <a:cubicBezTo>
                      <a:pt x="8" y="15"/>
                      <a:pt x="6" y="13"/>
                      <a:pt x="4" y="12"/>
                    </a:cubicBezTo>
                    <a:cubicBezTo>
                      <a:pt x="4" y="9"/>
                      <a:pt x="0" y="8"/>
                      <a:pt x="0" y="5"/>
                    </a:cubicBezTo>
                    <a:cubicBezTo>
                      <a:pt x="1" y="3"/>
                      <a:pt x="4" y="1"/>
                      <a:pt x="7" y="2"/>
                    </a:cubicBezTo>
                    <a:cubicBezTo>
                      <a:pt x="8" y="2"/>
                      <a:pt x="11" y="1"/>
                      <a:pt x="13" y="0"/>
                    </a:cubicBezTo>
                    <a:cubicBezTo>
                      <a:pt x="14" y="0"/>
                      <a:pt x="20" y="0"/>
                      <a:pt x="21" y="1"/>
                    </a:cubicBezTo>
                    <a:cubicBezTo>
                      <a:pt x="23" y="1"/>
                      <a:pt x="23" y="3"/>
                      <a:pt x="2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Freeform 16">
                <a:extLst>
                  <a:ext uri="{FF2B5EF4-FFF2-40B4-BE49-F238E27FC236}">
                    <a16:creationId xmlns:a16="http://schemas.microsoft.com/office/drawing/2014/main" xmlns="" id="{68764A3D-4D81-4CFE-80DE-B867ED22F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1692"/>
                <a:ext cx="54" cy="38"/>
              </a:xfrm>
              <a:custGeom>
                <a:avLst/>
                <a:gdLst>
                  <a:gd name="T0" fmla="*/ 1 w 26"/>
                  <a:gd name="T1" fmla="*/ 3 h 18"/>
                  <a:gd name="T2" fmla="*/ 19 w 26"/>
                  <a:gd name="T3" fmla="*/ 0 h 18"/>
                  <a:gd name="T4" fmla="*/ 23 w 26"/>
                  <a:gd name="T5" fmla="*/ 3 h 18"/>
                  <a:gd name="T6" fmla="*/ 26 w 26"/>
                  <a:gd name="T7" fmla="*/ 9 h 18"/>
                  <a:gd name="T8" fmla="*/ 21 w 26"/>
                  <a:gd name="T9" fmla="*/ 17 h 18"/>
                  <a:gd name="T10" fmla="*/ 17 w 26"/>
                  <a:gd name="T11" fmla="*/ 15 h 18"/>
                  <a:gd name="T12" fmla="*/ 10 w 26"/>
                  <a:gd name="T13" fmla="*/ 12 h 18"/>
                  <a:gd name="T14" fmla="*/ 4 w 26"/>
                  <a:gd name="T15" fmla="*/ 10 h 18"/>
                  <a:gd name="T16" fmla="*/ 1 w 26"/>
                  <a:gd name="T1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8">
                    <a:moveTo>
                      <a:pt x="1" y="3"/>
                    </a:moveTo>
                    <a:cubicBezTo>
                      <a:pt x="6" y="0"/>
                      <a:pt x="13" y="1"/>
                      <a:pt x="19" y="0"/>
                    </a:cubicBezTo>
                    <a:cubicBezTo>
                      <a:pt x="20" y="0"/>
                      <a:pt x="23" y="2"/>
                      <a:pt x="23" y="3"/>
                    </a:cubicBezTo>
                    <a:cubicBezTo>
                      <a:pt x="24" y="5"/>
                      <a:pt x="25" y="7"/>
                      <a:pt x="26" y="9"/>
                    </a:cubicBezTo>
                    <a:cubicBezTo>
                      <a:pt x="25" y="12"/>
                      <a:pt x="25" y="18"/>
                      <a:pt x="21" y="17"/>
                    </a:cubicBezTo>
                    <a:cubicBezTo>
                      <a:pt x="19" y="17"/>
                      <a:pt x="19" y="16"/>
                      <a:pt x="17" y="15"/>
                    </a:cubicBezTo>
                    <a:cubicBezTo>
                      <a:pt x="14" y="14"/>
                      <a:pt x="11" y="14"/>
                      <a:pt x="10" y="12"/>
                    </a:cubicBezTo>
                    <a:cubicBezTo>
                      <a:pt x="7" y="12"/>
                      <a:pt x="6" y="11"/>
                      <a:pt x="4" y="10"/>
                    </a:cubicBezTo>
                    <a:cubicBezTo>
                      <a:pt x="2" y="8"/>
                      <a:pt x="0" y="7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Freeform 17">
                <a:extLst>
                  <a:ext uri="{FF2B5EF4-FFF2-40B4-BE49-F238E27FC236}">
                    <a16:creationId xmlns:a16="http://schemas.microsoft.com/office/drawing/2014/main" xmlns="" id="{CA1E60C7-18B0-4EFC-AAAF-52B2B433D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5" y="1983"/>
                <a:ext cx="142" cy="86"/>
              </a:xfrm>
              <a:custGeom>
                <a:avLst/>
                <a:gdLst>
                  <a:gd name="T0" fmla="*/ 64 w 68"/>
                  <a:gd name="T1" fmla="*/ 41 h 41"/>
                  <a:gd name="T2" fmla="*/ 61 w 68"/>
                  <a:gd name="T3" fmla="*/ 41 h 41"/>
                  <a:gd name="T4" fmla="*/ 57 w 68"/>
                  <a:gd name="T5" fmla="*/ 40 h 41"/>
                  <a:gd name="T6" fmla="*/ 56 w 68"/>
                  <a:gd name="T7" fmla="*/ 39 h 41"/>
                  <a:gd name="T8" fmla="*/ 52 w 68"/>
                  <a:gd name="T9" fmla="*/ 38 h 41"/>
                  <a:gd name="T10" fmla="*/ 45 w 68"/>
                  <a:gd name="T11" fmla="*/ 35 h 41"/>
                  <a:gd name="T12" fmla="*/ 41 w 68"/>
                  <a:gd name="T13" fmla="*/ 35 h 41"/>
                  <a:gd name="T14" fmla="*/ 34 w 68"/>
                  <a:gd name="T15" fmla="*/ 34 h 41"/>
                  <a:gd name="T16" fmla="*/ 19 w 68"/>
                  <a:gd name="T17" fmla="*/ 34 h 41"/>
                  <a:gd name="T18" fmla="*/ 2 w 68"/>
                  <a:gd name="T19" fmla="*/ 34 h 41"/>
                  <a:gd name="T20" fmla="*/ 0 w 68"/>
                  <a:gd name="T21" fmla="*/ 30 h 41"/>
                  <a:gd name="T22" fmla="*/ 4 w 68"/>
                  <a:gd name="T23" fmla="*/ 26 h 41"/>
                  <a:gd name="T24" fmla="*/ 19 w 68"/>
                  <a:gd name="T25" fmla="*/ 26 h 41"/>
                  <a:gd name="T26" fmla="*/ 22 w 68"/>
                  <a:gd name="T27" fmla="*/ 25 h 41"/>
                  <a:gd name="T28" fmla="*/ 24 w 68"/>
                  <a:gd name="T29" fmla="*/ 25 h 41"/>
                  <a:gd name="T30" fmla="*/ 29 w 68"/>
                  <a:gd name="T31" fmla="*/ 25 h 41"/>
                  <a:gd name="T32" fmla="*/ 26 w 68"/>
                  <a:gd name="T33" fmla="*/ 17 h 41"/>
                  <a:gd name="T34" fmla="*/ 21 w 68"/>
                  <a:gd name="T35" fmla="*/ 13 h 41"/>
                  <a:gd name="T36" fmla="*/ 19 w 68"/>
                  <a:gd name="T37" fmla="*/ 13 h 41"/>
                  <a:gd name="T38" fmla="*/ 16 w 68"/>
                  <a:gd name="T39" fmla="*/ 9 h 41"/>
                  <a:gd name="T40" fmla="*/ 15 w 68"/>
                  <a:gd name="T41" fmla="*/ 0 h 41"/>
                  <a:gd name="T42" fmla="*/ 18 w 68"/>
                  <a:gd name="T43" fmla="*/ 2 h 41"/>
                  <a:gd name="T44" fmla="*/ 20 w 68"/>
                  <a:gd name="T45" fmla="*/ 2 h 41"/>
                  <a:gd name="T46" fmla="*/ 23 w 68"/>
                  <a:gd name="T47" fmla="*/ 6 h 41"/>
                  <a:gd name="T48" fmla="*/ 29 w 68"/>
                  <a:gd name="T49" fmla="*/ 11 h 41"/>
                  <a:gd name="T50" fmla="*/ 31 w 68"/>
                  <a:gd name="T51" fmla="*/ 12 h 41"/>
                  <a:gd name="T52" fmla="*/ 32 w 68"/>
                  <a:gd name="T53" fmla="*/ 14 h 41"/>
                  <a:gd name="T54" fmla="*/ 43 w 68"/>
                  <a:gd name="T55" fmla="*/ 23 h 41"/>
                  <a:gd name="T56" fmla="*/ 48 w 68"/>
                  <a:gd name="T57" fmla="*/ 27 h 41"/>
                  <a:gd name="T58" fmla="*/ 56 w 68"/>
                  <a:gd name="T59" fmla="*/ 31 h 41"/>
                  <a:gd name="T60" fmla="*/ 60 w 68"/>
                  <a:gd name="T61" fmla="*/ 31 h 41"/>
                  <a:gd name="T62" fmla="*/ 62 w 68"/>
                  <a:gd name="T63" fmla="*/ 33 h 41"/>
                  <a:gd name="T64" fmla="*/ 64 w 68"/>
                  <a:gd name="T65" fmla="*/ 33 h 41"/>
                  <a:gd name="T66" fmla="*/ 64 w 68"/>
                  <a:gd name="T6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41">
                    <a:moveTo>
                      <a:pt x="64" y="41"/>
                    </a:moveTo>
                    <a:cubicBezTo>
                      <a:pt x="62" y="41"/>
                      <a:pt x="62" y="41"/>
                      <a:pt x="61" y="41"/>
                    </a:cubicBezTo>
                    <a:cubicBezTo>
                      <a:pt x="60" y="40"/>
                      <a:pt x="58" y="40"/>
                      <a:pt x="57" y="40"/>
                    </a:cubicBezTo>
                    <a:cubicBezTo>
                      <a:pt x="57" y="40"/>
                      <a:pt x="56" y="39"/>
                      <a:pt x="56" y="39"/>
                    </a:cubicBezTo>
                    <a:cubicBezTo>
                      <a:pt x="54" y="38"/>
                      <a:pt x="53" y="38"/>
                      <a:pt x="52" y="38"/>
                    </a:cubicBezTo>
                    <a:cubicBezTo>
                      <a:pt x="50" y="37"/>
                      <a:pt x="48" y="36"/>
                      <a:pt x="45" y="35"/>
                    </a:cubicBezTo>
                    <a:cubicBezTo>
                      <a:pt x="44" y="35"/>
                      <a:pt x="43" y="35"/>
                      <a:pt x="41" y="35"/>
                    </a:cubicBezTo>
                    <a:cubicBezTo>
                      <a:pt x="39" y="35"/>
                      <a:pt x="37" y="34"/>
                      <a:pt x="34" y="34"/>
                    </a:cubicBezTo>
                    <a:cubicBezTo>
                      <a:pt x="30" y="34"/>
                      <a:pt x="24" y="34"/>
                      <a:pt x="19" y="34"/>
                    </a:cubicBezTo>
                    <a:cubicBezTo>
                      <a:pt x="13" y="34"/>
                      <a:pt x="7" y="34"/>
                      <a:pt x="2" y="34"/>
                    </a:cubicBezTo>
                    <a:cubicBezTo>
                      <a:pt x="1" y="33"/>
                      <a:pt x="1" y="31"/>
                      <a:pt x="0" y="30"/>
                    </a:cubicBezTo>
                    <a:cubicBezTo>
                      <a:pt x="2" y="29"/>
                      <a:pt x="2" y="27"/>
                      <a:pt x="4" y="26"/>
                    </a:cubicBezTo>
                    <a:cubicBezTo>
                      <a:pt x="7" y="24"/>
                      <a:pt x="14" y="26"/>
                      <a:pt x="19" y="26"/>
                    </a:cubicBezTo>
                    <a:cubicBezTo>
                      <a:pt x="20" y="25"/>
                      <a:pt x="21" y="25"/>
                      <a:pt x="22" y="25"/>
                    </a:cubicBezTo>
                    <a:cubicBezTo>
                      <a:pt x="22" y="25"/>
                      <a:pt x="23" y="25"/>
                      <a:pt x="24" y="25"/>
                    </a:cubicBezTo>
                    <a:cubicBezTo>
                      <a:pt x="26" y="25"/>
                      <a:pt x="27" y="24"/>
                      <a:pt x="29" y="25"/>
                    </a:cubicBezTo>
                    <a:cubicBezTo>
                      <a:pt x="30" y="21"/>
                      <a:pt x="27" y="20"/>
                      <a:pt x="26" y="17"/>
                    </a:cubicBezTo>
                    <a:cubicBezTo>
                      <a:pt x="24" y="16"/>
                      <a:pt x="22" y="15"/>
                      <a:pt x="21" y="13"/>
                    </a:cubicBezTo>
                    <a:cubicBezTo>
                      <a:pt x="21" y="12"/>
                      <a:pt x="20" y="13"/>
                      <a:pt x="19" y="13"/>
                    </a:cubicBezTo>
                    <a:cubicBezTo>
                      <a:pt x="19" y="11"/>
                      <a:pt x="16" y="11"/>
                      <a:pt x="16" y="9"/>
                    </a:cubicBezTo>
                    <a:cubicBezTo>
                      <a:pt x="12" y="8"/>
                      <a:pt x="9" y="0"/>
                      <a:pt x="15" y="0"/>
                    </a:cubicBezTo>
                    <a:cubicBezTo>
                      <a:pt x="16" y="0"/>
                      <a:pt x="17" y="1"/>
                      <a:pt x="18" y="2"/>
                    </a:cubicBezTo>
                    <a:cubicBezTo>
                      <a:pt x="19" y="2"/>
                      <a:pt x="20" y="2"/>
                      <a:pt x="20" y="2"/>
                    </a:cubicBezTo>
                    <a:cubicBezTo>
                      <a:pt x="22" y="3"/>
                      <a:pt x="23" y="5"/>
                      <a:pt x="23" y="6"/>
                    </a:cubicBezTo>
                    <a:cubicBezTo>
                      <a:pt x="25" y="8"/>
                      <a:pt x="28" y="9"/>
                      <a:pt x="29" y="11"/>
                    </a:cubicBezTo>
                    <a:cubicBezTo>
                      <a:pt x="29" y="11"/>
                      <a:pt x="30" y="11"/>
                      <a:pt x="31" y="12"/>
                    </a:cubicBezTo>
                    <a:cubicBezTo>
                      <a:pt x="31" y="13"/>
                      <a:pt x="32" y="13"/>
                      <a:pt x="32" y="14"/>
                    </a:cubicBezTo>
                    <a:cubicBezTo>
                      <a:pt x="37" y="16"/>
                      <a:pt x="39" y="21"/>
                      <a:pt x="43" y="23"/>
                    </a:cubicBezTo>
                    <a:cubicBezTo>
                      <a:pt x="45" y="24"/>
                      <a:pt x="47" y="25"/>
                      <a:pt x="48" y="27"/>
                    </a:cubicBezTo>
                    <a:cubicBezTo>
                      <a:pt x="51" y="27"/>
                      <a:pt x="53" y="30"/>
                      <a:pt x="56" y="31"/>
                    </a:cubicBezTo>
                    <a:cubicBezTo>
                      <a:pt x="57" y="31"/>
                      <a:pt x="59" y="30"/>
                      <a:pt x="60" y="31"/>
                    </a:cubicBezTo>
                    <a:cubicBezTo>
                      <a:pt x="61" y="31"/>
                      <a:pt x="61" y="32"/>
                      <a:pt x="62" y="33"/>
                    </a:cubicBezTo>
                    <a:cubicBezTo>
                      <a:pt x="63" y="33"/>
                      <a:pt x="63" y="33"/>
                      <a:pt x="64" y="33"/>
                    </a:cubicBezTo>
                    <a:cubicBezTo>
                      <a:pt x="68" y="34"/>
                      <a:pt x="68" y="39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Freeform 18">
                <a:extLst>
                  <a:ext uri="{FF2B5EF4-FFF2-40B4-BE49-F238E27FC236}">
                    <a16:creationId xmlns:a16="http://schemas.microsoft.com/office/drawing/2014/main" xmlns="" id="{092497A4-735A-44D1-99B0-3EB34CB088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7" y="2004"/>
                <a:ext cx="164" cy="119"/>
              </a:xfrm>
              <a:custGeom>
                <a:avLst/>
                <a:gdLst>
                  <a:gd name="T0" fmla="*/ 67 w 79"/>
                  <a:gd name="T1" fmla="*/ 1 h 57"/>
                  <a:gd name="T2" fmla="*/ 70 w 79"/>
                  <a:gd name="T3" fmla="*/ 7 h 57"/>
                  <a:gd name="T4" fmla="*/ 71 w 79"/>
                  <a:gd name="T5" fmla="*/ 10 h 57"/>
                  <a:gd name="T6" fmla="*/ 74 w 79"/>
                  <a:gd name="T7" fmla="*/ 16 h 57"/>
                  <a:gd name="T8" fmla="*/ 74 w 79"/>
                  <a:gd name="T9" fmla="*/ 20 h 57"/>
                  <a:gd name="T10" fmla="*/ 78 w 79"/>
                  <a:gd name="T11" fmla="*/ 32 h 57"/>
                  <a:gd name="T12" fmla="*/ 75 w 79"/>
                  <a:gd name="T13" fmla="*/ 36 h 57"/>
                  <a:gd name="T14" fmla="*/ 65 w 79"/>
                  <a:gd name="T15" fmla="*/ 35 h 57"/>
                  <a:gd name="T16" fmla="*/ 63 w 79"/>
                  <a:gd name="T17" fmla="*/ 35 h 57"/>
                  <a:gd name="T18" fmla="*/ 60 w 79"/>
                  <a:gd name="T19" fmla="*/ 35 h 57"/>
                  <a:gd name="T20" fmla="*/ 57 w 79"/>
                  <a:gd name="T21" fmla="*/ 33 h 57"/>
                  <a:gd name="T22" fmla="*/ 51 w 79"/>
                  <a:gd name="T23" fmla="*/ 32 h 57"/>
                  <a:gd name="T24" fmla="*/ 41 w 79"/>
                  <a:gd name="T25" fmla="*/ 31 h 57"/>
                  <a:gd name="T26" fmla="*/ 38 w 79"/>
                  <a:gd name="T27" fmla="*/ 31 h 57"/>
                  <a:gd name="T28" fmla="*/ 32 w 79"/>
                  <a:gd name="T29" fmla="*/ 30 h 57"/>
                  <a:gd name="T30" fmla="*/ 29 w 79"/>
                  <a:gd name="T31" fmla="*/ 30 h 57"/>
                  <a:gd name="T32" fmla="*/ 27 w 79"/>
                  <a:gd name="T33" fmla="*/ 28 h 57"/>
                  <a:gd name="T34" fmla="*/ 20 w 79"/>
                  <a:gd name="T35" fmla="*/ 28 h 57"/>
                  <a:gd name="T36" fmla="*/ 13 w 79"/>
                  <a:gd name="T37" fmla="*/ 29 h 57"/>
                  <a:gd name="T38" fmla="*/ 14 w 79"/>
                  <a:gd name="T39" fmla="*/ 36 h 57"/>
                  <a:gd name="T40" fmla="*/ 15 w 79"/>
                  <a:gd name="T41" fmla="*/ 39 h 57"/>
                  <a:gd name="T42" fmla="*/ 16 w 79"/>
                  <a:gd name="T43" fmla="*/ 42 h 57"/>
                  <a:gd name="T44" fmla="*/ 17 w 79"/>
                  <a:gd name="T45" fmla="*/ 47 h 57"/>
                  <a:gd name="T46" fmla="*/ 19 w 79"/>
                  <a:gd name="T47" fmla="*/ 54 h 57"/>
                  <a:gd name="T48" fmla="*/ 11 w 79"/>
                  <a:gd name="T49" fmla="*/ 53 h 57"/>
                  <a:gd name="T50" fmla="*/ 8 w 79"/>
                  <a:gd name="T51" fmla="*/ 46 h 57"/>
                  <a:gd name="T52" fmla="*/ 7 w 79"/>
                  <a:gd name="T53" fmla="*/ 42 h 57"/>
                  <a:gd name="T54" fmla="*/ 4 w 79"/>
                  <a:gd name="T55" fmla="*/ 36 h 57"/>
                  <a:gd name="T56" fmla="*/ 4 w 79"/>
                  <a:gd name="T57" fmla="*/ 34 h 57"/>
                  <a:gd name="T58" fmla="*/ 3 w 79"/>
                  <a:gd name="T59" fmla="*/ 32 h 57"/>
                  <a:gd name="T60" fmla="*/ 2 w 79"/>
                  <a:gd name="T61" fmla="*/ 30 h 57"/>
                  <a:gd name="T62" fmla="*/ 1 w 79"/>
                  <a:gd name="T63" fmla="*/ 27 h 57"/>
                  <a:gd name="T64" fmla="*/ 1 w 79"/>
                  <a:gd name="T65" fmla="*/ 23 h 57"/>
                  <a:gd name="T66" fmla="*/ 6 w 79"/>
                  <a:gd name="T67" fmla="*/ 19 h 57"/>
                  <a:gd name="T68" fmla="*/ 17 w 79"/>
                  <a:gd name="T69" fmla="*/ 19 h 57"/>
                  <a:gd name="T70" fmla="*/ 22 w 79"/>
                  <a:gd name="T71" fmla="*/ 19 h 57"/>
                  <a:gd name="T72" fmla="*/ 24 w 79"/>
                  <a:gd name="T73" fmla="*/ 20 h 57"/>
                  <a:gd name="T74" fmla="*/ 30 w 79"/>
                  <a:gd name="T75" fmla="*/ 21 h 57"/>
                  <a:gd name="T76" fmla="*/ 33 w 79"/>
                  <a:gd name="T77" fmla="*/ 22 h 57"/>
                  <a:gd name="T78" fmla="*/ 36 w 79"/>
                  <a:gd name="T79" fmla="*/ 22 h 57"/>
                  <a:gd name="T80" fmla="*/ 52 w 79"/>
                  <a:gd name="T81" fmla="*/ 24 h 57"/>
                  <a:gd name="T82" fmla="*/ 66 w 79"/>
                  <a:gd name="T83" fmla="*/ 25 h 57"/>
                  <a:gd name="T84" fmla="*/ 64 w 79"/>
                  <a:gd name="T85" fmla="*/ 15 h 57"/>
                  <a:gd name="T86" fmla="*/ 62 w 79"/>
                  <a:gd name="T87" fmla="*/ 10 h 57"/>
                  <a:gd name="T88" fmla="*/ 62 w 79"/>
                  <a:gd name="T89" fmla="*/ 7 h 57"/>
                  <a:gd name="T90" fmla="*/ 61 w 79"/>
                  <a:gd name="T91" fmla="*/ 4 h 57"/>
                  <a:gd name="T92" fmla="*/ 67 w 79"/>
                  <a:gd name="T93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9" h="57">
                    <a:moveTo>
                      <a:pt x="67" y="1"/>
                    </a:moveTo>
                    <a:cubicBezTo>
                      <a:pt x="68" y="3"/>
                      <a:pt x="69" y="5"/>
                      <a:pt x="70" y="7"/>
                    </a:cubicBezTo>
                    <a:cubicBezTo>
                      <a:pt x="70" y="8"/>
                      <a:pt x="70" y="9"/>
                      <a:pt x="71" y="10"/>
                    </a:cubicBezTo>
                    <a:cubicBezTo>
                      <a:pt x="71" y="12"/>
                      <a:pt x="73" y="14"/>
                      <a:pt x="74" y="16"/>
                    </a:cubicBezTo>
                    <a:cubicBezTo>
                      <a:pt x="74" y="17"/>
                      <a:pt x="74" y="18"/>
                      <a:pt x="74" y="20"/>
                    </a:cubicBezTo>
                    <a:cubicBezTo>
                      <a:pt x="75" y="23"/>
                      <a:pt x="79" y="27"/>
                      <a:pt x="78" y="32"/>
                    </a:cubicBezTo>
                    <a:cubicBezTo>
                      <a:pt x="78" y="33"/>
                      <a:pt x="76" y="36"/>
                      <a:pt x="75" y="36"/>
                    </a:cubicBezTo>
                    <a:cubicBezTo>
                      <a:pt x="74" y="37"/>
                      <a:pt x="68" y="36"/>
                      <a:pt x="65" y="35"/>
                    </a:cubicBezTo>
                    <a:cubicBezTo>
                      <a:pt x="64" y="35"/>
                      <a:pt x="64" y="35"/>
                      <a:pt x="63" y="35"/>
                    </a:cubicBezTo>
                    <a:cubicBezTo>
                      <a:pt x="62" y="34"/>
                      <a:pt x="61" y="35"/>
                      <a:pt x="60" y="35"/>
                    </a:cubicBezTo>
                    <a:cubicBezTo>
                      <a:pt x="59" y="34"/>
                      <a:pt x="58" y="34"/>
                      <a:pt x="57" y="33"/>
                    </a:cubicBezTo>
                    <a:cubicBezTo>
                      <a:pt x="55" y="33"/>
                      <a:pt x="53" y="33"/>
                      <a:pt x="51" y="32"/>
                    </a:cubicBezTo>
                    <a:cubicBezTo>
                      <a:pt x="48" y="32"/>
                      <a:pt x="44" y="31"/>
                      <a:pt x="41" y="31"/>
                    </a:cubicBezTo>
                    <a:cubicBezTo>
                      <a:pt x="40" y="31"/>
                      <a:pt x="39" y="31"/>
                      <a:pt x="38" y="31"/>
                    </a:cubicBezTo>
                    <a:cubicBezTo>
                      <a:pt x="36" y="30"/>
                      <a:pt x="34" y="30"/>
                      <a:pt x="32" y="30"/>
                    </a:cubicBezTo>
                    <a:cubicBezTo>
                      <a:pt x="31" y="29"/>
                      <a:pt x="30" y="30"/>
                      <a:pt x="29" y="30"/>
                    </a:cubicBezTo>
                    <a:cubicBezTo>
                      <a:pt x="28" y="30"/>
                      <a:pt x="28" y="29"/>
                      <a:pt x="27" y="28"/>
                    </a:cubicBezTo>
                    <a:cubicBezTo>
                      <a:pt x="25" y="28"/>
                      <a:pt x="23" y="28"/>
                      <a:pt x="20" y="28"/>
                    </a:cubicBezTo>
                    <a:cubicBezTo>
                      <a:pt x="18" y="28"/>
                      <a:pt x="15" y="26"/>
                      <a:pt x="13" y="29"/>
                    </a:cubicBezTo>
                    <a:cubicBezTo>
                      <a:pt x="12" y="32"/>
                      <a:pt x="14" y="34"/>
                      <a:pt x="14" y="36"/>
                    </a:cubicBezTo>
                    <a:cubicBezTo>
                      <a:pt x="15" y="37"/>
                      <a:pt x="15" y="38"/>
                      <a:pt x="15" y="39"/>
                    </a:cubicBezTo>
                    <a:cubicBezTo>
                      <a:pt x="15" y="40"/>
                      <a:pt x="16" y="41"/>
                      <a:pt x="16" y="42"/>
                    </a:cubicBezTo>
                    <a:cubicBezTo>
                      <a:pt x="17" y="44"/>
                      <a:pt x="17" y="46"/>
                      <a:pt x="17" y="47"/>
                    </a:cubicBezTo>
                    <a:cubicBezTo>
                      <a:pt x="18" y="49"/>
                      <a:pt x="20" y="50"/>
                      <a:pt x="19" y="54"/>
                    </a:cubicBezTo>
                    <a:cubicBezTo>
                      <a:pt x="17" y="57"/>
                      <a:pt x="12" y="55"/>
                      <a:pt x="11" y="53"/>
                    </a:cubicBezTo>
                    <a:cubicBezTo>
                      <a:pt x="10" y="50"/>
                      <a:pt x="9" y="48"/>
                      <a:pt x="8" y="46"/>
                    </a:cubicBezTo>
                    <a:cubicBezTo>
                      <a:pt x="7" y="44"/>
                      <a:pt x="7" y="43"/>
                      <a:pt x="7" y="42"/>
                    </a:cubicBezTo>
                    <a:cubicBezTo>
                      <a:pt x="6" y="40"/>
                      <a:pt x="4" y="38"/>
                      <a:pt x="4" y="36"/>
                    </a:cubicBezTo>
                    <a:cubicBezTo>
                      <a:pt x="3" y="35"/>
                      <a:pt x="4" y="34"/>
                      <a:pt x="4" y="34"/>
                    </a:cubicBezTo>
                    <a:cubicBezTo>
                      <a:pt x="4" y="33"/>
                      <a:pt x="3" y="33"/>
                      <a:pt x="3" y="32"/>
                    </a:cubicBezTo>
                    <a:cubicBezTo>
                      <a:pt x="2" y="31"/>
                      <a:pt x="3" y="30"/>
                      <a:pt x="2" y="30"/>
                    </a:cubicBezTo>
                    <a:cubicBezTo>
                      <a:pt x="2" y="29"/>
                      <a:pt x="1" y="28"/>
                      <a:pt x="1" y="27"/>
                    </a:cubicBezTo>
                    <a:cubicBezTo>
                      <a:pt x="1" y="26"/>
                      <a:pt x="0" y="24"/>
                      <a:pt x="1" y="23"/>
                    </a:cubicBezTo>
                    <a:cubicBezTo>
                      <a:pt x="1" y="22"/>
                      <a:pt x="4" y="19"/>
                      <a:pt x="6" y="19"/>
                    </a:cubicBezTo>
                    <a:cubicBezTo>
                      <a:pt x="9" y="17"/>
                      <a:pt x="13" y="18"/>
                      <a:pt x="17" y="19"/>
                    </a:cubicBezTo>
                    <a:cubicBezTo>
                      <a:pt x="18" y="19"/>
                      <a:pt x="20" y="19"/>
                      <a:pt x="22" y="19"/>
                    </a:cubicBezTo>
                    <a:cubicBezTo>
                      <a:pt x="23" y="19"/>
                      <a:pt x="23" y="20"/>
                      <a:pt x="24" y="20"/>
                    </a:cubicBezTo>
                    <a:cubicBezTo>
                      <a:pt x="26" y="20"/>
                      <a:pt x="28" y="20"/>
                      <a:pt x="30" y="21"/>
                    </a:cubicBezTo>
                    <a:cubicBezTo>
                      <a:pt x="31" y="21"/>
                      <a:pt x="32" y="21"/>
                      <a:pt x="33" y="22"/>
                    </a:cubicBezTo>
                    <a:cubicBezTo>
                      <a:pt x="34" y="22"/>
                      <a:pt x="35" y="22"/>
                      <a:pt x="36" y="22"/>
                    </a:cubicBezTo>
                    <a:cubicBezTo>
                      <a:pt x="41" y="22"/>
                      <a:pt x="46" y="23"/>
                      <a:pt x="52" y="24"/>
                    </a:cubicBezTo>
                    <a:cubicBezTo>
                      <a:pt x="56" y="25"/>
                      <a:pt x="62" y="26"/>
                      <a:pt x="66" y="25"/>
                    </a:cubicBezTo>
                    <a:cubicBezTo>
                      <a:pt x="67" y="21"/>
                      <a:pt x="66" y="17"/>
                      <a:pt x="64" y="15"/>
                    </a:cubicBezTo>
                    <a:cubicBezTo>
                      <a:pt x="65" y="13"/>
                      <a:pt x="63" y="12"/>
                      <a:pt x="62" y="10"/>
                    </a:cubicBezTo>
                    <a:cubicBezTo>
                      <a:pt x="62" y="9"/>
                      <a:pt x="62" y="8"/>
                      <a:pt x="62" y="7"/>
                    </a:cubicBezTo>
                    <a:cubicBezTo>
                      <a:pt x="62" y="5"/>
                      <a:pt x="61" y="4"/>
                      <a:pt x="61" y="4"/>
                    </a:cubicBezTo>
                    <a:cubicBezTo>
                      <a:pt x="61" y="1"/>
                      <a:pt x="64" y="0"/>
                      <a:pt x="6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Freeform 19">
                <a:extLst>
                  <a:ext uri="{FF2B5EF4-FFF2-40B4-BE49-F238E27FC236}">
                    <a16:creationId xmlns:a16="http://schemas.microsoft.com/office/drawing/2014/main" xmlns="" id="{9AAF5A18-6026-412E-B6DF-82C11AC64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8" y="2060"/>
                <a:ext cx="142" cy="104"/>
              </a:xfrm>
              <a:custGeom>
                <a:avLst/>
                <a:gdLst>
                  <a:gd name="T0" fmla="*/ 20 w 68"/>
                  <a:gd name="T1" fmla="*/ 19 h 50"/>
                  <a:gd name="T2" fmla="*/ 25 w 68"/>
                  <a:gd name="T3" fmla="*/ 20 h 50"/>
                  <a:gd name="T4" fmla="*/ 29 w 68"/>
                  <a:gd name="T5" fmla="*/ 23 h 50"/>
                  <a:gd name="T6" fmla="*/ 31 w 68"/>
                  <a:gd name="T7" fmla="*/ 25 h 50"/>
                  <a:gd name="T8" fmla="*/ 40 w 68"/>
                  <a:gd name="T9" fmla="*/ 29 h 50"/>
                  <a:gd name="T10" fmla="*/ 44 w 68"/>
                  <a:gd name="T11" fmla="*/ 31 h 50"/>
                  <a:gd name="T12" fmla="*/ 46 w 68"/>
                  <a:gd name="T13" fmla="*/ 33 h 50"/>
                  <a:gd name="T14" fmla="*/ 47 w 68"/>
                  <a:gd name="T15" fmla="*/ 33 h 50"/>
                  <a:gd name="T16" fmla="*/ 64 w 68"/>
                  <a:gd name="T17" fmla="*/ 42 h 50"/>
                  <a:gd name="T18" fmla="*/ 66 w 68"/>
                  <a:gd name="T19" fmla="*/ 42 h 50"/>
                  <a:gd name="T20" fmla="*/ 68 w 68"/>
                  <a:gd name="T21" fmla="*/ 46 h 50"/>
                  <a:gd name="T22" fmla="*/ 64 w 68"/>
                  <a:gd name="T23" fmla="*/ 50 h 50"/>
                  <a:gd name="T24" fmla="*/ 58 w 68"/>
                  <a:gd name="T25" fmla="*/ 49 h 50"/>
                  <a:gd name="T26" fmla="*/ 56 w 68"/>
                  <a:gd name="T27" fmla="*/ 47 h 50"/>
                  <a:gd name="T28" fmla="*/ 55 w 68"/>
                  <a:gd name="T29" fmla="*/ 47 h 50"/>
                  <a:gd name="T30" fmla="*/ 53 w 68"/>
                  <a:gd name="T31" fmla="*/ 45 h 50"/>
                  <a:gd name="T32" fmla="*/ 49 w 68"/>
                  <a:gd name="T33" fmla="*/ 44 h 50"/>
                  <a:gd name="T34" fmla="*/ 47 w 68"/>
                  <a:gd name="T35" fmla="*/ 41 h 50"/>
                  <a:gd name="T36" fmla="*/ 44 w 68"/>
                  <a:gd name="T37" fmla="*/ 41 h 50"/>
                  <a:gd name="T38" fmla="*/ 42 w 68"/>
                  <a:gd name="T39" fmla="*/ 39 h 50"/>
                  <a:gd name="T40" fmla="*/ 40 w 68"/>
                  <a:gd name="T41" fmla="*/ 39 h 50"/>
                  <a:gd name="T42" fmla="*/ 37 w 68"/>
                  <a:gd name="T43" fmla="*/ 37 h 50"/>
                  <a:gd name="T44" fmla="*/ 36 w 68"/>
                  <a:gd name="T45" fmla="*/ 36 h 50"/>
                  <a:gd name="T46" fmla="*/ 34 w 68"/>
                  <a:gd name="T47" fmla="*/ 36 h 50"/>
                  <a:gd name="T48" fmla="*/ 29 w 68"/>
                  <a:gd name="T49" fmla="*/ 34 h 50"/>
                  <a:gd name="T50" fmla="*/ 23 w 68"/>
                  <a:gd name="T51" fmla="*/ 30 h 50"/>
                  <a:gd name="T52" fmla="*/ 20 w 68"/>
                  <a:gd name="T53" fmla="*/ 28 h 50"/>
                  <a:gd name="T54" fmla="*/ 9 w 68"/>
                  <a:gd name="T55" fmla="*/ 30 h 50"/>
                  <a:gd name="T56" fmla="*/ 9 w 68"/>
                  <a:gd name="T57" fmla="*/ 31 h 50"/>
                  <a:gd name="T58" fmla="*/ 7 w 68"/>
                  <a:gd name="T59" fmla="*/ 33 h 50"/>
                  <a:gd name="T60" fmla="*/ 7 w 68"/>
                  <a:gd name="T61" fmla="*/ 35 h 50"/>
                  <a:gd name="T62" fmla="*/ 3 w 68"/>
                  <a:gd name="T63" fmla="*/ 36 h 50"/>
                  <a:gd name="T64" fmla="*/ 0 w 68"/>
                  <a:gd name="T65" fmla="*/ 33 h 50"/>
                  <a:gd name="T66" fmla="*/ 3 w 68"/>
                  <a:gd name="T67" fmla="*/ 25 h 50"/>
                  <a:gd name="T68" fmla="*/ 5 w 68"/>
                  <a:gd name="T69" fmla="*/ 24 h 50"/>
                  <a:gd name="T70" fmla="*/ 6 w 68"/>
                  <a:gd name="T71" fmla="*/ 21 h 50"/>
                  <a:gd name="T72" fmla="*/ 6 w 68"/>
                  <a:gd name="T73" fmla="*/ 19 h 50"/>
                  <a:gd name="T74" fmla="*/ 8 w 68"/>
                  <a:gd name="T75" fmla="*/ 18 h 50"/>
                  <a:gd name="T76" fmla="*/ 7 w 68"/>
                  <a:gd name="T77" fmla="*/ 16 h 50"/>
                  <a:gd name="T78" fmla="*/ 11 w 68"/>
                  <a:gd name="T79" fmla="*/ 11 h 50"/>
                  <a:gd name="T80" fmla="*/ 13 w 68"/>
                  <a:gd name="T81" fmla="*/ 7 h 50"/>
                  <a:gd name="T82" fmla="*/ 16 w 68"/>
                  <a:gd name="T83" fmla="*/ 4 h 50"/>
                  <a:gd name="T84" fmla="*/ 21 w 68"/>
                  <a:gd name="T85" fmla="*/ 3 h 50"/>
                  <a:gd name="T86" fmla="*/ 19 w 68"/>
                  <a:gd name="T87" fmla="*/ 10 h 50"/>
                  <a:gd name="T88" fmla="*/ 19 w 68"/>
                  <a:gd name="T89" fmla="*/ 11 h 50"/>
                  <a:gd name="T90" fmla="*/ 18 w 68"/>
                  <a:gd name="T91" fmla="*/ 14 h 50"/>
                  <a:gd name="T92" fmla="*/ 20 w 68"/>
                  <a:gd name="T93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50">
                    <a:moveTo>
                      <a:pt x="20" y="19"/>
                    </a:moveTo>
                    <a:cubicBezTo>
                      <a:pt x="22" y="19"/>
                      <a:pt x="23" y="20"/>
                      <a:pt x="25" y="20"/>
                    </a:cubicBezTo>
                    <a:cubicBezTo>
                      <a:pt x="26" y="22"/>
                      <a:pt x="28" y="22"/>
                      <a:pt x="29" y="23"/>
                    </a:cubicBezTo>
                    <a:cubicBezTo>
                      <a:pt x="30" y="23"/>
                      <a:pt x="31" y="24"/>
                      <a:pt x="31" y="25"/>
                    </a:cubicBezTo>
                    <a:cubicBezTo>
                      <a:pt x="34" y="26"/>
                      <a:pt x="38" y="28"/>
                      <a:pt x="40" y="29"/>
                    </a:cubicBezTo>
                    <a:cubicBezTo>
                      <a:pt x="42" y="30"/>
                      <a:pt x="42" y="31"/>
                      <a:pt x="44" y="31"/>
                    </a:cubicBezTo>
                    <a:cubicBezTo>
                      <a:pt x="45" y="32"/>
                      <a:pt x="45" y="33"/>
                      <a:pt x="46" y="33"/>
                    </a:cubicBezTo>
                    <a:cubicBezTo>
                      <a:pt x="46" y="33"/>
                      <a:pt x="47" y="33"/>
                      <a:pt x="47" y="33"/>
                    </a:cubicBezTo>
                    <a:cubicBezTo>
                      <a:pt x="53" y="36"/>
                      <a:pt x="59" y="38"/>
                      <a:pt x="64" y="42"/>
                    </a:cubicBezTo>
                    <a:cubicBezTo>
                      <a:pt x="65" y="42"/>
                      <a:pt x="65" y="42"/>
                      <a:pt x="66" y="42"/>
                    </a:cubicBezTo>
                    <a:cubicBezTo>
                      <a:pt x="66" y="44"/>
                      <a:pt x="68" y="44"/>
                      <a:pt x="68" y="46"/>
                    </a:cubicBezTo>
                    <a:cubicBezTo>
                      <a:pt x="68" y="48"/>
                      <a:pt x="66" y="48"/>
                      <a:pt x="64" y="50"/>
                    </a:cubicBezTo>
                    <a:cubicBezTo>
                      <a:pt x="62" y="49"/>
                      <a:pt x="60" y="49"/>
                      <a:pt x="58" y="49"/>
                    </a:cubicBezTo>
                    <a:cubicBezTo>
                      <a:pt x="57" y="48"/>
                      <a:pt x="57" y="47"/>
                      <a:pt x="56" y="47"/>
                    </a:cubicBezTo>
                    <a:cubicBezTo>
                      <a:pt x="56" y="47"/>
                      <a:pt x="55" y="47"/>
                      <a:pt x="55" y="47"/>
                    </a:cubicBezTo>
                    <a:cubicBezTo>
                      <a:pt x="54" y="46"/>
                      <a:pt x="54" y="45"/>
                      <a:pt x="53" y="45"/>
                    </a:cubicBezTo>
                    <a:cubicBezTo>
                      <a:pt x="52" y="44"/>
                      <a:pt x="50" y="45"/>
                      <a:pt x="49" y="44"/>
                    </a:cubicBezTo>
                    <a:cubicBezTo>
                      <a:pt x="48" y="43"/>
                      <a:pt x="48" y="42"/>
                      <a:pt x="47" y="41"/>
                    </a:cubicBezTo>
                    <a:cubicBezTo>
                      <a:pt x="46" y="41"/>
                      <a:pt x="45" y="42"/>
                      <a:pt x="44" y="41"/>
                    </a:cubicBezTo>
                    <a:cubicBezTo>
                      <a:pt x="44" y="41"/>
                      <a:pt x="43" y="40"/>
                      <a:pt x="42" y="39"/>
                    </a:cubicBezTo>
                    <a:cubicBezTo>
                      <a:pt x="41" y="39"/>
                      <a:pt x="41" y="39"/>
                      <a:pt x="40" y="39"/>
                    </a:cubicBezTo>
                    <a:cubicBezTo>
                      <a:pt x="39" y="39"/>
                      <a:pt x="39" y="37"/>
                      <a:pt x="37" y="37"/>
                    </a:cubicBezTo>
                    <a:cubicBezTo>
                      <a:pt x="37" y="37"/>
                      <a:pt x="37" y="36"/>
                      <a:pt x="36" y="36"/>
                    </a:cubicBezTo>
                    <a:cubicBezTo>
                      <a:pt x="35" y="36"/>
                      <a:pt x="35" y="36"/>
                      <a:pt x="34" y="36"/>
                    </a:cubicBezTo>
                    <a:cubicBezTo>
                      <a:pt x="33" y="34"/>
                      <a:pt x="31" y="34"/>
                      <a:pt x="29" y="34"/>
                    </a:cubicBezTo>
                    <a:cubicBezTo>
                      <a:pt x="27" y="33"/>
                      <a:pt x="25" y="31"/>
                      <a:pt x="23" y="30"/>
                    </a:cubicBezTo>
                    <a:cubicBezTo>
                      <a:pt x="22" y="29"/>
                      <a:pt x="21" y="29"/>
                      <a:pt x="20" y="28"/>
                    </a:cubicBezTo>
                    <a:cubicBezTo>
                      <a:pt x="17" y="27"/>
                      <a:pt x="11" y="27"/>
                      <a:pt x="9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2"/>
                      <a:pt x="8" y="32"/>
                      <a:pt x="7" y="33"/>
                    </a:cubicBezTo>
                    <a:cubicBezTo>
                      <a:pt x="7" y="34"/>
                      <a:pt x="7" y="35"/>
                      <a:pt x="7" y="35"/>
                    </a:cubicBezTo>
                    <a:cubicBezTo>
                      <a:pt x="6" y="35"/>
                      <a:pt x="4" y="36"/>
                      <a:pt x="3" y="36"/>
                    </a:cubicBezTo>
                    <a:cubicBezTo>
                      <a:pt x="2" y="35"/>
                      <a:pt x="1" y="33"/>
                      <a:pt x="0" y="33"/>
                    </a:cubicBezTo>
                    <a:cubicBezTo>
                      <a:pt x="0" y="30"/>
                      <a:pt x="2" y="28"/>
                      <a:pt x="3" y="25"/>
                    </a:cubicBezTo>
                    <a:cubicBezTo>
                      <a:pt x="3" y="24"/>
                      <a:pt x="4" y="25"/>
                      <a:pt x="5" y="24"/>
                    </a:cubicBezTo>
                    <a:cubicBezTo>
                      <a:pt x="4" y="23"/>
                      <a:pt x="4" y="21"/>
                      <a:pt x="6" y="21"/>
                    </a:cubicBezTo>
                    <a:cubicBezTo>
                      <a:pt x="6" y="20"/>
                      <a:pt x="5" y="20"/>
                      <a:pt x="6" y="19"/>
                    </a:cubicBezTo>
                    <a:cubicBezTo>
                      <a:pt x="6" y="18"/>
                      <a:pt x="7" y="18"/>
                      <a:pt x="8" y="18"/>
                    </a:cubicBezTo>
                    <a:cubicBezTo>
                      <a:pt x="8" y="17"/>
                      <a:pt x="7" y="17"/>
                      <a:pt x="7" y="16"/>
                    </a:cubicBezTo>
                    <a:cubicBezTo>
                      <a:pt x="9" y="15"/>
                      <a:pt x="9" y="12"/>
                      <a:pt x="11" y="11"/>
                    </a:cubicBezTo>
                    <a:cubicBezTo>
                      <a:pt x="11" y="10"/>
                      <a:pt x="12" y="8"/>
                      <a:pt x="13" y="7"/>
                    </a:cubicBezTo>
                    <a:cubicBezTo>
                      <a:pt x="14" y="5"/>
                      <a:pt x="14" y="4"/>
                      <a:pt x="16" y="4"/>
                    </a:cubicBezTo>
                    <a:cubicBezTo>
                      <a:pt x="16" y="0"/>
                      <a:pt x="21" y="2"/>
                      <a:pt x="21" y="3"/>
                    </a:cubicBezTo>
                    <a:cubicBezTo>
                      <a:pt x="22" y="6"/>
                      <a:pt x="20" y="7"/>
                      <a:pt x="19" y="10"/>
                    </a:cubicBezTo>
                    <a:cubicBezTo>
                      <a:pt x="19" y="10"/>
                      <a:pt x="20" y="11"/>
                      <a:pt x="19" y="11"/>
                    </a:cubicBezTo>
                    <a:cubicBezTo>
                      <a:pt x="19" y="13"/>
                      <a:pt x="18" y="13"/>
                      <a:pt x="18" y="14"/>
                    </a:cubicBezTo>
                    <a:cubicBezTo>
                      <a:pt x="18" y="16"/>
                      <a:pt x="20" y="17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Freeform 20">
                <a:extLst>
                  <a:ext uri="{FF2B5EF4-FFF2-40B4-BE49-F238E27FC236}">
                    <a16:creationId xmlns:a16="http://schemas.microsoft.com/office/drawing/2014/main" xmlns="" id="{085BD59C-2B77-4C6B-9DEE-FB1379166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2" y="2090"/>
                <a:ext cx="157" cy="124"/>
              </a:xfrm>
              <a:custGeom>
                <a:avLst/>
                <a:gdLst>
                  <a:gd name="T0" fmla="*/ 44 w 75"/>
                  <a:gd name="T1" fmla="*/ 33 h 60"/>
                  <a:gd name="T2" fmla="*/ 63 w 75"/>
                  <a:gd name="T3" fmla="*/ 25 h 60"/>
                  <a:gd name="T4" fmla="*/ 65 w 75"/>
                  <a:gd name="T5" fmla="*/ 26 h 60"/>
                  <a:gd name="T6" fmla="*/ 68 w 75"/>
                  <a:gd name="T7" fmla="*/ 23 h 60"/>
                  <a:gd name="T8" fmla="*/ 72 w 75"/>
                  <a:gd name="T9" fmla="*/ 31 h 60"/>
                  <a:gd name="T10" fmla="*/ 69 w 75"/>
                  <a:gd name="T11" fmla="*/ 32 h 60"/>
                  <a:gd name="T12" fmla="*/ 62 w 75"/>
                  <a:gd name="T13" fmla="*/ 35 h 60"/>
                  <a:gd name="T14" fmla="*/ 58 w 75"/>
                  <a:gd name="T15" fmla="*/ 39 h 60"/>
                  <a:gd name="T16" fmla="*/ 55 w 75"/>
                  <a:gd name="T17" fmla="*/ 40 h 60"/>
                  <a:gd name="T18" fmla="*/ 48 w 75"/>
                  <a:gd name="T19" fmla="*/ 44 h 60"/>
                  <a:gd name="T20" fmla="*/ 34 w 75"/>
                  <a:gd name="T21" fmla="*/ 51 h 60"/>
                  <a:gd name="T22" fmla="*/ 30 w 75"/>
                  <a:gd name="T23" fmla="*/ 53 h 60"/>
                  <a:gd name="T24" fmla="*/ 17 w 75"/>
                  <a:gd name="T25" fmla="*/ 60 h 60"/>
                  <a:gd name="T26" fmla="*/ 12 w 75"/>
                  <a:gd name="T27" fmla="*/ 58 h 60"/>
                  <a:gd name="T28" fmla="*/ 12 w 75"/>
                  <a:gd name="T29" fmla="*/ 54 h 60"/>
                  <a:gd name="T30" fmla="*/ 17 w 75"/>
                  <a:gd name="T31" fmla="*/ 50 h 60"/>
                  <a:gd name="T32" fmla="*/ 20 w 75"/>
                  <a:gd name="T33" fmla="*/ 48 h 60"/>
                  <a:gd name="T34" fmla="*/ 28 w 75"/>
                  <a:gd name="T35" fmla="*/ 44 h 60"/>
                  <a:gd name="T36" fmla="*/ 34 w 75"/>
                  <a:gd name="T37" fmla="*/ 41 h 60"/>
                  <a:gd name="T38" fmla="*/ 32 w 75"/>
                  <a:gd name="T39" fmla="*/ 31 h 60"/>
                  <a:gd name="T40" fmla="*/ 28 w 75"/>
                  <a:gd name="T41" fmla="*/ 26 h 60"/>
                  <a:gd name="T42" fmla="*/ 24 w 75"/>
                  <a:gd name="T43" fmla="*/ 27 h 60"/>
                  <a:gd name="T44" fmla="*/ 13 w 75"/>
                  <a:gd name="T45" fmla="*/ 32 h 60"/>
                  <a:gd name="T46" fmla="*/ 9 w 75"/>
                  <a:gd name="T47" fmla="*/ 34 h 60"/>
                  <a:gd name="T48" fmla="*/ 0 w 75"/>
                  <a:gd name="T49" fmla="*/ 33 h 60"/>
                  <a:gd name="T50" fmla="*/ 1 w 75"/>
                  <a:gd name="T51" fmla="*/ 28 h 60"/>
                  <a:gd name="T52" fmla="*/ 5 w 75"/>
                  <a:gd name="T53" fmla="*/ 26 h 60"/>
                  <a:gd name="T54" fmla="*/ 9 w 75"/>
                  <a:gd name="T55" fmla="*/ 25 h 60"/>
                  <a:gd name="T56" fmla="*/ 11 w 75"/>
                  <a:gd name="T57" fmla="*/ 23 h 60"/>
                  <a:gd name="T58" fmla="*/ 15 w 75"/>
                  <a:gd name="T59" fmla="*/ 20 h 60"/>
                  <a:gd name="T60" fmla="*/ 25 w 75"/>
                  <a:gd name="T61" fmla="*/ 16 h 60"/>
                  <a:gd name="T62" fmla="*/ 32 w 75"/>
                  <a:gd name="T63" fmla="*/ 11 h 60"/>
                  <a:gd name="T64" fmla="*/ 39 w 75"/>
                  <a:gd name="T65" fmla="*/ 10 h 60"/>
                  <a:gd name="T66" fmla="*/ 43 w 75"/>
                  <a:gd name="T67" fmla="*/ 7 h 60"/>
                  <a:gd name="T68" fmla="*/ 47 w 75"/>
                  <a:gd name="T69" fmla="*/ 3 h 60"/>
                  <a:gd name="T70" fmla="*/ 57 w 75"/>
                  <a:gd name="T71" fmla="*/ 1 h 60"/>
                  <a:gd name="T72" fmla="*/ 58 w 75"/>
                  <a:gd name="T73" fmla="*/ 8 h 60"/>
                  <a:gd name="T74" fmla="*/ 49 w 75"/>
                  <a:gd name="T75" fmla="*/ 13 h 60"/>
                  <a:gd name="T76" fmla="*/ 48 w 75"/>
                  <a:gd name="T77" fmla="*/ 15 h 60"/>
                  <a:gd name="T78" fmla="*/ 44 w 75"/>
                  <a:gd name="T79" fmla="*/ 17 h 60"/>
                  <a:gd name="T80" fmla="*/ 42 w 75"/>
                  <a:gd name="T81" fmla="*/ 17 h 60"/>
                  <a:gd name="T82" fmla="*/ 40 w 75"/>
                  <a:gd name="T83" fmla="*/ 24 h 60"/>
                  <a:gd name="T84" fmla="*/ 41 w 75"/>
                  <a:gd name="T85" fmla="*/ 26 h 60"/>
                  <a:gd name="T86" fmla="*/ 44 w 75"/>
                  <a:gd name="T87" fmla="*/ 3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5" h="60">
                    <a:moveTo>
                      <a:pt x="44" y="33"/>
                    </a:moveTo>
                    <a:cubicBezTo>
                      <a:pt x="52" y="32"/>
                      <a:pt x="57" y="28"/>
                      <a:pt x="63" y="25"/>
                    </a:cubicBezTo>
                    <a:cubicBezTo>
                      <a:pt x="64" y="25"/>
                      <a:pt x="64" y="26"/>
                      <a:pt x="65" y="26"/>
                    </a:cubicBezTo>
                    <a:cubicBezTo>
                      <a:pt x="66" y="25"/>
                      <a:pt x="66" y="24"/>
                      <a:pt x="68" y="23"/>
                    </a:cubicBezTo>
                    <a:cubicBezTo>
                      <a:pt x="72" y="23"/>
                      <a:pt x="75" y="29"/>
                      <a:pt x="72" y="31"/>
                    </a:cubicBezTo>
                    <a:cubicBezTo>
                      <a:pt x="71" y="32"/>
                      <a:pt x="70" y="32"/>
                      <a:pt x="69" y="32"/>
                    </a:cubicBezTo>
                    <a:cubicBezTo>
                      <a:pt x="67" y="33"/>
                      <a:pt x="65" y="35"/>
                      <a:pt x="62" y="35"/>
                    </a:cubicBezTo>
                    <a:cubicBezTo>
                      <a:pt x="60" y="36"/>
                      <a:pt x="58" y="37"/>
                      <a:pt x="58" y="39"/>
                    </a:cubicBezTo>
                    <a:cubicBezTo>
                      <a:pt x="57" y="39"/>
                      <a:pt x="57" y="40"/>
                      <a:pt x="55" y="40"/>
                    </a:cubicBezTo>
                    <a:cubicBezTo>
                      <a:pt x="54" y="42"/>
                      <a:pt x="50" y="43"/>
                      <a:pt x="48" y="44"/>
                    </a:cubicBezTo>
                    <a:cubicBezTo>
                      <a:pt x="43" y="46"/>
                      <a:pt x="40" y="49"/>
                      <a:pt x="34" y="51"/>
                    </a:cubicBezTo>
                    <a:cubicBezTo>
                      <a:pt x="33" y="52"/>
                      <a:pt x="32" y="53"/>
                      <a:pt x="30" y="53"/>
                    </a:cubicBezTo>
                    <a:cubicBezTo>
                      <a:pt x="26" y="56"/>
                      <a:pt x="22" y="58"/>
                      <a:pt x="17" y="60"/>
                    </a:cubicBezTo>
                    <a:cubicBezTo>
                      <a:pt x="16" y="59"/>
                      <a:pt x="14" y="59"/>
                      <a:pt x="12" y="58"/>
                    </a:cubicBezTo>
                    <a:cubicBezTo>
                      <a:pt x="12" y="57"/>
                      <a:pt x="12" y="55"/>
                      <a:pt x="12" y="54"/>
                    </a:cubicBezTo>
                    <a:cubicBezTo>
                      <a:pt x="14" y="53"/>
                      <a:pt x="15" y="51"/>
                      <a:pt x="17" y="50"/>
                    </a:cubicBezTo>
                    <a:cubicBezTo>
                      <a:pt x="18" y="50"/>
                      <a:pt x="19" y="49"/>
                      <a:pt x="20" y="48"/>
                    </a:cubicBezTo>
                    <a:cubicBezTo>
                      <a:pt x="23" y="47"/>
                      <a:pt x="26" y="46"/>
                      <a:pt x="28" y="44"/>
                    </a:cubicBezTo>
                    <a:cubicBezTo>
                      <a:pt x="30" y="43"/>
                      <a:pt x="33" y="42"/>
                      <a:pt x="34" y="41"/>
                    </a:cubicBezTo>
                    <a:cubicBezTo>
                      <a:pt x="36" y="38"/>
                      <a:pt x="35" y="34"/>
                      <a:pt x="32" y="31"/>
                    </a:cubicBezTo>
                    <a:cubicBezTo>
                      <a:pt x="33" y="29"/>
                      <a:pt x="29" y="26"/>
                      <a:pt x="28" y="26"/>
                    </a:cubicBezTo>
                    <a:cubicBezTo>
                      <a:pt x="27" y="26"/>
                      <a:pt x="25" y="27"/>
                      <a:pt x="24" y="27"/>
                    </a:cubicBezTo>
                    <a:cubicBezTo>
                      <a:pt x="21" y="28"/>
                      <a:pt x="16" y="31"/>
                      <a:pt x="13" y="32"/>
                    </a:cubicBezTo>
                    <a:cubicBezTo>
                      <a:pt x="11" y="33"/>
                      <a:pt x="10" y="32"/>
                      <a:pt x="9" y="34"/>
                    </a:cubicBezTo>
                    <a:cubicBezTo>
                      <a:pt x="6" y="35"/>
                      <a:pt x="0" y="37"/>
                      <a:pt x="0" y="33"/>
                    </a:cubicBezTo>
                    <a:cubicBezTo>
                      <a:pt x="0" y="31"/>
                      <a:pt x="1" y="30"/>
                      <a:pt x="1" y="28"/>
                    </a:cubicBezTo>
                    <a:cubicBezTo>
                      <a:pt x="3" y="29"/>
                      <a:pt x="4" y="27"/>
                      <a:pt x="5" y="26"/>
                    </a:cubicBezTo>
                    <a:cubicBezTo>
                      <a:pt x="6" y="25"/>
                      <a:pt x="8" y="25"/>
                      <a:pt x="9" y="25"/>
                    </a:cubicBezTo>
                    <a:cubicBezTo>
                      <a:pt x="10" y="24"/>
                      <a:pt x="10" y="23"/>
                      <a:pt x="11" y="23"/>
                    </a:cubicBezTo>
                    <a:cubicBezTo>
                      <a:pt x="12" y="22"/>
                      <a:pt x="14" y="22"/>
                      <a:pt x="15" y="20"/>
                    </a:cubicBezTo>
                    <a:cubicBezTo>
                      <a:pt x="19" y="19"/>
                      <a:pt x="22" y="18"/>
                      <a:pt x="25" y="16"/>
                    </a:cubicBezTo>
                    <a:cubicBezTo>
                      <a:pt x="28" y="14"/>
                      <a:pt x="30" y="13"/>
                      <a:pt x="32" y="11"/>
                    </a:cubicBezTo>
                    <a:cubicBezTo>
                      <a:pt x="34" y="10"/>
                      <a:pt x="36" y="10"/>
                      <a:pt x="39" y="10"/>
                    </a:cubicBezTo>
                    <a:cubicBezTo>
                      <a:pt x="40" y="8"/>
                      <a:pt x="41" y="7"/>
                      <a:pt x="43" y="7"/>
                    </a:cubicBezTo>
                    <a:cubicBezTo>
                      <a:pt x="44" y="5"/>
                      <a:pt x="46" y="4"/>
                      <a:pt x="47" y="3"/>
                    </a:cubicBezTo>
                    <a:cubicBezTo>
                      <a:pt x="50" y="3"/>
                      <a:pt x="54" y="0"/>
                      <a:pt x="57" y="1"/>
                    </a:cubicBezTo>
                    <a:cubicBezTo>
                      <a:pt x="60" y="2"/>
                      <a:pt x="62" y="7"/>
                      <a:pt x="58" y="8"/>
                    </a:cubicBezTo>
                    <a:cubicBezTo>
                      <a:pt x="55" y="9"/>
                      <a:pt x="53" y="12"/>
                      <a:pt x="49" y="13"/>
                    </a:cubicBezTo>
                    <a:cubicBezTo>
                      <a:pt x="48" y="13"/>
                      <a:pt x="48" y="15"/>
                      <a:pt x="48" y="15"/>
                    </a:cubicBezTo>
                    <a:cubicBezTo>
                      <a:pt x="46" y="14"/>
                      <a:pt x="45" y="16"/>
                      <a:pt x="44" y="17"/>
                    </a:cubicBezTo>
                    <a:cubicBezTo>
                      <a:pt x="43" y="17"/>
                      <a:pt x="42" y="17"/>
                      <a:pt x="42" y="17"/>
                    </a:cubicBezTo>
                    <a:cubicBezTo>
                      <a:pt x="40" y="18"/>
                      <a:pt x="39" y="21"/>
                      <a:pt x="40" y="24"/>
                    </a:cubicBezTo>
                    <a:cubicBezTo>
                      <a:pt x="40" y="25"/>
                      <a:pt x="41" y="26"/>
                      <a:pt x="41" y="26"/>
                    </a:cubicBezTo>
                    <a:cubicBezTo>
                      <a:pt x="42" y="29"/>
                      <a:pt x="43" y="32"/>
                      <a:pt x="4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Freeform 21">
                <a:extLst>
                  <a:ext uri="{FF2B5EF4-FFF2-40B4-BE49-F238E27FC236}">
                    <a16:creationId xmlns:a16="http://schemas.microsoft.com/office/drawing/2014/main" xmlns="" id="{958224A3-9A40-464B-9E41-6E729C30C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7" y="2146"/>
                <a:ext cx="129" cy="87"/>
              </a:xfrm>
              <a:custGeom>
                <a:avLst/>
                <a:gdLst>
                  <a:gd name="T0" fmla="*/ 59 w 62"/>
                  <a:gd name="T1" fmla="*/ 34 h 42"/>
                  <a:gd name="T2" fmla="*/ 49 w 62"/>
                  <a:gd name="T3" fmla="*/ 36 h 42"/>
                  <a:gd name="T4" fmla="*/ 44 w 62"/>
                  <a:gd name="T5" fmla="*/ 33 h 42"/>
                  <a:gd name="T6" fmla="*/ 27 w 62"/>
                  <a:gd name="T7" fmla="*/ 22 h 42"/>
                  <a:gd name="T8" fmla="*/ 24 w 62"/>
                  <a:gd name="T9" fmla="*/ 22 h 42"/>
                  <a:gd name="T10" fmla="*/ 20 w 62"/>
                  <a:gd name="T11" fmla="*/ 18 h 42"/>
                  <a:gd name="T12" fmla="*/ 6 w 62"/>
                  <a:gd name="T13" fmla="*/ 11 h 42"/>
                  <a:gd name="T14" fmla="*/ 5 w 62"/>
                  <a:gd name="T15" fmla="*/ 9 h 42"/>
                  <a:gd name="T16" fmla="*/ 1 w 62"/>
                  <a:gd name="T17" fmla="*/ 7 h 42"/>
                  <a:gd name="T18" fmla="*/ 3 w 62"/>
                  <a:gd name="T19" fmla="*/ 2 h 42"/>
                  <a:gd name="T20" fmla="*/ 12 w 62"/>
                  <a:gd name="T21" fmla="*/ 4 h 42"/>
                  <a:gd name="T22" fmla="*/ 16 w 62"/>
                  <a:gd name="T23" fmla="*/ 6 h 42"/>
                  <a:gd name="T24" fmla="*/ 20 w 62"/>
                  <a:gd name="T25" fmla="*/ 9 h 42"/>
                  <a:gd name="T26" fmla="*/ 27 w 62"/>
                  <a:gd name="T27" fmla="*/ 14 h 42"/>
                  <a:gd name="T28" fmla="*/ 40 w 62"/>
                  <a:gd name="T29" fmla="*/ 21 h 42"/>
                  <a:gd name="T30" fmla="*/ 42 w 62"/>
                  <a:gd name="T31" fmla="*/ 23 h 42"/>
                  <a:gd name="T32" fmla="*/ 51 w 62"/>
                  <a:gd name="T33" fmla="*/ 27 h 42"/>
                  <a:gd name="T34" fmla="*/ 59 w 62"/>
                  <a:gd name="T35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42">
                    <a:moveTo>
                      <a:pt x="59" y="34"/>
                    </a:moveTo>
                    <a:cubicBezTo>
                      <a:pt x="62" y="42"/>
                      <a:pt x="50" y="41"/>
                      <a:pt x="49" y="36"/>
                    </a:cubicBezTo>
                    <a:cubicBezTo>
                      <a:pt x="46" y="36"/>
                      <a:pt x="45" y="35"/>
                      <a:pt x="44" y="33"/>
                    </a:cubicBezTo>
                    <a:cubicBezTo>
                      <a:pt x="38" y="30"/>
                      <a:pt x="32" y="26"/>
                      <a:pt x="27" y="22"/>
                    </a:cubicBezTo>
                    <a:cubicBezTo>
                      <a:pt x="25" y="22"/>
                      <a:pt x="25" y="22"/>
                      <a:pt x="24" y="22"/>
                    </a:cubicBezTo>
                    <a:cubicBezTo>
                      <a:pt x="23" y="21"/>
                      <a:pt x="21" y="20"/>
                      <a:pt x="20" y="18"/>
                    </a:cubicBezTo>
                    <a:cubicBezTo>
                      <a:pt x="15" y="17"/>
                      <a:pt x="12" y="12"/>
                      <a:pt x="6" y="11"/>
                    </a:cubicBezTo>
                    <a:cubicBezTo>
                      <a:pt x="6" y="10"/>
                      <a:pt x="6" y="9"/>
                      <a:pt x="5" y="9"/>
                    </a:cubicBezTo>
                    <a:cubicBezTo>
                      <a:pt x="4" y="9"/>
                      <a:pt x="2" y="8"/>
                      <a:pt x="1" y="7"/>
                    </a:cubicBezTo>
                    <a:cubicBezTo>
                      <a:pt x="0" y="5"/>
                      <a:pt x="2" y="3"/>
                      <a:pt x="3" y="2"/>
                    </a:cubicBezTo>
                    <a:cubicBezTo>
                      <a:pt x="7" y="0"/>
                      <a:pt x="9" y="3"/>
                      <a:pt x="12" y="4"/>
                    </a:cubicBezTo>
                    <a:cubicBezTo>
                      <a:pt x="13" y="5"/>
                      <a:pt x="15" y="5"/>
                      <a:pt x="16" y="6"/>
                    </a:cubicBezTo>
                    <a:cubicBezTo>
                      <a:pt x="17" y="7"/>
                      <a:pt x="19" y="9"/>
                      <a:pt x="20" y="9"/>
                    </a:cubicBezTo>
                    <a:cubicBezTo>
                      <a:pt x="23" y="11"/>
                      <a:pt x="26" y="11"/>
                      <a:pt x="27" y="14"/>
                    </a:cubicBezTo>
                    <a:cubicBezTo>
                      <a:pt x="32" y="15"/>
                      <a:pt x="35" y="19"/>
                      <a:pt x="40" y="21"/>
                    </a:cubicBezTo>
                    <a:cubicBezTo>
                      <a:pt x="41" y="21"/>
                      <a:pt x="41" y="22"/>
                      <a:pt x="42" y="23"/>
                    </a:cubicBezTo>
                    <a:cubicBezTo>
                      <a:pt x="45" y="24"/>
                      <a:pt x="48" y="26"/>
                      <a:pt x="51" y="27"/>
                    </a:cubicBezTo>
                    <a:cubicBezTo>
                      <a:pt x="53" y="31"/>
                      <a:pt x="57" y="31"/>
                      <a:pt x="5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Freeform 22">
                <a:extLst>
                  <a:ext uri="{FF2B5EF4-FFF2-40B4-BE49-F238E27FC236}">
                    <a16:creationId xmlns:a16="http://schemas.microsoft.com/office/drawing/2014/main" xmlns="" id="{86C48A97-C87F-4A19-BC99-77080562D0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2160"/>
                <a:ext cx="152" cy="133"/>
              </a:xfrm>
              <a:custGeom>
                <a:avLst/>
                <a:gdLst>
                  <a:gd name="T0" fmla="*/ 72 w 73"/>
                  <a:gd name="T1" fmla="*/ 27 h 64"/>
                  <a:gd name="T2" fmla="*/ 62 w 73"/>
                  <a:gd name="T3" fmla="*/ 22 h 64"/>
                  <a:gd name="T4" fmla="*/ 62 w 73"/>
                  <a:gd name="T5" fmla="*/ 21 h 64"/>
                  <a:gd name="T6" fmla="*/ 55 w 73"/>
                  <a:gd name="T7" fmla="*/ 14 h 64"/>
                  <a:gd name="T8" fmla="*/ 46 w 73"/>
                  <a:gd name="T9" fmla="*/ 16 h 64"/>
                  <a:gd name="T10" fmla="*/ 40 w 73"/>
                  <a:gd name="T11" fmla="*/ 25 h 64"/>
                  <a:gd name="T12" fmla="*/ 41 w 73"/>
                  <a:gd name="T13" fmla="*/ 28 h 64"/>
                  <a:gd name="T14" fmla="*/ 44 w 73"/>
                  <a:gd name="T15" fmla="*/ 41 h 64"/>
                  <a:gd name="T16" fmla="*/ 41 w 73"/>
                  <a:gd name="T17" fmla="*/ 41 h 64"/>
                  <a:gd name="T18" fmla="*/ 32 w 73"/>
                  <a:gd name="T19" fmla="*/ 30 h 64"/>
                  <a:gd name="T20" fmla="*/ 19 w 73"/>
                  <a:gd name="T21" fmla="*/ 35 h 64"/>
                  <a:gd name="T22" fmla="*/ 18 w 73"/>
                  <a:gd name="T23" fmla="*/ 37 h 64"/>
                  <a:gd name="T24" fmla="*/ 14 w 73"/>
                  <a:gd name="T25" fmla="*/ 39 h 64"/>
                  <a:gd name="T26" fmla="*/ 14 w 73"/>
                  <a:gd name="T27" fmla="*/ 43 h 64"/>
                  <a:gd name="T28" fmla="*/ 18 w 73"/>
                  <a:gd name="T29" fmla="*/ 50 h 64"/>
                  <a:gd name="T30" fmla="*/ 23 w 73"/>
                  <a:gd name="T31" fmla="*/ 62 h 64"/>
                  <a:gd name="T32" fmla="*/ 15 w 73"/>
                  <a:gd name="T33" fmla="*/ 60 h 64"/>
                  <a:gd name="T34" fmla="*/ 9 w 73"/>
                  <a:gd name="T35" fmla="*/ 50 h 64"/>
                  <a:gd name="T36" fmla="*/ 2 w 73"/>
                  <a:gd name="T37" fmla="*/ 40 h 64"/>
                  <a:gd name="T38" fmla="*/ 1 w 73"/>
                  <a:gd name="T39" fmla="*/ 36 h 64"/>
                  <a:gd name="T40" fmla="*/ 5 w 73"/>
                  <a:gd name="T41" fmla="*/ 32 h 64"/>
                  <a:gd name="T42" fmla="*/ 6 w 73"/>
                  <a:gd name="T43" fmla="*/ 33 h 64"/>
                  <a:gd name="T44" fmla="*/ 9 w 73"/>
                  <a:gd name="T45" fmla="*/ 29 h 64"/>
                  <a:gd name="T46" fmla="*/ 22 w 73"/>
                  <a:gd name="T47" fmla="*/ 22 h 64"/>
                  <a:gd name="T48" fmla="*/ 22 w 73"/>
                  <a:gd name="T49" fmla="*/ 20 h 64"/>
                  <a:gd name="T50" fmla="*/ 26 w 73"/>
                  <a:gd name="T51" fmla="*/ 19 h 64"/>
                  <a:gd name="T52" fmla="*/ 33 w 73"/>
                  <a:gd name="T53" fmla="*/ 14 h 64"/>
                  <a:gd name="T54" fmla="*/ 36 w 73"/>
                  <a:gd name="T55" fmla="*/ 11 h 64"/>
                  <a:gd name="T56" fmla="*/ 40 w 73"/>
                  <a:gd name="T57" fmla="*/ 9 h 64"/>
                  <a:gd name="T58" fmla="*/ 42 w 73"/>
                  <a:gd name="T59" fmla="*/ 6 h 64"/>
                  <a:gd name="T60" fmla="*/ 46 w 73"/>
                  <a:gd name="T61" fmla="*/ 4 h 64"/>
                  <a:gd name="T62" fmla="*/ 49 w 73"/>
                  <a:gd name="T63" fmla="*/ 1 h 64"/>
                  <a:gd name="T64" fmla="*/ 59 w 73"/>
                  <a:gd name="T65" fmla="*/ 5 h 64"/>
                  <a:gd name="T66" fmla="*/ 60 w 73"/>
                  <a:gd name="T67" fmla="*/ 6 h 64"/>
                  <a:gd name="T68" fmla="*/ 68 w 73"/>
                  <a:gd name="T69" fmla="*/ 17 h 64"/>
                  <a:gd name="T70" fmla="*/ 69 w 73"/>
                  <a:gd name="T71" fmla="*/ 19 h 64"/>
                  <a:gd name="T72" fmla="*/ 72 w 73"/>
                  <a:gd name="T73" fmla="*/ 2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3" h="64">
                    <a:moveTo>
                      <a:pt x="72" y="27"/>
                    </a:moveTo>
                    <a:cubicBezTo>
                      <a:pt x="67" y="30"/>
                      <a:pt x="64" y="25"/>
                      <a:pt x="62" y="22"/>
                    </a:cubicBezTo>
                    <a:cubicBezTo>
                      <a:pt x="62" y="22"/>
                      <a:pt x="62" y="21"/>
                      <a:pt x="62" y="21"/>
                    </a:cubicBezTo>
                    <a:cubicBezTo>
                      <a:pt x="59" y="19"/>
                      <a:pt x="58" y="15"/>
                      <a:pt x="55" y="14"/>
                    </a:cubicBezTo>
                    <a:cubicBezTo>
                      <a:pt x="51" y="12"/>
                      <a:pt x="50" y="16"/>
                      <a:pt x="46" y="16"/>
                    </a:cubicBezTo>
                    <a:cubicBezTo>
                      <a:pt x="44" y="19"/>
                      <a:pt x="39" y="20"/>
                      <a:pt x="40" y="25"/>
                    </a:cubicBezTo>
                    <a:cubicBezTo>
                      <a:pt x="40" y="26"/>
                      <a:pt x="41" y="27"/>
                      <a:pt x="41" y="28"/>
                    </a:cubicBezTo>
                    <a:cubicBezTo>
                      <a:pt x="43" y="33"/>
                      <a:pt x="48" y="36"/>
                      <a:pt x="44" y="41"/>
                    </a:cubicBezTo>
                    <a:cubicBezTo>
                      <a:pt x="43" y="41"/>
                      <a:pt x="42" y="40"/>
                      <a:pt x="41" y="41"/>
                    </a:cubicBezTo>
                    <a:cubicBezTo>
                      <a:pt x="37" y="38"/>
                      <a:pt x="35" y="33"/>
                      <a:pt x="32" y="30"/>
                    </a:cubicBezTo>
                    <a:cubicBezTo>
                      <a:pt x="26" y="30"/>
                      <a:pt x="23" y="32"/>
                      <a:pt x="19" y="35"/>
                    </a:cubicBezTo>
                    <a:cubicBezTo>
                      <a:pt x="19" y="35"/>
                      <a:pt x="18" y="36"/>
                      <a:pt x="18" y="37"/>
                    </a:cubicBezTo>
                    <a:cubicBezTo>
                      <a:pt x="16" y="37"/>
                      <a:pt x="15" y="38"/>
                      <a:pt x="14" y="39"/>
                    </a:cubicBezTo>
                    <a:cubicBezTo>
                      <a:pt x="14" y="41"/>
                      <a:pt x="14" y="42"/>
                      <a:pt x="14" y="43"/>
                    </a:cubicBezTo>
                    <a:cubicBezTo>
                      <a:pt x="15" y="46"/>
                      <a:pt x="17" y="47"/>
                      <a:pt x="18" y="50"/>
                    </a:cubicBezTo>
                    <a:cubicBezTo>
                      <a:pt x="20" y="53"/>
                      <a:pt x="25" y="56"/>
                      <a:pt x="23" y="62"/>
                    </a:cubicBezTo>
                    <a:cubicBezTo>
                      <a:pt x="20" y="64"/>
                      <a:pt x="17" y="61"/>
                      <a:pt x="15" y="60"/>
                    </a:cubicBezTo>
                    <a:cubicBezTo>
                      <a:pt x="14" y="56"/>
                      <a:pt x="9" y="55"/>
                      <a:pt x="9" y="50"/>
                    </a:cubicBezTo>
                    <a:cubicBezTo>
                      <a:pt x="6" y="49"/>
                      <a:pt x="4" y="43"/>
                      <a:pt x="2" y="40"/>
                    </a:cubicBezTo>
                    <a:cubicBezTo>
                      <a:pt x="1" y="39"/>
                      <a:pt x="0" y="38"/>
                      <a:pt x="1" y="36"/>
                    </a:cubicBezTo>
                    <a:cubicBezTo>
                      <a:pt x="1" y="35"/>
                      <a:pt x="4" y="34"/>
                      <a:pt x="5" y="32"/>
                    </a:cubicBezTo>
                    <a:cubicBezTo>
                      <a:pt x="5" y="32"/>
                      <a:pt x="5" y="33"/>
                      <a:pt x="6" y="33"/>
                    </a:cubicBezTo>
                    <a:cubicBezTo>
                      <a:pt x="7" y="31"/>
                      <a:pt x="8" y="31"/>
                      <a:pt x="9" y="29"/>
                    </a:cubicBezTo>
                    <a:cubicBezTo>
                      <a:pt x="15" y="28"/>
                      <a:pt x="17" y="24"/>
                      <a:pt x="22" y="22"/>
                    </a:cubicBezTo>
                    <a:cubicBezTo>
                      <a:pt x="22" y="22"/>
                      <a:pt x="22" y="21"/>
                      <a:pt x="22" y="20"/>
                    </a:cubicBezTo>
                    <a:cubicBezTo>
                      <a:pt x="24" y="20"/>
                      <a:pt x="25" y="18"/>
                      <a:pt x="26" y="19"/>
                    </a:cubicBezTo>
                    <a:cubicBezTo>
                      <a:pt x="28" y="17"/>
                      <a:pt x="30" y="16"/>
                      <a:pt x="33" y="14"/>
                    </a:cubicBezTo>
                    <a:cubicBezTo>
                      <a:pt x="34" y="13"/>
                      <a:pt x="35" y="11"/>
                      <a:pt x="36" y="11"/>
                    </a:cubicBezTo>
                    <a:cubicBezTo>
                      <a:pt x="38" y="10"/>
                      <a:pt x="39" y="10"/>
                      <a:pt x="40" y="9"/>
                    </a:cubicBezTo>
                    <a:cubicBezTo>
                      <a:pt x="41" y="8"/>
                      <a:pt x="41" y="7"/>
                      <a:pt x="42" y="6"/>
                    </a:cubicBezTo>
                    <a:cubicBezTo>
                      <a:pt x="43" y="5"/>
                      <a:pt x="44" y="4"/>
                      <a:pt x="46" y="4"/>
                    </a:cubicBezTo>
                    <a:cubicBezTo>
                      <a:pt x="47" y="3"/>
                      <a:pt x="49" y="2"/>
                      <a:pt x="49" y="1"/>
                    </a:cubicBezTo>
                    <a:cubicBezTo>
                      <a:pt x="54" y="0"/>
                      <a:pt x="58" y="2"/>
                      <a:pt x="59" y="5"/>
                    </a:cubicBezTo>
                    <a:cubicBezTo>
                      <a:pt x="60" y="5"/>
                      <a:pt x="60" y="5"/>
                      <a:pt x="60" y="6"/>
                    </a:cubicBezTo>
                    <a:cubicBezTo>
                      <a:pt x="63" y="9"/>
                      <a:pt x="65" y="14"/>
                      <a:pt x="68" y="17"/>
                    </a:cubicBezTo>
                    <a:cubicBezTo>
                      <a:pt x="68" y="17"/>
                      <a:pt x="69" y="18"/>
                      <a:pt x="69" y="19"/>
                    </a:cubicBezTo>
                    <a:cubicBezTo>
                      <a:pt x="71" y="20"/>
                      <a:pt x="73" y="23"/>
                      <a:pt x="7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Freeform 23">
                <a:extLst>
                  <a:ext uri="{FF2B5EF4-FFF2-40B4-BE49-F238E27FC236}">
                    <a16:creationId xmlns:a16="http://schemas.microsoft.com/office/drawing/2014/main" xmlns="" id="{E27F009D-5B5E-4FCA-9711-4DD15450AE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25" y="2187"/>
                <a:ext cx="200" cy="196"/>
              </a:xfrm>
              <a:custGeom>
                <a:avLst/>
                <a:gdLst>
                  <a:gd name="T0" fmla="*/ 79 w 96"/>
                  <a:gd name="T1" fmla="*/ 57 h 94"/>
                  <a:gd name="T2" fmla="*/ 71 w 96"/>
                  <a:gd name="T3" fmla="*/ 56 h 94"/>
                  <a:gd name="T4" fmla="*/ 68 w 96"/>
                  <a:gd name="T5" fmla="*/ 50 h 94"/>
                  <a:gd name="T6" fmla="*/ 86 w 96"/>
                  <a:gd name="T7" fmla="*/ 44 h 94"/>
                  <a:gd name="T8" fmla="*/ 84 w 96"/>
                  <a:gd name="T9" fmla="*/ 32 h 94"/>
                  <a:gd name="T10" fmla="*/ 76 w 96"/>
                  <a:gd name="T11" fmla="*/ 29 h 94"/>
                  <a:gd name="T12" fmla="*/ 64 w 96"/>
                  <a:gd name="T13" fmla="*/ 31 h 94"/>
                  <a:gd name="T14" fmla="*/ 41 w 96"/>
                  <a:gd name="T15" fmla="*/ 35 h 94"/>
                  <a:gd name="T16" fmla="*/ 43 w 96"/>
                  <a:gd name="T17" fmla="*/ 52 h 94"/>
                  <a:gd name="T18" fmla="*/ 56 w 96"/>
                  <a:gd name="T19" fmla="*/ 68 h 94"/>
                  <a:gd name="T20" fmla="*/ 62 w 96"/>
                  <a:gd name="T21" fmla="*/ 72 h 94"/>
                  <a:gd name="T22" fmla="*/ 58 w 96"/>
                  <a:gd name="T23" fmla="*/ 80 h 94"/>
                  <a:gd name="T24" fmla="*/ 52 w 96"/>
                  <a:gd name="T25" fmla="*/ 76 h 94"/>
                  <a:gd name="T26" fmla="*/ 45 w 96"/>
                  <a:gd name="T27" fmla="*/ 71 h 94"/>
                  <a:gd name="T28" fmla="*/ 33 w 96"/>
                  <a:gd name="T29" fmla="*/ 67 h 94"/>
                  <a:gd name="T30" fmla="*/ 36 w 96"/>
                  <a:gd name="T31" fmla="*/ 75 h 94"/>
                  <a:gd name="T32" fmla="*/ 42 w 96"/>
                  <a:gd name="T33" fmla="*/ 83 h 94"/>
                  <a:gd name="T34" fmla="*/ 42 w 96"/>
                  <a:gd name="T35" fmla="*/ 94 h 94"/>
                  <a:gd name="T36" fmla="*/ 35 w 96"/>
                  <a:gd name="T37" fmla="*/ 91 h 94"/>
                  <a:gd name="T38" fmla="*/ 33 w 96"/>
                  <a:gd name="T39" fmla="*/ 88 h 94"/>
                  <a:gd name="T40" fmla="*/ 29 w 96"/>
                  <a:gd name="T41" fmla="*/ 82 h 94"/>
                  <a:gd name="T42" fmla="*/ 26 w 96"/>
                  <a:gd name="T43" fmla="*/ 79 h 94"/>
                  <a:gd name="T44" fmla="*/ 19 w 96"/>
                  <a:gd name="T45" fmla="*/ 71 h 94"/>
                  <a:gd name="T46" fmla="*/ 5 w 96"/>
                  <a:gd name="T47" fmla="*/ 52 h 94"/>
                  <a:gd name="T48" fmla="*/ 0 w 96"/>
                  <a:gd name="T49" fmla="*/ 46 h 94"/>
                  <a:gd name="T50" fmla="*/ 27 w 96"/>
                  <a:gd name="T51" fmla="*/ 30 h 94"/>
                  <a:gd name="T52" fmla="*/ 33 w 96"/>
                  <a:gd name="T53" fmla="*/ 31 h 94"/>
                  <a:gd name="T54" fmla="*/ 35 w 96"/>
                  <a:gd name="T55" fmla="*/ 25 h 94"/>
                  <a:gd name="T56" fmla="*/ 41 w 96"/>
                  <a:gd name="T57" fmla="*/ 3 h 94"/>
                  <a:gd name="T58" fmla="*/ 55 w 96"/>
                  <a:gd name="T59" fmla="*/ 1 h 94"/>
                  <a:gd name="T60" fmla="*/ 58 w 96"/>
                  <a:gd name="T61" fmla="*/ 8 h 94"/>
                  <a:gd name="T62" fmla="*/ 43 w 96"/>
                  <a:gd name="T63" fmla="*/ 13 h 94"/>
                  <a:gd name="T64" fmla="*/ 46 w 96"/>
                  <a:gd name="T65" fmla="*/ 24 h 94"/>
                  <a:gd name="T66" fmla="*/ 55 w 96"/>
                  <a:gd name="T67" fmla="*/ 25 h 94"/>
                  <a:gd name="T68" fmla="*/ 70 w 96"/>
                  <a:gd name="T69" fmla="*/ 21 h 94"/>
                  <a:gd name="T70" fmla="*/ 74 w 96"/>
                  <a:gd name="T71" fmla="*/ 20 h 94"/>
                  <a:gd name="T72" fmla="*/ 81 w 96"/>
                  <a:gd name="T73" fmla="*/ 21 h 94"/>
                  <a:gd name="T74" fmla="*/ 91 w 96"/>
                  <a:gd name="T75" fmla="*/ 26 h 94"/>
                  <a:gd name="T76" fmla="*/ 94 w 96"/>
                  <a:gd name="T77" fmla="*/ 30 h 94"/>
                  <a:gd name="T78" fmla="*/ 95 w 96"/>
                  <a:gd name="T79" fmla="*/ 37 h 94"/>
                  <a:gd name="T80" fmla="*/ 95 w 96"/>
                  <a:gd name="T81" fmla="*/ 43 h 94"/>
                  <a:gd name="T82" fmla="*/ 94 w 96"/>
                  <a:gd name="T83" fmla="*/ 46 h 94"/>
                  <a:gd name="T84" fmla="*/ 22 w 96"/>
                  <a:gd name="T85" fmla="*/ 57 h 94"/>
                  <a:gd name="T86" fmla="*/ 31 w 96"/>
                  <a:gd name="T87" fmla="*/ 55 h 94"/>
                  <a:gd name="T88" fmla="*/ 34 w 96"/>
                  <a:gd name="T89" fmla="*/ 47 h 94"/>
                  <a:gd name="T90" fmla="*/ 27 w 96"/>
                  <a:gd name="T91" fmla="*/ 39 h 94"/>
                  <a:gd name="T92" fmla="*/ 15 w 96"/>
                  <a:gd name="T93" fmla="*/ 48 h 94"/>
                  <a:gd name="T94" fmla="*/ 16 w 96"/>
                  <a:gd name="T95" fmla="*/ 5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6" h="94">
                    <a:moveTo>
                      <a:pt x="91" y="53"/>
                    </a:moveTo>
                    <a:cubicBezTo>
                      <a:pt x="88" y="54"/>
                      <a:pt x="85" y="57"/>
                      <a:pt x="79" y="57"/>
                    </a:cubicBezTo>
                    <a:cubicBezTo>
                      <a:pt x="79" y="57"/>
                      <a:pt x="77" y="56"/>
                      <a:pt x="76" y="56"/>
                    </a:cubicBezTo>
                    <a:cubicBezTo>
                      <a:pt x="74" y="56"/>
                      <a:pt x="72" y="57"/>
                      <a:pt x="71" y="56"/>
                    </a:cubicBezTo>
                    <a:cubicBezTo>
                      <a:pt x="70" y="56"/>
                      <a:pt x="68" y="54"/>
                      <a:pt x="68" y="53"/>
                    </a:cubicBezTo>
                    <a:cubicBezTo>
                      <a:pt x="67" y="52"/>
                      <a:pt x="68" y="51"/>
                      <a:pt x="68" y="50"/>
                    </a:cubicBezTo>
                    <a:cubicBezTo>
                      <a:pt x="70" y="48"/>
                      <a:pt x="73" y="49"/>
                      <a:pt x="76" y="49"/>
                    </a:cubicBezTo>
                    <a:cubicBezTo>
                      <a:pt x="80" y="48"/>
                      <a:pt x="83" y="46"/>
                      <a:pt x="86" y="44"/>
                    </a:cubicBezTo>
                    <a:cubicBezTo>
                      <a:pt x="86" y="43"/>
                      <a:pt x="86" y="42"/>
                      <a:pt x="85" y="42"/>
                    </a:cubicBezTo>
                    <a:cubicBezTo>
                      <a:pt x="87" y="39"/>
                      <a:pt x="86" y="35"/>
                      <a:pt x="84" y="32"/>
                    </a:cubicBezTo>
                    <a:cubicBezTo>
                      <a:pt x="82" y="31"/>
                      <a:pt x="81" y="29"/>
                      <a:pt x="79" y="29"/>
                    </a:cubicBezTo>
                    <a:cubicBezTo>
                      <a:pt x="78" y="29"/>
                      <a:pt x="77" y="29"/>
                      <a:pt x="76" y="29"/>
                    </a:cubicBezTo>
                    <a:cubicBezTo>
                      <a:pt x="75" y="29"/>
                      <a:pt x="74" y="29"/>
                      <a:pt x="73" y="29"/>
                    </a:cubicBezTo>
                    <a:cubicBezTo>
                      <a:pt x="70" y="29"/>
                      <a:pt x="67" y="31"/>
                      <a:pt x="64" y="31"/>
                    </a:cubicBezTo>
                    <a:cubicBezTo>
                      <a:pt x="61" y="34"/>
                      <a:pt x="56" y="34"/>
                      <a:pt x="53" y="36"/>
                    </a:cubicBezTo>
                    <a:cubicBezTo>
                      <a:pt x="48" y="36"/>
                      <a:pt x="45" y="34"/>
                      <a:pt x="41" y="35"/>
                    </a:cubicBezTo>
                    <a:cubicBezTo>
                      <a:pt x="40" y="37"/>
                      <a:pt x="42" y="41"/>
                      <a:pt x="44" y="43"/>
                    </a:cubicBezTo>
                    <a:cubicBezTo>
                      <a:pt x="42" y="45"/>
                      <a:pt x="45" y="50"/>
                      <a:pt x="43" y="52"/>
                    </a:cubicBezTo>
                    <a:cubicBezTo>
                      <a:pt x="44" y="55"/>
                      <a:pt x="44" y="58"/>
                      <a:pt x="46" y="60"/>
                    </a:cubicBezTo>
                    <a:cubicBezTo>
                      <a:pt x="49" y="63"/>
                      <a:pt x="54" y="64"/>
                      <a:pt x="56" y="68"/>
                    </a:cubicBezTo>
                    <a:cubicBezTo>
                      <a:pt x="59" y="68"/>
                      <a:pt x="59" y="70"/>
                      <a:pt x="60" y="71"/>
                    </a:cubicBezTo>
                    <a:cubicBezTo>
                      <a:pt x="61" y="72"/>
                      <a:pt x="62" y="72"/>
                      <a:pt x="62" y="72"/>
                    </a:cubicBezTo>
                    <a:cubicBezTo>
                      <a:pt x="63" y="73"/>
                      <a:pt x="65" y="75"/>
                      <a:pt x="65" y="75"/>
                    </a:cubicBezTo>
                    <a:cubicBezTo>
                      <a:pt x="65" y="78"/>
                      <a:pt x="61" y="81"/>
                      <a:pt x="58" y="80"/>
                    </a:cubicBezTo>
                    <a:cubicBezTo>
                      <a:pt x="58" y="80"/>
                      <a:pt x="58" y="79"/>
                      <a:pt x="57" y="78"/>
                    </a:cubicBezTo>
                    <a:cubicBezTo>
                      <a:pt x="56" y="78"/>
                      <a:pt x="54" y="77"/>
                      <a:pt x="52" y="76"/>
                    </a:cubicBezTo>
                    <a:cubicBezTo>
                      <a:pt x="50" y="75"/>
                      <a:pt x="48" y="73"/>
                      <a:pt x="46" y="71"/>
                    </a:cubicBezTo>
                    <a:cubicBezTo>
                      <a:pt x="46" y="71"/>
                      <a:pt x="45" y="71"/>
                      <a:pt x="45" y="71"/>
                    </a:cubicBezTo>
                    <a:cubicBezTo>
                      <a:pt x="43" y="69"/>
                      <a:pt x="40" y="68"/>
                      <a:pt x="38" y="66"/>
                    </a:cubicBezTo>
                    <a:cubicBezTo>
                      <a:pt x="35" y="65"/>
                      <a:pt x="33" y="65"/>
                      <a:pt x="33" y="67"/>
                    </a:cubicBezTo>
                    <a:cubicBezTo>
                      <a:pt x="32" y="69"/>
                      <a:pt x="34" y="70"/>
                      <a:pt x="33" y="72"/>
                    </a:cubicBezTo>
                    <a:cubicBezTo>
                      <a:pt x="34" y="73"/>
                      <a:pt x="35" y="74"/>
                      <a:pt x="36" y="75"/>
                    </a:cubicBezTo>
                    <a:cubicBezTo>
                      <a:pt x="36" y="76"/>
                      <a:pt x="37" y="76"/>
                      <a:pt x="37" y="77"/>
                    </a:cubicBezTo>
                    <a:cubicBezTo>
                      <a:pt x="38" y="79"/>
                      <a:pt x="40" y="81"/>
                      <a:pt x="42" y="83"/>
                    </a:cubicBezTo>
                    <a:cubicBezTo>
                      <a:pt x="43" y="85"/>
                      <a:pt x="46" y="88"/>
                      <a:pt x="46" y="90"/>
                    </a:cubicBezTo>
                    <a:cubicBezTo>
                      <a:pt x="45" y="92"/>
                      <a:pt x="43" y="92"/>
                      <a:pt x="42" y="94"/>
                    </a:cubicBezTo>
                    <a:cubicBezTo>
                      <a:pt x="40" y="94"/>
                      <a:pt x="40" y="94"/>
                      <a:pt x="38" y="94"/>
                    </a:cubicBezTo>
                    <a:cubicBezTo>
                      <a:pt x="37" y="93"/>
                      <a:pt x="36" y="92"/>
                      <a:pt x="35" y="91"/>
                    </a:cubicBezTo>
                    <a:cubicBezTo>
                      <a:pt x="35" y="90"/>
                      <a:pt x="34" y="90"/>
                      <a:pt x="33" y="90"/>
                    </a:cubicBezTo>
                    <a:cubicBezTo>
                      <a:pt x="33" y="89"/>
                      <a:pt x="33" y="88"/>
                      <a:pt x="33" y="88"/>
                    </a:cubicBezTo>
                    <a:cubicBezTo>
                      <a:pt x="32" y="87"/>
                      <a:pt x="31" y="86"/>
                      <a:pt x="30" y="85"/>
                    </a:cubicBezTo>
                    <a:cubicBezTo>
                      <a:pt x="29" y="84"/>
                      <a:pt x="29" y="83"/>
                      <a:pt x="29" y="82"/>
                    </a:cubicBezTo>
                    <a:cubicBezTo>
                      <a:pt x="28" y="81"/>
                      <a:pt x="27" y="81"/>
                      <a:pt x="27" y="80"/>
                    </a:cubicBezTo>
                    <a:cubicBezTo>
                      <a:pt x="26" y="80"/>
                      <a:pt x="27" y="79"/>
                      <a:pt x="26" y="79"/>
                    </a:cubicBezTo>
                    <a:cubicBezTo>
                      <a:pt x="25" y="77"/>
                      <a:pt x="22" y="75"/>
                      <a:pt x="22" y="72"/>
                    </a:cubicBezTo>
                    <a:cubicBezTo>
                      <a:pt x="21" y="72"/>
                      <a:pt x="20" y="71"/>
                      <a:pt x="19" y="71"/>
                    </a:cubicBezTo>
                    <a:cubicBezTo>
                      <a:pt x="19" y="67"/>
                      <a:pt x="15" y="67"/>
                      <a:pt x="15" y="63"/>
                    </a:cubicBezTo>
                    <a:cubicBezTo>
                      <a:pt x="11" y="61"/>
                      <a:pt x="9" y="55"/>
                      <a:pt x="5" y="52"/>
                    </a:cubicBezTo>
                    <a:cubicBezTo>
                      <a:pt x="5" y="52"/>
                      <a:pt x="5" y="51"/>
                      <a:pt x="5" y="51"/>
                    </a:cubicBezTo>
                    <a:cubicBezTo>
                      <a:pt x="3" y="50"/>
                      <a:pt x="2" y="47"/>
                      <a:pt x="0" y="46"/>
                    </a:cubicBezTo>
                    <a:cubicBezTo>
                      <a:pt x="1" y="42"/>
                      <a:pt x="4" y="38"/>
                      <a:pt x="8" y="37"/>
                    </a:cubicBezTo>
                    <a:cubicBezTo>
                      <a:pt x="12" y="32"/>
                      <a:pt x="18" y="29"/>
                      <a:pt x="27" y="30"/>
                    </a:cubicBezTo>
                    <a:cubicBezTo>
                      <a:pt x="29" y="30"/>
                      <a:pt x="30" y="30"/>
                      <a:pt x="32" y="31"/>
                    </a:cubicBezTo>
                    <a:cubicBezTo>
                      <a:pt x="32" y="31"/>
                      <a:pt x="33" y="30"/>
                      <a:pt x="33" y="31"/>
                    </a:cubicBezTo>
                    <a:cubicBezTo>
                      <a:pt x="35" y="31"/>
                      <a:pt x="37" y="33"/>
                      <a:pt x="38" y="31"/>
                    </a:cubicBezTo>
                    <a:cubicBezTo>
                      <a:pt x="39" y="29"/>
                      <a:pt x="35" y="26"/>
                      <a:pt x="35" y="25"/>
                    </a:cubicBezTo>
                    <a:cubicBezTo>
                      <a:pt x="35" y="22"/>
                      <a:pt x="34" y="21"/>
                      <a:pt x="33" y="20"/>
                    </a:cubicBezTo>
                    <a:cubicBezTo>
                      <a:pt x="32" y="13"/>
                      <a:pt x="36" y="6"/>
                      <a:pt x="41" y="3"/>
                    </a:cubicBezTo>
                    <a:cubicBezTo>
                      <a:pt x="42" y="3"/>
                      <a:pt x="43" y="3"/>
                      <a:pt x="44" y="2"/>
                    </a:cubicBezTo>
                    <a:cubicBezTo>
                      <a:pt x="47" y="1"/>
                      <a:pt x="51" y="0"/>
                      <a:pt x="55" y="1"/>
                    </a:cubicBezTo>
                    <a:cubicBezTo>
                      <a:pt x="56" y="1"/>
                      <a:pt x="60" y="3"/>
                      <a:pt x="60" y="4"/>
                    </a:cubicBezTo>
                    <a:cubicBezTo>
                      <a:pt x="60" y="5"/>
                      <a:pt x="59" y="7"/>
                      <a:pt x="58" y="8"/>
                    </a:cubicBezTo>
                    <a:cubicBezTo>
                      <a:pt x="56" y="10"/>
                      <a:pt x="51" y="9"/>
                      <a:pt x="48" y="9"/>
                    </a:cubicBezTo>
                    <a:cubicBezTo>
                      <a:pt x="46" y="9"/>
                      <a:pt x="43" y="12"/>
                      <a:pt x="43" y="13"/>
                    </a:cubicBezTo>
                    <a:cubicBezTo>
                      <a:pt x="43" y="14"/>
                      <a:pt x="43" y="16"/>
                      <a:pt x="43" y="18"/>
                    </a:cubicBezTo>
                    <a:cubicBezTo>
                      <a:pt x="43" y="22"/>
                      <a:pt x="44" y="22"/>
                      <a:pt x="46" y="24"/>
                    </a:cubicBezTo>
                    <a:cubicBezTo>
                      <a:pt x="48" y="25"/>
                      <a:pt x="48" y="26"/>
                      <a:pt x="51" y="25"/>
                    </a:cubicBezTo>
                    <a:cubicBezTo>
                      <a:pt x="52" y="25"/>
                      <a:pt x="54" y="25"/>
                      <a:pt x="55" y="25"/>
                    </a:cubicBezTo>
                    <a:cubicBezTo>
                      <a:pt x="56" y="25"/>
                      <a:pt x="56" y="24"/>
                      <a:pt x="57" y="24"/>
                    </a:cubicBezTo>
                    <a:cubicBezTo>
                      <a:pt x="61" y="23"/>
                      <a:pt x="66" y="22"/>
                      <a:pt x="70" y="21"/>
                    </a:cubicBezTo>
                    <a:cubicBezTo>
                      <a:pt x="70" y="21"/>
                      <a:pt x="71" y="21"/>
                      <a:pt x="72" y="20"/>
                    </a:cubicBezTo>
                    <a:cubicBezTo>
                      <a:pt x="72" y="20"/>
                      <a:pt x="73" y="20"/>
                      <a:pt x="74" y="20"/>
                    </a:cubicBezTo>
                    <a:cubicBezTo>
                      <a:pt x="75" y="20"/>
                      <a:pt x="76" y="19"/>
                      <a:pt x="76" y="19"/>
                    </a:cubicBezTo>
                    <a:cubicBezTo>
                      <a:pt x="78" y="19"/>
                      <a:pt x="79" y="20"/>
                      <a:pt x="81" y="21"/>
                    </a:cubicBezTo>
                    <a:cubicBezTo>
                      <a:pt x="84" y="21"/>
                      <a:pt x="86" y="21"/>
                      <a:pt x="88" y="22"/>
                    </a:cubicBezTo>
                    <a:cubicBezTo>
                      <a:pt x="88" y="23"/>
                      <a:pt x="91" y="26"/>
                      <a:pt x="91" y="26"/>
                    </a:cubicBezTo>
                    <a:cubicBezTo>
                      <a:pt x="91" y="27"/>
                      <a:pt x="91" y="28"/>
                      <a:pt x="92" y="28"/>
                    </a:cubicBezTo>
                    <a:cubicBezTo>
                      <a:pt x="92" y="29"/>
                      <a:pt x="94" y="30"/>
                      <a:pt x="94" y="30"/>
                    </a:cubicBezTo>
                    <a:cubicBezTo>
                      <a:pt x="95" y="31"/>
                      <a:pt x="95" y="33"/>
                      <a:pt x="96" y="35"/>
                    </a:cubicBezTo>
                    <a:cubicBezTo>
                      <a:pt x="96" y="35"/>
                      <a:pt x="95" y="36"/>
                      <a:pt x="95" y="37"/>
                    </a:cubicBezTo>
                    <a:cubicBezTo>
                      <a:pt x="95" y="37"/>
                      <a:pt x="96" y="38"/>
                      <a:pt x="96" y="39"/>
                    </a:cubicBezTo>
                    <a:cubicBezTo>
                      <a:pt x="96" y="40"/>
                      <a:pt x="95" y="41"/>
                      <a:pt x="95" y="43"/>
                    </a:cubicBezTo>
                    <a:cubicBezTo>
                      <a:pt x="95" y="43"/>
                      <a:pt x="95" y="44"/>
                      <a:pt x="95" y="45"/>
                    </a:cubicBezTo>
                    <a:cubicBezTo>
                      <a:pt x="95" y="45"/>
                      <a:pt x="94" y="46"/>
                      <a:pt x="94" y="46"/>
                    </a:cubicBezTo>
                    <a:cubicBezTo>
                      <a:pt x="93" y="49"/>
                      <a:pt x="93" y="51"/>
                      <a:pt x="91" y="53"/>
                    </a:cubicBezTo>
                    <a:close/>
                    <a:moveTo>
                      <a:pt x="22" y="57"/>
                    </a:moveTo>
                    <a:cubicBezTo>
                      <a:pt x="23" y="58"/>
                      <a:pt x="25" y="59"/>
                      <a:pt x="26" y="59"/>
                    </a:cubicBezTo>
                    <a:cubicBezTo>
                      <a:pt x="27" y="59"/>
                      <a:pt x="30" y="56"/>
                      <a:pt x="31" y="55"/>
                    </a:cubicBezTo>
                    <a:cubicBezTo>
                      <a:pt x="32" y="53"/>
                      <a:pt x="32" y="51"/>
                      <a:pt x="33" y="51"/>
                    </a:cubicBezTo>
                    <a:cubicBezTo>
                      <a:pt x="33" y="49"/>
                      <a:pt x="33" y="48"/>
                      <a:pt x="34" y="47"/>
                    </a:cubicBezTo>
                    <a:cubicBezTo>
                      <a:pt x="33" y="45"/>
                      <a:pt x="32" y="45"/>
                      <a:pt x="32" y="43"/>
                    </a:cubicBezTo>
                    <a:cubicBezTo>
                      <a:pt x="30" y="42"/>
                      <a:pt x="29" y="40"/>
                      <a:pt x="27" y="39"/>
                    </a:cubicBezTo>
                    <a:cubicBezTo>
                      <a:pt x="22" y="36"/>
                      <a:pt x="18" y="39"/>
                      <a:pt x="15" y="41"/>
                    </a:cubicBezTo>
                    <a:cubicBezTo>
                      <a:pt x="14" y="43"/>
                      <a:pt x="14" y="46"/>
                      <a:pt x="15" y="48"/>
                    </a:cubicBezTo>
                    <a:cubicBezTo>
                      <a:pt x="15" y="48"/>
                      <a:pt x="16" y="48"/>
                      <a:pt x="17" y="49"/>
                    </a:cubicBezTo>
                    <a:cubicBezTo>
                      <a:pt x="17" y="50"/>
                      <a:pt x="16" y="50"/>
                      <a:pt x="16" y="51"/>
                    </a:cubicBezTo>
                    <a:cubicBezTo>
                      <a:pt x="18" y="53"/>
                      <a:pt x="21" y="54"/>
                      <a:pt x="2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" name="Freeform 24">
                <a:extLst>
                  <a:ext uri="{FF2B5EF4-FFF2-40B4-BE49-F238E27FC236}">
                    <a16:creationId xmlns:a16="http://schemas.microsoft.com/office/drawing/2014/main" xmlns="" id="{CED6F84C-439E-4F26-9067-7F409222AE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" y="2189"/>
                <a:ext cx="43" cy="98"/>
              </a:xfrm>
              <a:custGeom>
                <a:avLst/>
                <a:gdLst>
                  <a:gd name="T0" fmla="*/ 18 w 21"/>
                  <a:gd name="T1" fmla="*/ 1 h 47"/>
                  <a:gd name="T2" fmla="*/ 19 w 21"/>
                  <a:gd name="T3" fmla="*/ 8 h 47"/>
                  <a:gd name="T4" fmla="*/ 19 w 21"/>
                  <a:gd name="T5" fmla="*/ 14 h 47"/>
                  <a:gd name="T6" fmla="*/ 19 w 21"/>
                  <a:gd name="T7" fmla="*/ 35 h 47"/>
                  <a:gd name="T8" fmla="*/ 17 w 21"/>
                  <a:gd name="T9" fmla="*/ 39 h 47"/>
                  <a:gd name="T10" fmla="*/ 18 w 21"/>
                  <a:gd name="T11" fmla="*/ 41 h 47"/>
                  <a:gd name="T12" fmla="*/ 10 w 21"/>
                  <a:gd name="T13" fmla="*/ 42 h 47"/>
                  <a:gd name="T14" fmla="*/ 11 w 21"/>
                  <a:gd name="T15" fmla="*/ 36 h 47"/>
                  <a:gd name="T16" fmla="*/ 11 w 21"/>
                  <a:gd name="T17" fmla="*/ 30 h 47"/>
                  <a:gd name="T18" fmla="*/ 12 w 21"/>
                  <a:gd name="T19" fmla="*/ 28 h 47"/>
                  <a:gd name="T20" fmla="*/ 11 w 21"/>
                  <a:gd name="T21" fmla="*/ 26 h 47"/>
                  <a:gd name="T22" fmla="*/ 12 w 21"/>
                  <a:gd name="T23" fmla="*/ 23 h 47"/>
                  <a:gd name="T24" fmla="*/ 12 w 21"/>
                  <a:gd name="T25" fmla="*/ 8 h 47"/>
                  <a:gd name="T26" fmla="*/ 0 w 21"/>
                  <a:gd name="T27" fmla="*/ 10 h 47"/>
                  <a:gd name="T28" fmla="*/ 5 w 21"/>
                  <a:gd name="T29" fmla="*/ 6 h 47"/>
                  <a:gd name="T30" fmla="*/ 11 w 21"/>
                  <a:gd name="T31" fmla="*/ 4 h 47"/>
                  <a:gd name="T32" fmla="*/ 18 w 21"/>
                  <a:gd name="T33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47">
                    <a:moveTo>
                      <a:pt x="18" y="1"/>
                    </a:moveTo>
                    <a:cubicBezTo>
                      <a:pt x="19" y="3"/>
                      <a:pt x="21" y="6"/>
                      <a:pt x="19" y="8"/>
                    </a:cubicBezTo>
                    <a:cubicBezTo>
                      <a:pt x="20" y="10"/>
                      <a:pt x="19" y="12"/>
                      <a:pt x="19" y="14"/>
                    </a:cubicBezTo>
                    <a:cubicBezTo>
                      <a:pt x="18" y="21"/>
                      <a:pt x="20" y="29"/>
                      <a:pt x="19" y="35"/>
                    </a:cubicBezTo>
                    <a:cubicBezTo>
                      <a:pt x="18" y="36"/>
                      <a:pt x="17" y="37"/>
                      <a:pt x="17" y="39"/>
                    </a:cubicBezTo>
                    <a:cubicBezTo>
                      <a:pt x="17" y="39"/>
                      <a:pt x="18" y="40"/>
                      <a:pt x="18" y="41"/>
                    </a:cubicBezTo>
                    <a:cubicBezTo>
                      <a:pt x="17" y="44"/>
                      <a:pt x="11" y="47"/>
                      <a:pt x="10" y="42"/>
                    </a:cubicBezTo>
                    <a:cubicBezTo>
                      <a:pt x="10" y="40"/>
                      <a:pt x="11" y="38"/>
                      <a:pt x="11" y="36"/>
                    </a:cubicBezTo>
                    <a:cubicBezTo>
                      <a:pt x="11" y="34"/>
                      <a:pt x="11" y="32"/>
                      <a:pt x="11" y="30"/>
                    </a:cubicBezTo>
                    <a:cubicBezTo>
                      <a:pt x="11" y="29"/>
                      <a:pt x="11" y="29"/>
                      <a:pt x="12" y="28"/>
                    </a:cubicBezTo>
                    <a:cubicBezTo>
                      <a:pt x="12" y="27"/>
                      <a:pt x="11" y="27"/>
                      <a:pt x="11" y="26"/>
                    </a:cubicBezTo>
                    <a:cubicBezTo>
                      <a:pt x="11" y="25"/>
                      <a:pt x="12" y="24"/>
                      <a:pt x="12" y="23"/>
                    </a:cubicBezTo>
                    <a:cubicBezTo>
                      <a:pt x="13" y="18"/>
                      <a:pt x="12" y="12"/>
                      <a:pt x="12" y="8"/>
                    </a:cubicBezTo>
                    <a:cubicBezTo>
                      <a:pt x="7" y="7"/>
                      <a:pt x="5" y="11"/>
                      <a:pt x="0" y="10"/>
                    </a:cubicBezTo>
                    <a:cubicBezTo>
                      <a:pt x="1" y="8"/>
                      <a:pt x="5" y="8"/>
                      <a:pt x="5" y="6"/>
                    </a:cubicBezTo>
                    <a:cubicBezTo>
                      <a:pt x="8" y="6"/>
                      <a:pt x="8" y="4"/>
                      <a:pt x="11" y="4"/>
                    </a:cubicBezTo>
                    <a:cubicBezTo>
                      <a:pt x="12" y="2"/>
                      <a:pt x="14" y="0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" name="Freeform 25">
                <a:extLst>
                  <a:ext uri="{FF2B5EF4-FFF2-40B4-BE49-F238E27FC236}">
                    <a16:creationId xmlns:a16="http://schemas.microsoft.com/office/drawing/2014/main" xmlns="" id="{7F410C38-1FC3-4404-948E-5C20A2DADB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" y="2208"/>
                <a:ext cx="58" cy="85"/>
              </a:xfrm>
              <a:custGeom>
                <a:avLst/>
                <a:gdLst>
                  <a:gd name="T0" fmla="*/ 27 w 28"/>
                  <a:gd name="T1" fmla="*/ 4 h 41"/>
                  <a:gd name="T2" fmla="*/ 25 w 28"/>
                  <a:gd name="T3" fmla="*/ 11 h 41"/>
                  <a:gd name="T4" fmla="*/ 21 w 28"/>
                  <a:gd name="T5" fmla="*/ 17 h 41"/>
                  <a:gd name="T6" fmla="*/ 15 w 28"/>
                  <a:gd name="T7" fmla="*/ 34 h 41"/>
                  <a:gd name="T8" fmla="*/ 18 w 28"/>
                  <a:gd name="T9" fmla="*/ 40 h 41"/>
                  <a:gd name="T10" fmla="*/ 16 w 28"/>
                  <a:gd name="T11" fmla="*/ 39 h 41"/>
                  <a:gd name="T12" fmla="*/ 11 w 28"/>
                  <a:gd name="T13" fmla="*/ 37 h 41"/>
                  <a:gd name="T14" fmla="*/ 7 w 28"/>
                  <a:gd name="T15" fmla="*/ 37 h 41"/>
                  <a:gd name="T16" fmla="*/ 0 w 28"/>
                  <a:gd name="T17" fmla="*/ 31 h 41"/>
                  <a:gd name="T18" fmla="*/ 5 w 28"/>
                  <a:gd name="T19" fmla="*/ 30 h 41"/>
                  <a:gd name="T20" fmla="*/ 9 w 28"/>
                  <a:gd name="T21" fmla="*/ 27 h 41"/>
                  <a:gd name="T22" fmla="*/ 9 w 28"/>
                  <a:gd name="T23" fmla="*/ 24 h 41"/>
                  <a:gd name="T24" fmla="*/ 11 w 28"/>
                  <a:gd name="T25" fmla="*/ 22 h 41"/>
                  <a:gd name="T26" fmla="*/ 14 w 28"/>
                  <a:gd name="T27" fmla="*/ 16 h 41"/>
                  <a:gd name="T28" fmla="*/ 18 w 28"/>
                  <a:gd name="T29" fmla="*/ 7 h 41"/>
                  <a:gd name="T30" fmla="*/ 17 w 28"/>
                  <a:gd name="T31" fmla="*/ 2 h 41"/>
                  <a:gd name="T32" fmla="*/ 27 w 28"/>
                  <a:gd name="T33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41">
                    <a:moveTo>
                      <a:pt x="27" y="4"/>
                    </a:moveTo>
                    <a:cubicBezTo>
                      <a:pt x="28" y="7"/>
                      <a:pt x="26" y="9"/>
                      <a:pt x="25" y="11"/>
                    </a:cubicBezTo>
                    <a:cubicBezTo>
                      <a:pt x="24" y="14"/>
                      <a:pt x="23" y="16"/>
                      <a:pt x="21" y="17"/>
                    </a:cubicBezTo>
                    <a:cubicBezTo>
                      <a:pt x="21" y="23"/>
                      <a:pt x="14" y="27"/>
                      <a:pt x="15" y="34"/>
                    </a:cubicBezTo>
                    <a:cubicBezTo>
                      <a:pt x="16" y="37"/>
                      <a:pt x="19" y="37"/>
                      <a:pt x="18" y="40"/>
                    </a:cubicBezTo>
                    <a:cubicBezTo>
                      <a:pt x="17" y="41"/>
                      <a:pt x="17" y="39"/>
                      <a:pt x="16" y="39"/>
                    </a:cubicBezTo>
                    <a:cubicBezTo>
                      <a:pt x="14" y="39"/>
                      <a:pt x="12" y="38"/>
                      <a:pt x="11" y="37"/>
                    </a:cubicBezTo>
                    <a:cubicBezTo>
                      <a:pt x="10" y="37"/>
                      <a:pt x="8" y="37"/>
                      <a:pt x="7" y="37"/>
                    </a:cubicBezTo>
                    <a:cubicBezTo>
                      <a:pt x="5" y="36"/>
                      <a:pt x="2" y="33"/>
                      <a:pt x="0" y="31"/>
                    </a:cubicBezTo>
                    <a:cubicBezTo>
                      <a:pt x="0" y="29"/>
                      <a:pt x="3" y="30"/>
                      <a:pt x="5" y="30"/>
                    </a:cubicBezTo>
                    <a:cubicBezTo>
                      <a:pt x="7" y="30"/>
                      <a:pt x="8" y="28"/>
                      <a:pt x="9" y="27"/>
                    </a:cubicBezTo>
                    <a:cubicBezTo>
                      <a:pt x="9" y="26"/>
                      <a:pt x="9" y="25"/>
                      <a:pt x="9" y="24"/>
                    </a:cubicBezTo>
                    <a:cubicBezTo>
                      <a:pt x="10" y="23"/>
                      <a:pt x="10" y="23"/>
                      <a:pt x="11" y="22"/>
                    </a:cubicBezTo>
                    <a:cubicBezTo>
                      <a:pt x="11" y="19"/>
                      <a:pt x="12" y="17"/>
                      <a:pt x="14" y="16"/>
                    </a:cubicBezTo>
                    <a:cubicBezTo>
                      <a:pt x="15" y="12"/>
                      <a:pt x="17" y="10"/>
                      <a:pt x="18" y="7"/>
                    </a:cubicBezTo>
                    <a:cubicBezTo>
                      <a:pt x="18" y="6"/>
                      <a:pt x="17" y="4"/>
                      <a:pt x="17" y="2"/>
                    </a:cubicBezTo>
                    <a:cubicBezTo>
                      <a:pt x="19" y="0"/>
                      <a:pt x="25" y="2"/>
                      <a:pt x="2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Freeform 26">
                <a:extLst>
                  <a:ext uri="{FF2B5EF4-FFF2-40B4-BE49-F238E27FC236}">
                    <a16:creationId xmlns:a16="http://schemas.microsoft.com/office/drawing/2014/main" xmlns="" id="{B83C6412-4533-4269-9E47-BAFD7E7FE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2" y="2210"/>
                <a:ext cx="25" cy="17"/>
              </a:xfrm>
              <a:custGeom>
                <a:avLst/>
                <a:gdLst>
                  <a:gd name="T0" fmla="*/ 11 w 12"/>
                  <a:gd name="T1" fmla="*/ 1 h 8"/>
                  <a:gd name="T2" fmla="*/ 6 w 12"/>
                  <a:gd name="T3" fmla="*/ 5 h 8"/>
                  <a:gd name="T4" fmla="*/ 0 w 12"/>
                  <a:gd name="T5" fmla="*/ 8 h 8"/>
                  <a:gd name="T6" fmla="*/ 7 w 12"/>
                  <a:gd name="T7" fmla="*/ 3 h 8"/>
                  <a:gd name="T8" fmla="*/ 11 w 12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11" y="1"/>
                    </a:moveTo>
                    <a:cubicBezTo>
                      <a:pt x="12" y="4"/>
                      <a:pt x="8" y="4"/>
                      <a:pt x="6" y="5"/>
                    </a:cubicBezTo>
                    <a:cubicBezTo>
                      <a:pt x="4" y="6"/>
                      <a:pt x="3" y="8"/>
                      <a:pt x="0" y="8"/>
                    </a:cubicBezTo>
                    <a:cubicBezTo>
                      <a:pt x="2" y="5"/>
                      <a:pt x="4" y="3"/>
                      <a:pt x="7" y="3"/>
                    </a:cubicBezTo>
                    <a:cubicBezTo>
                      <a:pt x="8" y="2"/>
                      <a:pt x="9" y="0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Freeform 27">
                <a:extLst>
                  <a:ext uri="{FF2B5EF4-FFF2-40B4-BE49-F238E27FC236}">
                    <a16:creationId xmlns:a16="http://schemas.microsoft.com/office/drawing/2014/main" xmlns="" id="{F6B3ED2B-DAA3-4AB6-87C0-6B79D0E4CE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31" y="2241"/>
                <a:ext cx="83" cy="86"/>
              </a:xfrm>
              <a:custGeom>
                <a:avLst/>
                <a:gdLst>
                  <a:gd name="T0" fmla="*/ 12 w 40"/>
                  <a:gd name="T1" fmla="*/ 39 h 41"/>
                  <a:gd name="T2" fmla="*/ 17 w 40"/>
                  <a:gd name="T3" fmla="*/ 37 h 41"/>
                  <a:gd name="T4" fmla="*/ 19 w 40"/>
                  <a:gd name="T5" fmla="*/ 37 h 41"/>
                  <a:gd name="T6" fmla="*/ 28 w 40"/>
                  <a:gd name="T7" fmla="*/ 34 h 41"/>
                  <a:gd name="T8" fmla="*/ 31 w 40"/>
                  <a:gd name="T9" fmla="*/ 23 h 41"/>
                  <a:gd name="T10" fmla="*/ 21 w 40"/>
                  <a:gd name="T11" fmla="*/ 24 h 41"/>
                  <a:gd name="T12" fmla="*/ 14 w 40"/>
                  <a:gd name="T13" fmla="*/ 25 h 41"/>
                  <a:gd name="T14" fmla="*/ 11 w 40"/>
                  <a:gd name="T15" fmla="*/ 24 h 41"/>
                  <a:gd name="T16" fmla="*/ 0 w 40"/>
                  <a:gd name="T17" fmla="*/ 14 h 41"/>
                  <a:gd name="T18" fmla="*/ 2 w 40"/>
                  <a:gd name="T19" fmla="*/ 7 h 41"/>
                  <a:gd name="T20" fmla="*/ 7 w 40"/>
                  <a:gd name="T21" fmla="*/ 3 h 41"/>
                  <a:gd name="T22" fmla="*/ 13 w 40"/>
                  <a:gd name="T23" fmla="*/ 2 h 41"/>
                  <a:gd name="T24" fmla="*/ 15 w 40"/>
                  <a:gd name="T25" fmla="*/ 1 h 41"/>
                  <a:gd name="T26" fmla="*/ 28 w 40"/>
                  <a:gd name="T27" fmla="*/ 1 h 41"/>
                  <a:gd name="T28" fmla="*/ 33 w 40"/>
                  <a:gd name="T29" fmla="*/ 3 h 41"/>
                  <a:gd name="T30" fmla="*/ 35 w 40"/>
                  <a:gd name="T31" fmla="*/ 4 h 41"/>
                  <a:gd name="T32" fmla="*/ 38 w 40"/>
                  <a:gd name="T33" fmla="*/ 11 h 41"/>
                  <a:gd name="T34" fmla="*/ 40 w 40"/>
                  <a:gd name="T35" fmla="*/ 13 h 41"/>
                  <a:gd name="T36" fmla="*/ 40 w 40"/>
                  <a:gd name="T37" fmla="*/ 24 h 41"/>
                  <a:gd name="T38" fmla="*/ 38 w 40"/>
                  <a:gd name="T39" fmla="*/ 31 h 41"/>
                  <a:gd name="T40" fmla="*/ 29 w 40"/>
                  <a:gd name="T41" fmla="*/ 38 h 41"/>
                  <a:gd name="T42" fmla="*/ 27 w 40"/>
                  <a:gd name="T43" fmla="*/ 38 h 41"/>
                  <a:gd name="T44" fmla="*/ 25 w 40"/>
                  <a:gd name="T45" fmla="*/ 40 h 41"/>
                  <a:gd name="T46" fmla="*/ 20 w 40"/>
                  <a:gd name="T47" fmla="*/ 40 h 41"/>
                  <a:gd name="T48" fmla="*/ 17 w 40"/>
                  <a:gd name="T49" fmla="*/ 41 h 41"/>
                  <a:gd name="T50" fmla="*/ 15 w 40"/>
                  <a:gd name="T51" fmla="*/ 40 h 41"/>
                  <a:gd name="T52" fmla="*/ 12 w 40"/>
                  <a:gd name="T53" fmla="*/ 39 h 41"/>
                  <a:gd name="T54" fmla="*/ 28 w 40"/>
                  <a:gd name="T55" fmla="*/ 6 h 41"/>
                  <a:gd name="T56" fmla="*/ 23 w 40"/>
                  <a:gd name="T57" fmla="*/ 4 h 41"/>
                  <a:gd name="T58" fmla="*/ 13 w 40"/>
                  <a:gd name="T59" fmla="*/ 6 h 41"/>
                  <a:gd name="T60" fmla="*/ 8 w 40"/>
                  <a:gd name="T61" fmla="*/ 14 h 41"/>
                  <a:gd name="T62" fmla="*/ 9 w 40"/>
                  <a:gd name="T63" fmla="*/ 17 h 41"/>
                  <a:gd name="T64" fmla="*/ 14 w 40"/>
                  <a:gd name="T65" fmla="*/ 21 h 41"/>
                  <a:gd name="T66" fmla="*/ 21 w 40"/>
                  <a:gd name="T67" fmla="*/ 21 h 41"/>
                  <a:gd name="T68" fmla="*/ 28 w 40"/>
                  <a:gd name="T69" fmla="*/ 19 h 41"/>
                  <a:gd name="T70" fmla="*/ 28 w 40"/>
                  <a:gd name="T7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" h="41">
                    <a:moveTo>
                      <a:pt x="12" y="39"/>
                    </a:moveTo>
                    <a:cubicBezTo>
                      <a:pt x="12" y="36"/>
                      <a:pt x="15" y="38"/>
                      <a:pt x="17" y="37"/>
                    </a:cubicBezTo>
                    <a:cubicBezTo>
                      <a:pt x="17" y="37"/>
                      <a:pt x="18" y="37"/>
                      <a:pt x="19" y="37"/>
                    </a:cubicBezTo>
                    <a:cubicBezTo>
                      <a:pt x="22" y="36"/>
                      <a:pt x="26" y="36"/>
                      <a:pt x="28" y="34"/>
                    </a:cubicBezTo>
                    <a:cubicBezTo>
                      <a:pt x="29" y="31"/>
                      <a:pt x="33" y="28"/>
                      <a:pt x="31" y="23"/>
                    </a:cubicBezTo>
                    <a:cubicBezTo>
                      <a:pt x="28" y="21"/>
                      <a:pt x="24" y="24"/>
                      <a:pt x="21" y="24"/>
                    </a:cubicBezTo>
                    <a:cubicBezTo>
                      <a:pt x="18" y="25"/>
                      <a:pt x="16" y="24"/>
                      <a:pt x="14" y="25"/>
                    </a:cubicBezTo>
                    <a:cubicBezTo>
                      <a:pt x="13" y="25"/>
                      <a:pt x="12" y="24"/>
                      <a:pt x="11" y="24"/>
                    </a:cubicBezTo>
                    <a:cubicBezTo>
                      <a:pt x="7" y="26"/>
                      <a:pt x="0" y="20"/>
                      <a:pt x="0" y="14"/>
                    </a:cubicBezTo>
                    <a:cubicBezTo>
                      <a:pt x="0" y="12"/>
                      <a:pt x="1" y="9"/>
                      <a:pt x="2" y="7"/>
                    </a:cubicBezTo>
                    <a:cubicBezTo>
                      <a:pt x="4" y="6"/>
                      <a:pt x="6" y="5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4" y="2"/>
                      <a:pt x="14" y="1"/>
                      <a:pt x="15" y="1"/>
                    </a:cubicBezTo>
                    <a:cubicBezTo>
                      <a:pt x="19" y="0"/>
                      <a:pt x="24" y="0"/>
                      <a:pt x="28" y="1"/>
                    </a:cubicBezTo>
                    <a:cubicBezTo>
                      <a:pt x="31" y="1"/>
                      <a:pt x="31" y="1"/>
                      <a:pt x="33" y="3"/>
                    </a:cubicBezTo>
                    <a:cubicBezTo>
                      <a:pt x="33" y="4"/>
                      <a:pt x="35" y="4"/>
                      <a:pt x="35" y="4"/>
                    </a:cubicBezTo>
                    <a:cubicBezTo>
                      <a:pt x="36" y="6"/>
                      <a:pt x="38" y="9"/>
                      <a:pt x="38" y="11"/>
                    </a:cubicBezTo>
                    <a:cubicBezTo>
                      <a:pt x="39" y="12"/>
                      <a:pt x="40" y="13"/>
                      <a:pt x="40" y="13"/>
                    </a:cubicBezTo>
                    <a:cubicBezTo>
                      <a:pt x="40" y="15"/>
                      <a:pt x="40" y="20"/>
                      <a:pt x="40" y="24"/>
                    </a:cubicBezTo>
                    <a:cubicBezTo>
                      <a:pt x="40" y="27"/>
                      <a:pt x="38" y="29"/>
                      <a:pt x="38" y="31"/>
                    </a:cubicBezTo>
                    <a:cubicBezTo>
                      <a:pt x="35" y="33"/>
                      <a:pt x="33" y="37"/>
                      <a:pt x="29" y="38"/>
                    </a:cubicBezTo>
                    <a:cubicBezTo>
                      <a:pt x="28" y="38"/>
                      <a:pt x="28" y="38"/>
                      <a:pt x="27" y="38"/>
                    </a:cubicBezTo>
                    <a:cubicBezTo>
                      <a:pt x="26" y="39"/>
                      <a:pt x="26" y="39"/>
                      <a:pt x="25" y="40"/>
                    </a:cubicBezTo>
                    <a:cubicBezTo>
                      <a:pt x="23" y="40"/>
                      <a:pt x="22" y="39"/>
                      <a:pt x="20" y="40"/>
                    </a:cubicBezTo>
                    <a:cubicBezTo>
                      <a:pt x="19" y="40"/>
                      <a:pt x="18" y="41"/>
                      <a:pt x="17" y="41"/>
                    </a:cubicBezTo>
                    <a:cubicBezTo>
                      <a:pt x="16" y="41"/>
                      <a:pt x="16" y="40"/>
                      <a:pt x="15" y="40"/>
                    </a:cubicBezTo>
                    <a:cubicBezTo>
                      <a:pt x="14" y="39"/>
                      <a:pt x="13" y="40"/>
                      <a:pt x="12" y="39"/>
                    </a:cubicBezTo>
                    <a:close/>
                    <a:moveTo>
                      <a:pt x="28" y="6"/>
                    </a:moveTo>
                    <a:cubicBezTo>
                      <a:pt x="26" y="7"/>
                      <a:pt x="25" y="4"/>
                      <a:pt x="23" y="4"/>
                    </a:cubicBezTo>
                    <a:cubicBezTo>
                      <a:pt x="20" y="3"/>
                      <a:pt x="15" y="4"/>
                      <a:pt x="13" y="6"/>
                    </a:cubicBezTo>
                    <a:cubicBezTo>
                      <a:pt x="11" y="7"/>
                      <a:pt x="8" y="11"/>
                      <a:pt x="8" y="14"/>
                    </a:cubicBezTo>
                    <a:cubicBezTo>
                      <a:pt x="9" y="15"/>
                      <a:pt x="10" y="16"/>
                      <a:pt x="9" y="17"/>
                    </a:cubicBezTo>
                    <a:cubicBezTo>
                      <a:pt x="11" y="18"/>
                      <a:pt x="12" y="21"/>
                      <a:pt x="14" y="21"/>
                    </a:cubicBezTo>
                    <a:cubicBezTo>
                      <a:pt x="16" y="21"/>
                      <a:pt x="19" y="21"/>
                      <a:pt x="21" y="21"/>
                    </a:cubicBezTo>
                    <a:cubicBezTo>
                      <a:pt x="24" y="21"/>
                      <a:pt x="26" y="19"/>
                      <a:pt x="28" y="19"/>
                    </a:cubicBezTo>
                    <a:cubicBezTo>
                      <a:pt x="29" y="15"/>
                      <a:pt x="31" y="10"/>
                      <a:pt x="2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Freeform 28">
                <a:extLst>
                  <a:ext uri="{FF2B5EF4-FFF2-40B4-BE49-F238E27FC236}">
                    <a16:creationId xmlns:a16="http://schemas.microsoft.com/office/drawing/2014/main" xmlns="" id="{8A20E752-DCFA-45B8-9FAD-EAB7FC8EA8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93" y="2241"/>
                <a:ext cx="86" cy="86"/>
              </a:xfrm>
              <a:custGeom>
                <a:avLst/>
                <a:gdLst>
                  <a:gd name="T0" fmla="*/ 8 w 41"/>
                  <a:gd name="T1" fmla="*/ 14 h 41"/>
                  <a:gd name="T2" fmla="*/ 9 w 41"/>
                  <a:gd name="T3" fmla="*/ 12 h 41"/>
                  <a:gd name="T4" fmla="*/ 7 w 41"/>
                  <a:gd name="T5" fmla="*/ 11 h 41"/>
                  <a:gd name="T6" fmla="*/ 8 w 41"/>
                  <a:gd name="T7" fmla="*/ 4 h 41"/>
                  <a:gd name="T8" fmla="*/ 12 w 41"/>
                  <a:gd name="T9" fmla="*/ 2 h 41"/>
                  <a:gd name="T10" fmla="*/ 18 w 41"/>
                  <a:gd name="T11" fmla="*/ 1 h 41"/>
                  <a:gd name="T12" fmla="*/ 37 w 41"/>
                  <a:gd name="T13" fmla="*/ 5 h 41"/>
                  <a:gd name="T14" fmla="*/ 41 w 41"/>
                  <a:gd name="T15" fmla="*/ 11 h 41"/>
                  <a:gd name="T16" fmla="*/ 39 w 41"/>
                  <a:gd name="T17" fmla="*/ 16 h 41"/>
                  <a:gd name="T18" fmla="*/ 37 w 41"/>
                  <a:gd name="T19" fmla="*/ 17 h 41"/>
                  <a:gd name="T20" fmla="*/ 36 w 41"/>
                  <a:gd name="T21" fmla="*/ 19 h 41"/>
                  <a:gd name="T22" fmla="*/ 34 w 41"/>
                  <a:gd name="T23" fmla="*/ 23 h 41"/>
                  <a:gd name="T24" fmla="*/ 36 w 41"/>
                  <a:gd name="T25" fmla="*/ 25 h 41"/>
                  <a:gd name="T26" fmla="*/ 39 w 41"/>
                  <a:gd name="T27" fmla="*/ 30 h 41"/>
                  <a:gd name="T28" fmla="*/ 34 w 41"/>
                  <a:gd name="T29" fmla="*/ 39 h 41"/>
                  <a:gd name="T30" fmla="*/ 29 w 41"/>
                  <a:gd name="T31" fmla="*/ 41 h 41"/>
                  <a:gd name="T32" fmla="*/ 26 w 41"/>
                  <a:gd name="T33" fmla="*/ 40 h 41"/>
                  <a:gd name="T34" fmla="*/ 22 w 41"/>
                  <a:gd name="T35" fmla="*/ 41 h 41"/>
                  <a:gd name="T36" fmla="*/ 14 w 41"/>
                  <a:gd name="T37" fmla="*/ 39 h 41"/>
                  <a:gd name="T38" fmla="*/ 12 w 41"/>
                  <a:gd name="T39" fmla="*/ 39 h 41"/>
                  <a:gd name="T40" fmla="*/ 8 w 41"/>
                  <a:gd name="T41" fmla="*/ 36 h 41"/>
                  <a:gd name="T42" fmla="*/ 4 w 41"/>
                  <a:gd name="T43" fmla="*/ 35 h 41"/>
                  <a:gd name="T44" fmla="*/ 1 w 41"/>
                  <a:gd name="T45" fmla="*/ 26 h 41"/>
                  <a:gd name="T46" fmla="*/ 8 w 41"/>
                  <a:gd name="T47" fmla="*/ 14 h 41"/>
                  <a:gd name="T48" fmla="*/ 29 w 41"/>
                  <a:gd name="T49" fmla="*/ 5 h 41"/>
                  <a:gd name="T50" fmla="*/ 25 w 41"/>
                  <a:gd name="T51" fmla="*/ 4 h 41"/>
                  <a:gd name="T52" fmla="*/ 23 w 41"/>
                  <a:gd name="T53" fmla="*/ 3 h 41"/>
                  <a:gd name="T54" fmla="*/ 15 w 41"/>
                  <a:gd name="T55" fmla="*/ 8 h 41"/>
                  <a:gd name="T56" fmla="*/ 15 w 41"/>
                  <a:gd name="T57" fmla="*/ 13 h 41"/>
                  <a:gd name="T58" fmla="*/ 22 w 41"/>
                  <a:gd name="T59" fmla="*/ 17 h 41"/>
                  <a:gd name="T60" fmla="*/ 27 w 41"/>
                  <a:gd name="T61" fmla="*/ 18 h 41"/>
                  <a:gd name="T62" fmla="*/ 30 w 41"/>
                  <a:gd name="T63" fmla="*/ 15 h 41"/>
                  <a:gd name="T64" fmla="*/ 32 w 41"/>
                  <a:gd name="T65" fmla="*/ 8 h 41"/>
                  <a:gd name="T66" fmla="*/ 29 w 41"/>
                  <a:gd name="T67" fmla="*/ 5 h 41"/>
                  <a:gd name="T68" fmla="*/ 31 w 41"/>
                  <a:gd name="T69" fmla="*/ 29 h 41"/>
                  <a:gd name="T70" fmla="*/ 26 w 41"/>
                  <a:gd name="T71" fmla="*/ 24 h 41"/>
                  <a:gd name="T72" fmla="*/ 20 w 41"/>
                  <a:gd name="T73" fmla="*/ 21 h 41"/>
                  <a:gd name="T74" fmla="*/ 13 w 41"/>
                  <a:gd name="T75" fmla="*/ 21 h 41"/>
                  <a:gd name="T76" fmla="*/ 9 w 41"/>
                  <a:gd name="T77" fmla="*/ 25 h 41"/>
                  <a:gd name="T78" fmla="*/ 8 w 41"/>
                  <a:gd name="T79" fmla="*/ 28 h 41"/>
                  <a:gd name="T80" fmla="*/ 11 w 41"/>
                  <a:gd name="T81" fmla="*/ 34 h 41"/>
                  <a:gd name="T82" fmla="*/ 21 w 41"/>
                  <a:gd name="T83" fmla="*/ 37 h 41"/>
                  <a:gd name="T84" fmla="*/ 26 w 41"/>
                  <a:gd name="T85" fmla="*/ 37 h 41"/>
                  <a:gd name="T86" fmla="*/ 31 w 41"/>
                  <a:gd name="T87" fmla="*/ 34 h 41"/>
                  <a:gd name="T88" fmla="*/ 31 w 41"/>
                  <a:gd name="T89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1" h="41">
                    <a:moveTo>
                      <a:pt x="8" y="14"/>
                    </a:moveTo>
                    <a:cubicBezTo>
                      <a:pt x="8" y="13"/>
                      <a:pt x="10" y="13"/>
                      <a:pt x="9" y="12"/>
                    </a:cubicBezTo>
                    <a:cubicBezTo>
                      <a:pt x="9" y="11"/>
                      <a:pt x="7" y="12"/>
                      <a:pt x="7" y="11"/>
                    </a:cubicBezTo>
                    <a:cubicBezTo>
                      <a:pt x="5" y="8"/>
                      <a:pt x="8" y="7"/>
                      <a:pt x="8" y="4"/>
                    </a:cubicBezTo>
                    <a:cubicBezTo>
                      <a:pt x="10" y="3"/>
                      <a:pt x="11" y="3"/>
                      <a:pt x="12" y="2"/>
                    </a:cubicBezTo>
                    <a:cubicBezTo>
                      <a:pt x="14" y="2"/>
                      <a:pt x="17" y="2"/>
                      <a:pt x="18" y="1"/>
                    </a:cubicBezTo>
                    <a:cubicBezTo>
                      <a:pt x="26" y="0"/>
                      <a:pt x="32" y="3"/>
                      <a:pt x="37" y="5"/>
                    </a:cubicBezTo>
                    <a:cubicBezTo>
                      <a:pt x="38" y="6"/>
                      <a:pt x="41" y="10"/>
                      <a:pt x="41" y="11"/>
                    </a:cubicBezTo>
                    <a:cubicBezTo>
                      <a:pt x="41" y="13"/>
                      <a:pt x="40" y="15"/>
                      <a:pt x="39" y="16"/>
                    </a:cubicBezTo>
                    <a:cubicBezTo>
                      <a:pt x="39" y="16"/>
                      <a:pt x="38" y="16"/>
                      <a:pt x="37" y="17"/>
                    </a:cubicBezTo>
                    <a:cubicBezTo>
                      <a:pt x="37" y="17"/>
                      <a:pt x="37" y="18"/>
                      <a:pt x="36" y="19"/>
                    </a:cubicBezTo>
                    <a:cubicBezTo>
                      <a:pt x="35" y="20"/>
                      <a:pt x="33" y="20"/>
                      <a:pt x="34" y="23"/>
                    </a:cubicBezTo>
                    <a:cubicBezTo>
                      <a:pt x="34" y="24"/>
                      <a:pt x="35" y="24"/>
                      <a:pt x="36" y="25"/>
                    </a:cubicBezTo>
                    <a:cubicBezTo>
                      <a:pt x="37" y="25"/>
                      <a:pt x="39" y="29"/>
                      <a:pt x="39" y="30"/>
                    </a:cubicBezTo>
                    <a:cubicBezTo>
                      <a:pt x="40" y="35"/>
                      <a:pt x="36" y="37"/>
                      <a:pt x="34" y="39"/>
                    </a:cubicBezTo>
                    <a:cubicBezTo>
                      <a:pt x="32" y="39"/>
                      <a:pt x="31" y="40"/>
                      <a:pt x="29" y="41"/>
                    </a:cubicBezTo>
                    <a:cubicBezTo>
                      <a:pt x="28" y="41"/>
                      <a:pt x="27" y="40"/>
                      <a:pt x="26" y="40"/>
                    </a:cubicBezTo>
                    <a:cubicBezTo>
                      <a:pt x="24" y="40"/>
                      <a:pt x="24" y="41"/>
                      <a:pt x="22" y="41"/>
                    </a:cubicBezTo>
                    <a:cubicBezTo>
                      <a:pt x="19" y="41"/>
                      <a:pt x="17" y="39"/>
                      <a:pt x="14" y="39"/>
                    </a:cubicBezTo>
                    <a:cubicBezTo>
                      <a:pt x="13" y="38"/>
                      <a:pt x="13" y="39"/>
                      <a:pt x="12" y="39"/>
                    </a:cubicBezTo>
                    <a:cubicBezTo>
                      <a:pt x="11" y="39"/>
                      <a:pt x="10" y="37"/>
                      <a:pt x="8" y="36"/>
                    </a:cubicBezTo>
                    <a:cubicBezTo>
                      <a:pt x="6" y="36"/>
                      <a:pt x="6" y="36"/>
                      <a:pt x="4" y="35"/>
                    </a:cubicBezTo>
                    <a:cubicBezTo>
                      <a:pt x="3" y="33"/>
                      <a:pt x="0" y="30"/>
                      <a:pt x="1" y="26"/>
                    </a:cubicBezTo>
                    <a:cubicBezTo>
                      <a:pt x="2" y="21"/>
                      <a:pt x="14" y="20"/>
                      <a:pt x="8" y="14"/>
                    </a:cubicBezTo>
                    <a:close/>
                    <a:moveTo>
                      <a:pt x="29" y="5"/>
                    </a:moveTo>
                    <a:cubicBezTo>
                      <a:pt x="28" y="4"/>
                      <a:pt x="27" y="4"/>
                      <a:pt x="25" y="4"/>
                    </a:cubicBezTo>
                    <a:cubicBezTo>
                      <a:pt x="24" y="3"/>
                      <a:pt x="24" y="3"/>
                      <a:pt x="23" y="3"/>
                    </a:cubicBezTo>
                    <a:cubicBezTo>
                      <a:pt x="19" y="2"/>
                      <a:pt x="15" y="5"/>
                      <a:pt x="15" y="8"/>
                    </a:cubicBezTo>
                    <a:cubicBezTo>
                      <a:pt x="15" y="10"/>
                      <a:pt x="16" y="11"/>
                      <a:pt x="15" y="13"/>
                    </a:cubicBezTo>
                    <a:cubicBezTo>
                      <a:pt x="17" y="14"/>
                      <a:pt x="19" y="16"/>
                      <a:pt x="22" y="17"/>
                    </a:cubicBezTo>
                    <a:cubicBezTo>
                      <a:pt x="24" y="16"/>
                      <a:pt x="25" y="18"/>
                      <a:pt x="27" y="18"/>
                    </a:cubicBezTo>
                    <a:cubicBezTo>
                      <a:pt x="27" y="18"/>
                      <a:pt x="29" y="16"/>
                      <a:pt x="30" y="15"/>
                    </a:cubicBezTo>
                    <a:cubicBezTo>
                      <a:pt x="32" y="14"/>
                      <a:pt x="33" y="11"/>
                      <a:pt x="32" y="8"/>
                    </a:cubicBezTo>
                    <a:cubicBezTo>
                      <a:pt x="31" y="8"/>
                      <a:pt x="31" y="6"/>
                      <a:pt x="29" y="5"/>
                    </a:cubicBezTo>
                    <a:close/>
                    <a:moveTo>
                      <a:pt x="31" y="29"/>
                    </a:moveTo>
                    <a:cubicBezTo>
                      <a:pt x="29" y="28"/>
                      <a:pt x="28" y="25"/>
                      <a:pt x="26" y="24"/>
                    </a:cubicBezTo>
                    <a:cubicBezTo>
                      <a:pt x="23" y="23"/>
                      <a:pt x="22" y="22"/>
                      <a:pt x="20" y="21"/>
                    </a:cubicBezTo>
                    <a:cubicBezTo>
                      <a:pt x="18" y="22"/>
                      <a:pt x="15" y="22"/>
                      <a:pt x="13" y="21"/>
                    </a:cubicBezTo>
                    <a:cubicBezTo>
                      <a:pt x="12" y="23"/>
                      <a:pt x="11" y="24"/>
                      <a:pt x="9" y="25"/>
                    </a:cubicBezTo>
                    <a:cubicBezTo>
                      <a:pt x="10" y="27"/>
                      <a:pt x="9" y="27"/>
                      <a:pt x="8" y="28"/>
                    </a:cubicBezTo>
                    <a:cubicBezTo>
                      <a:pt x="9" y="30"/>
                      <a:pt x="10" y="32"/>
                      <a:pt x="11" y="34"/>
                    </a:cubicBezTo>
                    <a:cubicBezTo>
                      <a:pt x="13" y="35"/>
                      <a:pt x="17" y="37"/>
                      <a:pt x="21" y="37"/>
                    </a:cubicBezTo>
                    <a:cubicBezTo>
                      <a:pt x="23" y="37"/>
                      <a:pt x="25" y="37"/>
                      <a:pt x="26" y="37"/>
                    </a:cubicBezTo>
                    <a:cubicBezTo>
                      <a:pt x="28" y="36"/>
                      <a:pt x="30" y="35"/>
                      <a:pt x="31" y="34"/>
                    </a:cubicBezTo>
                    <a:cubicBezTo>
                      <a:pt x="31" y="32"/>
                      <a:pt x="31" y="31"/>
                      <a:pt x="3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Freeform 29">
                <a:extLst>
                  <a:ext uri="{FF2B5EF4-FFF2-40B4-BE49-F238E27FC236}">
                    <a16:creationId xmlns:a16="http://schemas.microsoft.com/office/drawing/2014/main" xmlns="" id="{BEADACE9-DD42-46E2-81CC-8C76A553B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5" y="2250"/>
                <a:ext cx="141" cy="97"/>
              </a:xfrm>
              <a:custGeom>
                <a:avLst/>
                <a:gdLst>
                  <a:gd name="T0" fmla="*/ 68 w 68"/>
                  <a:gd name="T1" fmla="*/ 4 h 47"/>
                  <a:gd name="T2" fmla="*/ 58 w 68"/>
                  <a:gd name="T3" fmla="*/ 18 h 47"/>
                  <a:gd name="T4" fmla="*/ 47 w 68"/>
                  <a:gd name="T5" fmla="*/ 27 h 47"/>
                  <a:gd name="T6" fmla="*/ 39 w 68"/>
                  <a:gd name="T7" fmla="*/ 36 h 47"/>
                  <a:gd name="T8" fmla="*/ 37 w 68"/>
                  <a:gd name="T9" fmla="*/ 38 h 47"/>
                  <a:gd name="T10" fmla="*/ 31 w 68"/>
                  <a:gd name="T11" fmla="*/ 43 h 47"/>
                  <a:gd name="T12" fmla="*/ 25 w 68"/>
                  <a:gd name="T13" fmla="*/ 46 h 47"/>
                  <a:gd name="T14" fmla="*/ 17 w 68"/>
                  <a:gd name="T15" fmla="*/ 46 h 47"/>
                  <a:gd name="T16" fmla="*/ 14 w 68"/>
                  <a:gd name="T17" fmla="*/ 46 h 47"/>
                  <a:gd name="T18" fmla="*/ 7 w 68"/>
                  <a:gd name="T19" fmla="*/ 41 h 47"/>
                  <a:gd name="T20" fmla="*/ 1 w 68"/>
                  <a:gd name="T21" fmla="*/ 28 h 47"/>
                  <a:gd name="T22" fmla="*/ 6 w 68"/>
                  <a:gd name="T23" fmla="*/ 21 h 47"/>
                  <a:gd name="T24" fmla="*/ 10 w 68"/>
                  <a:gd name="T25" fmla="*/ 24 h 47"/>
                  <a:gd name="T26" fmla="*/ 13 w 68"/>
                  <a:gd name="T27" fmla="*/ 34 h 47"/>
                  <a:gd name="T28" fmla="*/ 26 w 68"/>
                  <a:gd name="T29" fmla="*/ 35 h 47"/>
                  <a:gd name="T30" fmla="*/ 31 w 68"/>
                  <a:gd name="T31" fmla="*/ 30 h 47"/>
                  <a:gd name="T32" fmla="*/ 34 w 68"/>
                  <a:gd name="T33" fmla="*/ 27 h 47"/>
                  <a:gd name="T34" fmla="*/ 42 w 68"/>
                  <a:gd name="T35" fmla="*/ 21 h 47"/>
                  <a:gd name="T36" fmla="*/ 47 w 68"/>
                  <a:gd name="T37" fmla="*/ 15 h 47"/>
                  <a:gd name="T38" fmla="*/ 49 w 68"/>
                  <a:gd name="T39" fmla="*/ 15 h 47"/>
                  <a:gd name="T40" fmla="*/ 49 w 68"/>
                  <a:gd name="T41" fmla="*/ 13 h 47"/>
                  <a:gd name="T42" fmla="*/ 53 w 68"/>
                  <a:gd name="T43" fmla="*/ 8 h 47"/>
                  <a:gd name="T44" fmla="*/ 59 w 68"/>
                  <a:gd name="T45" fmla="*/ 3 h 47"/>
                  <a:gd name="T46" fmla="*/ 63 w 68"/>
                  <a:gd name="T47" fmla="*/ 1 h 47"/>
                  <a:gd name="T48" fmla="*/ 68 w 68"/>
                  <a:gd name="T49" fmla="*/ 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47">
                    <a:moveTo>
                      <a:pt x="68" y="4"/>
                    </a:moveTo>
                    <a:cubicBezTo>
                      <a:pt x="66" y="10"/>
                      <a:pt x="61" y="13"/>
                      <a:pt x="58" y="18"/>
                    </a:cubicBezTo>
                    <a:cubicBezTo>
                      <a:pt x="53" y="19"/>
                      <a:pt x="53" y="26"/>
                      <a:pt x="47" y="27"/>
                    </a:cubicBezTo>
                    <a:cubicBezTo>
                      <a:pt x="45" y="30"/>
                      <a:pt x="43" y="34"/>
                      <a:pt x="39" y="36"/>
                    </a:cubicBezTo>
                    <a:cubicBezTo>
                      <a:pt x="39" y="36"/>
                      <a:pt x="38" y="37"/>
                      <a:pt x="37" y="38"/>
                    </a:cubicBezTo>
                    <a:cubicBezTo>
                      <a:pt x="35" y="39"/>
                      <a:pt x="33" y="41"/>
                      <a:pt x="31" y="43"/>
                    </a:cubicBezTo>
                    <a:cubicBezTo>
                      <a:pt x="30" y="44"/>
                      <a:pt x="26" y="45"/>
                      <a:pt x="25" y="46"/>
                    </a:cubicBezTo>
                    <a:cubicBezTo>
                      <a:pt x="22" y="47"/>
                      <a:pt x="20" y="46"/>
                      <a:pt x="17" y="46"/>
                    </a:cubicBezTo>
                    <a:cubicBezTo>
                      <a:pt x="16" y="46"/>
                      <a:pt x="15" y="45"/>
                      <a:pt x="14" y="46"/>
                    </a:cubicBezTo>
                    <a:cubicBezTo>
                      <a:pt x="11" y="44"/>
                      <a:pt x="9" y="43"/>
                      <a:pt x="7" y="41"/>
                    </a:cubicBezTo>
                    <a:cubicBezTo>
                      <a:pt x="6" y="39"/>
                      <a:pt x="0" y="33"/>
                      <a:pt x="1" y="28"/>
                    </a:cubicBezTo>
                    <a:cubicBezTo>
                      <a:pt x="1" y="26"/>
                      <a:pt x="3" y="21"/>
                      <a:pt x="6" y="21"/>
                    </a:cubicBezTo>
                    <a:cubicBezTo>
                      <a:pt x="8" y="21"/>
                      <a:pt x="8" y="24"/>
                      <a:pt x="10" y="24"/>
                    </a:cubicBezTo>
                    <a:cubicBezTo>
                      <a:pt x="11" y="28"/>
                      <a:pt x="12" y="31"/>
                      <a:pt x="13" y="34"/>
                    </a:cubicBezTo>
                    <a:cubicBezTo>
                      <a:pt x="16" y="38"/>
                      <a:pt x="22" y="37"/>
                      <a:pt x="26" y="35"/>
                    </a:cubicBezTo>
                    <a:cubicBezTo>
                      <a:pt x="28" y="34"/>
                      <a:pt x="29" y="32"/>
                      <a:pt x="31" y="30"/>
                    </a:cubicBezTo>
                    <a:cubicBezTo>
                      <a:pt x="32" y="29"/>
                      <a:pt x="33" y="28"/>
                      <a:pt x="34" y="27"/>
                    </a:cubicBezTo>
                    <a:cubicBezTo>
                      <a:pt x="37" y="25"/>
                      <a:pt x="38" y="22"/>
                      <a:pt x="42" y="21"/>
                    </a:cubicBezTo>
                    <a:cubicBezTo>
                      <a:pt x="43" y="19"/>
                      <a:pt x="44" y="16"/>
                      <a:pt x="47" y="15"/>
                    </a:cubicBezTo>
                    <a:cubicBezTo>
                      <a:pt x="48" y="14"/>
                      <a:pt x="48" y="15"/>
                      <a:pt x="49" y="15"/>
                    </a:cubicBezTo>
                    <a:cubicBezTo>
                      <a:pt x="49" y="14"/>
                      <a:pt x="48" y="13"/>
                      <a:pt x="49" y="13"/>
                    </a:cubicBezTo>
                    <a:cubicBezTo>
                      <a:pt x="51" y="12"/>
                      <a:pt x="52" y="10"/>
                      <a:pt x="53" y="8"/>
                    </a:cubicBezTo>
                    <a:cubicBezTo>
                      <a:pt x="56" y="8"/>
                      <a:pt x="56" y="5"/>
                      <a:pt x="59" y="3"/>
                    </a:cubicBezTo>
                    <a:cubicBezTo>
                      <a:pt x="60" y="2"/>
                      <a:pt x="62" y="2"/>
                      <a:pt x="63" y="1"/>
                    </a:cubicBezTo>
                    <a:cubicBezTo>
                      <a:pt x="64" y="0"/>
                      <a:pt x="67" y="3"/>
                      <a:pt x="6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Freeform 30">
                <a:extLst>
                  <a:ext uri="{FF2B5EF4-FFF2-40B4-BE49-F238E27FC236}">
                    <a16:creationId xmlns:a16="http://schemas.microsoft.com/office/drawing/2014/main" xmlns="" id="{AB68C08B-8171-4E3E-9460-23ED45A0D8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5" y="2270"/>
                <a:ext cx="102" cy="113"/>
              </a:xfrm>
              <a:custGeom>
                <a:avLst/>
                <a:gdLst>
                  <a:gd name="T0" fmla="*/ 5 w 49"/>
                  <a:gd name="T1" fmla="*/ 54 h 54"/>
                  <a:gd name="T2" fmla="*/ 0 w 49"/>
                  <a:gd name="T3" fmla="*/ 49 h 54"/>
                  <a:gd name="T4" fmla="*/ 3 w 49"/>
                  <a:gd name="T5" fmla="*/ 47 h 54"/>
                  <a:gd name="T6" fmla="*/ 3 w 49"/>
                  <a:gd name="T7" fmla="*/ 45 h 54"/>
                  <a:gd name="T8" fmla="*/ 13 w 49"/>
                  <a:gd name="T9" fmla="*/ 33 h 54"/>
                  <a:gd name="T10" fmla="*/ 15 w 49"/>
                  <a:gd name="T11" fmla="*/ 33 h 54"/>
                  <a:gd name="T12" fmla="*/ 17 w 49"/>
                  <a:gd name="T13" fmla="*/ 28 h 54"/>
                  <a:gd name="T14" fmla="*/ 25 w 49"/>
                  <a:gd name="T15" fmla="*/ 19 h 54"/>
                  <a:gd name="T16" fmla="*/ 31 w 49"/>
                  <a:gd name="T17" fmla="*/ 13 h 54"/>
                  <a:gd name="T18" fmla="*/ 32 w 49"/>
                  <a:gd name="T19" fmla="*/ 11 h 54"/>
                  <a:gd name="T20" fmla="*/ 36 w 49"/>
                  <a:gd name="T21" fmla="*/ 5 h 54"/>
                  <a:gd name="T22" fmla="*/ 38 w 49"/>
                  <a:gd name="T23" fmla="*/ 5 h 54"/>
                  <a:gd name="T24" fmla="*/ 40 w 49"/>
                  <a:gd name="T25" fmla="*/ 3 h 54"/>
                  <a:gd name="T26" fmla="*/ 41 w 49"/>
                  <a:gd name="T27" fmla="*/ 2 h 54"/>
                  <a:gd name="T28" fmla="*/ 47 w 49"/>
                  <a:gd name="T29" fmla="*/ 8 h 54"/>
                  <a:gd name="T30" fmla="*/ 44 w 49"/>
                  <a:gd name="T31" fmla="*/ 9 h 54"/>
                  <a:gd name="T32" fmla="*/ 42 w 49"/>
                  <a:gd name="T33" fmla="*/ 14 h 54"/>
                  <a:gd name="T34" fmla="*/ 37 w 49"/>
                  <a:gd name="T35" fmla="*/ 21 h 54"/>
                  <a:gd name="T36" fmla="*/ 30 w 49"/>
                  <a:gd name="T37" fmla="*/ 29 h 54"/>
                  <a:gd name="T38" fmla="*/ 29 w 49"/>
                  <a:gd name="T39" fmla="*/ 29 h 54"/>
                  <a:gd name="T40" fmla="*/ 23 w 49"/>
                  <a:gd name="T41" fmla="*/ 39 h 54"/>
                  <a:gd name="T42" fmla="*/ 18 w 49"/>
                  <a:gd name="T43" fmla="*/ 43 h 54"/>
                  <a:gd name="T44" fmla="*/ 13 w 49"/>
                  <a:gd name="T45" fmla="*/ 48 h 54"/>
                  <a:gd name="T46" fmla="*/ 5 w 49"/>
                  <a:gd name="T4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9" h="54">
                    <a:moveTo>
                      <a:pt x="5" y="54"/>
                    </a:moveTo>
                    <a:cubicBezTo>
                      <a:pt x="4" y="52"/>
                      <a:pt x="1" y="52"/>
                      <a:pt x="0" y="49"/>
                    </a:cubicBezTo>
                    <a:cubicBezTo>
                      <a:pt x="1" y="48"/>
                      <a:pt x="2" y="47"/>
                      <a:pt x="3" y="47"/>
                    </a:cubicBezTo>
                    <a:cubicBezTo>
                      <a:pt x="3" y="46"/>
                      <a:pt x="3" y="46"/>
                      <a:pt x="3" y="45"/>
                    </a:cubicBezTo>
                    <a:cubicBezTo>
                      <a:pt x="7" y="41"/>
                      <a:pt x="10" y="38"/>
                      <a:pt x="13" y="33"/>
                    </a:cubicBezTo>
                    <a:cubicBezTo>
                      <a:pt x="13" y="33"/>
                      <a:pt x="14" y="33"/>
                      <a:pt x="15" y="33"/>
                    </a:cubicBezTo>
                    <a:cubicBezTo>
                      <a:pt x="16" y="32"/>
                      <a:pt x="17" y="31"/>
                      <a:pt x="17" y="28"/>
                    </a:cubicBezTo>
                    <a:cubicBezTo>
                      <a:pt x="20" y="26"/>
                      <a:pt x="22" y="22"/>
                      <a:pt x="25" y="19"/>
                    </a:cubicBezTo>
                    <a:cubicBezTo>
                      <a:pt x="27" y="17"/>
                      <a:pt x="29" y="15"/>
                      <a:pt x="31" y="13"/>
                    </a:cubicBezTo>
                    <a:cubicBezTo>
                      <a:pt x="31" y="12"/>
                      <a:pt x="31" y="11"/>
                      <a:pt x="32" y="11"/>
                    </a:cubicBezTo>
                    <a:cubicBezTo>
                      <a:pt x="33" y="9"/>
                      <a:pt x="35" y="7"/>
                      <a:pt x="36" y="5"/>
                    </a:cubicBezTo>
                    <a:cubicBezTo>
                      <a:pt x="37" y="5"/>
                      <a:pt x="37" y="5"/>
                      <a:pt x="38" y="5"/>
                    </a:cubicBezTo>
                    <a:cubicBezTo>
                      <a:pt x="38" y="3"/>
                      <a:pt x="39" y="4"/>
                      <a:pt x="40" y="3"/>
                    </a:cubicBezTo>
                    <a:cubicBezTo>
                      <a:pt x="40" y="2"/>
                      <a:pt x="41" y="2"/>
                      <a:pt x="41" y="2"/>
                    </a:cubicBezTo>
                    <a:cubicBezTo>
                      <a:pt x="44" y="0"/>
                      <a:pt x="49" y="4"/>
                      <a:pt x="47" y="8"/>
                    </a:cubicBezTo>
                    <a:cubicBezTo>
                      <a:pt x="46" y="9"/>
                      <a:pt x="45" y="9"/>
                      <a:pt x="44" y="9"/>
                    </a:cubicBezTo>
                    <a:cubicBezTo>
                      <a:pt x="44" y="11"/>
                      <a:pt x="43" y="12"/>
                      <a:pt x="42" y="14"/>
                    </a:cubicBezTo>
                    <a:cubicBezTo>
                      <a:pt x="40" y="16"/>
                      <a:pt x="38" y="18"/>
                      <a:pt x="37" y="21"/>
                    </a:cubicBezTo>
                    <a:cubicBezTo>
                      <a:pt x="34" y="24"/>
                      <a:pt x="32" y="26"/>
                      <a:pt x="30" y="29"/>
                    </a:cubicBezTo>
                    <a:cubicBezTo>
                      <a:pt x="30" y="29"/>
                      <a:pt x="29" y="29"/>
                      <a:pt x="29" y="29"/>
                    </a:cubicBezTo>
                    <a:cubicBezTo>
                      <a:pt x="29" y="34"/>
                      <a:pt x="23" y="34"/>
                      <a:pt x="23" y="39"/>
                    </a:cubicBezTo>
                    <a:cubicBezTo>
                      <a:pt x="21" y="40"/>
                      <a:pt x="20" y="42"/>
                      <a:pt x="18" y="43"/>
                    </a:cubicBezTo>
                    <a:cubicBezTo>
                      <a:pt x="17" y="45"/>
                      <a:pt x="16" y="47"/>
                      <a:pt x="13" y="48"/>
                    </a:cubicBezTo>
                    <a:cubicBezTo>
                      <a:pt x="11" y="51"/>
                      <a:pt x="10" y="54"/>
                      <a:pt x="5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Freeform 31">
                <a:extLst>
                  <a:ext uri="{FF2B5EF4-FFF2-40B4-BE49-F238E27FC236}">
                    <a16:creationId xmlns:a16="http://schemas.microsoft.com/office/drawing/2014/main" xmlns="" id="{FDDBC25D-7FB7-4246-8AC1-E3D1CFFB9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" y="2283"/>
                <a:ext cx="127" cy="146"/>
              </a:xfrm>
              <a:custGeom>
                <a:avLst/>
                <a:gdLst>
                  <a:gd name="T0" fmla="*/ 29 w 61"/>
                  <a:gd name="T1" fmla="*/ 1 h 70"/>
                  <a:gd name="T2" fmla="*/ 29 w 61"/>
                  <a:gd name="T3" fmla="*/ 5 h 70"/>
                  <a:gd name="T4" fmla="*/ 16 w 61"/>
                  <a:gd name="T5" fmla="*/ 12 h 70"/>
                  <a:gd name="T6" fmla="*/ 13 w 61"/>
                  <a:gd name="T7" fmla="*/ 22 h 70"/>
                  <a:gd name="T8" fmla="*/ 20 w 61"/>
                  <a:gd name="T9" fmla="*/ 32 h 70"/>
                  <a:gd name="T10" fmla="*/ 30 w 61"/>
                  <a:gd name="T11" fmla="*/ 29 h 70"/>
                  <a:gd name="T12" fmla="*/ 40 w 61"/>
                  <a:gd name="T13" fmla="*/ 29 h 70"/>
                  <a:gd name="T14" fmla="*/ 39 w 61"/>
                  <a:gd name="T15" fmla="*/ 33 h 70"/>
                  <a:gd name="T16" fmla="*/ 30 w 61"/>
                  <a:gd name="T17" fmla="*/ 37 h 70"/>
                  <a:gd name="T18" fmla="*/ 27 w 61"/>
                  <a:gd name="T19" fmla="*/ 45 h 70"/>
                  <a:gd name="T20" fmla="*/ 28 w 61"/>
                  <a:gd name="T21" fmla="*/ 48 h 70"/>
                  <a:gd name="T22" fmla="*/ 30 w 61"/>
                  <a:gd name="T23" fmla="*/ 50 h 70"/>
                  <a:gd name="T24" fmla="*/ 30 w 61"/>
                  <a:gd name="T25" fmla="*/ 51 h 70"/>
                  <a:gd name="T26" fmla="*/ 32 w 61"/>
                  <a:gd name="T27" fmla="*/ 53 h 70"/>
                  <a:gd name="T28" fmla="*/ 35 w 61"/>
                  <a:gd name="T29" fmla="*/ 58 h 70"/>
                  <a:gd name="T30" fmla="*/ 43 w 61"/>
                  <a:gd name="T31" fmla="*/ 57 h 70"/>
                  <a:gd name="T32" fmla="*/ 46 w 61"/>
                  <a:gd name="T33" fmla="*/ 55 h 70"/>
                  <a:gd name="T34" fmla="*/ 49 w 61"/>
                  <a:gd name="T35" fmla="*/ 53 h 70"/>
                  <a:gd name="T36" fmla="*/ 53 w 61"/>
                  <a:gd name="T37" fmla="*/ 52 h 70"/>
                  <a:gd name="T38" fmla="*/ 59 w 61"/>
                  <a:gd name="T39" fmla="*/ 50 h 70"/>
                  <a:gd name="T40" fmla="*/ 60 w 61"/>
                  <a:gd name="T41" fmla="*/ 55 h 70"/>
                  <a:gd name="T42" fmla="*/ 59 w 61"/>
                  <a:gd name="T43" fmla="*/ 55 h 70"/>
                  <a:gd name="T44" fmla="*/ 55 w 61"/>
                  <a:gd name="T45" fmla="*/ 59 h 70"/>
                  <a:gd name="T46" fmla="*/ 51 w 61"/>
                  <a:gd name="T47" fmla="*/ 61 h 70"/>
                  <a:gd name="T48" fmla="*/ 47 w 61"/>
                  <a:gd name="T49" fmla="*/ 64 h 70"/>
                  <a:gd name="T50" fmla="*/ 38 w 61"/>
                  <a:gd name="T51" fmla="*/ 68 h 70"/>
                  <a:gd name="T52" fmla="*/ 34 w 61"/>
                  <a:gd name="T53" fmla="*/ 70 h 70"/>
                  <a:gd name="T54" fmla="*/ 30 w 61"/>
                  <a:gd name="T55" fmla="*/ 68 h 70"/>
                  <a:gd name="T56" fmla="*/ 24 w 61"/>
                  <a:gd name="T57" fmla="*/ 56 h 70"/>
                  <a:gd name="T58" fmla="*/ 22 w 61"/>
                  <a:gd name="T59" fmla="*/ 55 h 70"/>
                  <a:gd name="T60" fmla="*/ 22 w 61"/>
                  <a:gd name="T61" fmla="*/ 53 h 70"/>
                  <a:gd name="T62" fmla="*/ 19 w 61"/>
                  <a:gd name="T63" fmla="*/ 50 h 70"/>
                  <a:gd name="T64" fmla="*/ 19 w 61"/>
                  <a:gd name="T65" fmla="*/ 48 h 70"/>
                  <a:gd name="T66" fmla="*/ 11 w 61"/>
                  <a:gd name="T67" fmla="*/ 36 h 70"/>
                  <a:gd name="T68" fmla="*/ 9 w 61"/>
                  <a:gd name="T69" fmla="*/ 32 h 70"/>
                  <a:gd name="T70" fmla="*/ 6 w 61"/>
                  <a:gd name="T71" fmla="*/ 28 h 70"/>
                  <a:gd name="T72" fmla="*/ 5 w 61"/>
                  <a:gd name="T73" fmla="*/ 25 h 70"/>
                  <a:gd name="T74" fmla="*/ 3 w 61"/>
                  <a:gd name="T75" fmla="*/ 21 h 70"/>
                  <a:gd name="T76" fmla="*/ 1 w 61"/>
                  <a:gd name="T77" fmla="*/ 18 h 70"/>
                  <a:gd name="T78" fmla="*/ 6 w 61"/>
                  <a:gd name="T79" fmla="*/ 13 h 70"/>
                  <a:gd name="T80" fmla="*/ 9 w 61"/>
                  <a:gd name="T81" fmla="*/ 11 h 70"/>
                  <a:gd name="T82" fmla="*/ 10 w 61"/>
                  <a:gd name="T83" fmla="*/ 9 h 70"/>
                  <a:gd name="T84" fmla="*/ 24 w 61"/>
                  <a:gd name="T85" fmla="*/ 0 h 70"/>
                  <a:gd name="T86" fmla="*/ 25 w 61"/>
                  <a:gd name="T87" fmla="*/ 0 h 70"/>
                  <a:gd name="T88" fmla="*/ 29 w 61"/>
                  <a:gd name="T89" fmla="*/ 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1" h="70">
                    <a:moveTo>
                      <a:pt x="29" y="1"/>
                    </a:moveTo>
                    <a:cubicBezTo>
                      <a:pt x="30" y="3"/>
                      <a:pt x="29" y="4"/>
                      <a:pt x="29" y="5"/>
                    </a:cubicBezTo>
                    <a:cubicBezTo>
                      <a:pt x="24" y="7"/>
                      <a:pt x="21" y="11"/>
                      <a:pt x="16" y="12"/>
                    </a:cubicBezTo>
                    <a:cubicBezTo>
                      <a:pt x="13" y="14"/>
                      <a:pt x="10" y="19"/>
                      <a:pt x="13" y="22"/>
                    </a:cubicBezTo>
                    <a:cubicBezTo>
                      <a:pt x="14" y="27"/>
                      <a:pt x="18" y="29"/>
                      <a:pt x="20" y="32"/>
                    </a:cubicBezTo>
                    <a:cubicBezTo>
                      <a:pt x="25" y="34"/>
                      <a:pt x="27" y="31"/>
                      <a:pt x="30" y="29"/>
                    </a:cubicBezTo>
                    <a:cubicBezTo>
                      <a:pt x="33" y="28"/>
                      <a:pt x="38" y="26"/>
                      <a:pt x="40" y="29"/>
                    </a:cubicBezTo>
                    <a:cubicBezTo>
                      <a:pt x="39" y="30"/>
                      <a:pt x="39" y="31"/>
                      <a:pt x="39" y="33"/>
                    </a:cubicBezTo>
                    <a:cubicBezTo>
                      <a:pt x="35" y="34"/>
                      <a:pt x="34" y="36"/>
                      <a:pt x="30" y="37"/>
                    </a:cubicBezTo>
                    <a:cubicBezTo>
                      <a:pt x="28" y="39"/>
                      <a:pt x="27" y="42"/>
                      <a:pt x="27" y="45"/>
                    </a:cubicBezTo>
                    <a:cubicBezTo>
                      <a:pt x="28" y="45"/>
                      <a:pt x="28" y="47"/>
                      <a:pt x="28" y="48"/>
                    </a:cubicBezTo>
                    <a:cubicBezTo>
                      <a:pt x="29" y="49"/>
                      <a:pt x="30" y="49"/>
                      <a:pt x="30" y="50"/>
                    </a:cubicBezTo>
                    <a:cubicBezTo>
                      <a:pt x="30" y="50"/>
                      <a:pt x="30" y="51"/>
                      <a:pt x="30" y="51"/>
                    </a:cubicBezTo>
                    <a:cubicBezTo>
                      <a:pt x="31" y="52"/>
                      <a:pt x="32" y="52"/>
                      <a:pt x="32" y="53"/>
                    </a:cubicBezTo>
                    <a:cubicBezTo>
                      <a:pt x="33" y="54"/>
                      <a:pt x="34" y="56"/>
                      <a:pt x="35" y="58"/>
                    </a:cubicBezTo>
                    <a:cubicBezTo>
                      <a:pt x="37" y="59"/>
                      <a:pt x="41" y="58"/>
                      <a:pt x="43" y="57"/>
                    </a:cubicBezTo>
                    <a:cubicBezTo>
                      <a:pt x="43" y="56"/>
                      <a:pt x="44" y="56"/>
                      <a:pt x="46" y="55"/>
                    </a:cubicBezTo>
                    <a:cubicBezTo>
                      <a:pt x="47" y="55"/>
                      <a:pt x="48" y="53"/>
                      <a:pt x="49" y="53"/>
                    </a:cubicBezTo>
                    <a:cubicBezTo>
                      <a:pt x="50" y="52"/>
                      <a:pt x="52" y="52"/>
                      <a:pt x="53" y="52"/>
                    </a:cubicBezTo>
                    <a:cubicBezTo>
                      <a:pt x="55" y="51"/>
                      <a:pt x="56" y="50"/>
                      <a:pt x="59" y="50"/>
                    </a:cubicBezTo>
                    <a:cubicBezTo>
                      <a:pt x="60" y="51"/>
                      <a:pt x="61" y="52"/>
                      <a:pt x="60" y="55"/>
                    </a:cubicBezTo>
                    <a:cubicBezTo>
                      <a:pt x="60" y="55"/>
                      <a:pt x="59" y="55"/>
                      <a:pt x="59" y="55"/>
                    </a:cubicBezTo>
                    <a:cubicBezTo>
                      <a:pt x="57" y="56"/>
                      <a:pt x="56" y="58"/>
                      <a:pt x="55" y="59"/>
                    </a:cubicBezTo>
                    <a:cubicBezTo>
                      <a:pt x="54" y="60"/>
                      <a:pt x="52" y="60"/>
                      <a:pt x="51" y="61"/>
                    </a:cubicBezTo>
                    <a:cubicBezTo>
                      <a:pt x="50" y="62"/>
                      <a:pt x="48" y="63"/>
                      <a:pt x="47" y="64"/>
                    </a:cubicBezTo>
                    <a:cubicBezTo>
                      <a:pt x="45" y="65"/>
                      <a:pt x="41" y="66"/>
                      <a:pt x="38" y="68"/>
                    </a:cubicBezTo>
                    <a:cubicBezTo>
                      <a:pt x="37" y="69"/>
                      <a:pt x="35" y="70"/>
                      <a:pt x="34" y="70"/>
                    </a:cubicBezTo>
                    <a:cubicBezTo>
                      <a:pt x="32" y="70"/>
                      <a:pt x="32" y="68"/>
                      <a:pt x="30" y="68"/>
                    </a:cubicBezTo>
                    <a:cubicBezTo>
                      <a:pt x="29" y="63"/>
                      <a:pt x="25" y="61"/>
                      <a:pt x="24" y="56"/>
                    </a:cubicBezTo>
                    <a:cubicBezTo>
                      <a:pt x="24" y="55"/>
                      <a:pt x="22" y="55"/>
                      <a:pt x="22" y="55"/>
                    </a:cubicBezTo>
                    <a:cubicBezTo>
                      <a:pt x="22" y="54"/>
                      <a:pt x="22" y="53"/>
                      <a:pt x="22" y="53"/>
                    </a:cubicBezTo>
                    <a:cubicBezTo>
                      <a:pt x="21" y="52"/>
                      <a:pt x="20" y="51"/>
                      <a:pt x="19" y="50"/>
                    </a:cubicBezTo>
                    <a:cubicBezTo>
                      <a:pt x="19" y="49"/>
                      <a:pt x="19" y="49"/>
                      <a:pt x="19" y="48"/>
                    </a:cubicBezTo>
                    <a:cubicBezTo>
                      <a:pt x="16" y="45"/>
                      <a:pt x="14" y="40"/>
                      <a:pt x="11" y="36"/>
                    </a:cubicBezTo>
                    <a:cubicBezTo>
                      <a:pt x="11" y="35"/>
                      <a:pt x="9" y="34"/>
                      <a:pt x="9" y="32"/>
                    </a:cubicBezTo>
                    <a:cubicBezTo>
                      <a:pt x="8" y="31"/>
                      <a:pt x="7" y="29"/>
                      <a:pt x="6" y="28"/>
                    </a:cubicBezTo>
                    <a:cubicBezTo>
                      <a:pt x="6" y="27"/>
                      <a:pt x="5" y="26"/>
                      <a:pt x="5" y="25"/>
                    </a:cubicBezTo>
                    <a:cubicBezTo>
                      <a:pt x="4" y="24"/>
                      <a:pt x="3" y="23"/>
                      <a:pt x="3" y="21"/>
                    </a:cubicBezTo>
                    <a:cubicBezTo>
                      <a:pt x="2" y="20"/>
                      <a:pt x="0" y="19"/>
                      <a:pt x="1" y="18"/>
                    </a:cubicBezTo>
                    <a:cubicBezTo>
                      <a:pt x="1" y="15"/>
                      <a:pt x="4" y="14"/>
                      <a:pt x="6" y="13"/>
                    </a:cubicBezTo>
                    <a:cubicBezTo>
                      <a:pt x="7" y="12"/>
                      <a:pt x="7" y="11"/>
                      <a:pt x="9" y="11"/>
                    </a:cubicBezTo>
                    <a:cubicBezTo>
                      <a:pt x="10" y="10"/>
                      <a:pt x="10" y="10"/>
                      <a:pt x="10" y="9"/>
                    </a:cubicBezTo>
                    <a:cubicBezTo>
                      <a:pt x="14" y="7"/>
                      <a:pt x="20" y="2"/>
                      <a:pt x="24" y="0"/>
                    </a:cubicBezTo>
                    <a:cubicBezTo>
                      <a:pt x="24" y="0"/>
                      <a:pt x="25" y="0"/>
                      <a:pt x="25" y="0"/>
                    </a:cubicBezTo>
                    <a:cubicBezTo>
                      <a:pt x="27" y="0"/>
                      <a:pt x="28" y="1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Freeform 32">
                <a:extLst>
                  <a:ext uri="{FF2B5EF4-FFF2-40B4-BE49-F238E27FC236}">
                    <a16:creationId xmlns:a16="http://schemas.microsoft.com/office/drawing/2014/main" xmlns="" id="{EBEE7BA5-C3B9-489B-A01E-FC5334343E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33" y="2300"/>
                <a:ext cx="117" cy="141"/>
              </a:xfrm>
              <a:custGeom>
                <a:avLst/>
                <a:gdLst>
                  <a:gd name="T0" fmla="*/ 28 w 56"/>
                  <a:gd name="T1" fmla="*/ 49 h 68"/>
                  <a:gd name="T2" fmla="*/ 29 w 56"/>
                  <a:gd name="T3" fmla="*/ 46 h 68"/>
                  <a:gd name="T4" fmla="*/ 20 w 56"/>
                  <a:gd name="T5" fmla="*/ 41 h 68"/>
                  <a:gd name="T6" fmla="*/ 17 w 56"/>
                  <a:gd name="T7" fmla="*/ 42 h 68"/>
                  <a:gd name="T8" fmla="*/ 9 w 56"/>
                  <a:gd name="T9" fmla="*/ 50 h 68"/>
                  <a:gd name="T10" fmla="*/ 0 w 56"/>
                  <a:gd name="T11" fmla="*/ 48 h 68"/>
                  <a:gd name="T12" fmla="*/ 3 w 56"/>
                  <a:gd name="T13" fmla="*/ 43 h 68"/>
                  <a:gd name="T14" fmla="*/ 8 w 56"/>
                  <a:gd name="T15" fmla="*/ 38 h 68"/>
                  <a:gd name="T16" fmla="*/ 8 w 56"/>
                  <a:gd name="T17" fmla="*/ 37 h 68"/>
                  <a:gd name="T18" fmla="*/ 15 w 56"/>
                  <a:gd name="T19" fmla="*/ 30 h 68"/>
                  <a:gd name="T20" fmla="*/ 21 w 56"/>
                  <a:gd name="T21" fmla="*/ 26 h 68"/>
                  <a:gd name="T22" fmla="*/ 20 w 56"/>
                  <a:gd name="T23" fmla="*/ 24 h 68"/>
                  <a:gd name="T24" fmla="*/ 29 w 56"/>
                  <a:gd name="T25" fmla="*/ 15 h 68"/>
                  <a:gd name="T26" fmla="*/ 31 w 56"/>
                  <a:gd name="T27" fmla="*/ 14 h 68"/>
                  <a:gd name="T28" fmla="*/ 41 w 56"/>
                  <a:gd name="T29" fmla="*/ 3 h 68"/>
                  <a:gd name="T30" fmla="*/ 44 w 56"/>
                  <a:gd name="T31" fmla="*/ 1 h 68"/>
                  <a:gd name="T32" fmla="*/ 50 w 56"/>
                  <a:gd name="T33" fmla="*/ 1 h 68"/>
                  <a:gd name="T34" fmla="*/ 55 w 56"/>
                  <a:gd name="T35" fmla="*/ 5 h 68"/>
                  <a:gd name="T36" fmla="*/ 55 w 56"/>
                  <a:gd name="T37" fmla="*/ 12 h 68"/>
                  <a:gd name="T38" fmla="*/ 53 w 56"/>
                  <a:gd name="T39" fmla="*/ 14 h 68"/>
                  <a:gd name="T40" fmla="*/ 45 w 56"/>
                  <a:gd name="T41" fmla="*/ 36 h 68"/>
                  <a:gd name="T42" fmla="*/ 42 w 56"/>
                  <a:gd name="T43" fmla="*/ 42 h 68"/>
                  <a:gd name="T44" fmla="*/ 41 w 56"/>
                  <a:gd name="T45" fmla="*/ 48 h 68"/>
                  <a:gd name="T46" fmla="*/ 39 w 56"/>
                  <a:gd name="T47" fmla="*/ 49 h 68"/>
                  <a:gd name="T48" fmla="*/ 39 w 56"/>
                  <a:gd name="T49" fmla="*/ 51 h 68"/>
                  <a:gd name="T50" fmla="*/ 38 w 56"/>
                  <a:gd name="T51" fmla="*/ 53 h 68"/>
                  <a:gd name="T52" fmla="*/ 35 w 56"/>
                  <a:gd name="T53" fmla="*/ 60 h 68"/>
                  <a:gd name="T54" fmla="*/ 35 w 56"/>
                  <a:gd name="T55" fmla="*/ 61 h 68"/>
                  <a:gd name="T56" fmla="*/ 33 w 56"/>
                  <a:gd name="T57" fmla="*/ 63 h 68"/>
                  <a:gd name="T58" fmla="*/ 31 w 56"/>
                  <a:gd name="T59" fmla="*/ 67 h 68"/>
                  <a:gd name="T60" fmla="*/ 26 w 56"/>
                  <a:gd name="T61" fmla="*/ 66 h 68"/>
                  <a:gd name="T62" fmla="*/ 24 w 56"/>
                  <a:gd name="T63" fmla="*/ 64 h 68"/>
                  <a:gd name="T64" fmla="*/ 25 w 56"/>
                  <a:gd name="T65" fmla="*/ 61 h 68"/>
                  <a:gd name="T66" fmla="*/ 28 w 56"/>
                  <a:gd name="T67" fmla="*/ 49 h 68"/>
                  <a:gd name="T68" fmla="*/ 34 w 56"/>
                  <a:gd name="T69" fmla="*/ 25 h 68"/>
                  <a:gd name="T70" fmla="*/ 29 w 56"/>
                  <a:gd name="T71" fmla="*/ 34 h 68"/>
                  <a:gd name="T72" fmla="*/ 37 w 56"/>
                  <a:gd name="T73" fmla="*/ 30 h 68"/>
                  <a:gd name="T74" fmla="*/ 37 w 56"/>
                  <a:gd name="T75" fmla="*/ 28 h 68"/>
                  <a:gd name="T76" fmla="*/ 38 w 56"/>
                  <a:gd name="T77" fmla="*/ 24 h 68"/>
                  <a:gd name="T78" fmla="*/ 34 w 56"/>
                  <a:gd name="T79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6" h="68">
                    <a:moveTo>
                      <a:pt x="28" y="49"/>
                    </a:moveTo>
                    <a:cubicBezTo>
                      <a:pt x="28" y="48"/>
                      <a:pt x="29" y="47"/>
                      <a:pt x="29" y="46"/>
                    </a:cubicBezTo>
                    <a:cubicBezTo>
                      <a:pt x="28" y="43"/>
                      <a:pt x="23" y="40"/>
                      <a:pt x="20" y="41"/>
                    </a:cubicBezTo>
                    <a:cubicBezTo>
                      <a:pt x="19" y="41"/>
                      <a:pt x="18" y="42"/>
                      <a:pt x="17" y="42"/>
                    </a:cubicBezTo>
                    <a:cubicBezTo>
                      <a:pt x="14" y="44"/>
                      <a:pt x="10" y="47"/>
                      <a:pt x="9" y="50"/>
                    </a:cubicBezTo>
                    <a:cubicBezTo>
                      <a:pt x="6" y="53"/>
                      <a:pt x="0" y="52"/>
                      <a:pt x="0" y="48"/>
                    </a:cubicBezTo>
                    <a:cubicBezTo>
                      <a:pt x="0" y="47"/>
                      <a:pt x="3" y="44"/>
                      <a:pt x="3" y="43"/>
                    </a:cubicBezTo>
                    <a:cubicBezTo>
                      <a:pt x="5" y="41"/>
                      <a:pt x="6" y="39"/>
                      <a:pt x="8" y="38"/>
                    </a:cubicBezTo>
                    <a:cubicBezTo>
                      <a:pt x="8" y="38"/>
                      <a:pt x="8" y="37"/>
                      <a:pt x="8" y="37"/>
                    </a:cubicBezTo>
                    <a:cubicBezTo>
                      <a:pt x="11" y="35"/>
                      <a:pt x="13" y="33"/>
                      <a:pt x="15" y="30"/>
                    </a:cubicBezTo>
                    <a:cubicBezTo>
                      <a:pt x="17" y="29"/>
                      <a:pt x="18" y="27"/>
                      <a:pt x="21" y="26"/>
                    </a:cubicBezTo>
                    <a:cubicBezTo>
                      <a:pt x="21" y="25"/>
                      <a:pt x="20" y="25"/>
                      <a:pt x="20" y="24"/>
                    </a:cubicBezTo>
                    <a:cubicBezTo>
                      <a:pt x="23" y="21"/>
                      <a:pt x="27" y="18"/>
                      <a:pt x="29" y="15"/>
                    </a:cubicBezTo>
                    <a:cubicBezTo>
                      <a:pt x="30" y="14"/>
                      <a:pt x="31" y="14"/>
                      <a:pt x="31" y="14"/>
                    </a:cubicBezTo>
                    <a:cubicBezTo>
                      <a:pt x="34" y="11"/>
                      <a:pt x="38" y="5"/>
                      <a:pt x="41" y="3"/>
                    </a:cubicBezTo>
                    <a:cubicBezTo>
                      <a:pt x="42" y="2"/>
                      <a:pt x="43" y="2"/>
                      <a:pt x="44" y="1"/>
                    </a:cubicBezTo>
                    <a:cubicBezTo>
                      <a:pt x="44" y="0"/>
                      <a:pt x="49" y="0"/>
                      <a:pt x="50" y="1"/>
                    </a:cubicBezTo>
                    <a:cubicBezTo>
                      <a:pt x="52" y="2"/>
                      <a:pt x="52" y="4"/>
                      <a:pt x="55" y="5"/>
                    </a:cubicBezTo>
                    <a:cubicBezTo>
                      <a:pt x="56" y="7"/>
                      <a:pt x="56" y="9"/>
                      <a:pt x="55" y="12"/>
                    </a:cubicBezTo>
                    <a:cubicBezTo>
                      <a:pt x="55" y="13"/>
                      <a:pt x="54" y="13"/>
                      <a:pt x="53" y="14"/>
                    </a:cubicBezTo>
                    <a:cubicBezTo>
                      <a:pt x="51" y="22"/>
                      <a:pt x="49" y="29"/>
                      <a:pt x="45" y="36"/>
                    </a:cubicBezTo>
                    <a:cubicBezTo>
                      <a:pt x="45" y="38"/>
                      <a:pt x="44" y="40"/>
                      <a:pt x="42" y="42"/>
                    </a:cubicBezTo>
                    <a:cubicBezTo>
                      <a:pt x="42" y="44"/>
                      <a:pt x="41" y="45"/>
                      <a:pt x="41" y="48"/>
                    </a:cubicBezTo>
                    <a:cubicBezTo>
                      <a:pt x="41" y="48"/>
                      <a:pt x="40" y="49"/>
                      <a:pt x="39" y="49"/>
                    </a:cubicBezTo>
                    <a:cubicBezTo>
                      <a:pt x="39" y="50"/>
                      <a:pt x="40" y="50"/>
                      <a:pt x="39" y="51"/>
                    </a:cubicBezTo>
                    <a:cubicBezTo>
                      <a:pt x="39" y="52"/>
                      <a:pt x="38" y="52"/>
                      <a:pt x="38" y="53"/>
                    </a:cubicBezTo>
                    <a:cubicBezTo>
                      <a:pt x="39" y="55"/>
                      <a:pt x="36" y="57"/>
                      <a:pt x="35" y="60"/>
                    </a:cubicBezTo>
                    <a:cubicBezTo>
                      <a:pt x="35" y="60"/>
                      <a:pt x="35" y="61"/>
                      <a:pt x="35" y="61"/>
                    </a:cubicBezTo>
                    <a:cubicBezTo>
                      <a:pt x="34" y="62"/>
                      <a:pt x="33" y="63"/>
                      <a:pt x="33" y="63"/>
                    </a:cubicBezTo>
                    <a:cubicBezTo>
                      <a:pt x="32" y="65"/>
                      <a:pt x="32" y="66"/>
                      <a:pt x="31" y="67"/>
                    </a:cubicBezTo>
                    <a:cubicBezTo>
                      <a:pt x="29" y="68"/>
                      <a:pt x="28" y="67"/>
                      <a:pt x="26" y="66"/>
                    </a:cubicBezTo>
                    <a:cubicBezTo>
                      <a:pt x="25" y="65"/>
                      <a:pt x="24" y="65"/>
                      <a:pt x="24" y="64"/>
                    </a:cubicBezTo>
                    <a:cubicBezTo>
                      <a:pt x="24" y="63"/>
                      <a:pt x="25" y="62"/>
                      <a:pt x="25" y="61"/>
                    </a:cubicBezTo>
                    <a:cubicBezTo>
                      <a:pt x="26" y="57"/>
                      <a:pt x="26" y="52"/>
                      <a:pt x="28" y="49"/>
                    </a:cubicBezTo>
                    <a:close/>
                    <a:moveTo>
                      <a:pt x="34" y="25"/>
                    </a:moveTo>
                    <a:cubicBezTo>
                      <a:pt x="31" y="26"/>
                      <a:pt x="28" y="29"/>
                      <a:pt x="29" y="34"/>
                    </a:cubicBezTo>
                    <a:cubicBezTo>
                      <a:pt x="33" y="35"/>
                      <a:pt x="35" y="33"/>
                      <a:pt x="37" y="30"/>
                    </a:cubicBezTo>
                    <a:cubicBezTo>
                      <a:pt x="37" y="29"/>
                      <a:pt x="37" y="29"/>
                      <a:pt x="37" y="28"/>
                    </a:cubicBezTo>
                    <a:cubicBezTo>
                      <a:pt x="38" y="27"/>
                      <a:pt x="39" y="26"/>
                      <a:pt x="38" y="24"/>
                    </a:cubicBezTo>
                    <a:cubicBezTo>
                      <a:pt x="37" y="23"/>
                      <a:pt x="35" y="24"/>
                      <a:pt x="3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Freeform 33">
                <a:extLst>
                  <a:ext uri="{FF2B5EF4-FFF2-40B4-BE49-F238E27FC236}">
                    <a16:creationId xmlns:a16="http://schemas.microsoft.com/office/drawing/2014/main" xmlns="" id="{2BD792DA-504F-45B9-89BB-9B3197FBC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1" y="2320"/>
                <a:ext cx="94" cy="146"/>
              </a:xfrm>
              <a:custGeom>
                <a:avLst/>
                <a:gdLst>
                  <a:gd name="T0" fmla="*/ 15 w 45"/>
                  <a:gd name="T1" fmla="*/ 21 h 70"/>
                  <a:gd name="T2" fmla="*/ 15 w 45"/>
                  <a:gd name="T3" fmla="*/ 22 h 70"/>
                  <a:gd name="T4" fmla="*/ 24 w 45"/>
                  <a:gd name="T5" fmla="*/ 34 h 70"/>
                  <a:gd name="T6" fmla="*/ 24 w 45"/>
                  <a:gd name="T7" fmla="*/ 36 h 70"/>
                  <a:gd name="T8" fmla="*/ 29 w 45"/>
                  <a:gd name="T9" fmla="*/ 38 h 70"/>
                  <a:gd name="T10" fmla="*/ 29 w 45"/>
                  <a:gd name="T11" fmla="*/ 30 h 70"/>
                  <a:gd name="T12" fmla="*/ 28 w 45"/>
                  <a:gd name="T13" fmla="*/ 20 h 70"/>
                  <a:gd name="T14" fmla="*/ 28 w 45"/>
                  <a:gd name="T15" fmla="*/ 16 h 70"/>
                  <a:gd name="T16" fmla="*/ 26 w 45"/>
                  <a:gd name="T17" fmla="*/ 4 h 70"/>
                  <a:gd name="T18" fmla="*/ 33 w 45"/>
                  <a:gd name="T19" fmla="*/ 0 h 70"/>
                  <a:gd name="T20" fmla="*/ 37 w 45"/>
                  <a:gd name="T21" fmla="*/ 6 h 70"/>
                  <a:gd name="T22" fmla="*/ 36 w 45"/>
                  <a:gd name="T23" fmla="*/ 8 h 70"/>
                  <a:gd name="T24" fmla="*/ 37 w 45"/>
                  <a:gd name="T25" fmla="*/ 12 h 70"/>
                  <a:gd name="T26" fmla="*/ 38 w 45"/>
                  <a:gd name="T27" fmla="*/ 20 h 70"/>
                  <a:gd name="T28" fmla="*/ 39 w 45"/>
                  <a:gd name="T29" fmla="*/ 23 h 70"/>
                  <a:gd name="T30" fmla="*/ 39 w 45"/>
                  <a:gd name="T31" fmla="*/ 26 h 70"/>
                  <a:gd name="T32" fmla="*/ 40 w 45"/>
                  <a:gd name="T33" fmla="*/ 29 h 70"/>
                  <a:gd name="T34" fmla="*/ 40 w 45"/>
                  <a:gd name="T35" fmla="*/ 34 h 70"/>
                  <a:gd name="T36" fmla="*/ 40 w 45"/>
                  <a:gd name="T37" fmla="*/ 40 h 70"/>
                  <a:gd name="T38" fmla="*/ 42 w 45"/>
                  <a:gd name="T39" fmla="*/ 44 h 70"/>
                  <a:gd name="T40" fmla="*/ 42 w 45"/>
                  <a:gd name="T41" fmla="*/ 48 h 70"/>
                  <a:gd name="T42" fmla="*/ 43 w 45"/>
                  <a:gd name="T43" fmla="*/ 51 h 70"/>
                  <a:gd name="T44" fmla="*/ 43 w 45"/>
                  <a:gd name="T45" fmla="*/ 53 h 70"/>
                  <a:gd name="T46" fmla="*/ 45 w 45"/>
                  <a:gd name="T47" fmla="*/ 64 h 70"/>
                  <a:gd name="T48" fmla="*/ 43 w 45"/>
                  <a:gd name="T49" fmla="*/ 67 h 70"/>
                  <a:gd name="T50" fmla="*/ 41 w 45"/>
                  <a:gd name="T51" fmla="*/ 67 h 70"/>
                  <a:gd name="T52" fmla="*/ 36 w 45"/>
                  <a:gd name="T53" fmla="*/ 68 h 70"/>
                  <a:gd name="T54" fmla="*/ 33 w 45"/>
                  <a:gd name="T55" fmla="*/ 65 h 70"/>
                  <a:gd name="T56" fmla="*/ 29 w 45"/>
                  <a:gd name="T57" fmla="*/ 62 h 70"/>
                  <a:gd name="T58" fmla="*/ 28 w 45"/>
                  <a:gd name="T59" fmla="*/ 60 h 70"/>
                  <a:gd name="T60" fmla="*/ 23 w 45"/>
                  <a:gd name="T61" fmla="*/ 53 h 70"/>
                  <a:gd name="T62" fmla="*/ 24 w 45"/>
                  <a:gd name="T63" fmla="*/ 52 h 70"/>
                  <a:gd name="T64" fmla="*/ 21 w 45"/>
                  <a:gd name="T65" fmla="*/ 49 h 70"/>
                  <a:gd name="T66" fmla="*/ 16 w 45"/>
                  <a:gd name="T67" fmla="*/ 41 h 70"/>
                  <a:gd name="T68" fmla="*/ 12 w 45"/>
                  <a:gd name="T69" fmla="*/ 36 h 70"/>
                  <a:gd name="T70" fmla="*/ 8 w 45"/>
                  <a:gd name="T71" fmla="*/ 30 h 70"/>
                  <a:gd name="T72" fmla="*/ 3 w 45"/>
                  <a:gd name="T73" fmla="*/ 22 h 70"/>
                  <a:gd name="T74" fmla="*/ 0 w 45"/>
                  <a:gd name="T75" fmla="*/ 17 h 70"/>
                  <a:gd name="T76" fmla="*/ 7 w 45"/>
                  <a:gd name="T77" fmla="*/ 12 h 70"/>
                  <a:gd name="T78" fmla="*/ 15 w 45"/>
                  <a:gd name="T79" fmla="*/ 2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5" h="70">
                    <a:moveTo>
                      <a:pt x="15" y="21"/>
                    </a:moveTo>
                    <a:cubicBezTo>
                      <a:pt x="15" y="21"/>
                      <a:pt x="15" y="22"/>
                      <a:pt x="15" y="22"/>
                    </a:cubicBezTo>
                    <a:cubicBezTo>
                      <a:pt x="19" y="26"/>
                      <a:pt x="20" y="31"/>
                      <a:pt x="24" y="34"/>
                    </a:cubicBezTo>
                    <a:cubicBezTo>
                      <a:pt x="24" y="35"/>
                      <a:pt x="24" y="36"/>
                      <a:pt x="24" y="36"/>
                    </a:cubicBezTo>
                    <a:cubicBezTo>
                      <a:pt x="26" y="36"/>
                      <a:pt x="27" y="39"/>
                      <a:pt x="29" y="38"/>
                    </a:cubicBezTo>
                    <a:cubicBezTo>
                      <a:pt x="30" y="38"/>
                      <a:pt x="30" y="33"/>
                      <a:pt x="29" y="30"/>
                    </a:cubicBezTo>
                    <a:cubicBezTo>
                      <a:pt x="29" y="27"/>
                      <a:pt x="28" y="24"/>
                      <a:pt x="28" y="20"/>
                    </a:cubicBezTo>
                    <a:cubicBezTo>
                      <a:pt x="28" y="19"/>
                      <a:pt x="28" y="17"/>
                      <a:pt x="28" y="16"/>
                    </a:cubicBezTo>
                    <a:cubicBezTo>
                      <a:pt x="27" y="14"/>
                      <a:pt x="25" y="8"/>
                      <a:pt x="26" y="4"/>
                    </a:cubicBezTo>
                    <a:cubicBezTo>
                      <a:pt x="27" y="1"/>
                      <a:pt x="30" y="1"/>
                      <a:pt x="33" y="0"/>
                    </a:cubicBezTo>
                    <a:cubicBezTo>
                      <a:pt x="35" y="1"/>
                      <a:pt x="36" y="4"/>
                      <a:pt x="37" y="6"/>
                    </a:cubicBezTo>
                    <a:cubicBezTo>
                      <a:pt x="37" y="7"/>
                      <a:pt x="36" y="7"/>
                      <a:pt x="36" y="8"/>
                    </a:cubicBezTo>
                    <a:cubicBezTo>
                      <a:pt x="36" y="9"/>
                      <a:pt x="37" y="10"/>
                      <a:pt x="37" y="12"/>
                    </a:cubicBezTo>
                    <a:cubicBezTo>
                      <a:pt x="38" y="14"/>
                      <a:pt x="37" y="18"/>
                      <a:pt x="38" y="20"/>
                    </a:cubicBezTo>
                    <a:cubicBezTo>
                      <a:pt x="38" y="21"/>
                      <a:pt x="39" y="22"/>
                      <a:pt x="39" y="23"/>
                    </a:cubicBezTo>
                    <a:cubicBezTo>
                      <a:pt x="39" y="24"/>
                      <a:pt x="39" y="25"/>
                      <a:pt x="39" y="26"/>
                    </a:cubicBezTo>
                    <a:cubicBezTo>
                      <a:pt x="39" y="27"/>
                      <a:pt x="40" y="28"/>
                      <a:pt x="40" y="29"/>
                    </a:cubicBezTo>
                    <a:cubicBezTo>
                      <a:pt x="40" y="30"/>
                      <a:pt x="40" y="32"/>
                      <a:pt x="40" y="34"/>
                    </a:cubicBezTo>
                    <a:cubicBezTo>
                      <a:pt x="40" y="36"/>
                      <a:pt x="40" y="38"/>
                      <a:pt x="40" y="40"/>
                    </a:cubicBezTo>
                    <a:cubicBezTo>
                      <a:pt x="41" y="42"/>
                      <a:pt x="41" y="43"/>
                      <a:pt x="42" y="44"/>
                    </a:cubicBezTo>
                    <a:cubicBezTo>
                      <a:pt x="42" y="45"/>
                      <a:pt x="42" y="47"/>
                      <a:pt x="42" y="48"/>
                    </a:cubicBezTo>
                    <a:cubicBezTo>
                      <a:pt x="43" y="49"/>
                      <a:pt x="43" y="50"/>
                      <a:pt x="43" y="51"/>
                    </a:cubicBezTo>
                    <a:cubicBezTo>
                      <a:pt x="43" y="52"/>
                      <a:pt x="43" y="52"/>
                      <a:pt x="43" y="53"/>
                    </a:cubicBezTo>
                    <a:cubicBezTo>
                      <a:pt x="43" y="55"/>
                      <a:pt x="45" y="62"/>
                      <a:pt x="45" y="64"/>
                    </a:cubicBezTo>
                    <a:cubicBezTo>
                      <a:pt x="45" y="64"/>
                      <a:pt x="43" y="66"/>
                      <a:pt x="43" y="67"/>
                    </a:cubicBezTo>
                    <a:cubicBezTo>
                      <a:pt x="42" y="67"/>
                      <a:pt x="42" y="67"/>
                      <a:pt x="41" y="67"/>
                    </a:cubicBezTo>
                    <a:cubicBezTo>
                      <a:pt x="39" y="68"/>
                      <a:pt x="39" y="70"/>
                      <a:pt x="36" y="68"/>
                    </a:cubicBezTo>
                    <a:cubicBezTo>
                      <a:pt x="35" y="68"/>
                      <a:pt x="34" y="66"/>
                      <a:pt x="33" y="65"/>
                    </a:cubicBezTo>
                    <a:cubicBezTo>
                      <a:pt x="31" y="64"/>
                      <a:pt x="30" y="63"/>
                      <a:pt x="29" y="62"/>
                    </a:cubicBezTo>
                    <a:cubicBezTo>
                      <a:pt x="28" y="61"/>
                      <a:pt x="28" y="60"/>
                      <a:pt x="28" y="60"/>
                    </a:cubicBezTo>
                    <a:cubicBezTo>
                      <a:pt x="27" y="58"/>
                      <a:pt x="25" y="55"/>
                      <a:pt x="23" y="53"/>
                    </a:cubicBezTo>
                    <a:cubicBezTo>
                      <a:pt x="23" y="53"/>
                      <a:pt x="24" y="52"/>
                      <a:pt x="24" y="52"/>
                    </a:cubicBezTo>
                    <a:cubicBezTo>
                      <a:pt x="23" y="51"/>
                      <a:pt x="22" y="50"/>
                      <a:pt x="21" y="49"/>
                    </a:cubicBezTo>
                    <a:cubicBezTo>
                      <a:pt x="19" y="46"/>
                      <a:pt x="18" y="43"/>
                      <a:pt x="16" y="41"/>
                    </a:cubicBezTo>
                    <a:cubicBezTo>
                      <a:pt x="15" y="39"/>
                      <a:pt x="14" y="38"/>
                      <a:pt x="12" y="36"/>
                    </a:cubicBezTo>
                    <a:cubicBezTo>
                      <a:pt x="11" y="34"/>
                      <a:pt x="10" y="32"/>
                      <a:pt x="8" y="30"/>
                    </a:cubicBezTo>
                    <a:cubicBezTo>
                      <a:pt x="8" y="27"/>
                      <a:pt x="5" y="24"/>
                      <a:pt x="3" y="22"/>
                    </a:cubicBezTo>
                    <a:cubicBezTo>
                      <a:pt x="3" y="20"/>
                      <a:pt x="0" y="19"/>
                      <a:pt x="0" y="17"/>
                    </a:cubicBezTo>
                    <a:cubicBezTo>
                      <a:pt x="0" y="14"/>
                      <a:pt x="3" y="11"/>
                      <a:pt x="7" y="12"/>
                    </a:cubicBezTo>
                    <a:cubicBezTo>
                      <a:pt x="10" y="12"/>
                      <a:pt x="11" y="19"/>
                      <a:pt x="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Freeform 34">
                <a:extLst>
                  <a:ext uri="{FF2B5EF4-FFF2-40B4-BE49-F238E27FC236}">
                    <a16:creationId xmlns:a16="http://schemas.microsoft.com/office/drawing/2014/main" xmlns="" id="{5C1B79FB-5288-4B9D-A884-448F281F46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4" y="2327"/>
                <a:ext cx="129" cy="149"/>
              </a:xfrm>
              <a:custGeom>
                <a:avLst/>
                <a:gdLst>
                  <a:gd name="T0" fmla="*/ 38 w 62"/>
                  <a:gd name="T1" fmla="*/ 28 h 72"/>
                  <a:gd name="T2" fmla="*/ 43 w 62"/>
                  <a:gd name="T3" fmla="*/ 29 h 72"/>
                  <a:gd name="T4" fmla="*/ 51 w 62"/>
                  <a:gd name="T5" fmla="*/ 14 h 72"/>
                  <a:gd name="T6" fmla="*/ 54 w 62"/>
                  <a:gd name="T7" fmla="*/ 11 h 72"/>
                  <a:gd name="T8" fmla="*/ 58 w 62"/>
                  <a:gd name="T9" fmla="*/ 21 h 72"/>
                  <a:gd name="T10" fmla="*/ 50 w 62"/>
                  <a:gd name="T11" fmla="*/ 36 h 72"/>
                  <a:gd name="T12" fmla="*/ 47 w 62"/>
                  <a:gd name="T13" fmla="*/ 40 h 72"/>
                  <a:gd name="T14" fmla="*/ 44 w 62"/>
                  <a:gd name="T15" fmla="*/ 47 h 72"/>
                  <a:gd name="T16" fmla="*/ 41 w 62"/>
                  <a:gd name="T17" fmla="*/ 53 h 72"/>
                  <a:gd name="T18" fmla="*/ 39 w 62"/>
                  <a:gd name="T19" fmla="*/ 55 h 72"/>
                  <a:gd name="T20" fmla="*/ 40 w 62"/>
                  <a:gd name="T21" fmla="*/ 57 h 72"/>
                  <a:gd name="T22" fmla="*/ 38 w 62"/>
                  <a:gd name="T23" fmla="*/ 58 h 72"/>
                  <a:gd name="T24" fmla="*/ 37 w 62"/>
                  <a:gd name="T25" fmla="*/ 61 h 72"/>
                  <a:gd name="T26" fmla="*/ 35 w 62"/>
                  <a:gd name="T27" fmla="*/ 65 h 72"/>
                  <a:gd name="T28" fmla="*/ 32 w 62"/>
                  <a:gd name="T29" fmla="*/ 67 h 72"/>
                  <a:gd name="T30" fmla="*/ 27 w 62"/>
                  <a:gd name="T31" fmla="*/ 71 h 72"/>
                  <a:gd name="T32" fmla="*/ 26 w 62"/>
                  <a:gd name="T33" fmla="*/ 70 h 72"/>
                  <a:gd name="T34" fmla="*/ 24 w 62"/>
                  <a:gd name="T35" fmla="*/ 69 h 72"/>
                  <a:gd name="T36" fmla="*/ 23 w 62"/>
                  <a:gd name="T37" fmla="*/ 61 h 72"/>
                  <a:gd name="T38" fmla="*/ 23 w 62"/>
                  <a:gd name="T39" fmla="*/ 55 h 72"/>
                  <a:gd name="T40" fmla="*/ 24 w 62"/>
                  <a:gd name="T41" fmla="*/ 52 h 72"/>
                  <a:gd name="T42" fmla="*/ 23 w 62"/>
                  <a:gd name="T43" fmla="*/ 50 h 72"/>
                  <a:gd name="T44" fmla="*/ 24 w 62"/>
                  <a:gd name="T45" fmla="*/ 42 h 72"/>
                  <a:gd name="T46" fmla="*/ 17 w 62"/>
                  <a:gd name="T47" fmla="*/ 45 h 72"/>
                  <a:gd name="T48" fmla="*/ 18 w 62"/>
                  <a:gd name="T49" fmla="*/ 47 h 72"/>
                  <a:gd name="T50" fmla="*/ 10 w 62"/>
                  <a:gd name="T51" fmla="*/ 60 h 72"/>
                  <a:gd name="T52" fmla="*/ 1 w 62"/>
                  <a:gd name="T53" fmla="*/ 57 h 72"/>
                  <a:gd name="T54" fmla="*/ 4 w 62"/>
                  <a:gd name="T55" fmla="*/ 47 h 72"/>
                  <a:gd name="T56" fmla="*/ 6 w 62"/>
                  <a:gd name="T57" fmla="*/ 46 h 72"/>
                  <a:gd name="T58" fmla="*/ 7 w 62"/>
                  <a:gd name="T59" fmla="*/ 41 h 72"/>
                  <a:gd name="T60" fmla="*/ 9 w 62"/>
                  <a:gd name="T61" fmla="*/ 38 h 72"/>
                  <a:gd name="T62" fmla="*/ 11 w 62"/>
                  <a:gd name="T63" fmla="*/ 36 h 72"/>
                  <a:gd name="T64" fmla="*/ 10 w 62"/>
                  <a:gd name="T65" fmla="*/ 35 h 72"/>
                  <a:gd name="T66" fmla="*/ 15 w 62"/>
                  <a:gd name="T67" fmla="*/ 26 h 72"/>
                  <a:gd name="T68" fmla="*/ 17 w 62"/>
                  <a:gd name="T69" fmla="*/ 22 h 72"/>
                  <a:gd name="T70" fmla="*/ 24 w 62"/>
                  <a:gd name="T71" fmla="*/ 11 h 72"/>
                  <a:gd name="T72" fmla="*/ 34 w 62"/>
                  <a:gd name="T73" fmla="*/ 2 h 72"/>
                  <a:gd name="T74" fmla="*/ 38 w 62"/>
                  <a:gd name="T75" fmla="*/ 4 h 72"/>
                  <a:gd name="T76" fmla="*/ 40 w 62"/>
                  <a:gd name="T77" fmla="*/ 8 h 72"/>
                  <a:gd name="T78" fmla="*/ 39 w 62"/>
                  <a:gd name="T79" fmla="*/ 12 h 72"/>
                  <a:gd name="T80" fmla="*/ 39 w 62"/>
                  <a:gd name="T81" fmla="*/ 22 h 72"/>
                  <a:gd name="T82" fmla="*/ 38 w 62"/>
                  <a:gd name="T83" fmla="*/ 2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72">
                    <a:moveTo>
                      <a:pt x="38" y="28"/>
                    </a:moveTo>
                    <a:cubicBezTo>
                      <a:pt x="38" y="30"/>
                      <a:pt x="42" y="29"/>
                      <a:pt x="43" y="29"/>
                    </a:cubicBezTo>
                    <a:cubicBezTo>
                      <a:pt x="44" y="22"/>
                      <a:pt x="48" y="19"/>
                      <a:pt x="51" y="14"/>
                    </a:cubicBezTo>
                    <a:cubicBezTo>
                      <a:pt x="53" y="13"/>
                      <a:pt x="53" y="12"/>
                      <a:pt x="54" y="11"/>
                    </a:cubicBezTo>
                    <a:cubicBezTo>
                      <a:pt x="59" y="10"/>
                      <a:pt x="62" y="18"/>
                      <a:pt x="58" y="21"/>
                    </a:cubicBezTo>
                    <a:cubicBezTo>
                      <a:pt x="55" y="26"/>
                      <a:pt x="52" y="31"/>
                      <a:pt x="50" y="36"/>
                    </a:cubicBezTo>
                    <a:cubicBezTo>
                      <a:pt x="49" y="37"/>
                      <a:pt x="48" y="39"/>
                      <a:pt x="47" y="40"/>
                    </a:cubicBezTo>
                    <a:cubicBezTo>
                      <a:pt x="46" y="42"/>
                      <a:pt x="46" y="45"/>
                      <a:pt x="44" y="47"/>
                    </a:cubicBezTo>
                    <a:cubicBezTo>
                      <a:pt x="44" y="50"/>
                      <a:pt x="41" y="51"/>
                      <a:pt x="41" y="53"/>
                    </a:cubicBezTo>
                    <a:cubicBezTo>
                      <a:pt x="40" y="54"/>
                      <a:pt x="39" y="54"/>
                      <a:pt x="39" y="55"/>
                    </a:cubicBezTo>
                    <a:cubicBezTo>
                      <a:pt x="38" y="56"/>
                      <a:pt x="40" y="56"/>
                      <a:pt x="40" y="57"/>
                    </a:cubicBezTo>
                    <a:cubicBezTo>
                      <a:pt x="40" y="57"/>
                      <a:pt x="39" y="57"/>
                      <a:pt x="38" y="58"/>
                    </a:cubicBezTo>
                    <a:cubicBezTo>
                      <a:pt x="39" y="60"/>
                      <a:pt x="38" y="60"/>
                      <a:pt x="37" y="61"/>
                    </a:cubicBezTo>
                    <a:cubicBezTo>
                      <a:pt x="36" y="62"/>
                      <a:pt x="36" y="64"/>
                      <a:pt x="35" y="65"/>
                    </a:cubicBezTo>
                    <a:cubicBezTo>
                      <a:pt x="35" y="66"/>
                      <a:pt x="33" y="66"/>
                      <a:pt x="32" y="67"/>
                    </a:cubicBezTo>
                    <a:cubicBezTo>
                      <a:pt x="34" y="71"/>
                      <a:pt x="30" y="72"/>
                      <a:pt x="27" y="71"/>
                    </a:cubicBezTo>
                    <a:cubicBezTo>
                      <a:pt x="27" y="70"/>
                      <a:pt x="26" y="70"/>
                      <a:pt x="26" y="70"/>
                    </a:cubicBezTo>
                    <a:cubicBezTo>
                      <a:pt x="25" y="69"/>
                      <a:pt x="24" y="70"/>
                      <a:pt x="24" y="69"/>
                    </a:cubicBezTo>
                    <a:cubicBezTo>
                      <a:pt x="21" y="68"/>
                      <a:pt x="22" y="64"/>
                      <a:pt x="23" y="61"/>
                    </a:cubicBezTo>
                    <a:cubicBezTo>
                      <a:pt x="23" y="59"/>
                      <a:pt x="23" y="57"/>
                      <a:pt x="23" y="55"/>
                    </a:cubicBezTo>
                    <a:cubicBezTo>
                      <a:pt x="23" y="54"/>
                      <a:pt x="24" y="53"/>
                      <a:pt x="24" y="52"/>
                    </a:cubicBezTo>
                    <a:cubicBezTo>
                      <a:pt x="24" y="52"/>
                      <a:pt x="23" y="51"/>
                      <a:pt x="23" y="50"/>
                    </a:cubicBezTo>
                    <a:cubicBezTo>
                      <a:pt x="23" y="48"/>
                      <a:pt x="26" y="45"/>
                      <a:pt x="24" y="42"/>
                    </a:cubicBezTo>
                    <a:cubicBezTo>
                      <a:pt x="20" y="40"/>
                      <a:pt x="20" y="45"/>
                      <a:pt x="17" y="45"/>
                    </a:cubicBezTo>
                    <a:cubicBezTo>
                      <a:pt x="17" y="46"/>
                      <a:pt x="18" y="46"/>
                      <a:pt x="18" y="47"/>
                    </a:cubicBezTo>
                    <a:cubicBezTo>
                      <a:pt x="15" y="51"/>
                      <a:pt x="13" y="56"/>
                      <a:pt x="10" y="60"/>
                    </a:cubicBezTo>
                    <a:cubicBezTo>
                      <a:pt x="6" y="61"/>
                      <a:pt x="2" y="61"/>
                      <a:pt x="1" y="57"/>
                    </a:cubicBezTo>
                    <a:cubicBezTo>
                      <a:pt x="0" y="53"/>
                      <a:pt x="4" y="51"/>
                      <a:pt x="4" y="47"/>
                    </a:cubicBezTo>
                    <a:cubicBezTo>
                      <a:pt x="4" y="46"/>
                      <a:pt x="5" y="46"/>
                      <a:pt x="6" y="46"/>
                    </a:cubicBezTo>
                    <a:cubicBezTo>
                      <a:pt x="5" y="43"/>
                      <a:pt x="8" y="44"/>
                      <a:pt x="7" y="41"/>
                    </a:cubicBezTo>
                    <a:cubicBezTo>
                      <a:pt x="8" y="40"/>
                      <a:pt x="9" y="40"/>
                      <a:pt x="9" y="38"/>
                    </a:cubicBezTo>
                    <a:cubicBezTo>
                      <a:pt x="9" y="37"/>
                      <a:pt x="10" y="37"/>
                      <a:pt x="11" y="36"/>
                    </a:cubicBezTo>
                    <a:cubicBezTo>
                      <a:pt x="11" y="36"/>
                      <a:pt x="10" y="36"/>
                      <a:pt x="10" y="35"/>
                    </a:cubicBezTo>
                    <a:cubicBezTo>
                      <a:pt x="12" y="32"/>
                      <a:pt x="14" y="30"/>
                      <a:pt x="15" y="26"/>
                    </a:cubicBezTo>
                    <a:cubicBezTo>
                      <a:pt x="16" y="25"/>
                      <a:pt x="17" y="24"/>
                      <a:pt x="17" y="22"/>
                    </a:cubicBezTo>
                    <a:cubicBezTo>
                      <a:pt x="20" y="19"/>
                      <a:pt x="21" y="14"/>
                      <a:pt x="24" y="11"/>
                    </a:cubicBezTo>
                    <a:cubicBezTo>
                      <a:pt x="25" y="7"/>
                      <a:pt x="29" y="0"/>
                      <a:pt x="34" y="2"/>
                    </a:cubicBezTo>
                    <a:cubicBezTo>
                      <a:pt x="35" y="2"/>
                      <a:pt x="36" y="4"/>
                      <a:pt x="38" y="4"/>
                    </a:cubicBezTo>
                    <a:cubicBezTo>
                      <a:pt x="38" y="5"/>
                      <a:pt x="40" y="6"/>
                      <a:pt x="40" y="8"/>
                    </a:cubicBezTo>
                    <a:cubicBezTo>
                      <a:pt x="40" y="9"/>
                      <a:pt x="39" y="10"/>
                      <a:pt x="39" y="12"/>
                    </a:cubicBezTo>
                    <a:cubicBezTo>
                      <a:pt x="38" y="14"/>
                      <a:pt x="39" y="19"/>
                      <a:pt x="39" y="22"/>
                    </a:cubicBezTo>
                    <a:cubicBezTo>
                      <a:pt x="39" y="24"/>
                      <a:pt x="39" y="26"/>
                      <a:pt x="3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Freeform 35">
                <a:extLst>
                  <a:ext uri="{FF2B5EF4-FFF2-40B4-BE49-F238E27FC236}">
                    <a16:creationId xmlns:a16="http://schemas.microsoft.com/office/drawing/2014/main" xmlns="" id="{F8B50F98-2B39-4BE5-9C9A-9EBAC8C09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8" y="2356"/>
                <a:ext cx="60" cy="133"/>
              </a:xfrm>
              <a:custGeom>
                <a:avLst/>
                <a:gdLst>
                  <a:gd name="T0" fmla="*/ 10 w 29"/>
                  <a:gd name="T1" fmla="*/ 1 h 64"/>
                  <a:gd name="T2" fmla="*/ 12 w 29"/>
                  <a:gd name="T3" fmla="*/ 4 h 64"/>
                  <a:gd name="T4" fmla="*/ 13 w 29"/>
                  <a:gd name="T5" fmla="*/ 8 h 64"/>
                  <a:gd name="T6" fmla="*/ 14 w 29"/>
                  <a:gd name="T7" fmla="*/ 14 h 64"/>
                  <a:gd name="T8" fmla="*/ 15 w 29"/>
                  <a:gd name="T9" fmla="*/ 16 h 64"/>
                  <a:gd name="T10" fmla="*/ 17 w 29"/>
                  <a:gd name="T11" fmla="*/ 21 h 64"/>
                  <a:gd name="T12" fmla="*/ 18 w 29"/>
                  <a:gd name="T13" fmla="*/ 24 h 64"/>
                  <a:gd name="T14" fmla="*/ 19 w 29"/>
                  <a:gd name="T15" fmla="*/ 29 h 64"/>
                  <a:gd name="T16" fmla="*/ 20 w 29"/>
                  <a:gd name="T17" fmla="*/ 33 h 64"/>
                  <a:gd name="T18" fmla="*/ 20 w 29"/>
                  <a:gd name="T19" fmla="*/ 35 h 64"/>
                  <a:gd name="T20" fmla="*/ 22 w 29"/>
                  <a:gd name="T21" fmla="*/ 39 h 64"/>
                  <a:gd name="T22" fmla="*/ 24 w 29"/>
                  <a:gd name="T23" fmla="*/ 47 h 64"/>
                  <a:gd name="T24" fmla="*/ 27 w 29"/>
                  <a:gd name="T25" fmla="*/ 59 h 64"/>
                  <a:gd name="T26" fmla="*/ 19 w 29"/>
                  <a:gd name="T27" fmla="*/ 61 h 64"/>
                  <a:gd name="T28" fmla="*/ 14 w 29"/>
                  <a:gd name="T29" fmla="*/ 48 h 64"/>
                  <a:gd name="T30" fmla="*/ 14 w 29"/>
                  <a:gd name="T31" fmla="*/ 46 h 64"/>
                  <a:gd name="T32" fmla="*/ 13 w 29"/>
                  <a:gd name="T33" fmla="*/ 43 h 64"/>
                  <a:gd name="T34" fmla="*/ 12 w 29"/>
                  <a:gd name="T35" fmla="*/ 40 h 64"/>
                  <a:gd name="T36" fmla="*/ 11 w 29"/>
                  <a:gd name="T37" fmla="*/ 38 h 64"/>
                  <a:gd name="T38" fmla="*/ 11 w 29"/>
                  <a:gd name="T39" fmla="*/ 35 h 64"/>
                  <a:gd name="T40" fmla="*/ 6 w 29"/>
                  <a:gd name="T41" fmla="*/ 22 h 64"/>
                  <a:gd name="T42" fmla="*/ 5 w 29"/>
                  <a:gd name="T43" fmla="*/ 18 h 64"/>
                  <a:gd name="T44" fmla="*/ 4 w 29"/>
                  <a:gd name="T45" fmla="*/ 16 h 64"/>
                  <a:gd name="T46" fmla="*/ 4 w 29"/>
                  <a:gd name="T47" fmla="*/ 13 h 64"/>
                  <a:gd name="T48" fmla="*/ 1 w 29"/>
                  <a:gd name="T49" fmla="*/ 8 h 64"/>
                  <a:gd name="T50" fmla="*/ 0 w 29"/>
                  <a:gd name="T51" fmla="*/ 4 h 64"/>
                  <a:gd name="T52" fmla="*/ 10 w 29"/>
                  <a:gd name="T53" fmla="*/ 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" h="64">
                    <a:moveTo>
                      <a:pt x="10" y="1"/>
                    </a:moveTo>
                    <a:cubicBezTo>
                      <a:pt x="11" y="2"/>
                      <a:pt x="11" y="3"/>
                      <a:pt x="12" y="4"/>
                    </a:cubicBezTo>
                    <a:cubicBezTo>
                      <a:pt x="11" y="6"/>
                      <a:pt x="13" y="7"/>
                      <a:pt x="13" y="8"/>
                    </a:cubicBezTo>
                    <a:cubicBezTo>
                      <a:pt x="14" y="10"/>
                      <a:pt x="14" y="12"/>
                      <a:pt x="14" y="14"/>
                    </a:cubicBezTo>
                    <a:cubicBezTo>
                      <a:pt x="14" y="15"/>
                      <a:pt x="15" y="15"/>
                      <a:pt x="15" y="16"/>
                    </a:cubicBezTo>
                    <a:cubicBezTo>
                      <a:pt x="16" y="17"/>
                      <a:pt x="16" y="19"/>
                      <a:pt x="17" y="21"/>
                    </a:cubicBezTo>
                    <a:cubicBezTo>
                      <a:pt x="17" y="22"/>
                      <a:pt x="18" y="23"/>
                      <a:pt x="18" y="24"/>
                    </a:cubicBezTo>
                    <a:cubicBezTo>
                      <a:pt x="19" y="26"/>
                      <a:pt x="19" y="27"/>
                      <a:pt x="19" y="29"/>
                    </a:cubicBezTo>
                    <a:cubicBezTo>
                      <a:pt x="19" y="30"/>
                      <a:pt x="20" y="31"/>
                      <a:pt x="20" y="33"/>
                    </a:cubicBezTo>
                    <a:cubicBezTo>
                      <a:pt x="20" y="33"/>
                      <a:pt x="20" y="34"/>
                      <a:pt x="20" y="35"/>
                    </a:cubicBezTo>
                    <a:cubicBezTo>
                      <a:pt x="21" y="36"/>
                      <a:pt x="22" y="37"/>
                      <a:pt x="22" y="39"/>
                    </a:cubicBezTo>
                    <a:cubicBezTo>
                      <a:pt x="23" y="42"/>
                      <a:pt x="24" y="44"/>
                      <a:pt x="24" y="47"/>
                    </a:cubicBezTo>
                    <a:cubicBezTo>
                      <a:pt x="25" y="49"/>
                      <a:pt x="29" y="56"/>
                      <a:pt x="27" y="59"/>
                    </a:cubicBezTo>
                    <a:cubicBezTo>
                      <a:pt x="26" y="62"/>
                      <a:pt x="22" y="64"/>
                      <a:pt x="19" y="61"/>
                    </a:cubicBezTo>
                    <a:cubicBezTo>
                      <a:pt x="18" y="57"/>
                      <a:pt x="15" y="52"/>
                      <a:pt x="14" y="48"/>
                    </a:cubicBezTo>
                    <a:cubicBezTo>
                      <a:pt x="14" y="47"/>
                      <a:pt x="15" y="47"/>
                      <a:pt x="14" y="46"/>
                    </a:cubicBezTo>
                    <a:cubicBezTo>
                      <a:pt x="14" y="45"/>
                      <a:pt x="13" y="44"/>
                      <a:pt x="13" y="43"/>
                    </a:cubicBezTo>
                    <a:cubicBezTo>
                      <a:pt x="12" y="42"/>
                      <a:pt x="13" y="41"/>
                      <a:pt x="12" y="40"/>
                    </a:cubicBezTo>
                    <a:cubicBezTo>
                      <a:pt x="12" y="39"/>
                      <a:pt x="11" y="39"/>
                      <a:pt x="11" y="38"/>
                    </a:cubicBezTo>
                    <a:cubicBezTo>
                      <a:pt x="11" y="37"/>
                      <a:pt x="11" y="36"/>
                      <a:pt x="11" y="35"/>
                    </a:cubicBezTo>
                    <a:cubicBezTo>
                      <a:pt x="9" y="31"/>
                      <a:pt x="8" y="27"/>
                      <a:pt x="6" y="22"/>
                    </a:cubicBezTo>
                    <a:cubicBezTo>
                      <a:pt x="6" y="21"/>
                      <a:pt x="6" y="19"/>
                      <a:pt x="5" y="18"/>
                    </a:cubicBezTo>
                    <a:cubicBezTo>
                      <a:pt x="5" y="17"/>
                      <a:pt x="4" y="16"/>
                      <a:pt x="4" y="16"/>
                    </a:cubicBezTo>
                    <a:cubicBezTo>
                      <a:pt x="4" y="15"/>
                      <a:pt x="4" y="14"/>
                      <a:pt x="4" y="13"/>
                    </a:cubicBezTo>
                    <a:cubicBezTo>
                      <a:pt x="3" y="11"/>
                      <a:pt x="2" y="10"/>
                      <a:pt x="1" y="8"/>
                    </a:cubicBezTo>
                    <a:cubicBezTo>
                      <a:pt x="1" y="7"/>
                      <a:pt x="0" y="5"/>
                      <a:pt x="0" y="4"/>
                    </a:cubicBezTo>
                    <a:cubicBezTo>
                      <a:pt x="1" y="1"/>
                      <a:pt x="5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Freeform 36">
                <a:extLst>
                  <a:ext uri="{FF2B5EF4-FFF2-40B4-BE49-F238E27FC236}">
                    <a16:creationId xmlns:a16="http://schemas.microsoft.com/office/drawing/2014/main" xmlns="" id="{CC427C04-774B-449B-B822-A39BC5BBAB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4" y="2360"/>
                <a:ext cx="100" cy="141"/>
              </a:xfrm>
              <a:custGeom>
                <a:avLst/>
                <a:gdLst>
                  <a:gd name="T0" fmla="*/ 41 w 48"/>
                  <a:gd name="T1" fmla="*/ 5 h 68"/>
                  <a:gd name="T2" fmla="*/ 40 w 48"/>
                  <a:gd name="T3" fmla="*/ 7 h 68"/>
                  <a:gd name="T4" fmla="*/ 44 w 48"/>
                  <a:gd name="T5" fmla="*/ 10 h 68"/>
                  <a:gd name="T6" fmla="*/ 46 w 48"/>
                  <a:gd name="T7" fmla="*/ 21 h 68"/>
                  <a:gd name="T8" fmla="*/ 38 w 48"/>
                  <a:gd name="T9" fmla="*/ 22 h 68"/>
                  <a:gd name="T10" fmla="*/ 36 w 48"/>
                  <a:gd name="T11" fmla="*/ 16 h 68"/>
                  <a:gd name="T12" fmla="*/ 34 w 48"/>
                  <a:gd name="T13" fmla="*/ 13 h 68"/>
                  <a:gd name="T14" fmla="*/ 30 w 48"/>
                  <a:gd name="T15" fmla="*/ 9 h 68"/>
                  <a:gd name="T16" fmla="*/ 17 w 48"/>
                  <a:gd name="T17" fmla="*/ 17 h 68"/>
                  <a:gd name="T18" fmla="*/ 15 w 48"/>
                  <a:gd name="T19" fmla="*/ 22 h 68"/>
                  <a:gd name="T20" fmla="*/ 11 w 48"/>
                  <a:gd name="T21" fmla="*/ 46 h 68"/>
                  <a:gd name="T22" fmla="*/ 12 w 48"/>
                  <a:gd name="T23" fmla="*/ 48 h 68"/>
                  <a:gd name="T24" fmla="*/ 13 w 48"/>
                  <a:gd name="T25" fmla="*/ 50 h 68"/>
                  <a:gd name="T26" fmla="*/ 21 w 48"/>
                  <a:gd name="T27" fmla="*/ 52 h 68"/>
                  <a:gd name="T28" fmla="*/ 23 w 48"/>
                  <a:gd name="T29" fmla="*/ 53 h 68"/>
                  <a:gd name="T30" fmla="*/ 26 w 48"/>
                  <a:gd name="T31" fmla="*/ 50 h 68"/>
                  <a:gd name="T32" fmla="*/ 28 w 48"/>
                  <a:gd name="T33" fmla="*/ 46 h 68"/>
                  <a:gd name="T34" fmla="*/ 23 w 48"/>
                  <a:gd name="T35" fmla="*/ 39 h 68"/>
                  <a:gd name="T36" fmla="*/ 20 w 48"/>
                  <a:gd name="T37" fmla="*/ 35 h 68"/>
                  <a:gd name="T38" fmla="*/ 33 w 48"/>
                  <a:gd name="T39" fmla="*/ 36 h 68"/>
                  <a:gd name="T40" fmla="*/ 34 w 48"/>
                  <a:gd name="T41" fmla="*/ 35 h 68"/>
                  <a:gd name="T42" fmla="*/ 40 w 48"/>
                  <a:gd name="T43" fmla="*/ 40 h 68"/>
                  <a:gd name="T44" fmla="*/ 39 w 48"/>
                  <a:gd name="T45" fmla="*/ 44 h 68"/>
                  <a:gd name="T46" fmla="*/ 37 w 48"/>
                  <a:gd name="T47" fmla="*/ 50 h 68"/>
                  <a:gd name="T48" fmla="*/ 33 w 48"/>
                  <a:gd name="T49" fmla="*/ 57 h 68"/>
                  <a:gd name="T50" fmla="*/ 33 w 48"/>
                  <a:gd name="T51" fmla="*/ 60 h 68"/>
                  <a:gd name="T52" fmla="*/ 32 w 48"/>
                  <a:gd name="T53" fmla="*/ 62 h 68"/>
                  <a:gd name="T54" fmla="*/ 26 w 48"/>
                  <a:gd name="T55" fmla="*/ 68 h 68"/>
                  <a:gd name="T56" fmla="*/ 22 w 48"/>
                  <a:gd name="T57" fmla="*/ 63 h 68"/>
                  <a:gd name="T58" fmla="*/ 13 w 48"/>
                  <a:gd name="T59" fmla="*/ 63 h 68"/>
                  <a:gd name="T60" fmla="*/ 4 w 48"/>
                  <a:gd name="T61" fmla="*/ 56 h 68"/>
                  <a:gd name="T62" fmla="*/ 2 w 48"/>
                  <a:gd name="T63" fmla="*/ 53 h 68"/>
                  <a:gd name="T64" fmla="*/ 0 w 48"/>
                  <a:gd name="T65" fmla="*/ 48 h 68"/>
                  <a:gd name="T66" fmla="*/ 2 w 48"/>
                  <a:gd name="T67" fmla="*/ 31 h 68"/>
                  <a:gd name="T68" fmla="*/ 5 w 48"/>
                  <a:gd name="T69" fmla="*/ 22 h 68"/>
                  <a:gd name="T70" fmla="*/ 8 w 48"/>
                  <a:gd name="T71" fmla="*/ 16 h 68"/>
                  <a:gd name="T72" fmla="*/ 12 w 48"/>
                  <a:gd name="T73" fmla="*/ 9 h 68"/>
                  <a:gd name="T74" fmla="*/ 14 w 48"/>
                  <a:gd name="T75" fmla="*/ 8 h 68"/>
                  <a:gd name="T76" fmla="*/ 14 w 48"/>
                  <a:gd name="T77" fmla="*/ 6 h 68"/>
                  <a:gd name="T78" fmla="*/ 18 w 48"/>
                  <a:gd name="T79" fmla="*/ 3 h 68"/>
                  <a:gd name="T80" fmla="*/ 36 w 48"/>
                  <a:gd name="T81" fmla="*/ 1 h 68"/>
                  <a:gd name="T82" fmla="*/ 41 w 48"/>
                  <a:gd name="T83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8">
                    <a:moveTo>
                      <a:pt x="41" y="5"/>
                    </a:moveTo>
                    <a:cubicBezTo>
                      <a:pt x="41" y="6"/>
                      <a:pt x="40" y="6"/>
                      <a:pt x="40" y="7"/>
                    </a:cubicBezTo>
                    <a:cubicBezTo>
                      <a:pt x="42" y="7"/>
                      <a:pt x="43" y="9"/>
                      <a:pt x="44" y="10"/>
                    </a:cubicBezTo>
                    <a:cubicBezTo>
                      <a:pt x="43" y="13"/>
                      <a:pt x="48" y="17"/>
                      <a:pt x="46" y="21"/>
                    </a:cubicBezTo>
                    <a:cubicBezTo>
                      <a:pt x="44" y="23"/>
                      <a:pt x="40" y="23"/>
                      <a:pt x="38" y="22"/>
                    </a:cubicBezTo>
                    <a:cubicBezTo>
                      <a:pt x="37" y="20"/>
                      <a:pt x="35" y="19"/>
                      <a:pt x="36" y="16"/>
                    </a:cubicBezTo>
                    <a:cubicBezTo>
                      <a:pt x="35" y="15"/>
                      <a:pt x="34" y="14"/>
                      <a:pt x="34" y="13"/>
                    </a:cubicBezTo>
                    <a:cubicBezTo>
                      <a:pt x="33" y="11"/>
                      <a:pt x="31" y="10"/>
                      <a:pt x="30" y="9"/>
                    </a:cubicBezTo>
                    <a:cubicBezTo>
                      <a:pt x="23" y="9"/>
                      <a:pt x="22" y="14"/>
                      <a:pt x="17" y="17"/>
                    </a:cubicBezTo>
                    <a:cubicBezTo>
                      <a:pt x="17" y="19"/>
                      <a:pt x="16" y="21"/>
                      <a:pt x="15" y="22"/>
                    </a:cubicBezTo>
                    <a:cubicBezTo>
                      <a:pt x="13" y="28"/>
                      <a:pt x="10" y="38"/>
                      <a:pt x="11" y="46"/>
                    </a:cubicBezTo>
                    <a:cubicBezTo>
                      <a:pt x="11" y="47"/>
                      <a:pt x="12" y="47"/>
                      <a:pt x="12" y="48"/>
                    </a:cubicBezTo>
                    <a:cubicBezTo>
                      <a:pt x="13" y="49"/>
                      <a:pt x="12" y="50"/>
                      <a:pt x="13" y="50"/>
                    </a:cubicBezTo>
                    <a:cubicBezTo>
                      <a:pt x="14" y="53"/>
                      <a:pt x="19" y="55"/>
                      <a:pt x="21" y="52"/>
                    </a:cubicBezTo>
                    <a:cubicBezTo>
                      <a:pt x="22" y="52"/>
                      <a:pt x="22" y="53"/>
                      <a:pt x="23" y="53"/>
                    </a:cubicBezTo>
                    <a:cubicBezTo>
                      <a:pt x="24" y="52"/>
                      <a:pt x="25" y="50"/>
                      <a:pt x="26" y="50"/>
                    </a:cubicBezTo>
                    <a:cubicBezTo>
                      <a:pt x="26" y="48"/>
                      <a:pt x="28" y="47"/>
                      <a:pt x="28" y="46"/>
                    </a:cubicBezTo>
                    <a:cubicBezTo>
                      <a:pt x="28" y="42"/>
                      <a:pt x="25" y="41"/>
                      <a:pt x="23" y="39"/>
                    </a:cubicBezTo>
                    <a:cubicBezTo>
                      <a:pt x="21" y="38"/>
                      <a:pt x="19" y="37"/>
                      <a:pt x="20" y="35"/>
                    </a:cubicBezTo>
                    <a:cubicBezTo>
                      <a:pt x="21" y="31"/>
                      <a:pt x="31" y="34"/>
                      <a:pt x="33" y="36"/>
                    </a:cubicBezTo>
                    <a:cubicBezTo>
                      <a:pt x="33" y="36"/>
                      <a:pt x="34" y="35"/>
                      <a:pt x="34" y="35"/>
                    </a:cubicBezTo>
                    <a:cubicBezTo>
                      <a:pt x="36" y="38"/>
                      <a:pt x="40" y="37"/>
                      <a:pt x="40" y="40"/>
                    </a:cubicBezTo>
                    <a:cubicBezTo>
                      <a:pt x="40" y="41"/>
                      <a:pt x="39" y="42"/>
                      <a:pt x="39" y="44"/>
                    </a:cubicBezTo>
                    <a:cubicBezTo>
                      <a:pt x="38" y="46"/>
                      <a:pt x="37" y="47"/>
                      <a:pt x="37" y="50"/>
                    </a:cubicBezTo>
                    <a:cubicBezTo>
                      <a:pt x="36" y="53"/>
                      <a:pt x="34" y="55"/>
                      <a:pt x="33" y="57"/>
                    </a:cubicBezTo>
                    <a:cubicBezTo>
                      <a:pt x="33" y="58"/>
                      <a:pt x="33" y="59"/>
                      <a:pt x="33" y="60"/>
                    </a:cubicBezTo>
                    <a:cubicBezTo>
                      <a:pt x="33" y="60"/>
                      <a:pt x="32" y="61"/>
                      <a:pt x="32" y="62"/>
                    </a:cubicBezTo>
                    <a:cubicBezTo>
                      <a:pt x="30" y="65"/>
                      <a:pt x="30" y="68"/>
                      <a:pt x="26" y="68"/>
                    </a:cubicBezTo>
                    <a:cubicBezTo>
                      <a:pt x="25" y="66"/>
                      <a:pt x="22" y="66"/>
                      <a:pt x="22" y="63"/>
                    </a:cubicBezTo>
                    <a:cubicBezTo>
                      <a:pt x="19" y="62"/>
                      <a:pt x="15" y="63"/>
                      <a:pt x="13" y="63"/>
                    </a:cubicBezTo>
                    <a:cubicBezTo>
                      <a:pt x="8" y="62"/>
                      <a:pt x="6" y="58"/>
                      <a:pt x="4" y="56"/>
                    </a:cubicBezTo>
                    <a:cubicBezTo>
                      <a:pt x="3" y="55"/>
                      <a:pt x="3" y="54"/>
                      <a:pt x="2" y="53"/>
                    </a:cubicBezTo>
                    <a:cubicBezTo>
                      <a:pt x="2" y="50"/>
                      <a:pt x="1" y="49"/>
                      <a:pt x="0" y="48"/>
                    </a:cubicBezTo>
                    <a:cubicBezTo>
                      <a:pt x="0" y="43"/>
                      <a:pt x="0" y="35"/>
                      <a:pt x="2" y="31"/>
                    </a:cubicBezTo>
                    <a:cubicBezTo>
                      <a:pt x="2" y="27"/>
                      <a:pt x="4" y="25"/>
                      <a:pt x="5" y="22"/>
                    </a:cubicBezTo>
                    <a:cubicBezTo>
                      <a:pt x="6" y="20"/>
                      <a:pt x="7" y="18"/>
                      <a:pt x="8" y="16"/>
                    </a:cubicBezTo>
                    <a:cubicBezTo>
                      <a:pt x="9" y="14"/>
                      <a:pt x="10" y="11"/>
                      <a:pt x="12" y="9"/>
                    </a:cubicBezTo>
                    <a:cubicBezTo>
                      <a:pt x="12" y="9"/>
                      <a:pt x="13" y="8"/>
                      <a:pt x="14" y="8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5" y="5"/>
                      <a:pt x="17" y="4"/>
                      <a:pt x="18" y="3"/>
                    </a:cubicBezTo>
                    <a:cubicBezTo>
                      <a:pt x="23" y="2"/>
                      <a:pt x="29" y="0"/>
                      <a:pt x="36" y="1"/>
                    </a:cubicBezTo>
                    <a:cubicBezTo>
                      <a:pt x="37" y="2"/>
                      <a:pt x="39" y="3"/>
                      <a:pt x="4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Freeform 37">
                <a:extLst>
                  <a:ext uri="{FF2B5EF4-FFF2-40B4-BE49-F238E27FC236}">
                    <a16:creationId xmlns:a16="http://schemas.microsoft.com/office/drawing/2014/main" xmlns="" id="{BA210B26-69E9-4E18-BA31-35C22B80DE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6" y="2364"/>
                <a:ext cx="90" cy="146"/>
              </a:xfrm>
              <a:custGeom>
                <a:avLst/>
                <a:gdLst>
                  <a:gd name="T0" fmla="*/ 35 w 43"/>
                  <a:gd name="T1" fmla="*/ 2 h 70"/>
                  <a:gd name="T2" fmla="*/ 35 w 43"/>
                  <a:gd name="T3" fmla="*/ 6 h 70"/>
                  <a:gd name="T4" fmla="*/ 36 w 43"/>
                  <a:gd name="T5" fmla="*/ 8 h 70"/>
                  <a:gd name="T6" fmla="*/ 36 w 43"/>
                  <a:gd name="T7" fmla="*/ 12 h 70"/>
                  <a:gd name="T8" fmla="*/ 37 w 43"/>
                  <a:gd name="T9" fmla="*/ 15 h 70"/>
                  <a:gd name="T10" fmla="*/ 37 w 43"/>
                  <a:gd name="T11" fmla="*/ 17 h 70"/>
                  <a:gd name="T12" fmla="*/ 38 w 43"/>
                  <a:gd name="T13" fmla="*/ 20 h 70"/>
                  <a:gd name="T14" fmla="*/ 38 w 43"/>
                  <a:gd name="T15" fmla="*/ 22 h 70"/>
                  <a:gd name="T16" fmla="*/ 39 w 43"/>
                  <a:gd name="T17" fmla="*/ 32 h 70"/>
                  <a:gd name="T18" fmla="*/ 40 w 43"/>
                  <a:gd name="T19" fmla="*/ 36 h 70"/>
                  <a:gd name="T20" fmla="*/ 40 w 43"/>
                  <a:gd name="T21" fmla="*/ 40 h 70"/>
                  <a:gd name="T22" fmla="*/ 41 w 43"/>
                  <a:gd name="T23" fmla="*/ 43 h 70"/>
                  <a:gd name="T24" fmla="*/ 41 w 43"/>
                  <a:gd name="T25" fmla="*/ 45 h 70"/>
                  <a:gd name="T26" fmla="*/ 42 w 43"/>
                  <a:gd name="T27" fmla="*/ 53 h 70"/>
                  <a:gd name="T28" fmla="*/ 42 w 43"/>
                  <a:gd name="T29" fmla="*/ 55 h 70"/>
                  <a:gd name="T30" fmla="*/ 43 w 43"/>
                  <a:gd name="T31" fmla="*/ 59 h 70"/>
                  <a:gd name="T32" fmla="*/ 41 w 43"/>
                  <a:gd name="T33" fmla="*/ 63 h 70"/>
                  <a:gd name="T34" fmla="*/ 33 w 43"/>
                  <a:gd name="T35" fmla="*/ 62 h 70"/>
                  <a:gd name="T36" fmla="*/ 34 w 43"/>
                  <a:gd name="T37" fmla="*/ 60 h 70"/>
                  <a:gd name="T38" fmla="*/ 31 w 43"/>
                  <a:gd name="T39" fmla="*/ 59 h 70"/>
                  <a:gd name="T40" fmla="*/ 26 w 43"/>
                  <a:gd name="T41" fmla="*/ 51 h 70"/>
                  <a:gd name="T42" fmla="*/ 24 w 43"/>
                  <a:gd name="T43" fmla="*/ 46 h 70"/>
                  <a:gd name="T44" fmla="*/ 21 w 43"/>
                  <a:gd name="T45" fmla="*/ 39 h 70"/>
                  <a:gd name="T46" fmla="*/ 17 w 43"/>
                  <a:gd name="T47" fmla="*/ 35 h 70"/>
                  <a:gd name="T48" fmla="*/ 15 w 43"/>
                  <a:gd name="T49" fmla="*/ 45 h 70"/>
                  <a:gd name="T50" fmla="*/ 16 w 43"/>
                  <a:gd name="T51" fmla="*/ 49 h 70"/>
                  <a:gd name="T52" fmla="*/ 17 w 43"/>
                  <a:gd name="T53" fmla="*/ 56 h 70"/>
                  <a:gd name="T54" fmla="*/ 17 w 43"/>
                  <a:gd name="T55" fmla="*/ 59 h 70"/>
                  <a:gd name="T56" fmla="*/ 17 w 43"/>
                  <a:gd name="T57" fmla="*/ 61 h 70"/>
                  <a:gd name="T58" fmla="*/ 17 w 43"/>
                  <a:gd name="T59" fmla="*/ 64 h 70"/>
                  <a:gd name="T60" fmla="*/ 9 w 43"/>
                  <a:gd name="T61" fmla="*/ 68 h 70"/>
                  <a:gd name="T62" fmla="*/ 5 w 43"/>
                  <a:gd name="T63" fmla="*/ 49 h 70"/>
                  <a:gd name="T64" fmla="*/ 4 w 43"/>
                  <a:gd name="T65" fmla="*/ 46 h 70"/>
                  <a:gd name="T66" fmla="*/ 4 w 43"/>
                  <a:gd name="T67" fmla="*/ 32 h 70"/>
                  <a:gd name="T68" fmla="*/ 3 w 43"/>
                  <a:gd name="T69" fmla="*/ 30 h 70"/>
                  <a:gd name="T70" fmla="*/ 2 w 43"/>
                  <a:gd name="T71" fmla="*/ 21 h 70"/>
                  <a:gd name="T72" fmla="*/ 1 w 43"/>
                  <a:gd name="T73" fmla="*/ 18 h 70"/>
                  <a:gd name="T74" fmla="*/ 2 w 43"/>
                  <a:gd name="T75" fmla="*/ 6 h 70"/>
                  <a:gd name="T76" fmla="*/ 13 w 43"/>
                  <a:gd name="T77" fmla="*/ 5 h 70"/>
                  <a:gd name="T78" fmla="*/ 15 w 43"/>
                  <a:gd name="T79" fmla="*/ 9 h 70"/>
                  <a:gd name="T80" fmla="*/ 21 w 43"/>
                  <a:gd name="T81" fmla="*/ 17 h 70"/>
                  <a:gd name="T82" fmla="*/ 26 w 43"/>
                  <a:gd name="T83" fmla="*/ 19 h 70"/>
                  <a:gd name="T84" fmla="*/ 27 w 43"/>
                  <a:gd name="T85" fmla="*/ 2 h 70"/>
                  <a:gd name="T86" fmla="*/ 31 w 43"/>
                  <a:gd name="T87" fmla="*/ 0 h 70"/>
                  <a:gd name="T88" fmla="*/ 35 w 43"/>
                  <a:gd name="T89" fmla="*/ 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3" h="70">
                    <a:moveTo>
                      <a:pt x="35" y="2"/>
                    </a:moveTo>
                    <a:cubicBezTo>
                      <a:pt x="36" y="3"/>
                      <a:pt x="35" y="4"/>
                      <a:pt x="35" y="6"/>
                    </a:cubicBezTo>
                    <a:cubicBezTo>
                      <a:pt x="35" y="6"/>
                      <a:pt x="36" y="7"/>
                      <a:pt x="36" y="8"/>
                    </a:cubicBezTo>
                    <a:cubicBezTo>
                      <a:pt x="37" y="9"/>
                      <a:pt x="36" y="10"/>
                      <a:pt x="36" y="12"/>
                    </a:cubicBezTo>
                    <a:cubicBezTo>
                      <a:pt x="36" y="13"/>
                      <a:pt x="37" y="14"/>
                      <a:pt x="37" y="15"/>
                    </a:cubicBezTo>
                    <a:cubicBezTo>
                      <a:pt x="37" y="15"/>
                      <a:pt x="37" y="16"/>
                      <a:pt x="37" y="17"/>
                    </a:cubicBezTo>
                    <a:cubicBezTo>
                      <a:pt x="37" y="18"/>
                      <a:pt x="38" y="19"/>
                      <a:pt x="38" y="20"/>
                    </a:cubicBezTo>
                    <a:cubicBezTo>
                      <a:pt x="38" y="21"/>
                      <a:pt x="38" y="21"/>
                      <a:pt x="38" y="22"/>
                    </a:cubicBezTo>
                    <a:cubicBezTo>
                      <a:pt x="38" y="25"/>
                      <a:pt x="39" y="29"/>
                      <a:pt x="39" y="32"/>
                    </a:cubicBezTo>
                    <a:cubicBezTo>
                      <a:pt x="39" y="34"/>
                      <a:pt x="40" y="35"/>
                      <a:pt x="40" y="36"/>
                    </a:cubicBezTo>
                    <a:cubicBezTo>
                      <a:pt x="40" y="37"/>
                      <a:pt x="40" y="39"/>
                      <a:pt x="40" y="40"/>
                    </a:cubicBezTo>
                    <a:cubicBezTo>
                      <a:pt x="40" y="41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5"/>
                    </a:cubicBezTo>
                    <a:cubicBezTo>
                      <a:pt x="41" y="48"/>
                      <a:pt x="42" y="50"/>
                      <a:pt x="42" y="53"/>
                    </a:cubicBezTo>
                    <a:cubicBezTo>
                      <a:pt x="42" y="54"/>
                      <a:pt x="42" y="55"/>
                      <a:pt x="42" y="55"/>
                    </a:cubicBezTo>
                    <a:cubicBezTo>
                      <a:pt x="42" y="57"/>
                      <a:pt x="43" y="58"/>
                      <a:pt x="43" y="59"/>
                    </a:cubicBezTo>
                    <a:cubicBezTo>
                      <a:pt x="43" y="60"/>
                      <a:pt x="42" y="63"/>
                      <a:pt x="41" y="63"/>
                    </a:cubicBezTo>
                    <a:cubicBezTo>
                      <a:pt x="38" y="66"/>
                      <a:pt x="35" y="63"/>
                      <a:pt x="33" y="62"/>
                    </a:cubicBezTo>
                    <a:cubicBezTo>
                      <a:pt x="32" y="61"/>
                      <a:pt x="34" y="61"/>
                      <a:pt x="34" y="60"/>
                    </a:cubicBezTo>
                    <a:cubicBezTo>
                      <a:pt x="33" y="59"/>
                      <a:pt x="32" y="59"/>
                      <a:pt x="31" y="59"/>
                    </a:cubicBezTo>
                    <a:cubicBezTo>
                      <a:pt x="30" y="56"/>
                      <a:pt x="28" y="54"/>
                      <a:pt x="26" y="51"/>
                    </a:cubicBezTo>
                    <a:cubicBezTo>
                      <a:pt x="25" y="49"/>
                      <a:pt x="25" y="48"/>
                      <a:pt x="24" y="46"/>
                    </a:cubicBezTo>
                    <a:cubicBezTo>
                      <a:pt x="23" y="44"/>
                      <a:pt x="22" y="41"/>
                      <a:pt x="21" y="39"/>
                    </a:cubicBezTo>
                    <a:cubicBezTo>
                      <a:pt x="20" y="38"/>
                      <a:pt x="18" y="35"/>
                      <a:pt x="17" y="35"/>
                    </a:cubicBezTo>
                    <a:cubicBezTo>
                      <a:pt x="14" y="34"/>
                      <a:pt x="14" y="42"/>
                      <a:pt x="15" y="45"/>
                    </a:cubicBezTo>
                    <a:cubicBezTo>
                      <a:pt x="15" y="46"/>
                      <a:pt x="16" y="47"/>
                      <a:pt x="16" y="49"/>
                    </a:cubicBezTo>
                    <a:cubicBezTo>
                      <a:pt x="17" y="51"/>
                      <a:pt x="16" y="54"/>
                      <a:pt x="17" y="56"/>
                    </a:cubicBezTo>
                    <a:cubicBezTo>
                      <a:pt x="17" y="57"/>
                      <a:pt x="17" y="58"/>
                      <a:pt x="17" y="59"/>
                    </a:cubicBezTo>
                    <a:cubicBezTo>
                      <a:pt x="17" y="59"/>
                      <a:pt x="17" y="60"/>
                      <a:pt x="17" y="61"/>
                    </a:cubicBezTo>
                    <a:cubicBezTo>
                      <a:pt x="17" y="62"/>
                      <a:pt x="17" y="63"/>
                      <a:pt x="17" y="64"/>
                    </a:cubicBezTo>
                    <a:cubicBezTo>
                      <a:pt x="17" y="66"/>
                      <a:pt x="12" y="70"/>
                      <a:pt x="9" y="68"/>
                    </a:cubicBezTo>
                    <a:cubicBezTo>
                      <a:pt x="5" y="65"/>
                      <a:pt x="6" y="55"/>
                      <a:pt x="5" y="49"/>
                    </a:cubicBezTo>
                    <a:cubicBezTo>
                      <a:pt x="5" y="48"/>
                      <a:pt x="4" y="47"/>
                      <a:pt x="4" y="46"/>
                    </a:cubicBezTo>
                    <a:cubicBezTo>
                      <a:pt x="3" y="42"/>
                      <a:pt x="4" y="36"/>
                      <a:pt x="4" y="32"/>
                    </a:cubicBezTo>
                    <a:cubicBezTo>
                      <a:pt x="3" y="31"/>
                      <a:pt x="3" y="31"/>
                      <a:pt x="3" y="30"/>
                    </a:cubicBezTo>
                    <a:cubicBezTo>
                      <a:pt x="2" y="27"/>
                      <a:pt x="3" y="23"/>
                      <a:pt x="2" y="21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4"/>
                      <a:pt x="2" y="9"/>
                      <a:pt x="2" y="6"/>
                    </a:cubicBezTo>
                    <a:cubicBezTo>
                      <a:pt x="3" y="3"/>
                      <a:pt x="10" y="3"/>
                      <a:pt x="13" y="5"/>
                    </a:cubicBezTo>
                    <a:cubicBezTo>
                      <a:pt x="14" y="6"/>
                      <a:pt x="15" y="7"/>
                      <a:pt x="15" y="9"/>
                    </a:cubicBezTo>
                    <a:cubicBezTo>
                      <a:pt x="17" y="12"/>
                      <a:pt x="20" y="13"/>
                      <a:pt x="21" y="17"/>
                    </a:cubicBezTo>
                    <a:cubicBezTo>
                      <a:pt x="22" y="18"/>
                      <a:pt x="23" y="20"/>
                      <a:pt x="26" y="19"/>
                    </a:cubicBezTo>
                    <a:cubicBezTo>
                      <a:pt x="27" y="14"/>
                      <a:pt x="24" y="6"/>
                      <a:pt x="27" y="2"/>
                    </a:cubicBezTo>
                    <a:cubicBezTo>
                      <a:pt x="27" y="1"/>
                      <a:pt x="30" y="0"/>
                      <a:pt x="31" y="0"/>
                    </a:cubicBezTo>
                    <a:cubicBezTo>
                      <a:pt x="32" y="0"/>
                      <a:pt x="33" y="2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Freeform 38">
                <a:extLst>
                  <a:ext uri="{FF2B5EF4-FFF2-40B4-BE49-F238E27FC236}">
                    <a16:creationId xmlns:a16="http://schemas.microsoft.com/office/drawing/2014/main" xmlns="" id="{AEC78654-1A25-4D8A-9E67-4219D50AB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9" y="2374"/>
                <a:ext cx="83" cy="140"/>
              </a:xfrm>
              <a:custGeom>
                <a:avLst/>
                <a:gdLst>
                  <a:gd name="T0" fmla="*/ 37 w 40"/>
                  <a:gd name="T1" fmla="*/ 53 h 67"/>
                  <a:gd name="T2" fmla="*/ 38 w 40"/>
                  <a:gd name="T3" fmla="*/ 55 h 67"/>
                  <a:gd name="T4" fmla="*/ 32 w 40"/>
                  <a:gd name="T5" fmla="*/ 59 h 67"/>
                  <a:gd name="T6" fmla="*/ 29 w 40"/>
                  <a:gd name="T7" fmla="*/ 64 h 67"/>
                  <a:gd name="T8" fmla="*/ 25 w 40"/>
                  <a:gd name="T9" fmla="*/ 65 h 67"/>
                  <a:gd name="T10" fmla="*/ 22 w 40"/>
                  <a:gd name="T11" fmla="*/ 67 h 67"/>
                  <a:gd name="T12" fmla="*/ 13 w 40"/>
                  <a:gd name="T13" fmla="*/ 64 h 67"/>
                  <a:gd name="T14" fmla="*/ 11 w 40"/>
                  <a:gd name="T15" fmla="*/ 63 h 67"/>
                  <a:gd name="T16" fmla="*/ 7 w 40"/>
                  <a:gd name="T17" fmla="*/ 60 h 67"/>
                  <a:gd name="T18" fmla="*/ 5 w 40"/>
                  <a:gd name="T19" fmla="*/ 58 h 67"/>
                  <a:gd name="T20" fmla="*/ 4 w 40"/>
                  <a:gd name="T21" fmla="*/ 54 h 67"/>
                  <a:gd name="T22" fmla="*/ 2 w 40"/>
                  <a:gd name="T23" fmla="*/ 51 h 67"/>
                  <a:gd name="T24" fmla="*/ 2 w 40"/>
                  <a:gd name="T25" fmla="*/ 48 h 67"/>
                  <a:gd name="T26" fmla="*/ 2 w 40"/>
                  <a:gd name="T27" fmla="*/ 45 h 67"/>
                  <a:gd name="T28" fmla="*/ 3 w 40"/>
                  <a:gd name="T29" fmla="*/ 42 h 67"/>
                  <a:gd name="T30" fmla="*/ 2 w 40"/>
                  <a:gd name="T31" fmla="*/ 37 h 67"/>
                  <a:gd name="T32" fmla="*/ 2 w 40"/>
                  <a:gd name="T33" fmla="*/ 32 h 67"/>
                  <a:gd name="T34" fmla="*/ 2 w 40"/>
                  <a:gd name="T35" fmla="*/ 23 h 67"/>
                  <a:gd name="T36" fmla="*/ 2 w 40"/>
                  <a:gd name="T37" fmla="*/ 14 h 67"/>
                  <a:gd name="T38" fmla="*/ 3 w 40"/>
                  <a:gd name="T39" fmla="*/ 6 h 67"/>
                  <a:gd name="T40" fmla="*/ 2 w 40"/>
                  <a:gd name="T41" fmla="*/ 4 h 67"/>
                  <a:gd name="T42" fmla="*/ 11 w 40"/>
                  <a:gd name="T43" fmla="*/ 2 h 67"/>
                  <a:gd name="T44" fmla="*/ 12 w 40"/>
                  <a:gd name="T45" fmla="*/ 10 h 67"/>
                  <a:gd name="T46" fmla="*/ 12 w 40"/>
                  <a:gd name="T47" fmla="*/ 15 h 67"/>
                  <a:gd name="T48" fmla="*/ 11 w 40"/>
                  <a:gd name="T49" fmla="*/ 25 h 67"/>
                  <a:gd name="T50" fmla="*/ 12 w 40"/>
                  <a:gd name="T51" fmla="*/ 27 h 67"/>
                  <a:gd name="T52" fmla="*/ 12 w 40"/>
                  <a:gd name="T53" fmla="*/ 29 h 67"/>
                  <a:gd name="T54" fmla="*/ 12 w 40"/>
                  <a:gd name="T55" fmla="*/ 31 h 67"/>
                  <a:gd name="T56" fmla="*/ 11 w 40"/>
                  <a:gd name="T57" fmla="*/ 34 h 67"/>
                  <a:gd name="T58" fmla="*/ 12 w 40"/>
                  <a:gd name="T59" fmla="*/ 37 h 67"/>
                  <a:gd name="T60" fmla="*/ 12 w 40"/>
                  <a:gd name="T61" fmla="*/ 39 h 67"/>
                  <a:gd name="T62" fmla="*/ 12 w 40"/>
                  <a:gd name="T63" fmla="*/ 42 h 67"/>
                  <a:gd name="T64" fmla="*/ 12 w 40"/>
                  <a:gd name="T65" fmla="*/ 45 h 67"/>
                  <a:gd name="T66" fmla="*/ 13 w 40"/>
                  <a:gd name="T67" fmla="*/ 50 h 67"/>
                  <a:gd name="T68" fmla="*/ 15 w 40"/>
                  <a:gd name="T69" fmla="*/ 55 h 67"/>
                  <a:gd name="T70" fmla="*/ 24 w 40"/>
                  <a:gd name="T71" fmla="*/ 56 h 67"/>
                  <a:gd name="T72" fmla="*/ 26 w 40"/>
                  <a:gd name="T73" fmla="*/ 53 h 67"/>
                  <a:gd name="T74" fmla="*/ 28 w 40"/>
                  <a:gd name="T75" fmla="*/ 50 h 67"/>
                  <a:gd name="T76" fmla="*/ 29 w 40"/>
                  <a:gd name="T77" fmla="*/ 40 h 67"/>
                  <a:gd name="T78" fmla="*/ 29 w 40"/>
                  <a:gd name="T79" fmla="*/ 37 h 67"/>
                  <a:gd name="T80" fmla="*/ 29 w 40"/>
                  <a:gd name="T81" fmla="*/ 35 h 67"/>
                  <a:gd name="T82" fmla="*/ 29 w 40"/>
                  <a:gd name="T83" fmla="*/ 31 h 67"/>
                  <a:gd name="T84" fmla="*/ 29 w 40"/>
                  <a:gd name="T85" fmla="*/ 29 h 67"/>
                  <a:gd name="T86" fmla="*/ 28 w 40"/>
                  <a:gd name="T87" fmla="*/ 9 h 67"/>
                  <a:gd name="T88" fmla="*/ 29 w 40"/>
                  <a:gd name="T89" fmla="*/ 6 h 67"/>
                  <a:gd name="T90" fmla="*/ 29 w 40"/>
                  <a:gd name="T91" fmla="*/ 4 h 67"/>
                  <a:gd name="T92" fmla="*/ 33 w 40"/>
                  <a:gd name="T93" fmla="*/ 0 h 67"/>
                  <a:gd name="T94" fmla="*/ 38 w 40"/>
                  <a:gd name="T95" fmla="*/ 2 h 67"/>
                  <a:gd name="T96" fmla="*/ 38 w 40"/>
                  <a:gd name="T97" fmla="*/ 4 h 67"/>
                  <a:gd name="T98" fmla="*/ 39 w 40"/>
                  <a:gd name="T99" fmla="*/ 6 h 67"/>
                  <a:gd name="T100" fmla="*/ 38 w 40"/>
                  <a:gd name="T101" fmla="*/ 11 h 67"/>
                  <a:gd name="T102" fmla="*/ 39 w 40"/>
                  <a:gd name="T103" fmla="*/ 13 h 67"/>
                  <a:gd name="T104" fmla="*/ 39 w 40"/>
                  <a:gd name="T105" fmla="*/ 18 h 67"/>
                  <a:gd name="T106" fmla="*/ 39 w 40"/>
                  <a:gd name="T107" fmla="*/ 28 h 67"/>
                  <a:gd name="T108" fmla="*/ 39 w 40"/>
                  <a:gd name="T109" fmla="*/ 30 h 67"/>
                  <a:gd name="T110" fmla="*/ 39 w 40"/>
                  <a:gd name="T111" fmla="*/ 35 h 67"/>
                  <a:gd name="T112" fmla="*/ 39 w 40"/>
                  <a:gd name="T113" fmla="*/ 37 h 67"/>
                  <a:gd name="T114" fmla="*/ 39 w 40"/>
                  <a:gd name="T115" fmla="*/ 52 h 67"/>
                  <a:gd name="T116" fmla="*/ 37 w 40"/>
                  <a:gd name="T117" fmla="*/ 5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0" h="67">
                    <a:moveTo>
                      <a:pt x="37" y="53"/>
                    </a:moveTo>
                    <a:cubicBezTo>
                      <a:pt x="36" y="54"/>
                      <a:pt x="38" y="54"/>
                      <a:pt x="38" y="55"/>
                    </a:cubicBezTo>
                    <a:cubicBezTo>
                      <a:pt x="36" y="57"/>
                      <a:pt x="35" y="59"/>
                      <a:pt x="32" y="59"/>
                    </a:cubicBezTo>
                    <a:cubicBezTo>
                      <a:pt x="32" y="60"/>
                      <a:pt x="31" y="63"/>
                      <a:pt x="29" y="64"/>
                    </a:cubicBezTo>
                    <a:cubicBezTo>
                      <a:pt x="28" y="64"/>
                      <a:pt x="27" y="64"/>
                      <a:pt x="25" y="65"/>
                    </a:cubicBezTo>
                    <a:cubicBezTo>
                      <a:pt x="24" y="65"/>
                      <a:pt x="23" y="66"/>
                      <a:pt x="22" y="67"/>
                    </a:cubicBezTo>
                    <a:cubicBezTo>
                      <a:pt x="19" y="67"/>
                      <a:pt x="15" y="66"/>
                      <a:pt x="13" y="64"/>
                    </a:cubicBezTo>
                    <a:cubicBezTo>
                      <a:pt x="12" y="64"/>
                      <a:pt x="12" y="63"/>
                      <a:pt x="11" y="63"/>
                    </a:cubicBezTo>
                    <a:cubicBezTo>
                      <a:pt x="9" y="63"/>
                      <a:pt x="8" y="61"/>
                      <a:pt x="7" y="60"/>
                    </a:cubicBezTo>
                    <a:cubicBezTo>
                      <a:pt x="7" y="59"/>
                      <a:pt x="6" y="59"/>
                      <a:pt x="5" y="58"/>
                    </a:cubicBezTo>
                    <a:cubicBezTo>
                      <a:pt x="5" y="57"/>
                      <a:pt x="4" y="56"/>
                      <a:pt x="4" y="54"/>
                    </a:cubicBezTo>
                    <a:cubicBezTo>
                      <a:pt x="3" y="53"/>
                      <a:pt x="2" y="52"/>
                      <a:pt x="2" y="51"/>
                    </a:cubicBezTo>
                    <a:cubicBezTo>
                      <a:pt x="2" y="50"/>
                      <a:pt x="2" y="49"/>
                      <a:pt x="2" y="48"/>
                    </a:cubicBezTo>
                    <a:cubicBezTo>
                      <a:pt x="2" y="47"/>
                      <a:pt x="2" y="46"/>
                      <a:pt x="2" y="45"/>
                    </a:cubicBezTo>
                    <a:cubicBezTo>
                      <a:pt x="2" y="44"/>
                      <a:pt x="3" y="43"/>
                      <a:pt x="3" y="42"/>
                    </a:cubicBezTo>
                    <a:cubicBezTo>
                      <a:pt x="3" y="40"/>
                      <a:pt x="1" y="39"/>
                      <a:pt x="2" y="37"/>
                    </a:cubicBezTo>
                    <a:cubicBezTo>
                      <a:pt x="2" y="35"/>
                      <a:pt x="4" y="33"/>
                      <a:pt x="2" y="32"/>
                    </a:cubicBezTo>
                    <a:cubicBezTo>
                      <a:pt x="2" y="29"/>
                      <a:pt x="2" y="26"/>
                      <a:pt x="2" y="23"/>
                    </a:cubicBezTo>
                    <a:cubicBezTo>
                      <a:pt x="1" y="20"/>
                      <a:pt x="2" y="17"/>
                      <a:pt x="2" y="14"/>
                    </a:cubicBezTo>
                    <a:cubicBezTo>
                      <a:pt x="2" y="11"/>
                      <a:pt x="0" y="7"/>
                      <a:pt x="3" y="6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3" y="1"/>
                      <a:pt x="8" y="0"/>
                      <a:pt x="11" y="2"/>
                    </a:cubicBezTo>
                    <a:cubicBezTo>
                      <a:pt x="12" y="4"/>
                      <a:pt x="12" y="7"/>
                      <a:pt x="12" y="10"/>
                    </a:cubicBezTo>
                    <a:cubicBezTo>
                      <a:pt x="12" y="12"/>
                      <a:pt x="12" y="13"/>
                      <a:pt x="12" y="15"/>
                    </a:cubicBezTo>
                    <a:cubicBezTo>
                      <a:pt x="12" y="18"/>
                      <a:pt x="11" y="21"/>
                      <a:pt x="11" y="25"/>
                    </a:cubicBezTo>
                    <a:cubicBezTo>
                      <a:pt x="11" y="26"/>
                      <a:pt x="12" y="26"/>
                      <a:pt x="12" y="27"/>
                    </a:cubicBezTo>
                    <a:cubicBezTo>
                      <a:pt x="12" y="27"/>
                      <a:pt x="12" y="28"/>
                      <a:pt x="12" y="29"/>
                    </a:cubicBezTo>
                    <a:cubicBezTo>
                      <a:pt x="12" y="30"/>
                      <a:pt x="12" y="31"/>
                      <a:pt x="12" y="31"/>
                    </a:cubicBezTo>
                    <a:cubicBezTo>
                      <a:pt x="12" y="32"/>
                      <a:pt x="11" y="33"/>
                      <a:pt x="11" y="34"/>
                    </a:cubicBezTo>
                    <a:cubicBezTo>
                      <a:pt x="11" y="35"/>
                      <a:pt x="12" y="36"/>
                      <a:pt x="12" y="37"/>
                    </a:cubicBez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2" y="41"/>
                      <a:pt x="12" y="42"/>
                    </a:cubicBezTo>
                    <a:cubicBezTo>
                      <a:pt x="12" y="43"/>
                      <a:pt x="12" y="44"/>
                      <a:pt x="12" y="45"/>
                    </a:cubicBezTo>
                    <a:cubicBezTo>
                      <a:pt x="12" y="46"/>
                      <a:pt x="13" y="48"/>
                      <a:pt x="13" y="50"/>
                    </a:cubicBezTo>
                    <a:cubicBezTo>
                      <a:pt x="14" y="52"/>
                      <a:pt x="15" y="53"/>
                      <a:pt x="15" y="55"/>
                    </a:cubicBezTo>
                    <a:cubicBezTo>
                      <a:pt x="19" y="56"/>
                      <a:pt x="20" y="58"/>
                      <a:pt x="24" y="56"/>
                    </a:cubicBezTo>
                    <a:cubicBezTo>
                      <a:pt x="25" y="56"/>
                      <a:pt x="26" y="55"/>
                      <a:pt x="26" y="53"/>
                    </a:cubicBezTo>
                    <a:cubicBezTo>
                      <a:pt x="28" y="53"/>
                      <a:pt x="28" y="52"/>
                      <a:pt x="28" y="50"/>
                    </a:cubicBezTo>
                    <a:cubicBezTo>
                      <a:pt x="28" y="47"/>
                      <a:pt x="28" y="43"/>
                      <a:pt x="29" y="40"/>
                    </a:cubicBezTo>
                    <a:cubicBezTo>
                      <a:pt x="29" y="39"/>
                      <a:pt x="29" y="38"/>
                      <a:pt x="29" y="37"/>
                    </a:cubicBezTo>
                    <a:cubicBezTo>
                      <a:pt x="29" y="36"/>
                      <a:pt x="29" y="36"/>
                      <a:pt x="29" y="35"/>
                    </a:cubicBezTo>
                    <a:cubicBezTo>
                      <a:pt x="29" y="33"/>
                      <a:pt x="30" y="32"/>
                      <a:pt x="29" y="31"/>
                    </a:cubicBezTo>
                    <a:cubicBezTo>
                      <a:pt x="29" y="30"/>
                      <a:pt x="29" y="29"/>
                      <a:pt x="29" y="29"/>
                    </a:cubicBezTo>
                    <a:cubicBezTo>
                      <a:pt x="29" y="23"/>
                      <a:pt x="28" y="16"/>
                      <a:pt x="28" y="9"/>
                    </a:cubicBezTo>
                    <a:cubicBezTo>
                      <a:pt x="28" y="8"/>
                      <a:pt x="29" y="7"/>
                      <a:pt x="29" y="6"/>
                    </a:cubicBezTo>
                    <a:cubicBezTo>
                      <a:pt x="29" y="6"/>
                      <a:pt x="29" y="5"/>
                      <a:pt x="29" y="4"/>
                    </a:cubicBezTo>
                    <a:cubicBezTo>
                      <a:pt x="29" y="4"/>
                      <a:pt x="32" y="1"/>
                      <a:pt x="33" y="0"/>
                    </a:cubicBezTo>
                    <a:cubicBezTo>
                      <a:pt x="35" y="0"/>
                      <a:pt x="38" y="1"/>
                      <a:pt x="38" y="2"/>
                    </a:cubicBezTo>
                    <a:cubicBezTo>
                      <a:pt x="39" y="3"/>
                      <a:pt x="38" y="3"/>
                      <a:pt x="38" y="4"/>
                    </a:cubicBezTo>
                    <a:cubicBezTo>
                      <a:pt x="38" y="5"/>
                      <a:pt x="39" y="5"/>
                      <a:pt x="39" y="6"/>
                    </a:cubicBezTo>
                    <a:cubicBezTo>
                      <a:pt x="39" y="7"/>
                      <a:pt x="39" y="10"/>
                      <a:pt x="38" y="11"/>
                    </a:cubicBezTo>
                    <a:cubicBezTo>
                      <a:pt x="38" y="12"/>
                      <a:pt x="39" y="13"/>
                      <a:pt x="39" y="13"/>
                    </a:cubicBezTo>
                    <a:cubicBezTo>
                      <a:pt x="40" y="15"/>
                      <a:pt x="39" y="16"/>
                      <a:pt x="39" y="18"/>
                    </a:cubicBezTo>
                    <a:cubicBezTo>
                      <a:pt x="38" y="22"/>
                      <a:pt x="40" y="25"/>
                      <a:pt x="39" y="28"/>
                    </a:cubicBezTo>
                    <a:cubicBezTo>
                      <a:pt x="38" y="29"/>
                      <a:pt x="39" y="29"/>
                      <a:pt x="39" y="30"/>
                    </a:cubicBezTo>
                    <a:cubicBezTo>
                      <a:pt x="39" y="32"/>
                      <a:pt x="38" y="33"/>
                      <a:pt x="39" y="35"/>
                    </a:cubicBezTo>
                    <a:cubicBezTo>
                      <a:pt x="39" y="36"/>
                      <a:pt x="39" y="36"/>
                      <a:pt x="39" y="37"/>
                    </a:cubicBezTo>
                    <a:cubicBezTo>
                      <a:pt x="40" y="41"/>
                      <a:pt x="39" y="47"/>
                      <a:pt x="39" y="52"/>
                    </a:cubicBezTo>
                    <a:cubicBezTo>
                      <a:pt x="38" y="52"/>
                      <a:pt x="37" y="53"/>
                      <a:pt x="3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53132" y="2784473"/>
            <a:ext cx="5513336" cy="2022372"/>
            <a:chOff x="706489" y="2775756"/>
            <a:chExt cx="5513336" cy="2022372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xmlns="" id="{2683791F-8062-46B4-A5A2-6FF63973C804}"/>
                </a:ext>
              </a:extLst>
            </p:cNvPr>
            <p:cNvSpPr txBox="1"/>
            <p:nvPr/>
          </p:nvSpPr>
          <p:spPr>
            <a:xfrm>
              <a:off x="706489" y="2775756"/>
              <a:ext cx="551333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论网络市场</a:t>
              </a:r>
              <a:endPara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及其特征与功能</a:t>
              </a:r>
            </a:p>
          </p:txBody>
        </p:sp>
        <p:sp>
          <p:nvSpPr>
            <p:cNvPr id="111" name="文本框 13">
              <a:extLst>
                <a:ext uri="{FF2B5EF4-FFF2-40B4-BE49-F238E27FC236}">
                  <a16:creationId xmlns:a16="http://schemas.microsoft.com/office/drawing/2014/main" xmlns="" id="{A360A289-EAF8-4474-A195-3234F45255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6489" y="4521129"/>
              <a:ext cx="496026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dist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ON NETWORK MARKET AND ITS FEATURES AND FUNCTIONS</a:t>
              </a: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EFD31151-188E-4E5F-8E48-27A448203D4F}"/>
              </a:ext>
            </a:extLst>
          </p:cNvPr>
          <p:cNvGrpSpPr/>
          <p:nvPr/>
        </p:nvGrpSpPr>
        <p:grpSpPr>
          <a:xfrm>
            <a:off x="845928" y="5660541"/>
            <a:ext cx="1871785" cy="400110"/>
            <a:chOff x="3931035" y="5796391"/>
            <a:chExt cx="1871785" cy="400110"/>
          </a:xfrm>
        </p:grpSpPr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xmlns="" id="{E911D9F0-C984-4142-9316-B72C7B7D16FC}"/>
                </a:ext>
              </a:extLst>
            </p:cNvPr>
            <p:cNvSpPr txBox="1"/>
            <p:nvPr/>
          </p:nvSpPr>
          <p:spPr>
            <a:xfrm>
              <a:off x="4175322" y="5796391"/>
              <a:ext cx="16274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向天歌</a:t>
              </a:r>
            </a:p>
          </p:txBody>
        </p:sp>
        <p:sp>
          <p:nvSpPr>
            <p:cNvPr id="114" name="Freeform 33">
              <a:extLst>
                <a:ext uri="{FF2B5EF4-FFF2-40B4-BE49-F238E27FC236}">
                  <a16:creationId xmlns:a16="http://schemas.microsoft.com/office/drawing/2014/main" xmlns="" id="{29577100-F5D3-434C-B7B5-0B3A0BBFF3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1035" y="5862868"/>
              <a:ext cx="227594" cy="299354"/>
            </a:xfrm>
            <a:custGeom>
              <a:avLst/>
              <a:gdLst>
                <a:gd name="T0" fmla="*/ 61057785 w 742"/>
                <a:gd name="T1" fmla="*/ 22927673 h 975"/>
                <a:gd name="T2" fmla="*/ 60958741 w 742"/>
                <a:gd name="T3" fmla="*/ 24912858 h 975"/>
                <a:gd name="T4" fmla="*/ 61255243 w 742"/>
                <a:gd name="T5" fmla="*/ 26997192 h 975"/>
                <a:gd name="T6" fmla="*/ 57698473 w 742"/>
                <a:gd name="T7" fmla="*/ 35235379 h 975"/>
                <a:gd name="T8" fmla="*/ 58982897 w 742"/>
                <a:gd name="T9" fmla="*/ 26103906 h 975"/>
                <a:gd name="T10" fmla="*/ 58785439 w 742"/>
                <a:gd name="T11" fmla="*/ 23820959 h 975"/>
                <a:gd name="T12" fmla="*/ 59279400 w 742"/>
                <a:gd name="T13" fmla="*/ 22431613 h 975"/>
                <a:gd name="T14" fmla="*/ 59872090 w 742"/>
                <a:gd name="T15" fmla="*/ 9230622 h 975"/>
                <a:gd name="T16" fmla="*/ 60662553 w 742"/>
                <a:gd name="T17" fmla="*/ 11314956 h 975"/>
                <a:gd name="T18" fmla="*/ 66985630 w 742"/>
                <a:gd name="T19" fmla="*/ 16575522 h 975"/>
                <a:gd name="T20" fmla="*/ 60662553 w 742"/>
                <a:gd name="T21" fmla="*/ 22431613 h 975"/>
                <a:gd name="T22" fmla="*/ 41890780 w 742"/>
                <a:gd name="T23" fmla="*/ 396911 h 975"/>
                <a:gd name="T24" fmla="*/ 58587666 w 742"/>
                <a:gd name="T25" fmla="*/ 10024759 h 975"/>
                <a:gd name="T26" fmla="*/ 50881435 w 742"/>
                <a:gd name="T27" fmla="*/ 18362094 h 975"/>
                <a:gd name="T28" fmla="*/ 21439351 w 742"/>
                <a:gd name="T29" fmla="*/ 23225435 h 975"/>
                <a:gd name="T30" fmla="*/ 30430006 w 742"/>
                <a:gd name="T31" fmla="*/ 9726997 h 975"/>
                <a:gd name="T32" fmla="*/ 48115128 w 742"/>
                <a:gd name="T33" fmla="*/ 11513569 h 975"/>
                <a:gd name="T34" fmla="*/ 29837316 w 742"/>
                <a:gd name="T35" fmla="*/ 8932860 h 975"/>
                <a:gd name="T36" fmla="*/ 5631658 w 742"/>
                <a:gd name="T37" fmla="*/ 6352151 h 975"/>
                <a:gd name="T38" fmla="*/ 26181816 w 742"/>
                <a:gd name="T39" fmla="*/ 29379288 h 975"/>
                <a:gd name="T40" fmla="*/ 44953589 w 742"/>
                <a:gd name="T41" fmla="*/ 25706995 h 975"/>
                <a:gd name="T42" fmla="*/ 46830704 w 742"/>
                <a:gd name="T43" fmla="*/ 26898043 h 975"/>
                <a:gd name="T44" fmla="*/ 47324665 w 742"/>
                <a:gd name="T45" fmla="*/ 31165860 h 975"/>
                <a:gd name="T46" fmla="*/ 48510359 w 742"/>
                <a:gd name="T47" fmla="*/ 30967562 h 975"/>
                <a:gd name="T48" fmla="*/ 51078893 w 742"/>
                <a:gd name="T49" fmla="*/ 35433992 h 975"/>
                <a:gd name="T50" fmla="*/ 48115128 w 742"/>
                <a:gd name="T51" fmla="*/ 41488380 h 975"/>
                <a:gd name="T52" fmla="*/ 32900125 w 742"/>
                <a:gd name="T53" fmla="*/ 51810901 h 975"/>
                <a:gd name="T54" fmla="*/ 24798348 w 742"/>
                <a:gd name="T55" fmla="*/ 41091469 h 975"/>
                <a:gd name="T56" fmla="*/ 23612968 w 742"/>
                <a:gd name="T57" fmla="*/ 29776514 h 975"/>
                <a:gd name="T58" fmla="*/ 25984043 w 742"/>
                <a:gd name="T59" fmla="*/ 31860848 h 975"/>
                <a:gd name="T60" fmla="*/ 52066815 w 742"/>
                <a:gd name="T61" fmla="*/ 24615096 h 975"/>
                <a:gd name="T62" fmla="*/ 53351240 w 742"/>
                <a:gd name="T63" fmla="*/ 35731754 h 975"/>
                <a:gd name="T64" fmla="*/ 41693007 w 742"/>
                <a:gd name="T65" fmla="*/ 53796086 h 975"/>
                <a:gd name="T66" fmla="*/ 23217736 w 742"/>
                <a:gd name="T67" fmla="*/ 43175803 h 975"/>
                <a:gd name="T68" fmla="*/ 21142849 w 742"/>
                <a:gd name="T69" fmla="*/ 28585466 h 975"/>
                <a:gd name="T70" fmla="*/ 52066815 w 742"/>
                <a:gd name="T71" fmla="*/ 24615096 h 975"/>
                <a:gd name="T72" fmla="*/ 3853273 w 742"/>
                <a:gd name="T73" fmla="*/ 66004327 h 975"/>
                <a:gd name="T74" fmla="*/ 33394086 w 742"/>
                <a:gd name="T75" fmla="*/ 71364043 h 975"/>
                <a:gd name="T76" fmla="*/ 31615701 w 742"/>
                <a:gd name="T77" fmla="*/ 59056653 h 975"/>
                <a:gd name="T78" fmla="*/ 41890780 w 742"/>
                <a:gd name="T79" fmla="*/ 57170617 h 975"/>
                <a:gd name="T80" fmla="*/ 39124473 w 742"/>
                <a:gd name="T81" fmla="*/ 63919993 h 975"/>
                <a:gd name="T82" fmla="*/ 48609089 w 742"/>
                <a:gd name="T83" fmla="*/ 54887670 h 975"/>
                <a:gd name="T84" fmla="*/ 73308708 w 742"/>
                <a:gd name="T85" fmla="*/ 72455942 h 97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42" h="975">
                  <a:moveTo>
                    <a:pt x="614" y="226"/>
                  </a:moveTo>
                  <a:cubicBezTo>
                    <a:pt x="617" y="226"/>
                    <a:pt x="618" y="228"/>
                    <a:pt x="618" y="231"/>
                  </a:cubicBezTo>
                  <a:lnTo>
                    <a:pt x="619" y="241"/>
                  </a:lnTo>
                  <a:cubicBezTo>
                    <a:pt x="619" y="247"/>
                    <a:pt x="616" y="247"/>
                    <a:pt x="617" y="251"/>
                  </a:cubicBezTo>
                  <a:lnTo>
                    <a:pt x="617" y="263"/>
                  </a:lnTo>
                  <a:cubicBezTo>
                    <a:pt x="617" y="267"/>
                    <a:pt x="620" y="268"/>
                    <a:pt x="620" y="272"/>
                  </a:cubicBezTo>
                  <a:lnTo>
                    <a:pt x="630" y="355"/>
                  </a:lnTo>
                  <a:cubicBezTo>
                    <a:pt x="625" y="365"/>
                    <a:pt x="589" y="365"/>
                    <a:pt x="584" y="355"/>
                  </a:cubicBezTo>
                  <a:lnTo>
                    <a:pt x="594" y="272"/>
                  </a:lnTo>
                  <a:cubicBezTo>
                    <a:pt x="594" y="268"/>
                    <a:pt x="596" y="266"/>
                    <a:pt x="597" y="263"/>
                  </a:cubicBezTo>
                  <a:lnTo>
                    <a:pt x="597" y="251"/>
                  </a:lnTo>
                  <a:cubicBezTo>
                    <a:pt x="597" y="247"/>
                    <a:pt x="595" y="246"/>
                    <a:pt x="595" y="240"/>
                  </a:cubicBezTo>
                  <a:lnTo>
                    <a:pt x="596" y="231"/>
                  </a:lnTo>
                  <a:cubicBezTo>
                    <a:pt x="596" y="228"/>
                    <a:pt x="597" y="226"/>
                    <a:pt x="600" y="226"/>
                  </a:cubicBezTo>
                  <a:lnTo>
                    <a:pt x="600" y="93"/>
                  </a:lnTo>
                  <a:lnTo>
                    <a:pt x="606" y="93"/>
                  </a:lnTo>
                  <a:cubicBezTo>
                    <a:pt x="610" y="93"/>
                    <a:pt x="614" y="96"/>
                    <a:pt x="614" y="100"/>
                  </a:cubicBezTo>
                  <a:lnTo>
                    <a:pt x="614" y="114"/>
                  </a:lnTo>
                  <a:lnTo>
                    <a:pt x="680" y="157"/>
                  </a:lnTo>
                  <a:cubicBezTo>
                    <a:pt x="685" y="160"/>
                    <a:pt x="684" y="166"/>
                    <a:pt x="678" y="167"/>
                  </a:cubicBezTo>
                  <a:lnTo>
                    <a:pt x="614" y="174"/>
                  </a:lnTo>
                  <a:lnTo>
                    <a:pt x="614" y="226"/>
                  </a:lnTo>
                  <a:close/>
                  <a:moveTo>
                    <a:pt x="60" y="54"/>
                  </a:moveTo>
                  <a:lnTo>
                    <a:pt x="424" y="4"/>
                  </a:lnTo>
                  <a:cubicBezTo>
                    <a:pt x="439" y="2"/>
                    <a:pt x="444" y="0"/>
                    <a:pt x="459" y="10"/>
                  </a:cubicBezTo>
                  <a:lnTo>
                    <a:pt x="593" y="101"/>
                  </a:lnTo>
                  <a:lnTo>
                    <a:pt x="593" y="177"/>
                  </a:lnTo>
                  <a:lnTo>
                    <a:pt x="515" y="185"/>
                  </a:lnTo>
                  <a:lnTo>
                    <a:pt x="526" y="234"/>
                  </a:lnTo>
                  <a:cubicBezTo>
                    <a:pt x="424" y="210"/>
                    <a:pt x="319" y="210"/>
                    <a:pt x="217" y="234"/>
                  </a:cubicBezTo>
                  <a:lnTo>
                    <a:pt x="237" y="144"/>
                  </a:lnTo>
                  <a:cubicBezTo>
                    <a:pt x="245" y="112"/>
                    <a:pt x="275" y="103"/>
                    <a:pt x="308" y="98"/>
                  </a:cubicBezTo>
                  <a:cubicBezTo>
                    <a:pt x="350" y="93"/>
                    <a:pt x="393" y="93"/>
                    <a:pt x="435" y="98"/>
                  </a:cubicBezTo>
                  <a:cubicBezTo>
                    <a:pt x="455" y="101"/>
                    <a:pt x="474" y="106"/>
                    <a:pt x="487" y="116"/>
                  </a:cubicBezTo>
                  <a:cubicBezTo>
                    <a:pt x="471" y="99"/>
                    <a:pt x="455" y="94"/>
                    <a:pt x="426" y="91"/>
                  </a:cubicBezTo>
                  <a:cubicBezTo>
                    <a:pt x="382" y="85"/>
                    <a:pt x="347" y="84"/>
                    <a:pt x="302" y="90"/>
                  </a:cubicBezTo>
                  <a:cubicBezTo>
                    <a:pt x="236" y="98"/>
                    <a:pt x="228" y="123"/>
                    <a:pt x="217" y="168"/>
                  </a:cubicBezTo>
                  <a:lnTo>
                    <a:pt x="57" y="64"/>
                  </a:lnTo>
                  <a:cubicBezTo>
                    <a:pt x="51" y="60"/>
                    <a:pt x="52" y="55"/>
                    <a:pt x="60" y="54"/>
                  </a:cubicBezTo>
                  <a:close/>
                  <a:moveTo>
                    <a:pt x="265" y="296"/>
                  </a:moveTo>
                  <a:cubicBezTo>
                    <a:pt x="265" y="284"/>
                    <a:pt x="269" y="284"/>
                    <a:pt x="279" y="287"/>
                  </a:cubicBezTo>
                  <a:cubicBezTo>
                    <a:pt x="306" y="294"/>
                    <a:pt x="427" y="272"/>
                    <a:pt x="455" y="259"/>
                  </a:cubicBezTo>
                  <a:cubicBezTo>
                    <a:pt x="460" y="257"/>
                    <a:pt x="465" y="255"/>
                    <a:pt x="469" y="261"/>
                  </a:cubicBezTo>
                  <a:cubicBezTo>
                    <a:pt x="472" y="263"/>
                    <a:pt x="473" y="267"/>
                    <a:pt x="474" y="271"/>
                  </a:cubicBezTo>
                  <a:cubicBezTo>
                    <a:pt x="477" y="282"/>
                    <a:pt x="477" y="297"/>
                    <a:pt x="478" y="308"/>
                  </a:cubicBezTo>
                  <a:cubicBezTo>
                    <a:pt x="478" y="310"/>
                    <a:pt x="479" y="313"/>
                    <a:pt x="479" y="314"/>
                  </a:cubicBezTo>
                  <a:cubicBezTo>
                    <a:pt x="480" y="322"/>
                    <a:pt x="482" y="323"/>
                    <a:pt x="485" y="321"/>
                  </a:cubicBezTo>
                  <a:cubicBezTo>
                    <a:pt x="488" y="319"/>
                    <a:pt x="489" y="316"/>
                    <a:pt x="491" y="312"/>
                  </a:cubicBezTo>
                  <a:cubicBezTo>
                    <a:pt x="495" y="304"/>
                    <a:pt x="499" y="300"/>
                    <a:pt x="504" y="300"/>
                  </a:cubicBezTo>
                  <a:cubicBezTo>
                    <a:pt x="514" y="300"/>
                    <a:pt x="520" y="325"/>
                    <a:pt x="517" y="357"/>
                  </a:cubicBezTo>
                  <a:cubicBezTo>
                    <a:pt x="513" y="389"/>
                    <a:pt x="502" y="414"/>
                    <a:pt x="492" y="414"/>
                  </a:cubicBezTo>
                  <a:cubicBezTo>
                    <a:pt x="489" y="414"/>
                    <a:pt x="488" y="415"/>
                    <a:pt x="487" y="418"/>
                  </a:cubicBezTo>
                  <a:cubicBezTo>
                    <a:pt x="478" y="463"/>
                    <a:pt x="448" y="501"/>
                    <a:pt x="413" y="521"/>
                  </a:cubicBezTo>
                  <a:cubicBezTo>
                    <a:pt x="383" y="538"/>
                    <a:pt x="365" y="538"/>
                    <a:pt x="333" y="522"/>
                  </a:cubicBezTo>
                  <a:cubicBezTo>
                    <a:pt x="296" y="504"/>
                    <a:pt x="265" y="464"/>
                    <a:pt x="256" y="418"/>
                  </a:cubicBezTo>
                  <a:cubicBezTo>
                    <a:pt x="255" y="415"/>
                    <a:pt x="254" y="414"/>
                    <a:pt x="251" y="414"/>
                  </a:cubicBezTo>
                  <a:cubicBezTo>
                    <a:pt x="241" y="414"/>
                    <a:pt x="230" y="389"/>
                    <a:pt x="226" y="357"/>
                  </a:cubicBezTo>
                  <a:cubicBezTo>
                    <a:pt x="223" y="325"/>
                    <a:pt x="229" y="300"/>
                    <a:pt x="239" y="300"/>
                  </a:cubicBezTo>
                  <a:cubicBezTo>
                    <a:pt x="244" y="300"/>
                    <a:pt x="249" y="306"/>
                    <a:pt x="254" y="316"/>
                  </a:cubicBezTo>
                  <a:cubicBezTo>
                    <a:pt x="256" y="320"/>
                    <a:pt x="261" y="326"/>
                    <a:pt x="263" y="321"/>
                  </a:cubicBezTo>
                  <a:cubicBezTo>
                    <a:pt x="265" y="318"/>
                    <a:pt x="265" y="300"/>
                    <a:pt x="265" y="296"/>
                  </a:cubicBezTo>
                  <a:close/>
                  <a:moveTo>
                    <a:pt x="527" y="248"/>
                  </a:moveTo>
                  <a:cubicBezTo>
                    <a:pt x="529" y="261"/>
                    <a:pt x="529" y="275"/>
                    <a:pt x="529" y="288"/>
                  </a:cubicBezTo>
                  <a:cubicBezTo>
                    <a:pt x="542" y="306"/>
                    <a:pt x="542" y="340"/>
                    <a:pt x="540" y="360"/>
                  </a:cubicBezTo>
                  <a:cubicBezTo>
                    <a:pt x="538" y="382"/>
                    <a:pt x="530" y="422"/>
                    <a:pt x="508" y="435"/>
                  </a:cubicBezTo>
                  <a:cubicBezTo>
                    <a:pt x="498" y="478"/>
                    <a:pt x="463" y="518"/>
                    <a:pt x="422" y="542"/>
                  </a:cubicBezTo>
                  <a:cubicBezTo>
                    <a:pt x="391" y="561"/>
                    <a:pt x="356" y="563"/>
                    <a:pt x="323" y="544"/>
                  </a:cubicBezTo>
                  <a:cubicBezTo>
                    <a:pt x="281" y="521"/>
                    <a:pt x="246" y="479"/>
                    <a:pt x="235" y="435"/>
                  </a:cubicBezTo>
                  <a:cubicBezTo>
                    <a:pt x="213" y="422"/>
                    <a:pt x="205" y="382"/>
                    <a:pt x="203" y="360"/>
                  </a:cubicBezTo>
                  <a:cubicBezTo>
                    <a:pt x="201" y="340"/>
                    <a:pt x="201" y="306"/>
                    <a:pt x="214" y="288"/>
                  </a:cubicBezTo>
                  <a:cubicBezTo>
                    <a:pt x="214" y="275"/>
                    <a:pt x="214" y="262"/>
                    <a:pt x="215" y="248"/>
                  </a:cubicBezTo>
                  <a:cubicBezTo>
                    <a:pt x="318" y="224"/>
                    <a:pt x="424" y="224"/>
                    <a:pt x="527" y="248"/>
                  </a:cubicBezTo>
                  <a:close/>
                  <a:moveTo>
                    <a:pt x="0" y="730"/>
                  </a:moveTo>
                  <a:cubicBezTo>
                    <a:pt x="10" y="707"/>
                    <a:pt x="23" y="686"/>
                    <a:pt x="39" y="665"/>
                  </a:cubicBezTo>
                  <a:cubicBezTo>
                    <a:pt x="112" y="573"/>
                    <a:pt x="186" y="603"/>
                    <a:pt x="252" y="554"/>
                  </a:cubicBezTo>
                  <a:cubicBezTo>
                    <a:pt x="276" y="615"/>
                    <a:pt x="294" y="664"/>
                    <a:pt x="338" y="719"/>
                  </a:cubicBezTo>
                  <a:lnTo>
                    <a:pt x="347" y="644"/>
                  </a:lnTo>
                  <a:lnTo>
                    <a:pt x="320" y="595"/>
                  </a:lnTo>
                  <a:cubicBezTo>
                    <a:pt x="317" y="590"/>
                    <a:pt x="316" y="581"/>
                    <a:pt x="319" y="576"/>
                  </a:cubicBezTo>
                  <a:cubicBezTo>
                    <a:pt x="346" y="589"/>
                    <a:pt x="397" y="589"/>
                    <a:pt x="424" y="576"/>
                  </a:cubicBezTo>
                  <a:cubicBezTo>
                    <a:pt x="426" y="582"/>
                    <a:pt x="426" y="589"/>
                    <a:pt x="424" y="594"/>
                  </a:cubicBezTo>
                  <a:lnTo>
                    <a:pt x="396" y="644"/>
                  </a:lnTo>
                  <a:lnTo>
                    <a:pt x="405" y="719"/>
                  </a:lnTo>
                  <a:cubicBezTo>
                    <a:pt x="449" y="664"/>
                    <a:pt x="467" y="615"/>
                    <a:pt x="492" y="553"/>
                  </a:cubicBezTo>
                  <a:cubicBezTo>
                    <a:pt x="554" y="598"/>
                    <a:pt x="632" y="574"/>
                    <a:pt x="704" y="665"/>
                  </a:cubicBezTo>
                  <a:cubicBezTo>
                    <a:pt x="720" y="686"/>
                    <a:pt x="733" y="707"/>
                    <a:pt x="742" y="730"/>
                  </a:cubicBezTo>
                  <a:cubicBezTo>
                    <a:pt x="524" y="971"/>
                    <a:pt x="219" y="975"/>
                    <a:pt x="0" y="7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A5F163BD-AA7D-4D10-B260-4BEB42FF5763}"/>
              </a:ext>
            </a:extLst>
          </p:cNvPr>
          <p:cNvGrpSpPr/>
          <p:nvPr/>
        </p:nvGrpSpPr>
        <p:grpSpPr>
          <a:xfrm>
            <a:off x="3409801" y="5647741"/>
            <a:ext cx="1940433" cy="400110"/>
            <a:chOff x="6619368" y="5796391"/>
            <a:chExt cx="1940433" cy="400110"/>
          </a:xfrm>
        </p:grpSpPr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xmlns="" id="{FC76C2F4-2EFA-4B90-AF7F-DE3BEFCE0DB5}"/>
                </a:ext>
              </a:extLst>
            </p:cNvPr>
            <p:cNvSpPr txBox="1"/>
            <p:nvPr/>
          </p:nvSpPr>
          <p:spPr>
            <a:xfrm>
              <a:off x="6867721" y="5796391"/>
              <a:ext cx="1692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导师：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17" name="Group 9">
              <a:extLst>
                <a:ext uri="{FF2B5EF4-FFF2-40B4-BE49-F238E27FC236}">
                  <a16:creationId xmlns:a16="http://schemas.microsoft.com/office/drawing/2014/main" xmlns="" id="{601B001F-D94F-469E-AD16-807383A2048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619368" y="5867983"/>
              <a:ext cx="256195" cy="267598"/>
              <a:chOff x="2419" y="3107"/>
              <a:chExt cx="1685" cy="1760"/>
            </a:xfrm>
            <a:solidFill>
              <a:srgbClr val="FFFFFF"/>
            </a:solidFill>
          </p:grpSpPr>
          <p:sp>
            <p:nvSpPr>
              <p:cNvPr id="118" name="Freeform 10">
                <a:extLst>
                  <a:ext uri="{FF2B5EF4-FFF2-40B4-BE49-F238E27FC236}">
                    <a16:creationId xmlns:a16="http://schemas.microsoft.com/office/drawing/2014/main" xmlns="" id="{94C6E3D1-C9CF-41DC-B3D2-B1A96B5BFA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33" y="3107"/>
                <a:ext cx="1071" cy="1688"/>
              </a:xfrm>
              <a:custGeom>
                <a:avLst/>
                <a:gdLst>
                  <a:gd name="T0" fmla="*/ 1713 w 1784"/>
                  <a:gd name="T1" fmla="*/ 740 h 2818"/>
                  <a:gd name="T2" fmla="*/ 1296 w 1784"/>
                  <a:gd name="T3" fmla="*/ 167 h 2818"/>
                  <a:gd name="T4" fmla="*/ 499 w 1784"/>
                  <a:gd name="T5" fmla="*/ 215 h 2818"/>
                  <a:gd name="T6" fmla="*/ 154 w 1784"/>
                  <a:gd name="T7" fmla="*/ 442 h 2818"/>
                  <a:gd name="T8" fmla="*/ 35 w 1784"/>
                  <a:gd name="T9" fmla="*/ 1278 h 2818"/>
                  <a:gd name="T10" fmla="*/ 118 w 1784"/>
                  <a:gd name="T11" fmla="*/ 1851 h 2818"/>
                  <a:gd name="T12" fmla="*/ 475 w 1784"/>
                  <a:gd name="T13" fmla="*/ 1887 h 2818"/>
                  <a:gd name="T14" fmla="*/ 880 w 1784"/>
                  <a:gd name="T15" fmla="*/ 2042 h 2818"/>
                  <a:gd name="T16" fmla="*/ 1320 w 1784"/>
                  <a:gd name="T17" fmla="*/ 1875 h 2818"/>
                  <a:gd name="T18" fmla="*/ 1665 w 1784"/>
                  <a:gd name="T19" fmla="*/ 1839 h 2818"/>
                  <a:gd name="T20" fmla="*/ 1724 w 1784"/>
                  <a:gd name="T21" fmla="*/ 1409 h 2818"/>
                  <a:gd name="T22" fmla="*/ 1713 w 1784"/>
                  <a:gd name="T23" fmla="*/ 740 h 2818"/>
                  <a:gd name="T24" fmla="*/ 1451 w 1784"/>
                  <a:gd name="T25" fmla="*/ 1397 h 2818"/>
                  <a:gd name="T26" fmla="*/ 880 w 1784"/>
                  <a:gd name="T27" fmla="*/ 1923 h 2818"/>
                  <a:gd name="T28" fmla="*/ 250 w 1784"/>
                  <a:gd name="T29" fmla="*/ 1003 h 2818"/>
                  <a:gd name="T30" fmla="*/ 547 w 1784"/>
                  <a:gd name="T31" fmla="*/ 728 h 2818"/>
                  <a:gd name="T32" fmla="*/ 773 w 1784"/>
                  <a:gd name="T33" fmla="*/ 908 h 2818"/>
                  <a:gd name="T34" fmla="*/ 1177 w 1784"/>
                  <a:gd name="T35" fmla="*/ 1218 h 2818"/>
                  <a:gd name="T36" fmla="*/ 1106 w 1784"/>
                  <a:gd name="T37" fmla="*/ 1003 h 2818"/>
                  <a:gd name="T38" fmla="*/ 1368 w 1784"/>
                  <a:gd name="T39" fmla="*/ 1111 h 2818"/>
                  <a:gd name="T40" fmla="*/ 1451 w 1784"/>
                  <a:gd name="T41" fmla="*/ 1397 h 2818"/>
                  <a:gd name="T42" fmla="*/ 1047 w 1784"/>
                  <a:gd name="T43" fmla="*/ 2818 h 2818"/>
                  <a:gd name="T44" fmla="*/ 1150 w 1784"/>
                  <a:gd name="T45" fmla="*/ 2337 h 2818"/>
                  <a:gd name="T46" fmla="*/ 875 w 1784"/>
                  <a:gd name="T47" fmla="*/ 2410 h 2818"/>
                  <a:gd name="T48" fmla="*/ 586 w 1784"/>
                  <a:gd name="T49" fmla="*/ 2316 h 2818"/>
                  <a:gd name="T50" fmla="*/ 728 w 1784"/>
                  <a:gd name="T51" fmla="*/ 2818 h 2818"/>
                  <a:gd name="T52" fmla="*/ 1047 w 1784"/>
                  <a:gd name="T53" fmla="*/ 2818 h 2818"/>
                  <a:gd name="T54" fmla="*/ 1047 w 1784"/>
                  <a:gd name="T55" fmla="*/ 2818 h 2818"/>
                  <a:gd name="T56" fmla="*/ 1047 w 1784"/>
                  <a:gd name="T57" fmla="*/ 2818 h 2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84" h="2818">
                    <a:moveTo>
                      <a:pt x="1713" y="740"/>
                    </a:moveTo>
                    <a:cubicBezTo>
                      <a:pt x="1641" y="525"/>
                      <a:pt x="1487" y="274"/>
                      <a:pt x="1296" y="167"/>
                    </a:cubicBezTo>
                    <a:cubicBezTo>
                      <a:pt x="1106" y="60"/>
                      <a:pt x="737" y="0"/>
                      <a:pt x="499" y="215"/>
                    </a:cubicBezTo>
                    <a:cubicBezTo>
                      <a:pt x="499" y="215"/>
                      <a:pt x="261" y="263"/>
                      <a:pt x="154" y="442"/>
                    </a:cubicBezTo>
                    <a:cubicBezTo>
                      <a:pt x="47" y="621"/>
                      <a:pt x="0" y="884"/>
                      <a:pt x="35" y="1278"/>
                    </a:cubicBezTo>
                    <a:cubicBezTo>
                      <a:pt x="83" y="1684"/>
                      <a:pt x="118" y="1744"/>
                      <a:pt x="118" y="1851"/>
                    </a:cubicBezTo>
                    <a:cubicBezTo>
                      <a:pt x="118" y="1851"/>
                      <a:pt x="249" y="1911"/>
                      <a:pt x="475" y="1887"/>
                    </a:cubicBezTo>
                    <a:cubicBezTo>
                      <a:pt x="475" y="1887"/>
                      <a:pt x="618" y="2042"/>
                      <a:pt x="880" y="2042"/>
                    </a:cubicBezTo>
                    <a:cubicBezTo>
                      <a:pt x="1141" y="2042"/>
                      <a:pt x="1320" y="1875"/>
                      <a:pt x="1320" y="1875"/>
                    </a:cubicBezTo>
                    <a:cubicBezTo>
                      <a:pt x="1320" y="1875"/>
                      <a:pt x="1498" y="1899"/>
                      <a:pt x="1665" y="1839"/>
                    </a:cubicBezTo>
                    <a:cubicBezTo>
                      <a:pt x="1665" y="1839"/>
                      <a:pt x="1701" y="1552"/>
                      <a:pt x="1724" y="1409"/>
                    </a:cubicBezTo>
                    <a:cubicBezTo>
                      <a:pt x="1749" y="1266"/>
                      <a:pt x="1784" y="955"/>
                      <a:pt x="1713" y="740"/>
                    </a:cubicBezTo>
                    <a:close/>
                    <a:moveTo>
                      <a:pt x="1451" y="1397"/>
                    </a:moveTo>
                    <a:cubicBezTo>
                      <a:pt x="1415" y="1517"/>
                      <a:pt x="1261" y="1911"/>
                      <a:pt x="880" y="1923"/>
                    </a:cubicBezTo>
                    <a:cubicBezTo>
                      <a:pt x="500" y="1935"/>
                      <a:pt x="250" y="1457"/>
                      <a:pt x="250" y="1003"/>
                    </a:cubicBezTo>
                    <a:cubicBezTo>
                      <a:pt x="261" y="1003"/>
                      <a:pt x="392" y="967"/>
                      <a:pt x="547" y="728"/>
                    </a:cubicBezTo>
                    <a:cubicBezTo>
                      <a:pt x="547" y="728"/>
                      <a:pt x="690" y="848"/>
                      <a:pt x="773" y="908"/>
                    </a:cubicBezTo>
                    <a:cubicBezTo>
                      <a:pt x="856" y="955"/>
                      <a:pt x="1070" y="1099"/>
                      <a:pt x="1177" y="1218"/>
                    </a:cubicBezTo>
                    <a:cubicBezTo>
                      <a:pt x="1177" y="1218"/>
                      <a:pt x="1154" y="1051"/>
                      <a:pt x="1106" y="1003"/>
                    </a:cubicBezTo>
                    <a:cubicBezTo>
                      <a:pt x="1106" y="1003"/>
                      <a:pt x="1296" y="1039"/>
                      <a:pt x="1368" y="1111"/>
                    </a:cubicBezTo>
                    <a:cubicBezTo>
                      <a:pt x="1439" y="1183"/>
                      <a:pt x="1499" y="1266"/>
                      <a:pt x="1451" y="1397"/>
                    </a:cubicBezTo>
                    <a:close/>
                    <a:moveTo>
                      <a:pt x="1047" y="2818"/>
                    </a:moveTo>
                    <a:cubicBezTo>
                      <a:pt x="1150" y="2337"/>
                      <a:pt x="1150" y="2337"/>
                      <a:pt x="1150" y="2337"/>
                    </a:cubicBezTo>
                    <a:cubicBezTo>
                      <a:pt x="1057" y="2376"/>
                      <a:pt x="979" y="2411"/>
                      <a:pt x="875" y="2410"/>
                    </a:cubicBezTo>
                    <a:cubicBezTo>
                      <a:pt x="736" y="2410"/>
                      <a:pt x="628" y="2358"/>
                      <a:pt x="586" y="2316"/>
                    </a:cubicBezTo>
                    <a:cubicBezTo>
                      <a:pt x="728" y="2818"/>
                      <a:pt x="728" y="2818"/>
                      <a:pt x="728" y="2818"/>
                    </a:cubicBezTo>
                    <a:cubicBezTo>
                      <a:pt x="1047" y="2818"/>
                      <a:pt x="1047" y="2818"/>
                      <a:pt x="1047" y="2818"/>
                    </a:cubicBezTo>
                    <a:close/>
                    <a:moveTo>
                      <a:pt x="1047" y="2818"/>
                    </a:moveTo>
                    <a:cubicBezTo>
                      <a:pt x="1047" y="2818"/>
                      <a:pt x="1047" y="2818"/>
                      <a:pt x="1047" y="28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9" name="Freeform 11">
                <a:extLst>
                  <a:ext uri="{FF2B5EF4-FFF2-40B4-BE49-F238E27FC236}">
                    <a16:creationId xmlns:a16="http://schemas.microsoft.com/office/drawing/2014/main" xmlns="" id="{372ADA98-35E4-41A2-854C-7205B2BBF1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19" y="4316"/>
                <a:ext cx="1685" cy="551"/>
              </a:xfrm>
              <a:custGeom>
                <a:avLst/>
                <a:gdLst>
                  <a:gd name="T0" fmla="*/ 2747 w 2807"/>
                  <a:gd name="T1" fmla="*/ 908 h 920"/>
                  <a:gd name="T2" fmla="*/ 2807 w 2807"/>
                  <a:gd name="T3" fmla="*/ 848 h 920"/>
                  <a:gd name="T4" fmla="*/ 2676 w 2807"/>
                  <a:gd name="T5" fmla="*/ 573 h 920"/>
                  <a:gd name="T6" fmla="*/ 2176 w 2807"/>
                  <a:gd name="T7" fmla="*/ 239 h 920"/>
                  <a:gd name="T8" fmla="*/ 1879 w 2807"/>
                  <a:gd name="T9" fmla="*/ 48 h 920"/>
                  <a:gd name="T10" fmla="*/ 1808 w 2807"/>
                  <a:gd name="T11" fmla="*/ 0 h 920"/>
                  <a:gd name="T12" fmla="*/ 1784 w 2807"/>
                  <a:gd name="T13" fmla="*/ 84 h 920"/>
                  <a:gd name="T14" fmla="*/ 1712 w 2807"/>
                  <a:gd name="T15" fmla="*/ 287 h 920"/>
                  <a:gd name="T16" fmla="*/ 1595 w 2807"/>
                  <a:gd name="T17" fmla="*/ 835 h 920"/>
                  <a:gd name="T18" fmla="*/ 1231 w 2807"/>
                  <a:gd name="T19" fmla="*/ 835 h 920"/>
                  <a:gd name="T20" fmla="*/ 1070 w 2807"/>
                  <a:gd name="T21" fmla="*/ 263 h 920"/>
                  <a:gd name="T22" fmla="*/ 1022 w 2807"/>
                  <a:gd name="T23" fmla="*/ 84 h 920"/>
                  <a:gd name="T24" fmla="*/ 999 w 2807"/>
                  <a:gd name="T25" fmla="*/ 12 h 920"/>
                  <a:gd name="T26" fmla="*/ 927 w 2807"/>
                  <a:gd name="T27" fmla="*/ 48 h 920"/>
                  <a:gd name="T28" fmla="*/ 630 w 2807"/>
                  <a:gd name="T29" fmla="*/ 239 h 920"/>
                  <a:gd name="T30" fmla="*/ 130 w 2807"/>
                  <a:gd name="T31" fmla="*/ 574 h 920"/>
                  <a:gd name="T32" fmla="*/ 0 w 2807"/>
                  <a:gd name="T33" fmla="*/ 861 h 920"/>
                  <a:gd name="T34" fmla="*/ 59 w 2807"/>
                  <a:gd name="T35" fmla="*/ 920 h 920"/>
                  <a:gd name="T36" fmla="*/ 1641 w 2807"/>
                  <a:gd name="T37" fmla="*/ 920 h 920"/>
                  <a:gd name="T38" fmla="*/ 2747 w 2807"/>
                  <a:gd name="T39" fmla="*/ 908 h 920"/>
                  <a:gd name="T40" fmla="*/ 2747 w 2807"/>
                  <a:gd name="T41" fmla="*/ 908 h 920"/>
                  <a:gd name="T42" fmla="*/ 2747 w 2807"/>
                  <a:gd name="T43" fmla="*/ 908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07" h="920">
                    <a:moveTo>
                      <a:pt x="2747" y="908"/>
                    </a:moveTo>
                    <a:cubicBezTo>
                      <a:pt x="2783" y="908"/>
                      <a:pt x="2807" y="884"/>
                      <a:pt x="2807" y="848"/>
                    </a:cubicBezTo>
                    <a:cubicBezTo>
                      <a:pt x="2807" y="848"/>
                      <a:pt x="2807" y="693"/>
                      <a:pt x="2676" y="573"/>
                    </a:cubicBezTo>
                    <a:cubicBezTo>
                      <a:pt x="2569" y="478"/>
                      <a:pt x="2343" y="334"/>
                      <a:pt x="2176" y="239"/>
                    </a:cubicBezTo>
                    <a:cubicBezTo>
                      <a:pt x="2069" y="179"/>
                      <a:pt x="1879" y="48"/>
                      <a:pt x="1879" y="48"/>
                    </a:cubicBezTo>
                    <a:cubicBezTo>
                      <a:pt x="1808" y="0"/>
                      <a:pt x="1808" y="0"/>
                      <a:pt x="1808" y="0"/>
                    </a:cubicBezTo>
                    <a:cubicBezTo>
                      <a:pt x="1784" y="84"/>
                      <a:pt x="1784" y="84"/>
                      <a:pt x="1784" y="84"/>
                    </a:cubicBezTo>
                    <a:cubicBezTo>
                      <a:pt x="1784" y="84"/>
                      <a:pt x="1748" y="203"/>
                      <a:pt x="1712" y="287"/>
                    </a:cubicBezTo>
                    <a:cubicBezTo>
                      <a:pt x="1595" y="835"/>
                      <a:pt x="1595" y="835"/>
                      <a:pt x="1595" y="835"/>
                    </a:cubicBezTo>
                    <a:cubicBezTo>
                      <a:pt x="1231" y="835"/>
                      <a:pt x="1231" y="835"/>
                      <a:pt x="1231" y="835"/>
                    </a:cubicBezTo>
                    <a:cubicBezTo>
                      <a:pt x="1070" y="263"/>
                      <a:pt x="1070" y="263"/>
                      <a:pt x="1070" y="263"/>
                    </a:cubicBezTo>
                    <a:cubicBezTo>
                      <a:pt x="1046" y="179"/>
                      <a:pt x="1022" y="84"/>
                      <a:pt x="1022" y="84"/>
                    </a:cubicBezTo>
                    <a:cubicBezTo>
                      <a:pt x="999" y="12"/>
                      <a:pt x="999" y="12"/>
                      <a:pt x="999" y="12"/>
                    </a:cubicBezTo>
                    <a:cubicBezTo>
                      <a:pt x="927" y="48"/>
                      <a:pt x="927" y="48"/>
                      <a:pt x="927" y="48"/>
                    </a:cubicBezTo>
                    <a:cubicBezTo>
                      <a:pt x="927" y="48"/>
                      <a:pt x="737" y="179"/>
                      <a:pt x="630" y="239"/>
                    </a:cubicBezTo>
                    <a:cubicBezTo>
                      <a:pt x="463" y="335"/>
                      <a:pt x="225" y="478"/>
                      <a:pt x="130" y="574"/>
                    </a:cubicBezTo>
                    <a:cubicBezTo>
                      <a:pt x="0" y="693"/>
                      <a:pt x="0" y="849"/>
                      <a:pt x="0" y="861"/>
                    </a:cubicBezTo>
                    <a:cubicBezTo>
                      <a:pt x="0" y="896"/>
                      <a:pt x="23" y="920"/>
                      <a:pt x="59" y="920"/>
                    </a:cubicBezTo>
                    <a:cubicBezTo>
                      <a:pt x="1641" y="920"/>
                      <a:pt x="1641" y="920"/>
                      <a:pt x="1641" y="920"/>
                    </a:cubicBezTo>
                    <a:lnTo>
                      <a:pt x="2747" y="908"/>
                    </a:lnTo>
                    <a:close/>
                    <a:moveTo>
                      <a:pt x="2747" y="908"/>
                    </a:moveTo>
                    <a:cubicBezTo>
                      <a:pt x="2747" y="908"/>
                      <a:pt x="2747" y="908"/>
                      <a:pt x="2747" y="90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8" name="平行四边形 17"/>
          <p:cNvSpPr/>
          <p:nvPr/>
        </p:nvSpPr>
        <p:spPr>
          <a:xfrm flipH="1">
            <a:off x="5109813" y="2734225"/>
            <a:ext cx="2914049" cy="4123777"/>
          </a:xfrm>
          <a:prstGeom prst="parallelogram">
            <a:avLst>
              <a:gd name="adj" fmla="val 91551"/>
            </a:avLst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Author">
            <a:extLst>
              <a:ext uri="{FF2B5EF4-FFF2-40B4-BE49-F238E27FC236}">
                <a16:creationId xmlns:a16="http://schemas.microsoft.com/office/drawing/2014/main" xmlns="" id="{057E8BE2-2944-430C-8F65-C99366722106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李兴兴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849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向天</a:t>
            </a:r>
            <a:r>
              <a:rPr lang="zh-CN" altLang="en-US" dirty="0" smtClean="0"/>
              <a:t>歌演示  原创作品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70648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A2BDED-196C-455B-9D79-A1490846EE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9" r="24591" b="5689"/>
          <a:stretch/>
        </p:blipFill>
        <p:spPr>
          <a:xfrm>
            <a:off x="1" y="3"/>
            <a:ext cx="4779487" cy="6857996"/>
          </a:xfrm>
          <a:custGeom>
            <a:avLst/>
            <a:gdLst>
              <a:gd name="connsiteX0" fmla="*/ 0 w 4779486"/>
              <a:gd name="connsiteY0" fmla="*/ 0 h 6857996"/>
              <a:gd name="connsiteX1" fmla="*/ 2714405 w 4779486"/>
              <a:gd name="connsiteY1" fmla="*/ 0 h 6857996"/>
              <a:gd name="connsiteX2" fmla="*/ 4779486 w 4779486"/>
              <a:gd name="connsiteY2" fmla="*/ 3428998 h 6857996"/>
              <a:gd name="connsiteX3" fmla="*/ 2714405 w 4779486"/>
              <a:gd name="connsiteY3" fmla="*/ 6857996 h 6857996"/>
              <a:gd name="connsiteX4" fmla="*/ 0 w 4779486"/>
              <a:gd name="connsiteY4" fmla="*/ 6857996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9486" h="6857996">
                <a:moveTo>
                  <a:pt x="0" y="0"/>
                </a:moveTo>
                <a:lnTo>
                  <a:pt x="2714405" y="0"/>
                </a:lnTo>
                <a:lnTo>
                  <a:pt x="4779486" y="3428998"/>
                </a:lnTo>
                <a:lnTo>
                  <a:pt x="2714405" y="6857996"/>
                </a:lnTo>
                <a:lnTo>
                  <a:pt x="0" y="6857996"/>
                </a:lnTo>
                <a:close/>
              </a:path>
            </a:pathLst>
          </a:custGeom>
        </p:spPr>
      </p:pic>
      <p:sp>
        <p:nvSpPr>
          <p:cNvPr id="17" name="任意多边形 16"/>
          <p:cNvSpPr/>
          <p:nvPr/>
        </p:nvSpPr>
        <p:spPr>
          <a:xfrm>
            <a:off x="-31751" y="3"/>
            <a:ext cx="4811237" cy="6857996"/>
          </a:xfrm>
          <a:custGeom>
            <a:avLst/>
            <a:gdLst>
              <a:gd name="connsiteX0" fmla="*/ 0 w 4811237"/>
              <a:gd name="connsiteY0" fmla="*/ 0 h 6857996"/>
              <a:gd name="connsiteX1" fmla="*/ 2746156 w 4811237"/>
              <a:gd name="connsiteY1" fmla="*/ 0 h 6857996"/>
              <a:gd name="connsiteX2" fmla="*/ 4811237 w 4811237"/>
              <a:gd name="connsiteY2" fmla="*/ 3428998 h 6857996"/>
              <a:gd name="connsiteX3" fmla="*/ 2746156 w 4811237"/>
              <a:gd name="connsiteY3" fmla="*/ 6857996 h 6857996"/>
              <a:gd name="connsiteX4" fmla="*/ 0 w 4811237"/>
              <a:gd name="connsiteY4" fmla="*/ 6857996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1237" h="6857996">
                <a:moveTo>
                  <a:pt x="0" y="0"/>
                </a:moveTo>
                <a:lnTo>
                  <a:pt x="2746156" y="0"/>
                </a:lnTo>
                <a:lnTo>
                  <a:pt x="4811237" y="3428998"/>
                </a:lnTo>
                <a:lnTo>
                  <a:pt x="2746156" y="6857996"/>
                </a:lnTo>
                <a:lnTo>
                  <a:pt x="0" y="6857996"/>
                </a:lnTo>
                <a:close/>
              </a:path>
            </a:pathLst>
          </a:custGeom>
          <a:solidFill>
            <a:srgbClr val="01459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0171" y="2569898"/>
            <a:ext cx="2059879" cy="1538883"/>
            <a:chOff x="930171" y="2569897"/>
            <a:chExt cx="2059878" cy="1538882"/>
          </a:xfrm>
        </p:grpSpPr>
        <p:sp>
          <p:nvSpPr>
            <p:cNvPr id="21" name="文本框 20"/>
            <p:cNvSpPr txBox="1"/>
            <p:nvPr/>
          </p:nvSpPr>
          <p:spPr>
            <a:xfrm>
              <a:off x="930171" y="2569897"/>
              <a:ext cx="2047261" cy="1015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目录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42787" y="3585559"/>
              <a:ext cx="20472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Contents</a:t>
              </a:r>
            </a:p>
          </p:txBody>
        </p:sp>
      </p:grpSp>
      <p:grpSp>
        <p:nvGrpSpPr>
          <p:cNvPr id="28" name="Group 4">
            <a:extLst>
              <a:ext uri="{FF2B5EF4-FFF2-40B4-BE49-F238E27FC236}">
                <a16:creationId xmlns:a16="http://schemas.microsoft.com/office/drawing/2014/main" xmlns="" id="{85C8786A-5CDD-4B69-91C0-65AB5CCDF7E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85189" y="266703"/>
            <a:ext cx="764401" cy="745341"/>
            <a:chOff x="2287" y="1164"/>
            <a:chExt cx="1444" cy="1408"/>
          </a:xfrm>
          <a:solidFill>
            <a:srgbClr val="014590"/>
          </a:solidFill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xmlns="" id="{869BE0EE-930E-44F9-BCE1-D78C5D272D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7" y="1164"/>
              <a:ext cx="1444" cy="1408"/>
            </a:xfrm>
            <a:custGeom>
              <a:avLst/>
              <a:gdLst>
                <a:gd name="T0" fmla="*/ 624 w 693"/>
                <a:gd name="T1" fmla="*/ 138 h 677"/>
                <a:gd name="T2" fmla="*/ 676 w 693"/>
                <a:gd name="T3" fmla="*/ 240 h 677"/>
                <a:gd name="T4" fmla="*/ 686 w 693"/>
                <a:gd name="T5" fmla="*/ 401 h 677"/>
                <a:gd name="T6" fmla="*/ 646 w 693"/>
                <a:gd name="T7" fmla="*/ 509 h 677"/>
                <a:gd name="T8" fmla="*/ 551 w 693"/>
                <a:gd name="T9" fmla="*/ 613 h 677"/>
                <a:gd name="T10" fmla="*/ 451 w 693"/>
                <a:gd name="T11" fmla="*/ 660 h 677"/>
                <a:gd name="T12" fmla="*/ 269 w 693"/>
                <a:gd name="T13" fmla="*/ 667 h 677"/>
                <a:gd name="T14" fmla="*/ 189 w 693"/>
                <a:gd name="T15" fmla="*/ 639 h 677"/>
                <a:gd name="T16" fmla="*/ 53 w 693"/>
                <a:gd name="T17" fmla="*/ 520 h 677"/>
                <a:gd name="T18" fmla="*/ 10 w 693"/>
                <a:gd name="T19" fmla="*/ 422 h 677"/>
                <a:gd name="T20" fmla="*/ 8 w 693"/>
                <a:gd name="T21" fmla="*/ 272 h 677"/>
                <a:gd name="T22" fmla="*/ 47 w 693"/>
                <a:gd name="T23" fmla="*/ 167 h 677"/>
                <a:gd name="T24" fmla="*/ 154 w 693"/>
                <a:gd name="T25" fmla="*/ 56 h 677"/>
                <a:gd name="T26" fmla="*/ 264 w 693"/>
                <a:gd name="T27" fmla="*/ 9 h 677"/>
                <a:gd name="T28" fmla="*/ 391 w 693"/>
                <a:gd name="T29" fmla="*/ 4 h 677"/>
                <a:gd name="T30" fmla="*/ 514 w 693"/>
                <a:gd name="T31" fmla="*/ 60 h 677"/>
                <a:gd name="T32" fmla="*/ 431 w 693"/>
                <a:gd name="T33" fmla="*/ 25 h 677"/>
                <a:gd name="T34" fmla="*/ 273 w 693"/>
                <a:gd name="T35" fmla="*/ 23 h 677"/>
                <a:gd name="T36" fmla="*/ 174 w 693"/>
                <a:gd name="T37" fmla="*/ 61 h 677"/>
                <a:gd name="T38" fmla="*/ 53 w 693"/>
                <a:gd name="T39" fmla="*/ 189 h 677"/>
                <a:gd name="T40" fmla="*/ 17 w 693"/>
                <a:gd name="T41" fmla="*/ 352 h 677"/>
                <a:gd name="T42" fmla="*/ 41 w 693"/>
                <a:gd name="T43" fmla="*/ 462 h 677"/>
                <a:gd name="T44" fmla="*/ 102 w 693"/>
                <a:gd name="T45" fmla="*/ 557 h 677"/>
                <a:gd name="T46" fmla="*/ 196 w 693"/>
                <a:gd name="T47" fmla="*/ 627 h 677"/>
                <a:gd name="T48" fmla="*/ 302 w 693"/>
                <a:gd name="T49" fmla="*/ 658 h 677"/>
                <a:gd name="T50" fmla="*/ 430 w 693"/>
                <a:gd name="T51" fmla="*/ 651 h 677"/>
                <a:gd name="T52" fmla="*/ 552 w 693"/>
                <a:gd name="T53" fmla="*/ 593 h 677"/>
                <a:gd name="T54" fmla="*/ 637 w 693"/>
                <a:gd name="T55" fmla="*/ 495 h 677"/>
                <a:gd name="T56" fmla="*/ 672 w 693"/>
                <a:gd name="T57" fmla="*/ 397 h 677"/>
                <a:gd name="T58" fmla="*/ 673 w 693"/>
                <a:gd name="T59" fmla="*/ 292 h 677"/>
                <a:gd name="T60" fmla="*/ 638 w 693"/>
                <a:gd name="T61" fmla="*/ 250 h 677"/>
                <a:gd name="T62" fmla="*/ 541 w 693"/>
                <a:gd name="T63" fmla="*/ 289 h 677"/>
                <a:gd name="T64" fmla="*/ 525 w 693"/>
                <a:gd name="T65" fmla="*/ 401 h 677"/>
                <a:gd name="T66" fmla="*/ 468 w 693"/>
                <a:gd name="T67" fmla="*/ 473 h 677"/>
                <a:gd name="T68" fmla="*/ 517 w 693"/>
                <a:gd name="T69" fmla="*/ 399 h 677"/>
                <a:gd name="T70" fmla="*/ 517 w 693"/>
                <a:gd name="T71" fmla="*/ 278 h 677"/>
                <a:gd name="T72" fmla="*/ 482 w 693"/>
                <a:gd name="T73" fmla="*/ 292 h 677"/>
                <a:gd name="T74" fmla="*/ 458 w 693"/>
                <a:gd name="T75" fmla="*/ 332 h 677"/>
                <a:gd name="T76" fmla="*/ 407 w 693"/>
                <a:gd name="T77" fmla="*/ 404 h 677"/>
                <a:gd name="T78" fmla="*/ 370 w 693"/>
                <a:gd name="T79" fmla="*/ 483 h 677"/>
                <a:gd name="T80" fmla="*/ 320 w 693"/>
                <a:gd name="T81" fmla="*/ 466 h 677"/>
                <a:gd name="T82" fmla="*/ 268 w 693"/>
                <a:gd name="T83" fmla="*/ 385 h 677"/>
                <a:gd name="T84" fmla="*/ 263 w 693"/>
                <a:gd name="T85" fmla="*/ 328 h 677"/>
                <a:gd name="T86" fmla="*/ 207 w 693"/>
                <a:gd name="T87" fmla="*/ 282 h 677"/>
                <a:gd name="T88" fmla="*/ 164 w 693"/>
                <a:gd name="T89" fmla="*/ 338 h 677"/>
                <a:gd name="T90" fmla="*/ 208 w 693"/>
                <a:gd name="T91" fmla="*/ 457 h 677"/>
                <a:gd name="T92" fmla="*/ 179 w 693"/>
                <a:gd name="T93" fmla="*/ 430 h 677"/>
                <a:gd name="T94" fmla="*/ 155 w 693"/>
                <a:gd name="T95" fmla="*/ 323 h 677"/>
                <a:gd name="T96" fmla="*/ 201 w 693"/>
                <a:gd name="T97" fmla="*/ 219 h 677"/>
                <a:gd name="T98" fmla="*/ 285 w 693"/>
                <a:gd name="T99" fmla="*/ 162 h 677"/>
                <a:gd name="T100" fmla="*/ 415 w 693"/>
                <a:gd name="T101" fmla="*/ 164 h 677"/>
                <a:gd name="T102" fmla="*/ 497 w 693"/>
                <a:gd name="T103" fmla="*/ 226 h 677"/>
                <a:gd name="T104" fmla="*/ 563 w 693"/>
                <a:gd name="T105" fmla="*/ 236 h 677"/>
                <a:gd name="T106" fmla="*/ 594 w 693"/>
                <a:gd name="T107" fmla="*/ 219 h 677"/>
                <a:gd name="T108" fmla="*/ 617 w 693"/>
                <a:gd name="T109" fmla="*/ 153 h 677"/>
                <a:gd name="T110" fmla="*/ 483 w 693"/>
                <a:gd name="T111" fmla="*/ 223 h 677"/>
                <a:gd name="T112" fmla="*/ 421 w 693"/>
                <a:gd name="T113" fmla="*/ 176 h 677"/>
                <a:gd name="T114" fmla="*/ 319 w 693"/>
                <a:gd name="T115" fmla="*/ 162 h 677"/>
                <a:gd name="T116" fmla="*/ 219 w 693"/>
                <a:gd name="T117" fmla="*/ 212 h 677"/>
                <a:gd name="T118" fmla="*/ 299 w 693"/>
                <a:gd name="T119" fmla="*/ 268 h 677"/>
                <a:gd name="T120" fmla="*/ 367 w 693"/>
                <a:gd name="T121" fmla="*/ 251 h 677"/>
                <a:gd name="T122" fmla="*/ 452 w 693"/>
                <a:gd name="T123" fmla="*/ 253 h 677"/>
                <a:gd name="T124" fmla="*/ 532 w 693"/>
                <a:gd name="T125" fmla="*/ 272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93" h="677">
                  <a:moveTo>
                    <a:pt x="528" y="51"/>
                  </a:moveTo>
                  <a:cubicBezTo>
                    <a:pt x="529" y="52"/>
                    <a:pt x="529" y="51"/>
                    <a:pt x="530" y="51"/>
                  </a:cubicBezTo>
                  <a:cubicBezTo>
                    <a:pt x="532" y="54"/>
                    <a:pt x="537" y="54"/>
                    <a:pt x="538" y="57"/>
                  </a:cubicBezTo>
                  <a:cubicBezTo>
                    <a:pt x="541" y="57"/>
                    <a:pt x="542" y="60"/>
                    <a:pt x="544" y="60"/>
                  </a:cubicBezTo>
                  <a:cubicBezTo>
                    <a:pt x="546" y="61"/>
                    <a:pt x="547" y="63"/>
                    <a:pt x="549" y="63"/>
                  </a:cubicBezTo>
                  <a:cubicBezTo>
                    <a:pt x="551" y="66"/>
                    <a:pt x="554" y="67"/>
                    <a:pt x="555" y="70"/>
                  </a:cubicBezTo>
                  <a:cubicBezTo>
                    <a:pt x="558" y="70"/>
                    <a:pt x="560" y="72"/>
                    <a:pt x="562" y="75"/>
                  </a:cubicBezTo>
                  <a:cubicBezTo>
                    <a:pt x="565" y="76"/>
                    <a:pt x="568" y="79"/>
                    <a:pt x="571" y="81"/>
                  </a:cubicBezTo>
                  <a:cubicBezTo>
                    <a:pt x="572" y="82"/>
                    <a:pt x="572" y="83"/>
                    <a:pt x="572" y="84"/>
                  </a:cubicBezTo>
                  <a:cubicBezTo>
                    <a:pt x="573" y="84"/>
                    <a:pt x="574" y="84"/>
                    <a:pt x="574" y="84"/>
                  </a:cubicBezTo>
                  <a:cubicBezTo>
                    <a:pt x="577" y="88"/>
                    <a:pt x="582" y="89"/>
                    <a:pt x="584" y="93"/>
                  </a:cubicBezTo>
                  <a:cubicBezTo>
                    <a:pt x="587" y="94"/>
                    <a:pt x="589" y="97"/>
                    <a:pt x="591" y="100"/>
                  </a:cubicBezTo>
                  <a:cubicBezTo>
                    <a:pt x="594" y="102"/>
                    <a:pt x="597" y="104"/>
                    <a:pt x="598" y="108"/>
                  </a:cubicBezTo>
                  <a:cubicBezTo>
                    <a:pt x="602" y="112"/>
                    <a:pt x="606" y="116"/>
                    <a:pt x="609" y="119"/>
                  </a:cubicBezTo>
                  <a:cubicBezTo>
                    <a:pt x="609" y="120"/>
                    <a:pt x="608" y="120"/>
                    <a:pt x="608" y="121"/>
                  </a:cubicBezTo>
                  <a:cubicBezTo>
                    <a:pt x="609" y="122"/>
                    <a:pt x="610" y="121"/>
                    <a:pt x="611" y="122"/>
                  </a:cubicBezTo>
                  <a:cubicBezTo>
                    <a:pt x="612" y="124"/>
                    <a:pt x="614" y="125"/>
                    <a:pt x="615" y="126"/>
                  </a:cubicBezTo>
                  <a:cubicBezTo>
                    <a:pt x="616" y="127"/>
                    <a:pt x="617" y="128"/>
                    <a:pt x="617" y="129"/>
                  </a:cubicBezTo>
                  <a:cubicBezTo>
                    <a:pt x="618" y="130"/>
                    <a:pt x="618" y="130"/>
                    <a:pt x="618" y="131"/>
                  </a:cubicBezTo>
                  <a:cubicBezTo>
                    <a:pt x="619" y="132"/>
                    <a:pt x="619" y="132"/>
                    <a:pt x="620" y="132"/>
                  </a:cubicBezTo>
                  <a:cubicBezTo>
                    <a:pt x="621" y="133"/>
                    <a:pt x="622" y="136"/>
                    <a:pt x="624" y="138"/>
                  </a:cubicBezTo>
                  <a:cubicBezTo>
                    <a:pt x="624" y="138"/>
                    <a:pt x="625" y="139"/>
                    <a:pt x="626" y="140"/>
                  </a:cubicBezTo>
                  <a:cubicBezTo>
                    <a:pt x="626" y="140"/>
                    <a:pt x="626" y="141"/>
                    <a:pt x="626" y="141"/>
                  </a:cubicBezTo>
                  <a:cubicBezTo>
                    <a:pt x="627" y="142"/>
                    <a:pt x="628" y="142"/>
                    <a:pt x="628" y="142"/>
                  </a:cubicBezTo>
                  <a:cubicBezTo>
                    <a:pt x="629" y="143"/>
                    <a:pt x="629" y="144"/>
                    <a:pt x="630" y="144"/>
                  </a:cubicBezTo>
                  <a:cubicBezTo>
                    <a:pt x="630" y="145"/>
                    <a:pt x="630" y="145"/>
                    <a:pt x="630" y="146"/>
                  </a:cubicBezTo>
                  <a:cubicBezTo>
                    <a:pt x="634" y="151"/>
                    <a:pt x="638" y="156"/>
                    <a:pt x="641" y="162"/>
                  </a:cubicBezTo>
                  <a:cubicBezTo>
                    <a:pt x="642" y="163"/>
                    <a:pt x="642" y="164"/>
                    <a:pt x="643" y="164"/>
                  </a:cubicBezTo>
                  <a:cubicBezTo>
                    <a:pt x="643" y="166"/>
                    <a:pt x="644" y="168"/>
                    <a:pt x="645" y="169"/>
                  </a:cubicBezTo>
                  <a:cubicBezTo>
                    <a:pt x="646" y="172"/>
                    <a:pt x="649" y="174"/>
                    <a:pt x="650" y="177"/>
                  </a:cubicBezTo>
                  <a:cubicBezTo>
                    <a:pt x="650" y="177"/>
                    <a:pt x="650" y="178"/>
                    <a:pt x="650" y="179"/>
                  </a:cubicBezTo>
                  <a:cubicBezTo>
                    <a:pt x="651" y="180"/>
                    <a:pt x="652" y="180"/>
                    <a:pt x="652" y="181"/>
                  </a:cubicBezTo>
                  <a:cubicBezTo>
                    <a:pt x="652" y="182"/>
                    <a:pt x="652" y="182"/>
                    <a:pt x="652" y="183"/>
                  </a:cubicBezTo>
                  <a:cubicBezTo>
                    <a:pt x="654" y="187"/>
                    <a:pt x="656" y="190"/>
                    <a:pt x="658" y="193"/>
                  </a:cubicBezTo>
                  <a:cubicBezTo>
                    <a:pt x="659" y="195"/>
                    <a:pt x="660" y="198"/>
                    <a:pt x="661" y="200"/>
                  </a:cubicBezTo>
                  <a:cubicBezTo>
                    <a:pt x="660" y="202"/>
                    <a:pt x="662" y="202"/>
                    <a:pt x="663" y="204"/>
                  </a:cubicBezTo>
                  <a:cubicBezTo>
                    <a:pt x="663" y="204"/>
                    <a:pt x="663" y="205"/>
                    <a:pt x="664" y="206"/>
                  </a:cubicBezTo>
                  <a:cubicBezTo>
                    <a:pt x="665" y="209"/>
                    <a:pt x="667" y="214"/>
                    <a:pt x="669" y="218"/>
                  </a:cubicBezTo>
                  <a:cubicBezTo>
                    <a:pt x="669" y="218"/>
                    <a:pt x="670" y="219"/>
                    <a:pt x="670" y="220"/>
                  </a:cubicBezTo>
                  <a:cubicBezTo>
                    <a:pt x="671" y="222"/>
                    <a:pt x="671" y="225"/>
                    <a:pt x="673" y="226"/>
                  </a:cubicBezTo>
                  <a:cubicBezTo>
                    <a:pt x="672" y="229"/>
                    <a:pt x="674" y="230"/>
                    <a:pt x="674" y="231"/>
                  </a:cubicBezTo>
                  <a:cubicBezTo>
                    <a:pt x="675" y="234"/>
                    <a:pt x="676" y="237"/>
                    <a:pt x="676" y="240"/>
                  </a:cubicBezTo>
                  <a:cubicBezTo>
                    <a:pt x="677" y="241"/>
                    <a:pt x="678" y="242"/>
                    <a:pt x="678" y="244"/>
                  </a:cubicBezTo>
                  <a:cubicBezTo>
                    <a:pt x="678" y="245"/>
                    <a:pt x="678" y="246"/>
                    <a:pt x="678" y="247"/>
                  </a:cubicBezTo>
                  <a:cubicBezTo>
                    <a:pt x="679" y="248"/>
                    <a:pt x="679" y="248"/>
                    <a:pt x="680" y="249"/>
                  </a:cubicBezTo>
                  <a:cubicBezTo>
                    <a:pt x="680" y="250"/>
                    <a:pt x="680" y="252"/>
                    <a:pt x="680" y="253"/>
                  </a:cubicBezTo>
                  <a:cubicBezTo>
                    <a:pt x="681" y="254"/>
                    <a:pt x="682" y="256"/>
                    <a:pt x="682" y="257"/>
                  </a:cubicBezTo>
                  <a:cubicBezTo>
                    <a:pt x="682" y="258"/>
                    <a:pt x="682" y="259"/>
                    <a:pt x="682" y="260"/>
                  </a:cubicBezTo>
                  <a:cubicBezTo>
                    <a:pt x="683" y="266"/>
                    <a:pt x="685" y="273"/>
                    <a:pt x="686" y="278"/>
                  </a:cubicBezTo>
                  <a:cubicBezTo>
                    <a:pt x="686" y="280"/>
                    <a:pt x="687" y="281"/>
                    <a:pt x="687" y="282"/>
                  </a:cubicBezTo>
                  <a:cubicBezTo>
                    <a:pt x="687" y="283"/>
                    <a:pt x="687" y="284"/>
                    <a:pt x="687" y="286"/>
                  </a:cubicBezTo>
                  <a:cubicBezTo>
                    <a:pt x="687" y="286"/>
                    <a:pt x="688" y="287"/>
                    <a:pt x="688" y="288"/>
                  </a:cubicBezTo>
                  <a:cubicBezTo>
                    <a:pt x="688" y="289"/>
                    <a:pt x="688" y="291"/>
                    <a:pt x="688" y="292"/>
                  </a:cubicBezTo>
                  <a:cubicBezTo>
                    <a:pt x="688" y="294"/>
                    <a:pt x="690" y="296"/>
                    <a:pt x="689" y="298"/>
                  </a:cubicBezTo>
                  <a:cubicBezTo>
                    <a:pt x="691" y="302"/>
                    <a:pt x="689" y="310"/>
                    <a:pt x="691" y="313"/>
                  </a:cubicBezTo>
                  <a:cubicBezTo>
                    <a:pt x="692" y="330"/>
                    <a:pt x="693" y="347"/>
                    <a:pt x="692" y="364"/>
                  </a:cubicBezTo>
                  <a:cubicBezTo>
                    <a:pt x="691" y="366"/>
                    <a:pt x="691" y="368"/>
                    <a:pt x="690" y="370"/>
                  </a:cubicBezTo>
                  <a:cubicBezTo>
                    <a:pt x="690" y="371"/>
                    <a:pt x="690" y="372"/>
                    <a:pt x="690" y="373"/>
                  </a:cubicBezTo>
                  <a:cubicBezTo>
                    <a:pt x="690" y="376"/>
                    <a:pt x="689" y="378"/>
                    <a:pt x="689" y="381"/>
                  </a:cubicBezTo>
                  <a:cubicBezTo>
                    <a:pt x="688" y="385"/>
                    <a:pt x="689" y="389"/>
                    <a:pt x="688" y="392"/>
                  </a:cubicBezTo>
                  <a:cubicBezTo>
                    <a:pt x="688" y="393"/>
                    <a:pt x="687" y="394"/>
                    <a:pt x="687" y="395"/>
                  </a:cubicBezTo>
                  <a:cubicBezTo>
                    <a:pt x="687" y="396"/>
                    <a:pt x="687" y="397"/>
                    <a:pt x="687" y="398"/>
                  </a:cubicBezTo>
                  <a:cubicBezTo>
                    <a:pt x="687" y="399"/>
                    <a:pt x="686" y="400"/>
                    <a:pt x="686" y="401"/>
                  </a:cubicBezTo>
                  <a:cubicBezTo>
                    <a:pt x="685" y="402"/>
                    <a:pt x="686" y="402"/>
                    <a:pt x="686" y="403"/>
                  </a:cubicBezTo>
                  <a:cubicBezTo>
                    <a:pt x="685" y="406"/>
                    <a:pt x="684" y="408"/>
                    <a:pt x="683" y="410"/>
                  </a:cubicBezTo>
                  <a:cubicBezTo>
                    <a:pt x="684" y="412"/>
                    <a:pt x="683" y="413"/>
                    <a:pt x="683" y="415"/>
                  </a:cubicBezTo>
                  <a:cubicBezTo>
                    <a:pt x="682" y="416"/>
                    <a:pt x="683" y="417"/>
                    <a:pt x="683" y="418"/>
                  </a:cubicBezTo>
                  <a:cubicBezTo>
                    <a:pt x="682" y="420"/>
                    <a:pt x="681" y="422"/>
                    <a:pt x="680" y="425"/>
                  </a:cubicBezTo>
                  <a:cubicBezTo>
                    <a:pt x="679" y="428"/>
                    <a:pt x="679" y="431"/>
                    <a:pt x="678" y="434"/>
                  </a:cubicBezTo>
                  <a:cubicBezTo>
                    <a:pt x="678" y="435"/>
                    <a:pt x="677" y="437"/>
                    <a:pt x="676" y="439"/>
                  </a:cubicBezTo>
                  <a:cubicBezTo>
                    <a:pt x="676" y="440"/>
                    <a:pt x="676" y="441"/>
                    <a:pt x="676" y="442"/>
                  </a:cubicBezTo>
                  <a:cubicBezTo>
                    <a:pt x="676" y="443"/>
                    <a:pt x="674" y="446"/>
                    <a:pt x="674" y="448"/>
                  </a:cubicBezTo>
                  <a:cubicBezTo>
                    <a:pt x="672" y="452"/>
                    <a:pt x="671" y="457"/>
                    <a:pt x="669" y="461"/>
                  </a:cubicBezTo>
                  <a:cubicBezTo>
                    <a:pt x="670" y="463"/>
                    <a:pt x="668" y="464"/>
                    <a:pt x="667" y="465"/>
                  </a:cubicBezTo>
                  <a:cubicBezTo>
                    <a:pt x="668" y="468"/>
                    <a:pt x="665" y="470"/>
                    <a:pt x="664" y="472"/>
                  </a:cubicBezTo>
                  <a:cubicBezTo>
                    <a:pt x="663" y="474"/>
                    <a:pt x="663" y="476"/>
                    <a:pt x="663" y="478"/>
                  </a:cubicBezTo>
                  <a:cubicBezTo>
                    <a:pt x="662" y="479"/>
                    <a:pt x="660" y="481"/>
                    <a:pt x="660" y="482"/>
                  </a:cubicBezTo>
                  <a:cubicBezTo>
                    <a:pt x="659" y="485"/>
                    <a:pt x="659" y="487"/>
                    <a:pt x="657" y="488"/>
                  </a:cubicBezTo>
                  <a:cubicBezTo>
                    <a:pt x="657" y="489"/>
                    <a:pt x="657" y="490"/>
                    <a:pt x="657" y="490"/>
                  </a:cubicBezTo>
                  <a:cubicBezTo>
                    <a:pt x="656" y="491"/>
                    <a:pt x="655" y="492"/>
                    <a:pt x="655" y="494"/>
                  </a:cubicBezTo>
                  <a:cubicBezTo>
                    <a:pt x="654" y="494"/>
                    <a:pt x="653" y="494"/>
                    <a:pt x="653" y="495"/>
                  </a:cubicBezTo>
                  <a:cubicBezTo>
                    <a:pt x="653" y="496"/>
                    <a:pt x="653" y="496"/>
                    <a:pt x="652" y="497"/>
                  </a:cubicBezTo>
                  <a:cubicBezTo>
                    <a:pt x="651" y="499"/>
                    <a:pt x="650" y="501"/>
                    <a:pt x="649" y="503"/>
                  </a:cubicBezTo>
                  <a:cubicBezTo>
                    <a:pt x="648" y="505"/>
                    <a:pt x="647" y="507"/>
                    <a:pt x="646" y="509"/>
                  </a:cubicBezTo>
                  <a:cubicBezTo>
                    <a:pt x="644" y="514"/>
                    <a:pt x="639" y="517"/>
                    <a:pt x="638" y="523"/>
                  </a:cubicBezTo>
                  <a:cubicBezTo>
                    <a:pt x="634" y="526"/>
                    <a:pt x="632" y="532"/>
                    <a:pt x="628" y="535"/>
                  </a:cubicBezTo>
                  <a:cubicBezTo>
                    <a:pt x="628" y="537"/>
                    <a:pt x="626" y="539"/>
                    <a:pt x="625" y="540"/>
                  </a:cubicBezTo>
                  <a:cubicBezTo>
                    <a:pt x="622" y="545"/>
                    <a:pt x="617" y="547"/>
                    <a:pt x="615" y="553"/>
                  </a:cubicBezTo>
                  <a:cubicBezTo>
                    <a:pt x="613" y="553"/>
                    <a:pt x="613" y="555"/>
                    <a:pt x="612" y="555"/>
                  </a:cubicBezTo>
                  <a:cubicBezTo>
                    <a:pt x="612" y="557"/>
                    <a:pt x="611" y="557"/>
                    <a:pt x="611" y="558"/>
                  </a:cubicBezTo>
                  <a:cubicBezTo>
                    <a:pt x="610" y="558"/>
                    <a:pt x="610" y="558"/>
                    <a:pt x="609" y="559"/>
                  </a:cubicBezTo>
                  <a:cubicBezTo>
                    <a:pt x="608" y="562"/>
                    <a:pt x="605" y="562"/>
                    <a:pt x="605" y="566"/>
                  </a:cubicBezTo>
                  <a:cubicBezTo>
                    <a:pt x="604" y="566"/>
                    <a:pt x="603" y="567"/>
                    <a:pt x="603" y="568"/>
                  </a:cubicBezTo>
                  <a:cubicBezTo>
                    <a:pt x="601" y="568"/>
                    <a:pt x="599" y="570"/>
                    <a:pt x="598" y="572"/>
                  </a:cubicBezTo>
                  <a:cubicBezTo>
                    <a:pt x="595" y="574"/>
                    <a:pt x="593" y="577"/>
                    <a:pt x="590" y="580"/>
                  </a:cubicBezTo>
                  <a:cubicBezTo>
                    <a:pt x="589" y="581"/>
                    <a:pt x="588" y="581"/>
                    <a:pt x="587" y="583"/>
                  </a:cubicBezTo>
                  <a:cubicBezTo>
                    <a:pt x="586" y="583"/>
                    <a:pt x="586" y="584"/>
                    <a:pt x="585" y="585"/>
                  </a:cubicBezTo>
                  <a:cubicBezTo>
                    <a:pt x="584" y="585"/>
                    <a:pt x="583" y="585"/>
                    <a:pt x="583" y="586"/>
                  </a:cubicBezTo>
                  <a:cubicBezTo>
                    <a:pt x="582" y="586"/>
                    <a:pt x="582" y="587"/>
                    <a:pt x="581" y="588"/>
                  </a:cubicBezTo>
                  <a:cubicBezTo>
                    <a:pt x="580" y="588"/>
                    <a:pt x="579" y="588"/>
                    <a:pt x="579" y="589"/>
                  </a:cubicBezTo>
                  <a:cubicBezTo>
                    <a:pt x="578" y="590"/>
                    <a:pt x="578" y="592"/>
                    <a:pt x="576" y="592"/>
                  </a:cubicBezTo>
                  <a:cubicBezTo>
                    <a:pt x="574" y="595"/>
                    <a:pt x="571" y="596"/>
                    <a:pt x="568" y="598"/>
                  </a:cubicBezTo>
                  <a:cubicBezTo>
                    <a:pt x="566" y="600"/>
                    <a:pt x="565" y="602"/>
                    <a:pt x="563" y="603"/>
                  </a:cubicBezTo>
                  <a:cubicBezTo>
                    <a:pt x="560" y="605"/>
                    <a:pt x="557" y="607"/>
                    <a:pt x="555" y="610"/>
                  </a:cubicBezTo>
                  <a:cubicBezTo>
                    <a:pt x="553" y="610"/>
                    <a:pt x="552" y="611"/>
                    <a:pt x="551" y="613"/>
                  </a:cubicBezTo>
                  <a:cubicBezTo>
                    <a:pt x="550" y="613"/>
                    <a:pt x="550" y="612"/>
                    <a:pt x="549" y="612"/>
                  </a:cubicBezTo>
                  <a:cubicBezTo>
                    <a:pt x="547" y="614"/>
                    <a:pt x="546" y="615"/>
                    <a:pt x="544" y="617"/>
                  </a:cubicBezTo>
                  <a:cubicBezTo>
                    <a:pt x="542" y="617"/>
                    <a:pt x="540" y="618"/>
                    <a:pt x="539" y="619"/>
                  </a:cubicBezTo>
                  <a:cubicBezTo>
                    <a:pt x="538" y="620"/>
                    <a:pt x="537" y="621"/>
                    <a:pt x="536" y="622"/>
                  </a:cubicBezTo>
                  <a:cubicBezTo>
                    <a:pt x="535" y="623"/>
                    <a:pt x="533" y="623"/>
                    <a:pt x="532" y="625"/>
                  </a:cubicBezTo>
                  <a:cubicBezTo>
                    <a:pt x="531" y="625"/>
                    <a:pt x="531" y="625"/>
                    <a:pt x="530" y="625"/>
                  </a:cubicBezTo>
                  <a:cubicBezTo>
                    <a:pt x="528" y="627"/>
                    <a:pt x="525" y="628"/>
                    <a:pt x="523" y="629"/>
                  </a:cubicBezTo>
                  <a:cubicBezTo>
                    <a:pt x="520" y="631"/>
                    <a:pt x="518" y="633"/>
                    <a:pt x="516" y="634"/>
                  </a:cubicBezTo>
                  <a:cubicBezTo>
                    <a:pt x="513" y="635"/>
                    <a:pt x="510" y="636"/>
                    <a:pt x="508" y="637"/>
                  </a:cubicBezTo>
                  <a:cubicBezTo>
                    <a:pt x="507" y="638"/>
                    <a:pt x="507" y="637"/>
                    <a:pt x="506" y="637"/>
                  </a:cubicBezTo>
                  <a:cubicBezTo>
                    <a:pt x="505" y="638"/>
                    <a:pt x="504" y="639"/>
                    <a:pt x="503" y="640"/>
                  </a:cubicBezTo>
                  <a:cubicBezTo>
                    <a:pt x="503" y="640"/>
                    <a:pt x="503" y="640"/>
                    <a:pt x="502" y="640"/>
                  </a:cubicBezTo>
                  <a:cubicBezTo>
                    <a:pt x="500" y="641"/>
                    <a:pt x="498" y="642"/>
                    <a:pt x="497" y="644"/>
                  </a:cubicBezTo>
                  <a:cubicBezTo>
                    <a:pt x="493" y="644"/>
                    <a:pt x="491" y="646"/>
                    <a:pt x="489" y="647"/>
                  </a:cubicBezTo>
                  <a:cubicBezTo>
                    <a:pt x="483" y="647"/>
                    <a:pt x="482" y="651"/>
                    <a:pt x="476" y="650"/>
                  </a:cubicBezTo>
                  <a:cubicBezTo>
                    <a:pt x="475" y="651"/>
                    <a:pt x="474" y="654"/>
                    <a:pt x="472" y="653"/>
                  </a:cubicBezTo>
                  <a:cubicBezTo>
                    <a:pt x="469" y="655"/>
                    <a:pt x="466" y="655"/>
                    <a:pt x="463" y="656"/>
                  </a:cubicBezTo>
                  <a:cubicBezTo>
                    <a:pt x="462" y="656"/>
                    <a:pt x="461" y="657"/>
                    <a:pt x="460" y="657"/>
                  </a:cubicBezTo>
                  <a:cubicBezTo>
                    <a:pt x="460" y="658"/>
                    <a:pt x="458" y="658"/>
                    <a:pt x="457" y="658"/>
                  </a:cubicBezTo>
                  <a:cubicBezTo>
                    <a:pt x="456" y="658"/>
                    <a:pt x="455" y="659"/>
                    <a:pt x="454" y="659"/>
                  </a:cubicBezTo>
                  <a:cubicBezTo>
                    <a:pt x="453" y="660"/>
                    <a:pt x="452" y="659"/>
                    <a:pt x="451" y="660"/>
                  </a:cubicBezTo>
                  <a:cubicBezTo>
                    <a:pt x="449" y="660"/>
                    <a:pt x="447" y="662"/>
                    <a:pt x="445" y="662"/>
                  </a:cubicBezTo>
                  <a:cubicBezTo>
                    <a:pt x="444" y="663"/>
                    <a:pt x="442" y="662"/>
                    <a:pt x="441" y="663"/>
                  </a:cubicBezTo>
                  <a:cubicBezTo>
                    <a:pt x="440" y="663"/>
                    <a:pt x="439" y="664"/>
                    <a:pt x="439" y="664"/>
                  </a:cubicBezTo>
                  <a:cubicBezTo>
                    <a:pt x="437" y="665"/>
                    <a:pt x="436" y="664"/>
                    <a:pt x="435" y="665"/>
                  </a:cubicBezTo>
                  <a:cubicBezTo>
                    <a:pt x="427" y="666"/>
                    <a:pt x="419" y="668"/>
                    <a:pt x="412" y="670"/>
                  </a:cubicBezTo>
                  <a:cubicBezTo>
                    <a:pt x="408" y="671"/>
                    <a:pt x="405" y="671"/>
                    <a:pt x="401" y="672"/>
                  </a:cubicBezTo>
                  <a:cubicBezTo>
                    <a:pt x="398" y="672"/>
                    <a:pt x="396" y="673"/>
                    <a:pt x="393" y="673"/>
                  </a:cubicBezTo>
                  <a:cubicBezTo>
                    <a:pt x="388" y="674"/>
                    <a:pt x="383" y="674"/>
                    <a:pt x="378" y="674"/>
                  </a:cubicBezTo>
                  <a:cubicBezTo>
                    <a:pt x="376" y="674"/>
                    <a:pt x="375" y="675"/>
                    <a:pt x="374" y="675"/>
                  </a:cubicBezTo>
                  <a:cubicBezTo>
                    <a:pt x="369" y="675"/>
                    <a:pt x="365" y="675"/>
                    <a:pt x="360" y="675"/>
                  </a:cubicBezTo>
                  <a:cubicBezTo>
                    <a:pt x="358" y="676"/>
                    <a:pt x="356" y="676"/>
                    <a:pt x="353" y="676"/>
                  </a:cubicBezTo>
                  <a:cubicBezTo>
                    <a:pt x="348" y="676"/>
                    <a:pt x="341" y="677"/>
                    <a:pt x="336" y="675"/>
                  </a:cubicBezTo>
                  <a:cubicBezTo>
                    <a:pt x="333" y="676"/>
                    <a:pt x="330" y="675"/>
                    <a:pt x="326" y="675"/>
                  </a:cubicBezTo>
                  <a:cubicBezTo>
                    <a:pt x="321" y="675"/>
                    <a:pt x="316" y="675"/>
                    <a:pt x="313" y="674"/>
                  </a:cubicBezTo>
                  <a:cubicBezTo>
                    <a:pt x="309" y="675"/>
                    <a:pt x="302" y="673"/>
                    <a:pt x="298" y="672"/>
                  </a:cubicBezTo>
                  <a:cubicBezTo>
                    <a:pt x="296" y="672"/>
                    <a:pt x="293" y="672"/>
                    <a:pt x="290" y="672"/>
                  </a:cubicBezTo>
                  <a:cubicBezTo>
                    <a:pt x="290" y="672"/>
                    <a:pt x="289" y="671"/>
                    <a:pt x="289" y="671"/>
                  </a:cubicBezTo>
                  <a:cubicBezTo>
                    <a:pt x="286" y="670"/>
                    <a:pt x="283" y="671"/>
                    <a:pt x="280" y="670"/>
                  </a:cubicBezTo>
                  <a:cubicBezTo>
                    <a:pt x="279" y="670"/>
                    <a:pt x="278" y="669"/>
                    <a:pt x="278" y="669"/>
                  </a:cubicBezTo>
                  <a:cubicBezTo>
                    <a:pt x="276" y="669"/>
                    <a:pt x="275" y="669"/>
                    <a:pt x="274" y="669"/>
                  </a:cubicBezTo>
                  <a:cubicBezTo>
                    <a:pt x="273" y="669"/>
                    <a:pt x="271" y="668"/>
                    <a:pt x="269" y="667"/>
                  </a:cubicBezTo>
                  <a:cubicBezTo>
                    <a:pt x="268" y="667"/>
                    <a:pt x="267" y="667"/>
                    <a:pt x="266" y="667"/>
                  </a:cubicBezTo>
                  <a:cubicBezTo>
                    <a:pt x="265" y="667"/>
                    <a:pt x="264" y="666"/>
                    <a:pt x="263" y="666"/>
                  </a:cubicBezTo>
                  <a:cubicBezTo>
                    <a:pt x="261" y="665"/>
                    <a:pt x="259" y="665"/>
                    <a:pt x="257" y="665"/>
                  </a:cubicBezTo>
                  <a:cubicBezTo>
                    <a:pt x="256" y="665"/>
                    <a:pt x="255" y="663"/>
                    <a:pt x="253" y="663"/>
                  </a:cubicBezTo>
                  <a:cubicBezTo>
                    <a:pt x="253" y="663"/>
                    <a:pt x="252" y="663"/>
                    <a:pt x="251" y="663"/>
                  </a:cubicBezTo>
                  <a:cubicBezTo>
                    <a:pt x="250" y="663"/>
                    <a:pt x="250" y="662"/>
                    <a:pt x="249" y="662"/>
                  </a:cubicBezTo>
                  <a:cubicBezTo>
                    <a:pt x="247" y="661"/>
                    <a:pt x="244" y="661"/>
                    <a:pt x="241" y="660"/>
                  </a:cubicBezTo>
                  <a:cubicBezTo>
                    <a:pt x="241" y="660"/>
                    <a:pt x="240" y="659"/>
                    <a:pt x="240" y="659"/>
                  </a:cubicBezTo>
                  <a:cubicBezTo>
                    <a:pt x="239" y="659"/>
                    <a:pt x="238" y="659"/>
                    <a:pt x="237" y="659"/>
                  </a:cubicBezTo>
                  <a:cubicBezTo>
                    <a:pt x="236" y="658"/>
                    <a:pt x="235" y="658"/>
                    <a:pt x="234" y="657"/>
                  </a:cubicBezTo>
                  <a:cubicBezTo>
                    <a:pt x="234" y="657"/>
                    <a:pt x="233" y="658"/>
                    <a:pt x="232" y="657"/>
                  </a:cubicBezTo>
                  <a:cubicBezTo>
                    <a:pt x="230" y="657"/>
                    <a:pt x="230" y="654"/>
                    <a:pt x="227" y="656"/>
                  </a:cubicBezTo>
                  <a:cubicBezTo>
                    <a:pt x="227" y="655"/>
                    <a:pt x="226" y="654"/>
                    <a:pt x="226" y="654"/>
                  </a:cubicBezTo>
                  <a:cubicBezTo>
                    <a:pt x="225" y="654"/>
                    <a:pt x="225" y="655"/>
                    <a:pt x="224" y="654"/>
                  </a:cubicBezTo>
                  <a:cubicBezTo>
                    <a:pt x="222" y="652"/>
                    <a:pt x="217" y="652"/>
                    <a:pt x="214" y="651"/>
                  </a:cubicBezTo>
                  <a:cubicBezTo>
                    <a:pt x="213" y="650"/>
                    <a:pt x="213" y="650"/>
                    <a:pt x="212" y="649"/>
                  </a:cubicBezTo>
                  <a:cubicBezTo>
                    <a:pt x="211" y="649"/>
                    <a:pt x="210" y="649"/>
                    <a:pt x="208" y="649"/>
                  </a:cubicBezTo>
                  <a:cubicBezTo>
                    <a:pt x="207" y="648"/>
                    <a:pt x="205" y="647"/>
                    <a:pt x="204" y="646"/>
                  </a:cubicBezTo>
                  <a:cubicBezTo>
                    <a:pt x="202" y="645"/>
                    <a:pt x="201" y="645"/>
                    <a:pt x="199" y="644"/>
                  </a:cubicBezTo>
                  <a:cubicBezTo>
                    <a:pt x="198" y="644"/>
                    <a:pt x="197" y="643"/>
                    <a:pt x="196" y="642"/>
                  </a:cubicBezTo>
                  <a:cubicBezTo>
                    <a:pt x="193" y="642"/>
                    <a:pt x="190" y="641"/>
                    <a:pt x="189" y="639"/>
                  </a:cubicBezTo>
                  <a:cubicBezTo>
                    <a:pt x="185" y="639"/>
                    <a:pt x="182" y="635"/>
                    <a:pt x="179" y="634"/>
                  </a:cubicBezTo>
                  <a:cubicBezTo>
                    <a:pt x="176" y="632"/>
                    <a:pt x="173" y="631"/>
                    <a:pt x="170" y="630"/>
                  </a:cubicBezTo>
                  <a:cubicBezTo>
                    <a:pt x="170" y="629"/>
                    <a:pt x="169" y="629"/>
                    <a:pt x="169" y="628"/>
                  </a:cubicBezTo>
                  <a:cubicBezTo>
                    <a:pt x="163" y="626"/>
                    <a:pt x="159" y="623"/>
                    <a:pt x="154" y="620"/>
                  </a:cubicBezTo>
                  <a:cubicBezTo>
                    <a:pt x="154" y="620"/>
                    <a:pt x="153" y="619"/>
                    <a:pt x="153" y="618"/>
                  </a:cubicBezTo>
                  <a:cubicBezTo>
                    <a:pt x="149" y="618"/>
                    <a:pt x="146" y="615"/>
                    <a:pt x="144" y="612"/>
                  </a:cubicBezTo>
                  <a:cubicBezTo>
                    <a:pt x="141" y="610"/>
                    <a:pt x="137" y="609"/>
                    <a:pt x="135" y="607"/>
                  </a:cubicBezTo>
                  <a:cubicBezTo>
                    <a:pt x="133" y="605"/>
                    <a:pt x="131" y="603"/>
                    <a:pt x="128" y="602"/>
                  </a:cubicBezTo>
                  <a:cubicBezTo>
                    <a:pt x="127" y="600"/>
                    <a:pt x="124" y="597"/>
                    <a:pt x="122" y="596"/>
                  </a:cubicBezTo>
                  <a:cubicBezTo>
                    <a:pt x="120" y="594"/>
                    <a:pt x="119" y="594"/>
                    <a:pt x="118" y="592"/>
                  </a:cubicBezTo>
                  <a:cubicBezTo>
                    <a:pt x="117" y="592"/>
                    <a:pt x="116" y="592"/>
                    <a:pt x="115" y="591"/>
                  </a:cubicBezTo>
                  <a:cubicBezTo>
                    <a:pt x="114" y="590"/>
                    <a:pt x="114" y="589"/>
                    <a:pt x="113" y="588"/>
                  </a:cubicBezTo>
                  <a:cubicBezTo>
                    <a:pt x="112" y="587"/>
                    <a:pt x="110" y="586"/>
                    <a:pt x="109" y="585"/>
                  </a:cubicBezTo>
                  <a:cubicBezTo>
                    <a:pt x="108" y="584"/>
                    <a:pt x="108" y="583"/>
                    <a:pt x="107" y="583"/>
                  </a:cubicBezTo>
                  <a:cubicBezTo>
                    <a:pt x="104" y="580"/>
                    <a:pt x="100" y="577"/>
                    <a:pt x="98" y="574"/>
                  </a:cubicBezTo>
                  <a:cubicBezTo>
                    <a:pt x="94" y="571"/>
                    <a:pt x="91" y="567"/>
                    <a:pt x="87" y="563"/>
                  </a:cubicBezTo>
                  <a:cubicBezTo>
                    <a:pt x="84" y="560"/>
                    <a:pt x="82" y="557"/>
                    <a:pt x="79" y="554"/>
                  </a:cubicBezTo>
                  <a:cubicBezTo>
                    <a:pt x="75" y="547"/>
                    <a:pt x="68" y="543"/>
                    <a:pt x="65" y="535"/>
                  </a:cubicBezTo>
                  <a:cubicBezTo>
                    <a:pt x="65" y="534"/>
                    <a:pt x="64" y="534"/>
                    <a:pt x="63" y="534"/>
                  </a:cubicBezTo>
                  <a:cubicBezTo>
                    <a:pt x="63" y="532"/>
                    <a:pt x="61" y="531"/>
                    <a:pt x="60" y="529"/>
                  </a:cubicBezTo>
                  <a:cubicBezTo>
                    <a:pt x="58" y="526"/>
                    <a:pt x="56" y="522"/>
                    <a:pt x="53" y="520"/>
                  </a:cubicBezTo>
                  <a:cubicBezTo>
                    <a:pt x="54" y="517"/>
                    <a:pt x="51" y="518"/>
                    <a:pt x="51" y="515"/>
                  </a:cubicBezTo>
                  <a:cubicBezTo>
                    <a:pt x="49" y="513"/>
                    <a:pt x="48" y="511"/>
                    <a:pt x="46" y="508"/>
                  </a:cubicBezTo>
                  <a:cubicBezTo>
                    <a:pt x="43" y="504"/>
                    <a:pt x="42" y="500"/>
                    <a:pt x="39" y="496"/>
                  </a:cubicBezTo>
                  <a:cubicBezTo>
                    <a:pt x="39" y="493"/>
                    <a:pt x="37" y="492"/>
                    <a:pt x="36" y="490"/>
                  </a:cubicBezTo>
                  <a:cubicBezTo>
                    <a:pt x="34" y="486"/>
                    <a:pt x="33" y="481"/>
                    <a:pt x="30" y="478"/>
                  </a:cubicBezTo>
                  <a:cubicBezTo>
                    <a:pt x="30" y="477"/>
                    <a:pt x="30" y="477"/>
                    <a:pt x="30" y="476"/>
                  </a:cubicBezTo>
                  <a:cubicBezTo>
                    <a:pt x="30" y="475"/>
                    <a:pt x="29" y="475"/>
                    <a:pt x="28" y="473"/>
                  </a:cubicBezTo>
                  <a:cubicBezTo>
                    <a:pt x="28" y="473"/>
                    <a:pt x="29" y="472"/>
                    <a:pt x="29" y="472"/>
                  </a:cubicBezTo>
                  <a:cubicBezTo>
                    <a:pt x="28" y="471"/>
                    <a:pt x="27" y="470"/>
                    <a:pt x="26" y="470"/>
                  </a:cubicBezTo>
                  <a:cubicBezTo>
                    <a:pt x="26" y="468"/>
                    <a:pt x="26" y="466"/>
                    <a:pt x="25" y="464"/>
                  </a:cubicBezTo>
                  <a:cubicBezTo>
                    <a:pt x="24" y="463"/>
                    <a:pt x="23" y="462"/>
                    <a:pt x="23" y="461"/>
                  </a:cubicBezTo>
                  <a:cubicBezTo>
                    <a:pt x="23" y="460"/>
                    <a:pt x="23" y="459"/>
                    <a:pt x="23" y="458"/>
                  </a:cubicBezTo>
                  <a:cubicBezTo>
                    <a:pt x="22" y="455"/>
                    <a:pt x="19" y="451"/>
                    <a:pt x="18" y="449"/>
                  </a:cubicBezTo>
                  <a:cubicBezTo>
                    <a:pt x="18" y="448"/>
                    <a:pt x="18" y="447"/>
                    <a:pt x="18" y="446"/>
                  </a:cubicBezTo>
                  <a:cubicBezTo>
                    <a:pt x="18" y="445"/>
                    <a:pt x="17" y="444"/>
                    <a:pt x="17" y="443"/>
                  </a:cubicBezTo>
                  <a:cubicBezTo>
                    <a:pt x="17" y="442"/>
                    <a:pt x="17" y="441"/>
                    <a:pt x="16" y="440"/>
                  </a:cubicBezTo>
                  <a:cubicBezTo>
                    <a:pt x="16" y="439"/>
                    <a:pt x="15" y="438"/>
                    <a:pt x="15" y="437"/>
                  </a:cubicBezTo>
                  <a:cubicBezTo>
                    <a:pt x="14" y="435"/>
                    <a:pt x="14" y="433"/>
                    <a:pt x="14" y="431"/>
                  </a:cubicBezTo>
                  <a:cubicBezTo>
                    <a:pt x="13" y="430"/>
                    <a:pt x="12" y="429"/>
                    <a:pt x="12" y="428"/>
                  </a:cubicBezTo>
                  <a:cubicBezTo>
                    <a:pt x="12" y="427"/>
                    <a:pt x="12" y="426"/>
                    <a:pt x="11" y="424"/>
                  </a:cubicBezTo>
                  <a:cubicBezTo>
                    <a:pt x="11" y="424"/>
                    <a:pt x="10" y="423"/>
                    <a:pt x="10" y="422"/>
                  </a:cubicBezTo>
                  <a:cubicBezTo>
                    <a:pt x="10" y="420"/>
                    <a:pt x="10" y="419"/>
                    <a:pt x="10" y="418"/>
                  </a:cubicBezTo>
                  <a:cubicBezTo>
                    <a:pt x="10" y="416"/>
                    <a:pt x="9" y="415"/>
                    <a:pt x="9" y="414"/>
                  </a:cubicBezTo>
                  <a:cubicBezTo>
                    <a:pt x="9" y="413"/>
                    <a:pt x="9" y="412"/>
                    <a:pt x="9" y="411"/>
                  </a:cubicBezTo>
                  <a:cubicBezTo>
                    <a:pt x="8" y="411"/>
                    <a:pt x="8" y="410"/>
                    <a:pt x="7" y="409"/>
                  </a:cubicBezTo>
                  <a:cubicBezTo>
                    <a:pt x="7" y="407"/>
                    <a:pt x="7" y="405"/>
                    <a:pt x="7" y="403"/>
                  </a:cubicBezTo>
                  <a:cubicBezTo>
                    <a:pt x="7" y="402"/>
                    <a:pt x="6" y="401"/>
                    <a:pt x="6" y="401"/>
                  </a:cubicBezTo>
                  <a:cubicBezTo>
                    <a:pt x="5" y="399"/>
                    <a:pt x="6" y="397"/>
                    <a:pt x="5" y="396"/>
                  </a:cubicBezTo>
                  <a:cubicBezTo>
                    <a:pt x="5" y="394"/>
                    <a:pt x="4" y="393"/>
                    <a:pt x="5" y="391"/>
                  </a:cubicBezTo>
                  <a:cubicBezTo>
                    <a:pt x="4" y="389"/>
                    <a:pt x="4" y="386"/>
                    <a:pt x="3" y="385"/>
                  </a:cubicBezTo>
                  <a:cubicBezTo>
                    <a:pt x="3" y="380"/>
                    <a:pt x="3" y="375"/>
                    <a:pt x="2" y="369"/>
                  </a:cubicBezTo>
                  <a:cubicBezTo>
                    <a:pt x="2" y="368"/>
                    <a:pt x="1" y="367"/>
                    <a:pt x="1" y="367"/>
                  </a:cubicBezTo>
                  <a:cubicBezTo>
                    <a:pt x="1" y="366"/>
                    <a:pt x="1" y="364"/>
                    <a:pt x="1" y="363"/>
                  </a:cubicBezTo>
                  <a:cubicBezTo>
                    <a:pt x="1" y="354"/>
                    <a:pt x="0" y="344"/>
                    <a:pt x="1" y="335"/>
                  </a:cubicBezTo>
                  <a:cubicBezTo>
                    <a:pt x="1" y="331"/>
                    <a:pt x="0" y="327"/>
                    <a:pt x="0" y="323"/>
                  </a:cubicBezTo>
                  <a:cubicBezTo>
                    <a:pt x="0" y="322"/>
                    <a:pt x="1" y="321"/>
                    <a:pt x="1" y="320"/>
                  </a:cubicBezTo>
                  <a:cubicBezTo>
                    <a:pt x="2" y="318"/>
                    <a:pt x="1" y="315"/>
                    <a:pt x="1" y="313"/>
                  </a:cubicBezTo>
                  <a:cubicBezTo>
                    <a:pt x="2" y="311"/>
                    <a:pt x="2" y="309"/>
                    <a:pt x="2" y="307"/>
                  </a:cubicBezTo>
                  <a:cubicBezTo>
                    <a:pt x="3" y="304"/>
                    <a:pt x="3" y="301"/>
                    <a:pt x="3" y="298"/>
                  </a:cubicBezTo>
                  <a:cubicBezTo>
                    <a:pt x="4" y="294"/>
                    <a:pt x="4" y="289"/>
                    <a:pt x="5" y="285"/>
                  </a:cubicBezTo>
                  <a:cubicBezTo>
                    <a:pt x="5" y="284"/>
                    <a:pt x="5" y="284"/>
                    <a:pt x="5" y="283"/>
                  </a:cubicBezTo>
                  <a:cubicBezTo>
                    <a:pt x="7" y="279"/>
                    <a:pt x="6" y="275"/>
                    <a:pt x="8" y="272"/>
                  </a:cubicBezTo>
                  <a:cubicBezTo>
                    <a:pt x="8" y="271"/>
                    <a:pt x="7" y="270"/>
                    <a:pt x="7" y="268"/>
                  </a:cubicBezTo>
                  <a:cubicBezTo>
                    <a:pt x="7" y="268"/>
                    <a:pt x="8" y="267"/>
                    <a:pt x="9" y="266"/>
                  </a:cubicBezTo>
                  <a:cubicBezTo>
                    <a:pt x="9" y="265"/>
                    <a:pt x="9" y="264"/>
                    <a:pt x="9" y="263"/>
                  </a:cubicBezTo>
                  <a:cubicBezTo>
                    <a:pt x="9" y="262"/>
                    <a:pt x="10" y="261"/>
                    <a:pt x="10" y="260"/>
                  </a:cubicBezTo>
                  <a:cubicBezTo>
                    <a:pt x="10" y="259"/>
                    <a:pt x="10" y="258"/>
                    <a:pt x="10" y="257"/>
                  </a:cubicBezTo>
                  <a:cubicBezTo>
                    <a:pt x="10" y="256"/>
                    <a:pt x="11" y="255"/>
                    <a:pt x="11" y="255"/>
                  </a:cubicBezTo>
                  <a:cubicBezTo>
                    <a:pt x="13" y="251"/>
                    <a:pt x="13" y="247"/>
                    <a:pt x="14" y="243"/>
                  </a:cubicBezTo>
                  <a:cubicBezTo>
                    <a:pt x="14" y="242"/>
                    <a:pt x="15" y="240"/>
                    <a:pt x="15" y="239"/>
                  </a:cubicBezTo>
                  <a:cubicBezTo>
                    <a:pt x="16" y="237"/>
                    <a:pt x="17" y="235"/>
                    <a:pt x="18" y="234"/>
                  </a:cubicBezTo>
                  <a:cubicBezTo>
                    <a:pt x="19" y="231"/>
                    <a:pt x="19" y="228"/>
                    <a:pt x="20" y="226"/>
                  </a:cubicBezTo>
                  <a:cubicBezTo>
                    <a:pt x="20" y="225"/>
                    <a:pt x="21" y="224"/>
                    <a:pt x="21" y="223"/>
                  </a:cubicBezTo>
                  <a:cubicBezTo>
                    <a:pt x="22" y="222"/>
                    <a:pt x="21" y="221"/>
                    <a:pt x="22" y="220"/>
                  </a:cubicBezTo>
                  <a:cubicBezTo>
                    <a:pt x="22" y="218"/>
                    <a:pt x="24" y="217"/>
                    <a:pt x="25" y="215"/>
                  </a:cubicBezTo>
                  <a:cubicBezTo>
                    <a:pt x="24" y="210"/>
                    <a:pt x="28" y="209"/>
                    <a:pt x="28" y="205"/>
                  </a:cubicBezTo>
                  <a:cubicBezTo>
                    <a:pt x="30" y="204"/>
                    <a:pt x="30" y="201"/>
                    <a:pt x="32" y="200"/>
                  </a:cubicBezTo>
                  <a:cubicBezTo>
                    <a:pt x="31" y="197"/>
                    <a:pt x="33" y="196"/>
                    <a:pt x="34" y="193"/>
                  </a:cubicBezTo>
                  <a:cubicBezTo>
                    <a:pt x="34" y="192"/>
                    <a:pt x="34" y="191"/>
                    <a:pt x="34" y="190"/>
                  </a:cubicBezTo>
                  <a:cubicBezTo>
                    <a:pt x="35" y="190"/>
                    <a:pt x="36" y="189"/>
                    <a:pt x="36" y="188"/>
                  </a:cubicBezTo>
                  <a:cubicBezTo>
                    <a:pt x="37" y="188"/>
                    <a:pt x="37" y="186"/>
                    <a:pt x="37" y="186"/>
                  </a:cubicBezTo>
                  <a:cubicBezTo>
                    <a:pt x="39" y="182"/>
                    <a:pt x="42" y="180"/>
                    <a:pt x="42" y="175"/>
                  </a:cubicBezTo>
                  <a:cubicBezTo>
                    <a:pt x="44" y="173"/>
                    <a:pt x="47" y="171"/>
                    <a:pt x="47" y="167"/>
                  </a:cubicBezTo>
                  <a:cubicBezTo>
                    <a:pt x="48" y="167"/>
                    <a:pt x="49" y="166"/>
                    <a:pt x="49" y="166"/>
                  </a:cubicBezTo>
                  <a:cubicBezTo>
                    <a:pt x="50" y="163"/>
                    <a:pt x="52" y="161"/>
                    <a:pt x="53" y="159"/>
                  </a:cubicBezTo>
                  <a:cubicBezTo>
                    <a:pt x="54" y="156"/>
                    <a:pt x="56" y="153"/>
                    <a:pt x="59" y="152"/>
                  </a:cubicBezTo>
                  <a:cubicBezTo>
                    <a:pt x="59" y="149"/>
                    <a:pt x="60" y="148"/>
                    <a:pt x="62" y="147"/>
                  </a:cubicBezTo>
                  <a:cubicBezTo>
                    <a:pt x="62" y="147"/>
                    <a:pt x="61" y="146"/>
                    <a:pt x="61" y="146"/>
                  </a:cubicBezTo>
                  <a:cubicBezTo>
                    <a:pt x="62" y="145"/>
                    <a:pt x="63" y="144"/>
                    <a:pt x="63" y="142"/>
                  </a:cubicBezTo>
                  <a:cubicBezTo>
                    <a:pt x="64" y="142"/>
                    <a:pt x="65" y="140"/>
                    <a:pt x="66" y="139"/>
                  </a:cubicBezTo>
                  <a:cubicBezTo>
                    <a:pt x="67" y="136"/>
                    <a:pt x="68" y="134"/>
                    <a:pt x="71" y="133"/>
                  </a:cubicBezTo>
                  <a:cubicBezTo>
                    <a:pt x="71" y="133"/>
                    <a:pt x="71" y="133"/>
                    <a:pt x="71" y="132"/>
                  </a:cubicBezTo>
                  <a:cubicBezTo>
                    <a:pt x="73" y="131"/>
                    <a:pt x="74" y="128"/>
                    <a:pt x="76" y="127"/>
                  </a:cubicBezTo>
                  <a:cubicBezTo>
                    <a:pt x="78" y="122"/>
                    <a:pt x="83" y="120"/>
                    <a:pt x="85" y="115"/>
                  </a:cubicBezTo>
                  <a:cubicBezTo>
                    <a:pt x="88" y="112"/>
                    <a:pt x="92" y="108"/>
                    <a:pt x="95" y="104"/>
                  </a:cubicBezTo>
                  <a:cubicBezTo>
                    <a:pt x="95" y="104"/>
                    <a:pt x="96" y="104"/>
                    <a:pt x="96" y="104"/>
                  </a:cubicBezTo>
                  <a:cubicBezTo>
                    <a:pt x="98" y="100"/>
                    <a:pt x="101" y="99"/>
                    <a:pt x="104" y="96"/>
                  </a:cubicBezTo>
                  <a:cubicBezTo>
                    <a:pt x="104" y="95"/>
                    <a:pt x="105" y="95"/>
                    <a:pt x="106" y="95"/>
                  </a:cubicBezTo>
                  <a:cubicBezTo>
                    <a:pt x="107" y="93"/>
                    <a:pt x="108" y="91"/>
                    <a:pt x="110" y="90"/>
                  </a:cubicBezTo>
                  <a:cubicBezTo>
                    <a:pt x="111" y="90"/>
                    <a:pt x="111" y="89"/>
                    <a:pt x="111" y="88"/>
                  </a:cubicBezTo>
                  <a:cubicBezTo>
                    <a:pt x="115" y="86"/>
                    <a:pt x="118" y="82"/>
                    <a:pt x="122" y="79"/>
                  </a:cubicBezTo>
                  <a:cubicBezTo>
                    <a:pt x="129" y="75"/>
                    <a:pt x="133" y="68"/>
                    <a:pt x="141" y="65"/>
                  </a:cubicBezTo>
                  <a:cubicBezTo>
                    <a:pt x="142" y="65"/>
                    <a:pt x="142" y="64"/>
                    <a:pt x="142" y="63"/>
                  </a:cubicBezTo>
                  <a:cubicBezTo>
                    <a:pt x="146" y="61"/>
                    <a:pt x="150" y="59"/>
                    <a:pt x="154" y="56"/>
                  </a:cubicBezTo>
                  <a:cubicBezTo>
                    <a:pt x="155" y="56"/>
                    <a:pt x="155" y="55"/>
                    <a:pt x="156" y="55"/>
                  </a:cubicBezTo>
                  <a:cubicBezTo>
                    <a:pt x="157" y="54"/>
                    <a:pt x="158" y="54"/>
                    <a:pt x="158" y="54"/>
                  </a:cubicBezTo>
                  <a:cubicBezTo>
                    <a:pt x="159" y="53"/>
                    <a:pt x="160" y="52"/>
                    <a:pt x="161" y="51"/>
                  </a:cubicBezTo>
                  <a:cubicBezTo>
                    <a:pt x="162" y="50"/>
                    <a:pt x="164" y="50"/>
                    <a:pt x="166" y="49"/>
                  </a:cubicBezTo>
                  <a:cubicBezTo>
                    <a:pt x="167" y="48"/>
                    <a:pt x="167" y="48"/>
                    <a:pt x="168" y="47"/>
                  </a:cubicBezTo>
                  <a:cubicBezTo>
                    <a:pt x="170" y="46"/>
                    <a:pt x="173" y="45"/>
                    <a:pt x="175" y="44"/>
                  </a:cubicBezTo>
                  <a:cubicBezTo>
                    <a:pt x="176" y="44"/>
                    <a:pt x="176" y="43"/>
                    <a:pt x="177" y="42"/>
                  </a:cubicBezTo>
                  <a:cubicBezTo>
                    <a:pt x="179" y="41"/>
                    <a:pt x="182" y="41"/>
                    <a:pt x="183" y="39"/>
                  </a:cubicBezTo>
                  <a:cubicBezTo>
                    <a:pt x="185" y="38"/>
                    <a:pt x="187" y="37"/>
                    <a:pt x="189" y="36"/>
                  </a:cubicBezTo>
                  <a:cubicBezTo>
                    <a:pt x="190" y="36"/>
                    <a:pt x="191" y="35"/>
                    <a:pt x="192" y="34"/>
                  </a:cubicBezTo>
                  <a:cubicBezTo>
                    <a:pt x="192" y="34"/>
                    <a:pt x="193" y="34"/>
                    <a:pt x="194" y="34"/>
                  </a:cubicBezTo>
                  <a:cubicBezTo>
                    <a:pt x="196" y="33"/>
                    <a:pt x="197" y="32"/>
                    <a:pt x="199" y="31"/>
                  </a:cubicBezTo>
                  <a:cubicBezTo>
                    <a:pt x="201" y="30"/>
                    <a:pt x="202" y="30"/>
                    <a:pt x="204" y="29"/>
                  </a:cubicBezTo>
                  <a:cubicBezTo>
                    <a:pt x="206" y="29"/>
                    <a:pt x="207" y="28"/>
                    <a:pt x="210" y="27"/>
                  </a:cubicBezTo>
                  <a:cubicBezTo>
                    <a:pt x="214" y="26"/>
                    <a:pt x="217" y="24"/>
                    <a:pt x="221" y="23"/>
                  </a:cubicBezTo>
                  <a:cubicBezTo>
                    <a:pt x="225" y="22"/>
                    <a:pt x="228" y="19"/>
                    <a:pt x="231" y="19"/>
                  </a:cubicBezTo>
                  <a:cubicBezTo>
                    <a:pt x="231" y="19"/>
                    <a:pt x="233" y="19"/>
                    <a:pt x="234" y="19"/>
                  </a:cubicBezTo>
                  <a:cubicBezTo>
                    <a:pt x="235" y="18"/>
                    <a:pt x="236" y="17"/>
                    <a:pt x="237" y="17"/>
                  </a:cubicBezTo>
                  <a:cubicBezTo>
                    <a:pt x="238" y="16"/>
                    <a:pt x="240" y="17"/>
                    <a:pt x="241" y="16"/>
                  </a:cubicBezTo>
                  <a:cubicBezTo>
                    <a:pt x="245" y="15"/>
                    <a:pt x="250" y="13"/>
                    <a:pt x="254" y="13"/>
                  </a:cubicBezTo>
                  <a:cubicBezTo>
                    <a:pt x="258" y="12"/>
                    <a:pt x="261" y="11"/>
                    <a:pt x="264" y="9"/>
                  </a:cubicBezTo>
                  <a:cubicBezTo>
                    <a:pt x="265" y="9"/>
                    <a:pt x="268" y="10"/>
                    <a:pt x="270" y="8"/>
                  </a:cubicBezTo>
                  <a:cubicBezTo>
                    <a:pt x="272" y="8"/>
                    <a:pt x="273" y="8"/>
                    <a:pt x="274" y="7"/>
                  </a:cubicBezTo>
                  <a:cubicBezTo>
                    <a:pt x="281" y="6"/>
                    <a:pt x="288" y="5"/>
                    <a:pt x="295" y="4"/>
                  </a:cubicBezTo>
                  <a:cubicBezTo>
                    <a:pt x="297" y="4"/>
                    <a:pt x="299" y="3"/>
                    <a:pt x="300" y="3"/>
                  </a:cubicBezTo>
                  <a:cubicBezTo>
                    <a:pt x="303" y="3"/>
                    <a:pt x="305" y="3"/>
                    <a:pt x="307" y="3"/>
                  </a:cubicBezTo>
                  <a:cubicBezTo>
                    <a:pt x="309" y="2"/>
                    <a:pt x="312" y="1"/>
                    <a:pt x="314" y="1"/>
                  </a:cubicBezTo>
                  <a:cubicBezTo>
                    <a:pt x="317" y="1"/>
                    <a:pt x="320" y="2"/>
                    <a:pt x="323" y="1"/>
                  </a:cubicBezTo>
                  <a:cubicBezTo>
                    <a:pt x="323" y="1"/>
                    <a:pt x="324" y="1"/>
                    <a:pt x="325" y="0"/>
                  </a:cubicBezTo>
                  <a:cubicBezTo>
                    <a:pt x="327" y="0"/>
                    <a:pt x="328" y="1"/>
                    <a:pt x="330" y="1"/>
                  </a:cubicBezTo>
                  <a:cubicBezTo>
                    <a:pt x="330" y="1"/>
                    <a:pt x="331" y="0"/>
                    <a:pt x="332" y="0"/>
                  </a:cubicBezTo>
                  <a:cubicBezTo>
                    <a:pt x="334" y="0"/>
                    <a:pt x="336" y="1"/>
                    <a:pt x="337" y="1"/>
                  </a:cubicBezTo>
                  <a:cubicBezTo>
                    <a:pt x="339" y="1"/>
                    <a:pt x="340" y="0"/>
                    <a:pt x="341" y="0"/>
                  </a:cubicBezTo>
                  <a:cubicBezTo>
                    <a:pt x="343" y="0"/>
                    <a:pt x="344" y="0"/>
                    <a:pt x="345" y="0"/>
                  </a:cubicBezTo>
                  <a:cubicBezTo>
                    <a:pt x="346" y="0"/>
                    <a:pt x="346" y="0"/>
                    <a:pt x="347" y="0"/>
                  </a:cubicBezTo>
                  <a:cubicBezTo>
                    <a:pt x="350" y="0"/>
                    <a:pt x="353" y="1"/>
                    <a:pt x="355" y="1"/>
                  </a:cubicBezTo>
                  <a:cubicBezTo>
                    <a:pt x="356" y="1"/>
                    <a:pt x="357" y="0"/>
                    <a:pt x="358" y="0"/>
                  </a:cubicBezTo>
                  <a:cubicBezTo>
                    <a:pt x="359" y="0"/>
                    <a:pt x="359" y="1"/>
                    <a:pt x="360" y="1"/>
                  </a:cubicBezTo>
                  <a:cubicBezTo>
                    <a:pt x="365" y="2"/>
                    <a:pt x="372" y="1"/>
                    <a:pt x="378" y="1"/>
                  </a:cubicBezTo>
                  <a:cubicBezTo>
                    <a:pt x="380" y="1"/>
                    <a:pt x="383" y="2"/>
                    <a:pt x="385" y="3"/>
                  </a:cubicBezTo>
                  <a:cubicBezTo>
                    <a:pt x="386" y="3"/>
                    <a:pt x="387" y="3"/>
                    <a:pt x="388" y="3"/>
                  </a:cubicBezTo>
                  <a:cubicBezTo>
                    <a:pt x="389" y="3"/>
                    <a:pt x="390" y="3"/>
                    <a:pt x="391" y="4"/>
                  </a:cubicBezTo>
                  <a:cubicBezTo>
                    <a:pt x="393" y="4"/>
                    <a:pt x="395" y="3"/>
                    <a:pt x="396" y="4"/>
                  </a:cubicBezTo>
                  <a:cubicBezTo>
                    <a:pt x="407" y="4"/>
                    <a:pt x="414" y="7"/>
                    <a:pt x="422" y="9"/>
                  </a:cubicBezTo>
                  <a:cubicBezTo>
                    <a:pt x="423" y="9"/>
                    <a:pt x="424" y="10"/>
                    <a:pt x="425" y="10"/>
                  </a:cubicBezTo>
                  <a:cubicBezTo>
                    <a:pt x="429" y="9"/>
                    <a:pt x="435" y="11"/>
                    <a:pt x="439" y="13"/>
                  </a:cubicBezTo>
                  <a:cubicBezTo>
                    <a:pt x="443" y="14"/>
                    <a:pt x="447" y="14"/>
                    <a:pt x="450" y="16"/>
                  </a:cubicBezTo>
                  <a:cubicBezTo>
                    <a:pt x="455" y="16"/>
                    <a:pt x="460" y="18"/>
                    <a:pt x="463" y="20"/>
                  </a:cubicBezTo>
                  <a:cubicBezTo>
                    <a:pt x="472" y="22"/>
                    <a:pt x="477" y="26"/>
                    <a:pt x="486" y="28"/>
                  </a:cubicBezTo>
                  <a:cubicBezTo>
                    <a:pt x="486" y="29"/>
                    <a:pt x="487" y="30"/>
                    <a:pt x="488" y="30"/>
                  </a:cubicBezTo>
                  <a:cubicBezTo>
                    <a:pt x="495" y="31"/>
                    <a:pt x="499" y="35"/>
                    <a:pt x="505" y="37"/>
                  </a:cubicBezTo>
                  <a:cubicBezTo>
                    <a:pt x="509" y="41"/>
                    <a:pt x="515" y="43"/>
                    <a:pt x="520" y="45"/>
                  </a:cubicBezTo>
                  <a:cubicBezTo>
                    <a:pt x="522" y="46"/>
                    <a:pt x="523" y="46"/>
                    <a:pt x="524" y="48"/>
                  </a:cubicBezTo>
                  <a:cubicBezTo>
                    <a:pt x="526" y="48"/>
                    <a:pt x="526" y="49"/>
                    <a:pt x="528" y="50"/>
                  </a:cubicBezTo>
                  <a:cubicBezTo>
                    <a:pt x="528" y="50"/>
                    <a:pt x="528" y="51"/>
                    <a:pt x="528" y="51"/>
                  </a:cubicBezTo>
                  <a:close/>
                  <a:moveTo>
                    <a:pt x="543" y="78"/>
                  </a:moveTo>
                  <a:cubicBezTo>
                    <a:pt x="538" y="76"/>
                    <a:pt x="536" y="73"/>
                    <a:pt x="532" y="70"/>
                  </a:cubicBezTo>
                  <a:cubicBezTo>
                    <a:pt x="529" y="71"/>
                    <a:pt x="529" y="68"/>
                    <a:pt x="527" y="67"/>
                  </a:cubicBezTo>
                  <a:cubicBezTo>
                    <a:pt x="526" y="67"/>
                    <a:pt x="525" y="67"/>
                    <a:pt x="524" y="66"/>
                  </a:cubicBezTo>
                  <a:cubicBezTo>
                    <a:pt x="523" y="65"/>
                    <a:pt x="523" y="64"/>
                    <a:pt x="522" y="63"/>
                  </a:cubicBezTo>
                  <a:cubicBezTo>
                    <a:pt x="521" y="63"/>
                    <a:pt x="520" y="63"/>
                    <a:pt x="519" y="63"/>
                  </a:cubicBezTo>
                  <a:cubicBezTo>
                    <a:pt x="519" y="63"/>
                    <a:pt x="518" y="62"/>
                    <a:pt x="517" y="61"/>
                  </a:cubicBezTo>
                  <a:cubicBezTo>
                    <a:pt x="517" y="61"/>
                    <a:pt x="515" y="60"/>
                    <a:pt x="514" y="60"/>
                  </a:cubicBezTo>
                  <a:cubicBezTo>
                    <a:pt x="514" y="59"/>
                    <a:pt x="513" y="58"/>
                    <a:pt x="512" y="58"/>
                  </a:cubicBezTo>
                  <a:cubicBezTo>
                    <a:pt x="510" y="57"/>
                    <a:pt x="508" y="56"/>
                    <a:pt x="506" y="55"/>
                  </a:cubicBezTo>
                  <a:cubicBezTo>
                    <a:pt x="505" y="54"/>
                    <a:pt x="504" y="53"/>
                    <a:pt x="503" y="53"/>
                  </a:cubicBezTo>
                  <a:cubicBezTo>
                    <a:pt x="502" y="52"/>
                    <a:pt x="501" y="52"/>
                    <a:pt x="500" y="52"/>
                  </a:cubicBezTo>
                  <a:cubicBezTo>
                    <a:pt x="500" y="52"/>
                    <a:pt x="499" y="50"/>
                    <a:pt x="499" y="50"/>
                  </a:cubicBezTo>
                  <a:cubicBezTo>
                    <a:pt x="498" y="50"/>
                    <a:pt x="497" y="50"/>
                    <a:pt x="496" y="50"/>
                  </a:cubicBezTo>
                  <a:cubicBezTo>
                    <a:pt x="494" y="49"/>
                    <a:pt x="492" y="47"/>
                    <a:pt x="491" y="46"/>
                  </a:cubicBezTo>
                  <a:cubicBezTo>
                    <a:pt x="490" y="46"/>
                    <a:pt x="489" y="46"/>
                    <a:pt x="488" y="46"/>
                  </a:cubicBezTo>
                  <a:cubicBezTo>
                    <a:pt x="487" y="45"/>
                    <a:pt x="486" y="44"/>
                    <a:pt x="484" y="43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0" y="42"/>
                    <a:pt x="478" y="41"/>
                    <a:pt x="476" y="40"/>
                  </a:cubicBezTo>
                  <a:cubicBezTo>
                    <a:pt x="476" y="40"/>
                    <a:pt x="475" y="40"/>
                    <a:pt x="474" y="40"/>
                  </a:cubicBezTo>
                  <a:cubicBezTo>
                    <a:pt x="473" y="39"/>
                    <a:pt x="473" y="39"/>
                    <a:pt x="472" y="38"/>
                  </a:cubicBezTo>
                  <a:cubicBezTo>
                    <a:pt x="471" y="38"/>
                    <a:pt x="470" y="38"/>
                    <a:pt x="469" y="38"/>
                  </a:cubicBezTo>
                  <a:cubicBezTo>
                    <a:pt x="467" y="37"/>
                    <a:pt x="465" y="35"/>
                    <a:pt x="463" y="35"/>
                  </a:cubicBezTo>
                  <a:cubicBezTo>
                    <a:pt x="463" y="35"/>
                    <a:pt x="462" y="35"/>
                    <a:pt x="461" y="35"/>
                  </a:cubicBezTo>
                  <a:cubicBezTo>
                    <a:pt x="460" y="35"/>
                    <a:pt x="459" y="34"/>
                    <a:pt x="459" y="34"/>
                  </a:cubicBezTo>
                  <a:cubicBezTo>
                    <a:pt x="457" y="33"/>
                    <a:pt x="455" y="33"/>
                    <a:pt x="453" y="32"/>
                  </a:cubicBezTo>
                  <a:cubicBezTo>
                    <a:pt x="452" y="31"/>
                    <a:pt x="450" y="30"/>
                    <a:pt x="448" y="30"/>
                  </a:cubicBezTo>
                  <a:cubicBezTo>
                    <a:pt x="447" y="29"/>
                    <a:pt x="445" y="30"/>
                    <a:pt x="444" y="29"/>
                  </a:cubicBezTo>
                  <a:cubicBezTo>
                    <a:pt x="440" y="28"/>
                    <a:pt x="435" y="26"/>
                    <a:pt x="431" y="25"/>
                  </a:cubicBezTo>
                  <a:cubicBezTo>
                    <a:pt x="429" y="24"/>
                    <a:pt x="426" y="23"/>
                    <a:pt x="424" y="23"/>
                  </a:cubicBezTo>
                  <a:cubicBezTo>
                    <a:pt x="423" y="23"/>
                    <a:pt x="422" y="23"/>
                    <a:pt x="422" y="23"/>
                  </a:cubicBezTo>
                  <a:cubicBezTo>
                    <a:pt x="421" y="23"/>
                    <a:pt x="419" y="22"/>
                    <a:pt x="419" y="22"/>
                  </a:cubicBezTo>
                  <a:cubicBezTo>
                    <a:pt x="416" y="22"/>
                    <a:pt x="413" y="21"/>
                    <a:pt x="410" y="20"/>
                  </a:cubicBezTo>
                  <a:cubicBezTo>
                    <a:pt x="408" y="20"/>
                    <a:pt x="406" y="20"/>
                    <a:pt x="404" y="20"/>
                  </a:cubicBezTo>
                  <a:cubicBezTo>
                    <a:pt x="401" y="19"/>
                    <a:pt x="399" y="18"/>
                    <a:pt x="396" y="18"/>
                  </a:cubicBezTo>
                  <a:cubicBezTo>
                    <a:pt x="395" y="18"/>
                    <a:pt x="394" y="17"/>
                    <a:pt x="392" y="17"/>
                  </a:cubicBezTo>
                  <a:cubicBezTo>
                    <a:pt x="388" y="17"/>
                    <a:pt x="383" y="17"/>
                    <a:pt x="378" y="16"/>
                  </a:cubicBezTo>
                  <a:cubicBezTo>
                    <a:pt x="377" y="16"/>
                    <a:pt x="376" y="16"/>
                    <a:pt x="375" y="15"/>
                  </a:cubicBezTo>
                  <a:cubicBezTo>
                    <a:pt x="365" y="14"/>
                    <a:pt x="353" y="15"/>
                    <a:pt x="345" y="14"/>
                  </a:cubicBezTo>
                  <a:cubicBezTo>
                    <a:pt x="344" y="15"/>
                    <a:pt x="341" y="15"/>
                    <a:pt x="339" y="14"/>
                  </a:cubicBezTo>
                  <a:cubicBezTo>
                    <a:pt x="338" y="15"/>
                    <a:pt x="336" y="14"/>
                    <a:pt x="335" y="14"/>
                  </a:cubicBezTo>
                  <a:cubicBezTo>
                    <a:pt x="334" y="14"/>
                    <a:pt x="333" y="15"/>
                    <a:pt x="333" y="15"/>
                  </a:cubicBezTo>
                  <a:cubicBezTo>
                    <a:pt x="330" y="16"/>
                    <a:pt x="327" y="15"/>
                    <a:pt x="324" y="15"/>
                  </a:cubicBezTo>
                  <a:cubicBezTo>
                    <a:pt x="319" y="16"/>
                    <a:pt x="315" y="16"/>
                    <a:pt x="311" y="16"/>
                  </a:cubicBezTo>
                  <a:cubicBezTo>
                    <a:pt x="307" y="17"/>
                    <a:pt x="302" y="17"/>
                    <a:pt x="297" y="18"/>
                  </a:cubicBezTo>
                  <a:cubicBezTo>
                    <a:pt x="292" y="18"/>
                    <a:pt x="288" y="21"/>
                    <a:pt x="284" y="21"/>
                  </a:cubicBezTo>
                  <a:cubicBezTo>
                    <a:pt x="283" y="21"/>
                    <a:pt x="282" y="20"/>
                    <a:pt x="281" y="20"/>
                  </a:cubicBezTo>
                  <a:cubicBezTo>
                    <a:pt x="281" y="20"/>
                    <a:pt x="280" y="21"/>
                    <a:pt x="279" y="21"/>
                  </a:cubicBezTo>
                  <a:cubicBezTo>
                    <a:pt x="278" y="21"/>
                    <a:pt x="277" y="21"/>
                    <a:pt x="276" y="22"/>
                  </a:cubicBezTo>
                  <a:cubicBezTo>
                    <a:pt x="275" y="22"/>
                    <a:pt x="274" y="23"/>
                    <a:pt x="273" y="23"/>
                  </a:cubicBezTo>
                  <a:cubicBezTo>
                    <a:pt x="271" y="23"/>
                    <a:pt x="270" y="23"/>
                    <a:pt x="268" y="23"/>
                  </a:cubicBezTo>
                  <a:cubicBezTo>
                    <a:pt x="268" y="23"/>
                    <a:pt x="267" y="24"/>
                    <a:pt x="267" y="24"/>
                  </a:cubicBezTo>
                  <a:cubicBezTo>
                    <a:pt x="265" y="24"/>
                    <a:pt x="263" y="24"/>
                    <a:pt x="262" y="25"/>
                  </a:cubicBezTo>
                  <a:cubicBezTo>
                    <a:pt x="260" y="25"/>
                    <a:pt x="259" y="26"/>
                    <a:pt x="257" y="26"/>
                  </a:cubicBezTo>
                  <a:cubicBezTo>
                    <a:pt x="255" y="27"/>
                    <a:pt x="254" y="27"/>
                    <a:pt x="252" y="28"/>
                  </a:cubicBezTo>
                  <a:cubicBezTo>
                    <a:pt x="251" y="28"/>
                    <a:pt x="250" y="28"/>
                    <a:pt x="249" y="28"/>
                  </a:cubicBezTo>
                  <a:cubicBezTo>
                    <a:pt x="247" y="29"/>
                    <a:pt x="245" y="31"/>
                    <a:pt x="242" y="30"/>
                  </a:cubicBezTo>
                  <a:cubicBezTo>
                    <a:pt x="241" y="31"/>
                    <a:pt x="241" y="32"/>
                    <a:pt x="240" y="32"/>
                  </a:cubicBezTo>
                  <a:cubicBezTo>
                    <a:pt x="239" y="32"/>
                    <a:pt x="239" y="31"/>
                    <a:pt x="238" y="31"/>
                  </a:cubicBezTo>
                  <a:cubicBezTo>
                    <a:pt x="237" y="31"/>
                    <a:pt x="237" y="32"/>
                    <a:pt x="237" y="32"/>
                  </a:cubicBezTo>
                  <a:cubicBezTo>
                    <a:pt x="232" y="34"/>
                    <a:pt x="228" y="35"/>
                    <a:pt x="224" y="36"/>
                  </a:cubicBezTo>
                  <a:cubicBezTo>
                    <a:pt x="222" y="38"/>
                    <a:pt x="220" y="39"/>
                    <a:pt x="217" y="40"/>
                  </a:cubicBezTo>
                  <a:cubicBezTo>
                    <a:pt x="216" y="40"/>
                    <a:pt x="215" y="41"/>
                    <a:pt x="214" y="41"/>
                  </a:cubicBezTo>
                  <a:cubicBezTo>
                    <a:pt x="205" y="44"/>
                    <a:pt x="197" y="49"/>
                    <a:pt x="189" y="53"/>
                  </a:cubicBezTo>
                  <a:cubicBezTo>
                    <a:pt x="189" y="53"/>
                    <a:pt x="188" y="53"/>
                    <a:pt x="188" y="53"/>
                  </a:cubicBezTo>
                  <a:cubicBezTo>
                    <a:pt x="187" y="54"/>
                    <a:pt x="187" y="55"/>
                    <a:pt x="186" y="55"/>
                  </a:cubicBezTo>
                  <a:cubicBezTo>
                    <a:pt x="185" y="56"/>
                    <a:pt x="184" y="56"/>
                    <a:pt x="183" y="56"/>
                  </a:cubicBezTo>
                  <a:cubicBezTo>
                    <a:pt x="182" y="56"/>
                    <a:pt x="182" y="57"/>
                    <a:pt x="181" y="57"/>
                  </a:cubicBezTo>
                  <a:cubicBezTo>
                    <a:pt x="181" y="58"/>
                    <a:pt x="180" y="57"/>
                    <a:pt x="180" y="58"/>
                  </a:cubicBezTo>
                  <a:cubicBezTo>
                    <a:pt x="178" y="58"/>
                    <a:pt x="178" y="59"/>
                    <a:pt x="176" y="60"/>
                  </a:cubicBezTo>
                  <a:cubicBezTo>
                    <a:pt x="176" y="60"/>
                    <a:pt x="175" y="60"/>
                    <a:pt x="174" y="61"/>
                  </a:cubicBezTo>
                  <a:cubicBezTo>
                    <a:pt x="173" y="61"/>
                    <a:pt x="172" y="62"/>
                    <a:pt x="171" y="63"/>
                  </a:cubicBezTo>
                  <a:cubicBezTo>
                    <a:pt x="170" y="64"/>
                    <a:pt x="167" y="65"/>
                    <a:pt x="165" y="66"/>
                  </a:cubicBezTo>
                  <a:cubicBezTo>
                    <a:pt x="163" y="67"/>
                    <a:pt x="161" y="70"/>
                    <a:pt x="158" y="70"/>
                  </a:cubicBezTo>
                  <a:cubicBezTo>
                    <a:pt x="155" y="75"/>
                    <a:pt x="147" y="76"/>
                    <a:pt x="143" y="82"/>
                  </a:cubicBezTo>
                  <a:cubicBezTo>
                    <a:pt x="138" y="85"/>
                    <a:pt x="133" y="89"/>
                    <a:pt x="129" y="93"/>
                  </a:cubicBezTo>
                  <a:cubicBezTo>
                    <a:pt x="127" y="94"/>
                    <a:pt x="125" y="95"/>
                    <a:pt x="124" y="97"/>
                  </a:cubicBezTo>
                  <a:cubicBezTo>
                    <a:pt x="124" y="98"/>
                    <a:pt x="123" y="99"/>
                    <a:pt x="123" y="99"/>
                  </a:cubicBezTo>
                  <a:cubicBezTo>
                    <a:pt x="122" y="99"/>
                    <a:pt x="122" y="100"/>
                    <a:pt x="121" y="100"/>
                  </a:cubicBezTo>
                  <a:cubicBezTo>
                    <a:pt x="120" y="101"/>
                    <a:pt x="119" y="103"/>
                    <a:pt x="118" y="104"/>
                  </a:cubicBezTo>
                  <a:cubicBezTo>
                    <a:pt x="117" y="104"/>
                    <a:pt x="116" y="105"/>
                    <a:pt x="115" y="106"/>
                  </a:cubicBezTo>
                  <a:cubicBezTo>
                    <a:pt x="112" y="108"/>
                    <a:pt x="110" y="111"/>
                    <a:pt x="107" y="114"/>
                  </a:cubicBezTo>
                  <a:cubicBezTo>
                    <a:pt x="107" y="114"/>
                    <a:pt x="106" y="114"/>
                    <a:pt x="105" y="115"/>
                  </a:cubicBezTo>
                  <a:cubicBezTo>
                    <a:pt x="105" y="117"/>
                    <a:pt x="102" y="119"/>
                    <a:pt x="101" y="121"/>
                  </a:cubicBezTo>
                  <a:cubicBezTo>
                    <a:pt x="99" y="121"/>
                    <a:pt x="99" y="122"/>
                    <a:pt x="97" y="122"/>
                  </a:cubicBezTo>
                  <a:cubicBezTo>
                    <a:pt x="96" y="125"/>
                    <a:pt x="94" y="128"/>
                    <a:pt x="92" y="129"/>
                  </a:cubicBezTo>
                  <a:cubicBezTo>
                    <a:pt x="88" y="135"/>
                    <a:pt x="84" y="140"/>
                    <a:pt x="80" y="145"/>
                  </a:cubicBezTo>
                  <a:cubicBezTo>
                    <a:pt x="79" y="146"/>
                    <a:pt x="78" y="148"/>
                    <a:pt x="77" y="149"/>
                  </a:cubicBezTo>
                  <a:cubicBezTo>
                    <a:pt x="75" y="155"/>
                    <a:pt x="70" y="157"/>
                    <a:pt x="69" y="163"/>
                  </a:cubicBezTo>
                  <a:cubicBezTo>
                    <a:pt x="68" y="163"/>
                    <a:pt x="67" y="164"/>
                    <a:pt x="67" y="164"/>
                  </a:cubicBezTo>
                  <a:cubicBezTo>
                    <a:pt x="66" y="168"/>
                    <a:pt x="64" y="169"/>
                    <a:pt x="62" y="172"/>
                  </a:cubicBezTo>
                  <a:cubicBezTo>
                    <a:pt x="60" y="179"/>
                    <a:pt x="56" y="183"/>
                    <a:pt x="53" y="189"/>
                  </a:cubicBezTo>
                  <a:cubicBezTo>
                    <a:pt x="53" y="195"/>
                    <a:pt x="48" y="196"/>
                    <a:pt x="47" y="201"/>
                  </a:cubicBezTo>
                  <a:cubicBezTo>
                    <a:pt x="47" y="202"/>
                    <a:pt x="46" y="203"/>
                    <a:pt x="45" y="203"/>
                  </a:cubicBezTo>
                  <a:cubicBezTo>
                    <a:pt x="45" y="207"/>
                    <a:pt x="43" y="209"/>
                    <a:pt x="42" y="213"/>
                  </a:cubicBezTo>
                  <a:cubicBezTo>
                    <a:pt x="41" y="217"/>
                    <a:pt x="39" y="221"/>
                    <a:pt x="38" y="224"/>
                  </a:cubicBezTo>
                  <a:cubicBezTo>
                    <a:pt x="37" y="227"/>
                    <a:pt x="37" y="229"/>
                    <a:pt x="35" y="231"/>
                  </a:cubicBezTo>
                  <a:cubicBezTo>
                    <a:pt x="36" y="234"/>
                    <a:pt x="32" y="234"/>
                    <a:pt x="33" y="237"/>
                  </a:cubicBezTo>
                  <a:cubicBezTo>
                    <a:pt x="31" y="241"/>
                    <a:pt x="31" y="245"/>
                    <a:pt x="30" y="249"/>
                  </a:cubicBezTo>
                  <a:cubicBezTo>
                    <a:pt x="29" y="252"/>
                    <a:pt x="27" y="254"/>
                    <a:pt x="26" y="257"/>
                  </a:cubicBezTo>
                  <a:cubicBezTo>
                    <a:pt x="26" y="258"/>
                    <a:pt x="26" y="259"/>
                    <a:pt x="26" y="260"/>
                  </a:cubicBezTo>
                  <a:cubicBezTo>
                    <a:pt x="26" y="260"/>
                    <a:pt x="25" y="261"/>
                    <a:pt x="25" y="262"/>
                  </a:cubicBezTo>
                  <a:cubicBezTo>
                    <a:pt x="24" y="264"/>
                    <a:pt x="25" y="267"/>
                    <a:pt x="24" y="270"/>
                  </a:cubicBezTo>
                  <a:cubicBezTo>
                    <a:pt x="23" y="274"/>
                    <a:pt x="22" y="278"/>
                    <a:pt x="21" y="282"/>
                  </a:cubicBezTo>
                  <a:cubicBezTo>
                    <a:pt x="21" y="283"/>
                    <a:pt x="22" y="285"/>
                    <a:pt x="21" y="287"/>
                  </a:cubicBezTo>
                  <a:cubicBezTo>
                    <a:pt x="21" y="289"/>
                    <a:pt x="20" y="293"/>
                    <a:pt x="20" y="296"/>
                  </a:cubicBezTo>
                  <a:cubicBezTo>
                    <a:pt x="19" y="299"/>
                    <a:pt x="19" y="301"/>
                    <a:pt x="18" y="304"/>
                  </a:cubicBezTo>
                  <a:cubicBezTo>
                    <a:pt x="18" y="305"/>
                    <a:pt x="18" y="306"/>
                    <a:pt x="18" y="308"/>
                  </a:cubicBezTo>
                  <a:cubicBezTo>
                    <a:pt x="18" y="310"/>
                    <a:pt x="17" y="312"/>
                    <a:pt x="17" y="314"/>
                  </a:cubicBezTo>
                  <a:cubicBezTo>
                    <a:pt x="16" y="318"/>
                    <a:pt x="17" y="321"/>
                    <a:pt x="17" y="324"/>
                  </a:cubicBezTo>
                  <a:cubicBezTo>
                    <a:pt x="16" y="327"/>
                    <a:pt x="17" y="330"/>
                    <a:pt x="17" y="333"/>
                  </a:cubicBezTo>
                  <a:cubicBezTo>
                    <a:pt x="16" y="338"/>
                    <a:pt x="17" y="341"/>
                    <a:pt x="17" y="345"/>
                  </a:cubicBezTo>
                  <a:cubicBezTo>
                    <a:pt x="16" y="347"/>
                    <a:pt x="17" y="350"/>
                    <a:pt x="17" y="352"/>
                  </a:cubicBezTo>
                  <a:cubicBezTo>
                    <a:pt x="17" y="355"/>
                    <a:pt x="17" y="358"/>
                    <a:pt x="17" y="360"/>
                  </a:cubicBezTo>
                  <a:cubicBezTo>
                    <a:pt x="17" y="361"/>
                    <a:pt x="18" y="362"/>
                    <a:pt x="18" y="362"/>
                  </a:cubicBezTo>
                  <a:cubicBezTo>
                    <a:pt x="17" y="367"/>
                    <a:pt x="18" y="370"/>
                    <a:pt x="18" y="374"/>
                  </a:cubicBezTo>
                  <a:cubicBezTo>
                    <a:pt x="18" y="376"/>
                    <a:pt x="19" y="378"/>
                    <a:pt x="19" y="379"/>
                  </a:cubicBezTo>
                  <a:cubicBezTo>
                    <a:pt x="19" y="382"/>
                    <a:pt x="20" y="383"/>
                    <a:pt x="20" y="384"/>
                  </a:cubicBezTo>
                  <a:cubicBezTo>
                    <a:pt x="20" y="385"/>
                    <a:pt x="20" y="387"/>
                    <a:pt x="20" y="388"/>
                  </a:cubicBezTo>
                  <a:cubicBezTo>
                    <a:pt x="20" y="389"/>
                    <a:pt x="21" y="391"/>
                    <a:pt x="21" y="392"/>
                  </a:cubicBezTo>
                  <a:cubicBezTo>
                    <a:pt x="22" y="395"/>
                    <a:pt x="22" y="398"/>
                    <a:pt x="22" y="400"/>
                  </a:cubicBezTo>
                  <a:cubicBezTo>
                    <a:pt x="23" y="401"/>
                    <a:pt x="23" y="402"/>
                    <a:pt x="23" y="402"/>
                  </a:cubicBezTo>
                  <a:cubicBezTo>
                    <a:pt x="24" y="405"/>
                    <a:pt x="23" y="408"/>
                    <a:pt x="24" y="410"/>
                  </a:cubicBezTo>
                  <a:cubicBezTo>
                    <a:pt x="24" y="411"/>
                    <a:pt x="25" y="412"/>
                    <a:pt x="25" y="413"/>
                  </a:cubicBezTo>
                  <a:cubicBezTo>
                    <a:pt x="26" y="416"/>
                    <a:pt x="27" y="418"/>
                    <a:pt x="27" y="421"/>
                  </a:cubicBezTo>
                  <a:cubicBezTo>
                    <a:pt x="28" y="422"/>
                    <a:pt x="27" y="423"/>
                    <a:pt x="28" y="424"/>
                  </a:cubicBezTo>
                  <a:cubicBezTo>
                    <a:pt x="28" y="424"/>
                    <a:pt x="29" y="425"/>
                    <a:pt x="29" y="426"/>
                  </a:cubicBezTo>
                  <a:cubicBezTo>
                    <a:pt x="30" y="429"/>
                    <a:pt x="31" y="434"/>
                    <a:pt x="32" y="437"/>
                  </a:cubicBezTo>
                  <a:cubicBezTo>
                    <a:pt x="33" y="438"/>
                    <a:pt x="34" y="439"/>
                    <a:pt x="34" y="440"/>
                  </a:cubicBezTo>
                  <a:cubicBezTo>
                    <a:pt x="34" y="443"/>
                    <a:pt x="35" y="444"/>
                    <a:pt x="35" y="446"/>
                  </a:cubicBezTo>
                  <a:cubicBezTo>
                    <a:pt x="35" y="447"/>
                    <a:pt x="35" y="447"/>
                    <a:pt x="35" y="448"/>
                  </a:cubicBezTo>
                  <a:cubicBezTo>
                    <a:pt x="36" y="449"/>
                    <a:pt x="37" y="450"/>
                    <a:pt x="37" y="451"/>
                  </a:cubicBezTo>
                  <a:cubicBezTo>
                    <a:pt x="37" y="452"/>
                    <a:pt x="37" y="453"/>
                    <a:pt x="37" y="454"/>
                  </a:cubicBezTo>
                  <a:cubicBezTo>
                    <a:pt x="38" y="456"/>
                    <a:pt x="41" y="459"/>
                    <a:pt x="41" y="462"/>
                  </a:cubicBezTo>
                  <a:cubicBezTo>
                    <a:pt x="43" y="464"/>
                    <a:pt x="42" y="466"/>
                    <a:pt x="43" y="468"/>
                  </a:cubicBezTo>
                  <a:cubicBezTo>
                    <a:pt x="43" y="470"/>
                    <a:pt x="46" y="471"/>
                    <a:pt x="46" y="473"/>
                  </a:cubicBezTo>
                  <a:cubicBezTo>
                    <a:pt x="46" y="474"/>
                    <a:pt x="45" y="474"/>
                    <a:pt x="45" y="475"/>
                  </a:cubicBezTo>
                  <a:cubicBezTo>
                    <a:pt x="47" y="477"/>
                    <a:pt x="51" y="479"/>
                    <a:pt x="51" y="483"/>
                  </a:cubicBezTo>
                  <a:cubicBezTo>
                    <a:pt x="52" y="484"/>
                    <a:pt x="51" y="485"/>
                    <a:pt x="51" y="486"/>
                  </a:cubicBezTo>
                  <a:cubicBezTo>
                    <a:pt x="52" y="489"/>
                    <a:pt x="55" y="492"/>
                    <a:pt x="57" y="495"/>
                  </a:cubicBezTo>
                  <a:cubicBezTo>
                    <a:pt x="58" y="497"/>
                    <a:pt x="60" y="499"/>
                    <a:pt x="61" y="501"/>
                  </a:cubicBezTo>
                  <a:cubicBezTo>
                    <a:pt x="61" y="503"/>
                    <a:pt x="62" y="504"/>
                    <a:pt x="63" y="505"/>
                  </a:cubicBezTo>
                  <a:cubicBezTo>
                    <a:pt x="63" y="506"/>
                    <a:pt x="63" y="506"/>
                    <a:pt x="63" y="507"/>
                  </a:cubicBezTo>
                  <a:cubicBezTo>
                    <a:pt x="64" y="508"/>
                    <a:pt x="66" y="509"/>
                    <a:pt x="66" y="511"/>
                  </a:cubicBezTo>
                  <a:cubicBezTo>
                    <a:pt x="68" y="513"/>
                    <a:pt x="68" y="516"/>
                    <a:pt x="70" y="517"/>
                  </a:cubicBezTo>
                  <a:cubicBezTo>
                    <a:pt x="71" y="518"/>
                    <a:pt x="71" y="518"/>
                    <a:pt x="71" y="519"/>
                  </a:cubicBezTo>
                  <a:cubicBezTo>
                    <a:pt x="74" y="522"/>
                    <a:pt x="77" y="526"/>
                    <a:pt x="79" y="529"/>
                  </a:cubicBezTo>
                  <a:cubicBezTo>
                    <a:pt x="80" y="530"/>
                    <a:pt x="81" y="532"/>
                    <a:pt x="82" y="533"/>
                  </a:cubicBezTo>
                  <a:cubicBezTo>
                    <a:pt x="83" y="535"/>
                    <a:pt x="85" y="536"/>
                    <a:pt x="85" y="538"/>
                  </a:cubicBezTo>
                  <a:cubicBezTo>
                    <a:pt x="86" y="539"/>
                    <a:pt x="87" y="539"/>
                    <a:pt x="88" y="540"/>
                  </a:cubicBezTo>
                  <a:cubicBezTo>
                    <a:pt x="88" y="541"/>
                    <a:pt x="88" y="541"/>
                    <a:pt x="88" y="542"/>
                  </a:cubicBezTo>
                  <a:cubicBezTo>
                    <a:pt x="91" y="543"/>
                    <a:pt x="92" y="546"/>
                    <a:pt x="93" y="548"/>
                  </a:cubicBezTo>
                  <a:cubicBezTo>
                    <a:pt x="94" y="548"/>
                    <a:pt x="95" y="548"/>
                    <a:pt x="95" y="549"/>
                  </a:cubicBezTo>
                  <a:cubicBezTo>
                    <a:pt x="96" y="549"/>
                    <a:pt x="96" y="550"/>
                    <a:pt x="97" y="551"/>
                  </a:cubicBezTo>
                  <a:cubicBezTo>
                    <a:pt x="99" y="553"/>
                    <a:pt x="101" y="554"/>
                    <a:pt x="102" y="557"/>
                  </a:cubicBezTo>
                  <a:cubicBezTo>
                    <a:pt x="102" y="557"/>
                    <a:pt x="102" y="558"/>
                    <a:pt x="102" y="558"/>
                  </a:cubicBezTo>
                  <a:cubicBezTo>
                    <a:pt x="107" y="562"/>
                    <a:pt x="114" y="565"/>
                    <a:pt x="117" y="572"/>
                  </a:cubicBezTo>
                  <a:cubicBezTo>
                    <a:pt x="122" y="575"/>
                    <a:pt x="126" y="580"/>
                    <a:pt x="130" y="584"/>
                  </a:cubicBezTo>
                  <a:cubicBezTo>
                    <a:pt x="132" y="586"/>
                    <a:pt x="135" y="586"/>
                    <a:pt x="136" y="589"/>
                  </a:cubicBezTo>
                  <a:cubicBezTo>
                    <a:pt x="139" y="589"/>
                    <a:pt x="139" y="591"/>
                    <a:pt x="140" y="593"/>
                  </a:cubicBezTo>
                  <a:cubicBezTo>
                    <a:pt x="145" y="593"/>
                    <a:pt x="146" y="597"/>
                    <a:pt x="150" y="598"/>
                  </a:cubicBezTo>
                  <a:cubicBezTo>
                    <a:pt x="150" y="599"/>
                    <a:pt x="150" y="599"/>
                    <a:pt x="150" y="600"/>
                  </a:cubicBezTo>
                  <a:cubicBezTo>
                    <a:pt x="153" y="599"/>
                    <a:pt x="152" y="602"/>
                    <a:pt x="155" y="601"/>
                  </a:cubicBezTo>
                  <a:cubicBezTo>
                    <a:pt x="155" y="602"/>
                    <a:pt x="156" y="603"/>
                    <a:pt x="156" y="604"/>
                  </a:cubicBezTo>
                  <a:cubicBezTo>
                    <a:pt x="158" y="604"/>
                    <a:pt x="158" y="604"/>
                    <a:pt x="159" y="604"/>
                  </a:cubicBezTo>
                  <a:cubicBezTo>
                    <a:pt x="160" y="608"/>
                    <a:pt x="165" y="608"/>
                    <a:pt x="167" y="610"/>
                  </a:cubicBezTo>
                  <a:cubicBezTo>
                    <a:pt x="168" y="611"/>
                    <a:pt x="169" y="610"/>
                    <a:pt x="169" y="611"/>
                  </a:cubicBezTo>
                  <a:cubicBezTo>
                    <a:pt x="170" y="612"/>
                    <a:pt x="171" y="614"/>
                    <a:pt x="174" y="614"/>
                  </a:cubicBezTo>
                  <a:cubicBezTo>
                    <a:pt x="175" y="615"/>
                    <a:pt x="176" y="616"/>
                    <a:pt x="177" y="617"/>
                  </a:cubicBezTo>
                  <a:cubicBezTo>
                    <a:pt x="179" y="617"/>
                    <a:pt x="180" y="618"/>
                    <a:pt x="181" y="619"/>
                  </a:cubicBezTo>
                  <a:cubicBezTo>
                    <a:pt x="182" y="619"/>
                    <a:pt x="183" y="619"/>
                    <a:pt x="184" y="620"/>
                  </a:cubicBezTo>
                  <a:cubicBezTo>
                    <a:pt x="185" y="620"/>
                    <a:pt x="186" y="622"/>
                    <a:pt x="187" y="622"/>
                  </a:cubicBezTo>
                  <a:cubicBezTo>
                    <a:pt x="188" y="623"/>
                    <a:pt x="189" y="623"/>
                    <a:pt x="190" y="623"/>
                  </a:cubicBezTo>
                  <a:cubicBezTo>
                    <a:pt x="190" y="623"/>
                    <a:pt x="191" y="625"/>
                    <a:pt x="192" y="625"/>
                  </a:cubicBezTo>
                  <a:cubicBezTo>
                    <a:pt x="192" y="625"/>
                    <a:pt x="193" y="625"/>
                    <a:pt x="194" y="625"/>
                  </a:cubicBezTo>
                  <a:cubicBezTo>
                    <a:pt x="195" y="626"/>
                    <a:pt x="195" y="627"/>
                    <a:pt x="196" y="627"/>
                  </a:cubicBezTo>
                  <a:cubicBezTo>
                    <a:pt x="197" y="627"/>
                    <a:pt x="198" y="627"/>
                    <a:pt x="198" y="627"/>
                  </a:cubicBezTo>
                  <a:cubicBezTo>
                    <a:pt x="202" y="628"/>
                    <a:pt x="206" y="630"/>
                    <a:pt x="209" y="632"/>
                  </a:cubicBezTo>
                  <a:cubicBezTo>
                    <a:pt x="210" y="632"/>
                    <a:pt x="212" y="633"/>
                    <a:pt x="213" y="633"/>
                  </a:cubicBezTo>
                  <a:cubicBezTo>
                    <a:pt x="214" y="634"/>
                    <a:pt x="214" y="635"/>
                    <a:pt x="215" y="635"/>
                  </a:cubicBezTo>
                  <a:cubicBezTo>
                    <a:pt x="216" y="636"/>
                    <a:pt x="218" y="636"/>
                    <a:pt x="219" y="636"/>
                  </a:cubicBezTo>
                  <a:cubicBezTo>
                    <a:pt x="222" y="637"/>
                    <a:pt x="224" y="639"/>
                    <a:pt x="227" y="640"/>
                  </a:cubicBezTo>
                  <a:cubicBezTo>
                    <a:pt x="227" y="641"/>
                    <a:pt x="228" y="640"/>
                    <a:pt x="229" y="641"/>
                  </a:cubicBezTo>
                  <a:cubicBezTo>
                    <a:pt x="230" y="641"/>
                    <a:pt x="230" y="642"/>
                    <a:pt x="231" y="642"/>
                  </a:cubicBezTo>
                  <a:cubicBezTo>
                    <a:pt x="232" y="642"/>
                    <a:pt x="233" y="642"/>
                    <a:pt x="234" y="643"/>
                  </a:cubicBezTo>
                  <a:cubicBezTo>
                    <a:pt x="235" y="643"/>
                    <a:pt x="236" y="644"/>
                    <a:pt x="237" y="644"/>
                  </a:cubicBezTo>
                  <a:cubicBezTo>
                    <a:pt x="238" y="644"/>
                    <a:pt x="239" y="644"/>
                    <a:pt x="240" y="644"/>
                  </a:cubicBezTo>
                  <a:cubicBezTo>
                    <a:pt x="240" y="644"/>
                    <a:pt x="241" y="645"/>
                    <a:pt x="242" y="645"/>
                  </a:cubicBezTo>
                  <a:cubicBezTo>
                    <a:pt x="243" y="646"/>
                    <a:pt x="244" y="645"/>
                    <a:pt x="245" y="646"/>
                  </a:cubicBezTo>
                  <a:cubicBezTo>
                    <a:pt x="246" y="646"/>
                    <a:pt x="248" y="647"/>
                    <a:pt x="249" y="648"/>
                  </a:cubicBezTo>
                  <a:cubicBezTo>
                    <a:pt x="251" y="648"/>
                    <a:pt x="253" y="648"/>
                    <a:pt x="255" y="649"/>
                  </a:cubicBezTo>
                  <a:cubicBezTo>
                    <a:pt x="260" y="650"/>
                    <a:pt x="266" y="653"/>
                    <a:pt x="271" y="653"/>
                  </a:cubicBezTo>
                  <a:cubicBezTo>
                    <a:pt x="275" y="654"/>
                    <a:pt x="279" y="653"/>
                    <a:pt x="282" y="655"/>
                  </a:cubicBezTo>
                  <a:cubicBezTo>
                    <a:pt x="283" y="655"/>
                    <a:pt x="283" y="656"/>
                    <a:pt x="284" y="656"/>
                  </a:cubicBezTo>
                  <a:cubicBezTo>
                    <a:pt x="286" y="656"/>
                    <a:pt x="288" y="656"/>
                    <a:pt x="289" y="656"/>
                  </a:cubicBezTo>
                  <a:cubicBezTo>
                    <a:pt x="291" y="656"/>
                    <a:pt x="292" y="657"/>
                    <a:pt x="293" y="657"/>
                  </a:cubicBezTo>
                  <a:cubicBezTo>
                    <a:pt x="296" y="658"/>
                    <a:pt x="299" y="658"/>
                    <a:pt x="302" y="658"/>
                  </a:cubicBezTo>
                  <a:cubicBezTo>
                    <a:pt x="304" y="658"/>
                    <a:pt x="307" y="659"/>
                    <a:pt x="309" y="659"/>
                  </a:cubicBezTo>
                  <a:cubicBezTo>
                    <a:pt x="313" y="660"/>
                    <a:pt x="317" y="660"/>
                    <a:pt x="320" y="660"/>
                  </a:cubicBezTo>
                  <a:cubicBezTo>
                    <a:pt x="326" y="661"/>
                    <a:pt x="334" y="661"/>
                    <a:pt x="340" y="661"/>
                  </a:cubicBezTo>
                  <a:cubicBezTo>
                    <a:pt x="341" y="661"/>
                    <a:pt x="342" y="662"/>
                    <a:pt x="343" y="662"/>
                  </a:cubicBezTo>
                  <a:cubicBezTo>
                    <a:pt x="345" y="662"/>
                    <a:pt x="348" y="661"/>
                    <a:pt x="351" y="661"/>
                  </a:cubicBezTo>
                  <a:cubicBezTo>
                    <a:pt x="351" y="661"/>
                    <a:pt x="352" y="662"/>
                    <a:pt x="353" y="662"/>
                  </a:cubicBezTo>
                  <a:cubicBezTo>
                    <a:pt x="355" y="662"/>
                    <a:pt x="357" y="661"/>
                    <a:pt x="359" y="661"/>
                  </a:cubicBezTo>
                  <a:cubicBezTo>
                    <a:pt x="363" y="661"/>
                    <a:pt x="369" y="661"/>
                    <a:pt x="372" y="661"/>
                  </a:cubicBezTo>
                  <a:cubicBezTo>
                    <a:pt x="373" y="661"/>
                    <a:pt x="374" y="660"/>
                    <a:pt x="375" y="660"/>
                  </a:cubicBezTo>
                  <a:cubicBezTo>
                    <a:pt x="376" y="660"/>
                    <a:pt x="377" y="660"/>
                    <a:pt x="377" y="660"/>
                  </a:cubicBezTo>
                  <a:cubicBezTo>
                    <a:pt x="378" y="660"/>
                    <a:pt x="379" y="660"/>
                    <a:pt x="380" y="659"/>
                  </a:cubicBezTo>
                  <a:cubicBezTo>
                    <a:pt x="382" y="659"/>
                    <a:pt x="384" y="660"/>
                    <a:pt x="386" y="659"/>
                  </a:cubicBezTo>
                  <a:cubicBezTo>
                    <a:pt x="387" y="659"/>
                    <a:pt x="388" y="658"/>
                    <a:pt x="389" y="658"/>
                  </a:cubicBezTo>
                  <a:cubicBezTo>
                    <a:pt x="391" y="658"/>
                    <a:pt x="392" y="659"/>
                    <a:pt x="393" y="659"/>
                  </a:cubicBezTo>
                  <a:cubicBezTo>
                    <a:pt x="394" y="659"/>
                    <a:pt x="395" y="658"/>
                    <a:pt x="396" y="658"/>
                  </a:cubicBezTo>
                  <a:cubicBezTo>
                    <a:pt x="397" y="658"/>
                    <a:pt x="399" y="658"/>
                    <a:pt x="401" y="657"/>
                  </a:cubicBezTo>
                  <a:cubicBezTo>
                    <a:pt x="402" y="657"/>
                    <a:pt x="402" y="657"/>
                    <a:pt x="402" y="657"/>
                  </a:cubicBezTo>
                  <a:cubicBezTo>
                    <a:pt x="409" y="655"/>
                    <a:pt x="416" y="655"/>
                    <a:pt x="423" y="653"/>
                  </a:cubicBezTo>
                  <a:cubicBezTo>
                    <a:pt x="423" y="653"/>
                    <a:pt x="424" y="652"/>
                    <a:pt x="425" y="652"/>
                  </a:cubicBezTo>
                  <a:cubicBezTo>
                    <a:pt x="426" y="652"/>
                    <a:pt x="426" y="652"/>
                    <a:pt x="427" y="652"/>
                  </a:cubicBezTo>
                  <a:cubicBezTo>
                    <a:pt x="428" y="652"/>
                    <a:pt x="429" y="651"/>
                    <a:pt x="430" y="651"/>
                  </a:cubicBezTo>
                  <a:cubicBezTo>
                    <a:pt x="431" y="650"/>
                    <a:pt x="432" y="651"/>
                    <a:pt x="433" y="650"/>
                  </a:cubicBezTo>
                  <a:cubicBezTo>
                    <a:pt x="434" y="650"/>
                    <a:pt x="435" y="649"/>
                    <a:pt x="436" y="649"/>
                  </a:cubicBezTo>
                  <a:cubicBezTo>
                    <a:pt x="436" y="649"/>
                    <a:pt x="437" y="649"/>
                    <a:pt x="438" y="649"/>
                  </a:cubicBezTo>
                  <a:cubicBezTo>
                    <a:pt x="442" y="648"/>
                    <a:pt x="445" y="645"/>
                    <a:pt x="448" y="647"/>
                  </a:cubicBezTo>
                  <a:cubicBezTo>
                    <a:pt x="450" y="646"/>
                    <a:pt x="452" y="645"/>
                    <a:pt x="453" y="644"/>
                  </a:cubicBezTo>
                  <a:cubicBezTo>
                    <a:pt x="460" y="643"/>
                    <a:pt x="465" y="639"/>
                    <a:pt x="471" y="639"/>
                  </a:cubicBezTo>
                  <a:cubicBezTo>
                    <a:pt x="476" y="636"/>
                    <a:pt x="482" y="635"/>
                    <a:pt x="486" y="632"/>
                  </a:cubicBezTo>
                  <a:cubicBezTo>
                    <a:pt x="492" y="630"/>
                    <a:pt x="496" y="627"/>
                    <a:pt x="502" y="625"/>
                  </a:cubicBezTo>
                  <a:cubicBezTo>
                    <a:pt x="502" y="624"/>
                    <a:pt x="503" y="623"/>
                    <a:pt x="503" y="623"/>
                  </a:cubicBezTo>
                  <a:cubicBezTo>
                    <a:pt x="504" y="623"/>
                    <a:pt x="505" y="623"/>
                    <a:pt x="505" y="623"/>
                  </a:cubicBezTo>
                  <a:cubicBezTo>
                    <a:pt x="507" y="621"/>
                    <a:pt x="509" y="621"/>
                    <a:pt x="511" y="620"/>
                  </a:cubicBezTo>
                  <a:cubicBezTo>
                    <a:pt x="514" y="619"/>
                    <a:pt x="515" y="615"/>
                    <a:pt x="519" y="616"/>
                  </a:cubicBezTo>
                  <a:cubicBezTo>
                    <a:pt x="520" y="616"/>
                    <a:pt x="520" y="614"/>
                    <a:pt x="521" y="614"/>
                  </a:cubicBezTo>
                  <a:cubicBezTo>
                    <a:pt x="523" y="614"/>
                    <a:pt x="523" y="612"/>
                    <a:pt x="525" y="612"/>
                  </a:cubicBezTo>
                  <a:cubicBezTo>
                    <a:pt x="529" y="608"/>
                    <a:pt x="536" y="605"/>
                    <a:pt x="541" y="602"/>
                  </a:cubicBezTo>
                  <a:cubicBezTo>
                    <a:pt x="541" y="601"/>
                    <a:pt x="542" y="601"/>
                    <a:pt x="542" y="601"/>
                  </a:cubicBezTo>
                  <a:cubicBezTo>
                    <a:pt x="543" y="600"/>
                    <a:pt x="543" y="600"/>
                    <a:pt x="543" y="599"/>
                  </a:cubicBezTo>
                  <a:cubicBezTo>
                    <a:pt x="544" y="598"/>
                    <a:pt x="546" y="598"/>
                    <a:pt x="547" y="597"/>
                  </a:cubicBezTo>
                  <a:cubicBezTo>
                    <a:pt x="548" y="597"/>
                    <a:pt x="548" y="596"/>
                    <a:pt x="549" y="595"/>
                  </a:cubicBezTo>
                  <a:cubicBezTo>
                    <a:pt x="549" y="595"/>
                    <a:pt x="550" y="595"/>
                    <a:pt x="550" y="595"/>
                  </a:cubicBezTo>
                  <a:cubicBezTo>
                    <a:pt x="551" y="595"/>
                    <a:pt x="552" y="593"/>
                    <a:pt x="552" y="593"/>
                  </a:cubicBezTo>
                  <a:cubicBezTo>
                    <a:pt x="553" y="592"/>
                    <a:pt x="553" y="592"/>
                    <a:pt x="554" y="591"/>
                  </a:cubicBezTo>
                  <a:cubicBezTo>
                    <a:pt x="556" y="590"/>
                    <a:pt x="559" y="589"/>
                    <a:pt x="560" y="588"/>
                  </a:cubicBezTo>
                  <a:cubicBezTo>
                    <a:pt x="562" y="586"/>
                    <a:pt x="563" y="583"/>
                    <a:pt x="566" y="583"/>
                  </a:cubicBezTo>
                  <a:cubicBezTo>
                    <a:pt x="567" y="583"/>
                    <a:pt x="566" y="582"/>
                    <a:pt x="566" y="581"/>
                  </a:cubicBezTo>
                  <a:cubicBezTo>
                    <a:pt x="567" y="581"/>
                    <a:pt x="568" y="580"/>
                    <a:pt x="569" y="580"/>
                  </a:cubicBezTo>
                  <a:cubicBezTo>
                    <a:pt x="570" y="580"/>
                    <a:pt x="570" y="579"/>
                    <a:pt x="570" y="578"/>
                  </a:cubicBezTo>
                  <a:cubicBezTo>
                    <a:pt x="575" y="574"/>
                    <a:pt x="581" y="569"/>
                    <a:pt x="585" y="564"/>
                  </a:cubicBezTo>
                  <a:cubicBezTo>
                    <a:pt x="589" y="563"/>
                    <a:pt x="588" y="559"/>
                    <a:pt x="592" y="558"/>
                  </a:cubicBezTo>
                  <a:cubicBezTo>
                    <a:pt x="594" y="553"/>
                    <a:pt x="597" y="550"/>
                    <a:pt x="601" y="548"/>
                  </a:cubicBezTo>
                  <a:cubicBezTo>
                    <a:pt x="601" y="547"/>
                    <a:pt x="601" y="546"/>
                    <a:pt x="601" y="546"/>
                  </a:cubicBezTo>
                  <a:cubicBezTo>
                    <a:pt x="603" y="543"/>
                    <a:pt x="606" y="542"/>
                    <a:pt x="607" y="539"/>
                  </a:cubicBezTo>
                  <a:cubicBezTo>
                    <a:pt x="609" y="537"/>
                    <a:pt x="609" y="534"/>
                    <a:pt x="612" y="533"/>
                  </a:cubicBezTo>
                  <a:cubicBezTo>
                    <a:pt x="612" y="531"/>
                    <a:pt x="615" y="530"/>
                    <a:pt x="615" y="527"/>
                  </a:cubicBezTo>
                  <a:cubicBezTo>
                    <a:pt x="615" y="527"/>
                    <a:pt x="616" y="526"/>
                    <a:pt x="617" y="526"/>
                  </a:cubicBezTo>
                  <a:cubicBezTo>
                    <a:pt x="617" y="523"/>
                    <a:pt x="620" y="523"/>
                    <a:pt x="620" y="520"/>
                  </a:cubicBezTo>
                  <a:cubicBezTo>
                    <a:pt x="622" y="518"/>
                    <a:pt x="623" y="516"/>
                    <a:pt x="625" y="515"/>
                  </a:cubicBezTo>
                  <a:cubicBezTo>
                    <a:pt x="625" y="513"/>
                    <a:pt x="627" y="512"/>
                    <a:pt x="627" y="511"/>
                  </a:cubicBezTo>
                  <a:cubicBezTo>
                    <a:pt x="628" y="510"/>
                    <a:pt x="627" y="509"/>
                    <a:pt x="628" y="509"/>
                  </a:cubicBezTo>
                  <a:cubicBezTo>
                    <a:pt x="628" y="507"/>
                    <a:pt x="631" y="506"/>
                    <a:pt x="632" y="504"/>
                  </a:cubicBezTo>
                  <a:cubicBezTo>
                    <a:pt x="632" y="503"/>
                    <a:pt x="632" y="502"/>
                    <a:pt x="632" y="501"/>
                  </a:cubicBezTo>
                  <a:cubicBezTo>
                    <a:pt x="633" y="499"/>
                    <a:pt x="636" y="497"/>
                    <a:pt x="637" y="495"/>
                  </a:cubicBezTo>
                  <a:cubicBezTo>
                    <a:pt x="638" y="493"/>
                    <a:pt x="638" y="491"/>
                    <a:pt x="638" y="489"/>
                  </a:cubicBezTo>
                  <a:cubicBezTo>
                    <a:pt x="639" y="488"/>
                    <a:pt x="640" y="487"/>
                    <a:pt x="641" y="487"/>
                  </a:cubicBezTo>
                  <a:cubicBezTo>
                    <a:pt x="641" y="486"/>
                    <a:pt x="641" y="485"/>
                    <a:pt x="642" y="484"/>
                  </a:cubicBezTo>
                  <a:cubicBezTo>
                    <a:pt x="645" y="480"/>
                    <a:pt x="647" y="474"/>
                    <a:pt x="650" y="469"/>
                  </a:cubicBezTo>
                  <a:cubicBezTo>
                    <a:pt x="650" y="468"/>
                    <a:pt x="650" y="468"/>
                    <a:pt x="650" y="467"/>
                  </a:cubicBezTo>
                  <a:cubicBezTo>
                    <a:pt x="650" y="466"/>
                    <a:pt x="652" y="466"/>
                    <a:pt x="652" y="465"/>
                  </a:cubicBezTo>
                  <a:cubicBezTo>
                    <a:pt x="652" y="465"/>
                    <a:pt x="651" y="464"/>
                    <a:pt x="652" y="464"/>
                  </a:cubicBezTo>
                  <a:cubicBezTo>
                    <a:pt x="653" y="462"/>
                    <a:pt x="653" y="461"/>
                    <a:pt x="654" y="458"/>
                  </a:cubicBezTo>
                  <a:cubicBezTo>
                    <a:pt x="655" y="455"/>
                    <a:pt x="658" y="453"/>
                    <a:pt x="658" y="449"/>
                  </a:cubicBezTo>
                  <a:cubicBezTo>
                    <a:pt x="659" y="446"/>
                    <a:pt x="660" y="443"/>
                    <a:pt x="661" y="439"/>
                  </a:cubicBezTo>
                  <a:cubicBezTo>
                    <a:pt x="662" y="439"/>
                    <a:pt x="663" y="438"/>
                    <a:pt x="663" y="438"/>
                  </a:cubicBezTo>
                  <a:cubicBezTo>
                    <a:pt x="663" y="437"/>
                    <a:pt x="662" y="436"/>
                    <a:pt x="662" y="435"/>
                  </a:cubicBezTo>
                  <a:cubicBezTo>
                    <a:pt x="663" y="434"/>
                    <a:pt x="664" y="433"/>
                    <a:pt x="664" y="431"/>
                  </a:cubicBezTo>
                  <a:cubicBezTo>
                    <a:pt x="665" y="429"/>
                    <a:pt x="665" y="425"/>
                    <a:pt x="666" y="423"/>
                  </a:cubicBezTo>
                  <a:cubicBezTo>
                    <a:pt x="667" y="422"/>
                    <a:pt x="667" y="421"/>
                    <a:pt x="667" y="421"/>
                  </a:cubicBezTo>
                  <a:cubicBezTo>
                    <a:pt x="668" y="419"/>
                    <a:pt x="668" y="418"/>
                    <a:pt x="668" y="416"/>
                  </a:cubicBezTo>
                  <a:cubicBezTo>
                    <a:pt x="668" y="415"/>
                    <a:pt x="669" y="414"/>
                    <a:pt x="669" y="412"/>
                  </a:cubicBezTo>
                  <a:cubicBezTo>
                    <a:pt x="669" y="411"/>
                    <a:pt x="669" y="410"/>
                    <a:pt x="669" y="409"/>
                  </a:cubicBezTo>
                  <a:cubicBezTo>
                    <a:pt x="669" y="408"/>
                    <a:pt x="670" y="407"/>
                    <a:pt x="670" y="406"/>
                  </a:cubicBezTo>
                  <a:cubicBezTo>
                    <a:pt x="671" y="404"/>
                    <a:pt x="671" y="402"/>
                    <a:pt x="671" y="399"/>
                  </a:cubicBezTo>
                  <a:cubicBezTo>
                    <a:pt x="671" y="398"/>
                    <a:pt x="672" y="398"/>
                    <a:pt x="672" y="397"/>
                  </a:cubicBezTo>
                  <a:cubicBezTo>
                    <a:pt x="673" y="394"/>
                    <a:pt x="672" y="390"/>
                    <a:pt x="673" y="387"/>
                  </a:cubicBezTo>
                  <a:cubicBezTo>
                    <a:pt x="673" y="386"/>
                    <a:pt x="674" y="386"/>
                    <a:pt x="674" y="385"/>
                  </a:cubicBezTo>
                  <a:cubicBezTo>
                    <a:pt x="674" y="384"/>
                    <a:pt x="674" y="383"/>
                    <a:pt x="674" y="383"/>
                  </a:cubicBezTo>
                  <a:cubicBezTo>
                    <a:pt x="674" y="380"/>
                    <a:pt x="675" y="377"/>
                    <a:pt x="675" y="374"/>
                  </a:cubicBezTo>
                  <a:cubicBezTo>
                    <a:pt x="675" y="373"/>
                    <a:pt x="675" y="372"/>
                    <a:pt x="675" y="371"/>
                  </a:cubicBezTo>
                  <a:cubicBezTo>
                    <a:pt x="675" y="370"/>
                    <a:pt x="675" y="369"/>
                    <a:pt x="676" y="368"/>
                  </a:cubicBezTo>
                  <a:cubicBezTo>
                    <a:pt x="676" y="366"/>
                    <a:pt x="675" y="364"/>
                    <a:pt x="675" y="363"/>
                  </a:cubicBezTo>
                  <a:cubicBezTo>
                    <a:pt x="675" y="362"/>
                    <a:pt x="676" y="361"/>
                    <a:pt x="676" y="361"/>
                  </a:cubicBezTo>
                  <a:cubicBezTo>
                    <a:pt x="676" y="359"/>
                    <a:pt x="676" y="357"/>
                    <a:pt x="676" y="355"/>
                  </a:cubicBezTo>
                  <a:cubicBezTo>
                    <a:pt x="676" y="352"/>
                    <a:pt x="678" y="351"/>
                    <a:pt x="676" y="350"/>
                  </a:cubicBezTo>
                  <a:cubicBezTo>
                    <a:pt x="678" y="347"/>
                    <a:pt x="676" y="342"/>
                    <a:pt x="676" y="338"/>
                  </a:cubicBezTo>
                  <a:cubicBezTo>
                    <a:pt x="676" y="337"/>
                    <a:pt x="677" y="336"/>
                    <a:pt x="677" y="336"/>
                  </a:cubicBezTo>
                  <a:cubicBezTo>
                    <a:pt x="677" y="335"/>
                    <a:pt x="676" y="334"/>
                    <a:pt x="676" y="333"/>
                  </a:cubicBezTo>
                  <a:cubicBezTo>
                    <a:pt x="676" y="331"/>
                    <a:pt x="677" y="330"/>
                    <a:pt x="677" y="329"/>
                  </a:cubicBezTo>
                  <a:cubicBezTo>
                    <a:pt x="677" y="327"/>
                    <a:pt x="676" y="326"/>
                    <a:pt x="676" y="325"/>
                  </a:cubicBezTo>
                  <a:cubicBezTo>
                    <a:pt x="676" y="324"/>
                    <a:pt x="677" y="323"/>
                    <a:pt x="677" y="322"/>
                  </a:cubicBezTo>
                  <a:cubicBezTo>
                    <a:pt x="677" y="320"/>
                    <a:pt x="676" y="318"/>
                    <a:pt x="676" y="315"/>
                  </a:cubicBezTo>
                  <a:cubicBezTo>
                    <a:pt x="676" y="313"/>
                    <a:pt x="676" y="311"/>
                    <a:pt x="676" y="309"/>
                  </a:cubicBezTo>
                  <a:cubicBezTo>
                    <a:pt x="676" y="308"/>
                    <a:pt x="675" y="307"/>
                    <a:pt x="675" y="306"/>
                  </a:cubicBezTo>
                  <a:cubicBezTo>
                    <a:pt x="675" y="305"/>
                    <a:pt x="675" y="304"/>
                    <a:pt x="675" y="302"/>
                  </a:cubicBezTo>
                  <a:cubicBezTo>
                    <a:pt x="675" y="299"/>
                    <a:pt x="673" y="295"/>
                    <a:pt x="673" y="292"/>
                  </a:cubicBezTo>
                  <a:cubicBezTo>
                    <a:pt x="672" y="289"/>
                    <a:pt x="673" y="286"/>
                    <a:pt x="672" y="283"/>
                  </a:cubicBezTo>
                  <a:cubicBezTo>
                    <a:pt x="672" y="281"/>
                    <a:pt x="671" y="279"/>
                    <a:pt x="670" y="277"/>
                  </a:cubicBezTo>
                  <a:cubicBezTo>
                    <a:pt x="670" y="275"/>
                    <a:pt x="669" y="275"/>
                    <a:pt x="669" y="274"/>
                  </a:cubicBezTo>
                  <a:cubicBezTo>
                    <a:pt x="668" y="269"/>
                    <a:pt x="668" y="264"/>
                    <a:pt x="666" y="260"/>
                  </a:cubicBezTo>
                  <a:cubicBezTo>
                    <a:pt x="666" y="259"/>
                    <a:pt x="665" y="259"/>
                    <a:pt x="665" y="258"/>
                  </a:cubicBezTo>
                  <a:cubicBezTo>
                    <a:pt x="665" y="256"/>
                    <a:pt x="665" y="255"/>
                    <a:pt x="665" y="254"/>
                  </a:cubicBezTo>
                  <a:cubicBezTo>
                    <a:pt x="665" y="253"/>
                    <a:pt x="664" y="252"/>
                    <a:pt x="664" y="252"/>
                  </a:cubicBezTo>
                  <a:cubicBezTo>
                    <a:pt x="662" y="247"/>
                    <a:pt x="661" y="242"/>
                    <a:pt x="659" y="238"/>
                  </a:cubicBezTo>
                  <a:cubicBezTo>
                    <a:pt x="659" y="238"/>
                    <a:pt x="660" y="237"/>
                    <a:pt x="659" y="237"/>
                  </a:cubicBezTo>
                  <a:cubicBezTo>
                    <a:pt x="657" y="236"/>
                    <a:pt x="658" y="233"/>
                    <a:pt x="657" y="231"/>
                  </a:cubicBezTo>
                  <a:cubicBezTo>
                    <a:pt x="656" y="230"/>
                    <a:pt x="655" y="228"/>
                    <a:pt x="655" y="226"/>
                  </a:cubicBezTo>
                  <a:cubicBezTo>
                    <a:pt x="653" y="224"/>
                    <a:pt x="652" y="216"/>
                    <a:pt x="649" y="216"/>
                  </a:cubicBezTo>
                  <a:cubicBezTo>
                    <a:pt x="646" y="216"/>
                    <a:pt x="645" y="219"/>
                    <a:pt x="644" y="221"/>
                  </a:cubicBezTo>
                  <a:cubicBezTo>
                    <a:pt x="643" y="222"/>
                    <a:pt x="641" y="223"/>
                    <a:pt x="641" y="225"/>
                  </a:cubicBezTo>
                  <a:cubicBezTo>
                    <a:pt x="640" y="227"/>
                    <a:pt x="644" y="229"/>
                    <a:pt x="645" y="232"/>
                  </a:cubicBezTo>
                  <a:cubicBezTo>
                    <a:pt x="645" y="234"/>
                    <a:pt x="645" y="236"/>
                    <a:pt x="646" y="238"/>
                  </a:cubicBezTo>
                  <a:cubicBezTo>
                    <a:pt x="646" y="239"/>
                    <a:pt x="645" y="239"/>
                    <a:pt x="645" y="240"/>
                  </a:cubicBezTo>
                  <a:cubicBezTo>
                    <a:pt x="645" y="241"/>
                    <a:pt x="646" y="241"/>
                    <a:pt x="646" y="242"/>
                  </a:cubicBezTo>
                  <a:cubicBezTo>
                    <a:pt x="645" y="243"/>
                    <a:pt x="645" y="245"/>
                    <a:pt x="644" y="246"/>
                  </a:cubicBezTo>
                  <a:cubicBezTo>
                    <a:pt x="642" y="247"/>
                    <a:pt x="640" y="249"/>
                    <a:pt x="639" y="248"/>
                  </a:cubicBezTo>
                  <a:cubicBezTo>
                    <a:pt x="638" y="248"/>
                    <a:pt x="638" y="249"/>
                    <a:pt x="638" y="250"/>
                  </a:cubicBezTo>
                  <a:cubicBezTo>
                    <a:pt x="637" y="250"/>
                    <a:pt x="636" y="249"/>
                    <a:pt x="635" y="250"/>
                  </a:cubicBezTo>
                  <a:cubicBezTo>
                    <a:pt x="631" y="252"/>
                    <a:pt x="626" y="254"/>
                    <a:pt x="620" y="255"/>
                  </a:cubicBezTo>
                  <a:cubicBezTo>
                    <a:pt x="620" y="256"/>
                    <a:pt x="619" y="257"/>
                    <a:pt x="619" y="257"/>
                  </a:cubicBezTo>
                  <a:cubicBezTo>
                    <a:pt x="618" y="261"/>
                    <a:pt x="616" y="263"/>
                    <a:pt x="614" y="265"/>
                  </a:cubicBezTo>
                  <a:cubicBezTo>
                    <a:pt x="613" y="267"/>
                    <a:pt x="611" y="268"/>
                    <a:pt x="610" y="268"/>
                  </a:cubicBezTo>
                  <a:cubicBezTo>
                    <a:pt x="604" y="270"/>
                    <a:pt x="600" y="265"/>
                    <a:pt x="594" y="264"/>
                  </a:cubicBezTo>
                  <a:cubicBezTo>
                    <a:pt x="593" y="264"/>
                    <a:pt x="593" y="264"/>
                    <a:pt x="592" y="264"/>
                  </a:cubicBezTo>
                  <a:cubicBezTo>
                    <a:pt x="590" y="264"/>
                    <a:pt x="589" y="263"/>
                    <a:pt x="587" y="262"/>
                  </a:cubicBezTo>
                  <a:cubicBezTo>
                    <a:pt x="585" y="262"/>
                    <a:pt x="584" y="263"/>
                    <a:pt x="582" y="262"/>
                  </a:cubicBezTo>
                  <a:cubicBezTo>
                    <a:pt x="581" y="263"/>
                    <a:pt x="580" y="265"/>
                    <a:pt x="581" y="266"/>
                  </a:cubicBezTo>
                  <a:cubicBezTo>
                    <a:pt x="581" y="267"/>
                    <a:pt x="582" y="268"/>
                    <a:pt x="583" y="269"/>
                  </a:cubicBezTo>
                  <a:cubicBezTo>
                    <a:pt x="583" y="270"/>
                    <a:pt x="583" y="271"/>
                    <a:pt x="582" y="272"/>
                  </a:cubicBezTo>
                  <a:cubicBezTo>
                    <a:pt x="582" y="273"/>
                    <a:pt x="581" y="273"/>
                    <a:pt x="581" y="274"/>
                  </a:cubicBezTo>
                  <a:cubicBezTo>
                    <a:pt x="580" y="274"/>
                    <a:pt x="580" y="275"/>
                    <a:pt x="580" y="275"/>
                  </a:cubicBezTo>
                  <a:cubicBezTo>
                    <a:pt x="579" y="277"/>
                    <a:pt x="576" y="278"/>
                    <a:pt x="573" y="278"/>
                  </a:cubicBezTo>
                  <a:cubicBezTo>
                    <a:pt x="572" y="277"/>
                    <a:pt x="571" y="276"/>
                    <a:pt x="570" y="276"/>
                  </a:cubicBezTo>
                  <a:cubicBezTo>
                    <a:pt x="567" y="276"/>
                    <a:pt x="563" y="278"/>
                    <a:pt x="562" y="280"/>
                  </a:cubicBezTo>
                  <a:cubicBezTo>
                    <a:pt x="562" y="281"/>
                    <a:pt x="561" y="282"/>
                    <a:pt x="561" y="282"/>
                  </a:cubicBezTo>
                  <a:cubicBezTo>
                    <a:pt x="559" y="285"/>
                    <a:pt x="558" y="286"/>
                    <a:pt x="555" y="287"/>
                  </a:cubicBezTo>
                  <a:cubicBezTo>
                    <a:pt x="555" y="288"/>
                    <a:pt x="554" y="287"/>
                    <a:pt x="554" y="287"/>
                  </a:cubicBezTo>
                  <a:cubicBezTo>
                    <a:pt x="553" y="292"/>
                    <a:pt x="543" y="294"/>
                    <a:pt x="541" y="289"/>
                  </a:cubicBezTo>
                  <a:cubicBezTo>
                    <a:pt x="537" y="288"/>
                    <a:pt x="536" y="285"/>
                    <a:pt x="531" y="285"/>
                  </a:cubicBezTo>
                  <a:cubicBezTo>
                    <a:pt x="531" y="286"/>
                    <a:pt x="531" y="288"/>
                    <a:pt x="530" y="290"/>
                  </a:cubicBezTo>
                  <a:cubicBezTo>
                    <a:pt x="531" y="293"/>
                    <a:pt x="532" y="295"/>
                    <a:pt x="533" y="299"/>
                  </a:cubicBezTo>
                  <a:cubicBezTo>
                    <a:pt x="535" y="302"/>
                    <a:pt x="534" y="305"/>
                    <a:pt x="534" y="309"/>
                  </a:cubicBezTo>
                  <a:cubicBezTo>
                    <a:pt x="534" y="310"/>
                    <a:pt x="535" y="311"/>
                    <a:pt x="535" y="312"/>
                  </a:cubicBezTo>
                  <a:cubicBezTo>
                    <a:pt x="536" y="314"/>
                    <a:pt x="536" y="316"/>
                    <a:pt x="537" y="318"/>
                  </a:cubicBezTo>
                  <a:cubicBezTo>
                    <a:pt x="537" y="320"/>
                    <a:pt x="536" y="323"/>
                    <a:pt x="536" y="326"/>
                  </a:cubicBezTo>
                  <a:cubicBezTo>
                    <a:pt x="536" y="327"/>
                    <a:pt x="537" y="328"/>
                    <a:pt x="537" y="329"/>
                  </a:cubicBezTo>
                  <a:cubicBezTo>
                    <a:pt x="538" y="336"/>
                    <a:pt x="536" y="345"/>
                    <a:pt x="537" y="350"/>
                  </a:cubicBezTo>
                  <a:cubicBezTo>
                    <a:pt x="536" y="351"/>
                    <a:pt x="537" y="353"/>
                    <a:pt x="537" y="355"/>
                  </a:cubicBezTo>
                  <a:cubicBezTo>
                    <a:pt x="537" y="356"/>
                    <a:pt x="536" y="357"/>
                    <a:pt x="536" y="358"/>
                  </a:cubicBezTo>
                  <a:cubicBezTo>
                    <a:pt x="535" y="359"/>
                    <a:pt x="535" y="362"/>
                    <a:pt x="534" y="364"/>
                  </a:cubicBezTo>
                  <a:cubicBezTo>
                    <a:pt x="534" y="366"/>
                    <a:pt x="535" y="367"/>
                    <a:pt x="535" y="369"/>
                  </a:cubicBezTo>
                  <a:cubicBezTo>
                    <a:pt x="535" y="369"/>
                    <a:pt x="534" y="370"/>
                    <a:pt x="534" y="371"/>
                  </a:cubicBezTo>
                  <a:cubicBezTo>
                    <a:pt x="534" y="372"/>
                    <a:pt x="534" y="373"/>
                    <a:pt x="534" y="374"/>
                  </a:cubicBezTo>
                  <a:cubicBezTo>
                    <a:pt x="533" y="377"/>
                    <a:pt x="531" y="379"/>
                    <a:pt x="532" y="382"/>
                  </a:cubicBezTo>
                  <a:cubicBezTo>
                    <a:pt x="532" y="384"/>
                    <a:pt x="530" y="386"/>
                    <a:pt x="530" y="387"/>
                  </a:cubicBezTo>
                  <a:cubicBezTo>
                    <a:pt x="530" y="388"/>
                    <a:pt x="530" y="388"/>
                    <a:pt x="530" y="389"/>
                  </a:cubicBezTo>
                  <a:cubicBezTo>
                    <a:pt x="530" y="391"/>
                    <a:pt x="528" y="392"/>
                    <a:pt x="528" y="394"/>
                  </a:cubicBezTo>
                  <a:cubicBezTo>
                    <a:pt x="527" y="396"/>
                    <a:pt x="526" y="398"/>
                    <a:pt x="525" y="399"/>
                  </a:cubicBezTo>
                  <a:cubicBezTo>
                    <a:pt x="525" y="400"/>
                    <a:pt x="525" y="401"/>
                    <a:pt x="525" y="401"/>
                  </a:cubicBezTo>
                  <a:cubicBezTo>
                    <a:pt x="525" y="403"/>
                    <a:pt x="523" y="405"/>
                    <a:pt x="523" y="407"/>
                  </a:cubicBezTo>
                  <a:cubicBezTo>
                    <a:pt x="522" y="407"/>
                    <a:pt x="523" y="408"/>
                    <a:pt x="523" y="408"/>
                  </a:cubicBezTo>
                  <a:cubicBezTo>
                    <a:pt x="522" y="410"/>
                    <a:pt x="521" y="411"/>
                    <a:pt x="520" y="412"/>
                  </a:cubicBezTo>
                  <a:cubicBezTo>
                    <a:pt x="520" y="413"/>
                    <a:pt x="520" y="414"/>
                    <a:pt x="520" y="415"/>
                  </a:cubicBezTo>
                  <a:cubicBezTo>
                    <a:pt x="519" y="416"/>
                    <a:pt x="517" y="417"/>
                    <a:pt x="518" y="419"/>
                  </a:cubicBezTo>
                  <a:cubicBezTo>
                    <a:pt x="515" y="421"/>
                    <a:pt x="516" y="426"/>
                    <a:pt x="513" y="427"/>
                  </a:cubicBezTo>
                  <a:cubicBezTo>
                    <a:pt x="513" y="431"/>
                    <a:pt x="511" y="432"/>
                    <a:pt x="509" y="435"/>
                  </a:cubicBezTo>
                  <a:cubicBezTo>
                    <a:pt x="508" y="437"/>
                    <a:pt x="507" y="438"/>
                    <a:pt x="506" y="439"/>
                  </a:cubicBezTo>
                  <a:cubicBezTo>
                    <a:pt x="505" y="441"/>
                    <a:pt x="504" y="444"/>
                    <a:pt x="503" y="445"/>
                  </a:cubicBezTo>
                  <a:cubicBezTo>
                    <a:pt x="501" y="447"/>
                    <a:pt x="499" y="449"/>
                    <a:pt x="499" y="451"/>
                  </a:cubicBezTo>
                  <a:cubicBezTo>
                    <a:pt x="498" y="451"/>
                    <a:pt x="497" y="451"/>
                    <a:pt x="497" y="451"/>
                  </a:cubicBezTo>
                  <a:cubicBezTo>
                    <a:pt x="497" y="452"/>
                    <a:pt x="496" y="453"/>
                    <a:pt x="496" y="454"/>
                  </a:cubicBezTo>
                  <a:cubicBezTo>
                    <a:pt x="495" y="455"/>
                    <a:pt x="495" y="456"/>
                    <a:pt x="493" y="456"/>
                  </a:cubicBezTo>
                  <a:cubicBezTo>
                    <a:pt x="492" y="461"/>
                    <a:pt x="488" y="463"/>
                    <a:pt x="485" y="466"/>
                  </a:cubicBezTo>
                  <a:cubicBezTo>
                    <a:pt x="484" y="467"/>
                    <a:pt x="484" y="468"/>
                    <a:pt x="483" y="469"/>
                  </a:cubicBezTo>
                  <a:cubicBezTo>
                    <a:pt x="483" y="469"/>
                    <a:pt x="482" y="469"/>
                    <a:pt x="482" y="470"/>
                  </a:cubicBezTo>
                  <a:cubicBezTo>
                    <a:pt x="480" y="471"/>
                    <a:pt x="480" y="472"/>
                    <a:pt x="479" y="473"/>
                  </a:cubicBezTo>
                  <a:cubicBezTo>
                    <a:pt x="476" y="474"/>
                    <a:pt x="476" y="477"/>
                    <a:pt x="473" y="478"/>
                  </a:cubicBezTo>
                  <a:cubicBezTo>
                    <a:pt x="471" y="478"/>
                    <a:pt x="471" y="479"/>
                    <a:pt x="470" y="479"/>
                  </a:cubicBezTo>
                  <a:cubicBezTo>
                    <a:pt x="469" y="478"/>
                    <a:pt x="467" y="478"/>
                    <a:pt x="467" y="477"/>
                  </a:cubicBezTo>
                  <a:cubicBezTo>
                    <a:pt x="467" y="476"/>
                    <a:pt x="467" y="474"/>
                    <a:pt x="468" y="473"/>
                  </a:cubicBezTo>
                  <a:cubicBezTo>
                    <a:pt x="468" y="472"/>
                    <a:pt x="469" y="472"/>
                    <a:pt x="470" y="472"/>
                  </a:cubicBezTo>
                  <a:cubicBezTo>
                    <a:pt x="471" y="471"/>
                    <a:pt x="471" y="470"/>
                    <a:pt x="472" y="469"/>
                  </a:cubicBezTo>
                  <a:cubicBezTo>
                    <a:pt x="473" y="468"/>
                    <a:pt x="475" y="466"/>
                    <a:pt x="477" y="465"/>
                  </a:cubicBezTo>
                  <a:cubicBezTo>
                    <a:pt x="477" y="463"/>
                    <a:pt x="479" y="463"/>
                    <a:pt x="480" y="462"/>
                  </a:cubicBezTo>
                  <a:cubicBezTo>
                    <a:pt x="480" y="461"/>
                    <a:pt x="480" y="461"/>
                    <a:pt x="480" y="460"/>
                  </a:cubicBezTo>
                  <a:cubicBezTo>
                    <a:pt x="486" y="456"/>
                    <a:pt x="487" y="450"/>
                    <a:pt x="493" y="447"/>
                  </a:cubicBezTo>
                  <a:cubicBezTo>
                    <a:pt x="493" y="445"/>
                    <a:pt x="494" y="443"/>
                    <a:pt x="496" y="442"/>
                  </a:cubicBezTo>
                  <a:cubicBezTo>
                    <a:pt x="496" y="441"/>
                    <a:pt x="496" y="440"/>
                    <a:pt x="496" y="439"/>
                  </a:cubicBezTo>
                  <a:cubicBezTo>
                    <a:pt x="497" y="439"/>
                    <a:pt x="498" y="438"/>
                    <a:pt x="499" y="437"/>
                  </a:cubicBezTo>
                  <a:cubicBezTo>
                    <a:pt x="500" y="436"/>
                    <a:pt x="500" y="434"/>
                    <a:pt x="501" y="432"/>
                  </a:cubicBezTo>
                  <a:cubicBezTo>
                    <a:pt x="502" y="431"/>
                    <a:pt x="503" y="430"/>
                    <a:pt x="504" y="428"/>
                  </a:cubicBezTo>
                  <a:cubicBezTo>
                    <a:pt x="505" y="427"/>
                    <a:pt x="506" y="425"/>
                    <a:pt x="507" y="423"/>
                  </a:cubicBezTo>
                  <a:cubicBezTo>
                    <a:pt x="507" y="423"/>
                    <a:pt x="507" y="422"/>
                    <a:pt x="507" y="421"/>
                  </a:cubicBezTo>
                  <a:cubicBezTo>
                    <a:pt x="508" y="420"/>
                    <a:pt x="508" y="419"/>
                    <a:pt x="509" y="419"/>
                  </a:cubicBezTo>
                  <a:cubicBezTo>
                    <a:pt x="509" y="418"/>
                    <a:pt x="509" y="417"/>
                    <a:pt x="510" y="416"/>
                  </a:cubicBezTo>
                  <a:cubicBezTo>
                    <a:pt x="510" y="415"/>
                    <a:pt x="511" y="414"/>
                    <a:pt x="512" y="413"/>
                  </a:cubicBezTo>
                  <a:cubicBezTo>
                    <a:pt x="512" y="413"/>
                    <a:pt x="512" y="412"/>
                    <a:pt x="512" y="411"/>
                  </a:cubicBezTo>
                  <a:cubicBezTo>
                    <a:pt x="513" y="409"/>
                    <a:pt x="515" y="407"/>
                    <a:pt x="515" y="405"/>
                  </a:cubicBezTo>
                  <a:cubicBezTo>
                    <a:pt x="515" y="404"/>
                    <a:pt x="515" y="404"/>
                    <a:pt x="515" y="403"/>
                  </a:cubicBezTo>
                  <a:cubicBezTo>
                    <a:pt x="516" y="402"/>
                    <a:pt x="516" y="401"/>
                    <a:pt x="517" y="401"/>
                  </a:cubicBezTo>
                  <a:cubicBezTo>
                    <a:pt x="517" y="400"/>
                    <a:pt x="517" y="399"/>
                    <a:pt x="517" y="399"/>
                  </a:cubicBezTo>
                  <a:cubicBezTo>
                    <a:pt x="517" y="398"/>
                    <a:pt x="518" y="398"/>
                    <a:pt x="518" y="397"/>
                  </a:cubicBezTo>
                  <a:cubicBezTo>
                    <a:pt x="519" y="396"/>
                    <a:pt x="518" y="394"/>
                    <a:pt x="519" y="392"/>
                  </a:cubicBezTo>
                  <a:cubicBezTo>
                    <a:pt x="519" y="391"/>
                    <a:pt x="520" y="390"/>
                    <a:pt x="520" y="389"/>
                  </a:cubicBezTo>
                  <a:cubicBezTo>
                    <a:pt x="520" y="389"/>
                    <a:pt x="520" y="388"/>
                    <a:pt x="520" y="387"/>
                  </a:cubicBezTo>
                  <a:cubicBezTo>
                    <a:pt x="520" y="385"/>
                    <a:pt x="522" y="384"/>
                    <a:pt x="523" y="382"/>
                  </a:cubicBezTo>
                  <a:cubicBezTo>
                    <a:pt x="523" y="380"/>
                    <a:pt x="523" y="377"/>
                    <a:pt x="523" y="374"/>
                  </a:cubicBezTo>
                  <a:cubicBezTo>
                    <a:pt x="524" y="373"/>
                    <a:pt x="524" y="372"/>
                    <a:pt x="524" y="370"/>
                  </a:cubicBezTo>
                  <a:cubicBezTo>
                    <a:pt x="525" y="368"/>
                    <a:pt x="526" y="364"/>
                    <a:pt x="526" y="362"/>
                  </a:cubicBezTo>
                  <a:cubicBezTo>
                    <a:pt x="526" y="360"/>
                    <a:pt x="525" y="357"/>
                    <a:pt x="527" y="356"/>
                  </a:cubicBezTo>
                  <a:cubicBezTo>
                    <a:pt x="527" y="355"/>
                    <a:pt x="526" y="355"/>
                    <a:pt x="526" y="354"/>
                  </a:cubicBezTo>
                  <a:cubicBezTo>
                    <a:pt x="526" y="353"/>
                    <a:pt x="527" y="353"/>
                    <a:pt x="527" y="352"/>
                  </a:cubicBezTo>
                  <a:cubicBezTo>
                    <a:pt x="526" y="347"/>
                    <a:pt x="527" y="341"/>
                    <a:pt x="528" y="335"/>
                  </a:cubicBezTo>
                  <a:cubicBezTo>
                    <a:pt x="528" y="331"/>
                    <a:pt x="526" y="327"/>
                    <a:pt x="526" y="322"/>
                  </a:cubicBezTo>
                  <a:cubicBezTo>
                    <a:pt x="526" y="319"/>
                    <a:pt x="526" y="316"/>
                    <a:pt x="526" y="313"/>
                  </a:cubicBezTo>
                  <a:cubicBezTo>
                    <a:pt x="526" y="310"/>
                    <a:pt x="523" y="307"/>
                    <a:pt x="524" y="303"/>
                  </a:cubicBezTo>
                  <a:cubicBezTo>
                    <a:pt x="524" y="302"/>
                    <a:pt x="523" y="300"/>
                    <a:pt x="522" y="298"/>
                  </a:cubicBezTo>
                  <a:cubicBezTo>
                    <a:pt x="522" y="297"/>
                    <a:pt x="522" y="296"/>
                    <a:pt x="522" y="295"/>
                  </a:cubicBezTo>
                  <a:cubicBezTo>
                    <a:pt x="522" y="294"/>
                    <a:pt x="521" y="293"/>
                    <a:pt x="520" y="292"/>
                  </a:cubicBezTo>
                  <a:cubicBezTo>
                    <a:pt x="520" y="291"/>
                    <a:pt x="521" y="290"/>
                    <a:pt x="520" y="290"/>
                  </a:cubicBezTo>
                  <a:cubicBezTo>
                    <a:pt x="520" y="286"/>
                    <a:pt x="518" y="284"/>
                    <a:pt x="517" y="281"/>
                  </a:cubicBezTo>
                  <a:cubicBezTo>
                    <a:pt x="517" y="280"/>
                    <a:pt x="517" y="279"/>
                    <a:pt x="517" y="278"/>
                  </a:cubicBezTo>
                  <a:cubicBezTo>
                    <a:pt x="516" y="275"/>
                    <a:pt x="513" y="273"/>
                    <a:pt x="513" y="270"/>
                  </a:cubicBezTo>
                  <a:cubicBezTo>
                    <a:pt x="511" y="268"/>
                    <a:pt x="511" y="267"/>
                    <a:pt x="510" y="265"/>
                  </a:cubicBezTo>
                  <a:cubicBezTo>
                    <a:pt x="509" y="263"/>
                    <a:pt x="507" y="262"/>
                    <a:pt x="506" y="260"/>
                  </a:cubicBezTo>
                  <a:cubicBezTo>
                    <a:pt x="502" y="260"/>
                    <a:pt x="502" y="264"/>
                    <a:pt x="499" y="265"/>
                  </a:cubicBezTo>
                  <a:cubicBezTo>
                    <a:pt x="497" y="267"/>
                    <a:pt x="496" y="270"/>
                    <a:pt x="494" y="271"/>
                  </a:cubicBezTo>
                  <a:cubicBezTo>
                    <a:pt x="493" y="271"/>
                    <a:pt x="493" y="271"/>
                    <a:pt x="492" y="271"/>
                  </a:cubicBezTo>
                  <a:cubicBezTo>
                    <a:pt x="492" y="272"/>
                    <a:pt x="491" y="273"/>
                    <a:pt x="491" y="273"/>
                  </a:cubicBezTo>
                  <a:cubicBezTo>
                    <a:pt x="488" y="274"/>
                    <a:pt x="487" y="275"/>
                    <a:pt x="484" y="276"/>
                  </a:cubicBezTo>
                  <a:cubicBezTo>
                    <a:pt x="483" y="276"/>
                    <a:pt x="481" y="276"/>
                    <a:pt x="480" y="276"/>
                  </a:cubicBezTo>
                  <a:cubicBezTo>
                    <a:pt x="478" y="277"/>
                    <a:pt x="477" y="278"/>
                    <a:pt x="476" y="278"/>
                  </a:cubicBezTo>
                  <a:cubicBezTo>
                    <a:pt x="474" y="278"/>
                    <a:pt x="472" y="278"/>
                    <a:pt x="469" y="278"/>
                  </a:cubicBezTo>
                  <a:cubicBezTo>
                    <a:pt x="466" y="278"/>
                    <a:pt x="463" y="280"/>
                    <a:pt x="461" y="278"/>
                  </a:cubicBezTo>
                  <a:cubicBezTo>
                    <a:pt x="460" y="278"/>
                    <a:pt x="460" y="279"/>
                    <a:pt x="459" y="279"/>
                  </a:cubicBezTo>
                  <a:cubicBezTo>
                    <a:pt x="458" y="279"/>
                    <a:pt x="457" y="278"/>
                    <a:pt x="456" y="278"/>
                  </a:cubicBezTo>
                  <a:cubicBezTo>
                    <a:pt x="455" y="278"/>
                    <a:pt x="454" y="279"/>
                    <a:pt x="453" y="278"/>
                  </a:cubicBezTo>
                  <a:cubicBezTo>
                    <a:pt x="452" y="278"/>
                    <a:pt x="452" y="279"/>
                    <a:pt x="451" y="279"/>
                  </a:cubicBezTo>
                  <a:cubicBezTo>
                    <a:pt x="446" y="278"/>
                    <a:pt x="445" y="282"/>
                    <a:pt x="443" y="285"/>
                  </a:cubicBezTo>
                  <a:cubicBezTo>
                    <a:pt x="443" y="286"/>
                    <a:pt x="442" y="287"/>
                    <a:pt x="443" y="288"/>
                  </a:cubicBezTo>
                  <a:cubicBezTo>
                    <a:pt x="446" y="292"/>
                    <a:pt x="457" y="289"/>
                    <a:pt x="462" y="291"/>
                  </a:cubicBezTo>
                  <a:cubicBezTo>
                    <a:pt x="465" y="289"/>
                    <a:pt x="472" y="291"/>
                    <a:pt x="475" y="291"/>
                  </a:cubicBezTo>
                  <a:cubicBezTo>
                    <a:pt x="478" y="292"/>
                    <a:pt x="481" y="292"/>
                    <a:pt x="482" y="292"/>
                  </a:cubicBezTo>
                  <a:cubicBezTo>
                    <a:pt x="484" y="295"/>
                    <a:pt x="481" y="297"/>
                    <a:pt x="480" y="299"/>
                  </a:cubicBezTo>
                  <a:cubicBezTo>
                    <a:pt x="480" y="299"/>
                    <a:pt x="480" y="300"/>
                    <a:pt x="480" y="300"/>
                  </a:cubicBezTo>
                  <a:cubicBezTo>
                    <a:pt x="479" y="302"/>
                    <a:pt x="476" y="304"/>
                    <a:pt x="474" y="306"/>
                  </a:cubicBezTo>
                  <a:cubicBezTo>
                    <a:pt x="474" y="307"/>
                    <a:pt x="474" y="308"/>
                    <a:pt x="473" y="308"/>
                  </a:cubicBezTo>
                  <a:cubicBezTo>
                    <a:pt x="472" y="309"/>
                    <a:pt x="471" y="309"/>
                    <a:pt x="470" y="309"/>
                  </a:cubicBezTo>
                  <a:cubicBezTo>
                    <a:pt x="469" y="310"/>
                    <a:pt x="469" y="311"/>
                    <a:pt x="469" y="312"/>
                  </a:cubicBezTo>
                  <a:cubicBezTo>
                    <a:pt x="467" y="312"/>
                    <a:pt x="466" y="313"/>
                    <a:pt x="465" y="313"/>
                  </a:cubicBezTo>
                  <a:cubicBezTo>
                    <a:pt x="464" y="314"/>
                    <a:pt x="462" y="314"/>
                    <a:pt x="461" y="315"/>
                  </a:cubicBezTo>
                  <a:cubicBezTo>
                    <a:pt x="460" y="315"/>
                    <a:pt x="459" y="316"/>
                    <a:pt x="459" y="316"/>
                  </a:cubicBezTo>
                  <a:cubicBezTo>
                    <a:pt x="457" y="316"/>
                    <a:pt x="456" y="315"/>
                    <a:pt x="454" y="315"/>
                  </a:cubicBezTo>
                  <a:cubicBezTo>
                    <a:pt x="453" y="315"/>
                    <a:pt x="451" y="316"/>
                    <a:pt x="449" y="316"/>
                  </a:cubicBezTo>
                  <a:cubicBezTo>
                    <a:pt x="448" y="316"/>
                    <a:pt x="447" y="316"/>
                    <a:pt x="446" y="316"/>
                  </a:cubicBezTo>
                  <a:cubicBezTo>
                    <a:pt x="445" y="316"/>
                    <a:pt x="444" y="316"/>
                    <a:pt x="443" y="316"/>
                  </a:cubicBezTo>
                  <a:cubicBezTo>
                    <a:pt x="440" y="317"/>
                    <a:pt x="437" y="316"/>
                    <a:pt x="435" y="317"/>
                  </a:cubicBezTo>
                  <a:cubicBezTo>
                    <a:pt x="432" y="317"/>
                    <a:pt x="431" y="320"/>
                    <a:pt x="429" y="320"/>
                  </a:cubicBezTo>
                  <a:cubicBezTo>
                    <a:pt x="429" y="323"/>
                    <a:pt x="428" y="324"/>
                    <a:pt x="427" y="326"/>
                  </a:cubicBezTo>
                  <a:cubicBezTo>
                    <a:pt x="427" y="327"/>
                    <a:pt x="428" y="328"/>
                    <a:pt x="429" y="329"/>
                  </a:cubicBezTo>
                  <a:cubicBezTo>
                    <a:pt x="430" y="329"/>
                    <a:pt x="432" y="330"/>
                    <a:pt x="433" y="330"/>
                  </a:cubicBezTo>
                  <a:cubicBezTo>
                    <a:pt x="438" y="330"/>
                    <a:pt x="444" y="329"/>
                    <a:pt x="448" y="329"/>
                  </a:cubicBezTo>
                  <a:cubicBezTo>
                    <a:pt x="449" y="330"/>
                    <a:pt x="450" y="330"/>
                    <a:pt x="451" y="330"/>
                  </a:cubicBezTo>
                  <a:cubicBezTo>
                    <a:pt x="454" y="331"/>
                    <a:pt x="456" y="330"/>
                    <a:pt x="458" y="332"/>
                  </a:cubicBezTo>
                  <a:cubicBezTo>
                    <a:pt x="458" y="333"/>
                    <a:pt x="458" y="335"/>
                    <a:pt x="458" y="336"/>
                  </a:cubicBezTo>
                  <a:cubicBezTo>
                    <a:pt x="455" y="337"/>
                    <a:pt x="454" y="340"/>
                    <a:pt x="452" y="343"/>
                  </a:cubicBezTo>
                  <a:cubicBezTo>
                    <a:pt x="451" y="345"/>
                    <a:pt x="448" y="346"/>
                    <a:pt x="447" y="348"/>
                  </a:cubicBezTo>
                  <a:cubicBezTo>
                    <a:pt x="446" y="349"/>
                    <a:pt x="446" y="348"/>
                    <a:pt x="445" y="348"/>
                  </a:cubicBezTo>
                  <a:cubicBezTo>
                    <a:pt x="445" y="352"/>
                    <a:pt x="441" y="351"/>
                    <a:pt x="439" y="352"/>
                  </a:cubicBezTo>
                  <a:cubicBezTo>
                    <a:pt x="437" y="353"/>
                    <a:pt x="436" y="354"/>
                    <a:pt x="434" y="355"/>
                  </a:cubicBezTo>
                  <a:cubicBezTo>
                    <a:pt x="432" y="354"/>
                    <a:pt x="429" y="356"/>
                    <a:pt x="426" y="356"/>
                  </a:cubicBezTo>
                  <a:cubicBezTo>
                    <a:pt x="425" y="356"/>
                    <a:pt x="425" y="355"/>
                    <a:pt x="424" y="355"/>
                  </a:cubicBezTo>
                  <a:cubicBezTo>
                    <a:pt x="421" y="355"/>
                    <a:pt x="419" y="356"/>
                    <a:pt x="416" y="356"/>
                  </a:cubicBezTo>
                  <a:cubicBezTo>
                    <a:pt x="415" y="358"/>
                    <a:pt x="414" y="360"/>
                    <a:pt x="414" y="364"/>
                  </a:cubicBezTo>
                  <a:cubicBezTo>
                    <a:pt x="417" y="369"/>
                    <a:pt x="427" y="366"/>
                    <a:pt x="434" y="368"/>
                  </a:cubicBezTo>
                  <a:cubicBezTo>
                    <a:pt x="435" y="369"/>
                    <a:pt x="435" y="371"/>
                    <a:pt x="436" y="373"/>
                  </a:cubicBezTo>
                  <a:cubicBezTo>
                    <a:pt x="434" y="375"/>
                    <a:pt x="433" y="378"/>
                    <a:pt x="432" y="380"/>
                  </a:cubicBezTo>
                  <a:cubicBezTo>
                    <a:pt x="431" y="381"/>
                    <a:pt x="430" y="381"/>
                    <a:pt x="429" y="382"/>
                  </a:cubicBezTo>
                  <a:cubicBezTo>
                    <a:pt x="426" y="384"/>
                    <a:pt x="424" y="389"/>
                    <a:pt x="421" y="390"/>
                  </a:cubicBezTo>
                  <a:cubicBezTo>
                    <a:pt x="420" y="391"/>
                    <a:pt x="419" y="390"/>
                    <a:pt x="419" y="391"/>
                  </a:cubicBezTo>
                  <a:cubicBezTo>
                    <a:pt x="417" y="391"/>
                    <a:pt x="416" y="392"/>
                    <a:pt x="414" y="392"/>
                  </a:cubicBezTo>
                  <a:cubicBezTo>
                    <a:pt x="411" y="392"/>
                    <a:pt x="407" y="392"/>
                    <a:pt x="404" y="392"/>
                  </a:cubicBezTo>
                  <a:cubicBezTo>
                    <a:pt x="400" y="393"/>
                    <a:pt x="397" y="398"/>
                    <a:pt x="399" y="403"/>
                  </a:cubicBezTo>
                  <a:cubicBezTo>
                    <a:pt x="400" y="403"/>
                    <a:pt x="401" y="404"/>
                    <a:pt x="403" y="404"/>
                  </a:cubicBezTo>
                  <a:cubicBezTo>
                    <a:pt x="404" y="404"/>
                    <a:pt x="405" y="404"/>
                    <a:pt x="407" y="404"/>
                  </a:cubicBezTo>
                  <a:cubicBezTo>
                    <a:pt x="408" y="404"/>
                    <a:pt x="409" y="405"/>
                    <a:pt x="410" y="405"/>
                  </a:cubicBezTo>
                  <a:cubicBezTo>
                    <a:pt x="414" y="406"/>
                    <a:pt x="413" y="407"/>
                    <a:pt x="413" y="410"/>
                  </a:cubicBezTo>
                  <a:cubicBezTo>
                    <a:pt x="413" y="411"/>
                    <a:pt x="412" y="411"/>
                    <a:pt x="411" y="412"/>
                  </a:cubicBezTo>
                  <a:cubicBezTo>
                    <a:pt x="412" y="415"/>
                    <a:pt x="409" y="415"/>
                    <a:pt x="409" y="418"/>
                  </a:cubicBezTo>
                  <a:cubicBezTo>
                    <a:pt x="405" y="421"/>
                    <a:pt x="402" y="426"/>
                    <a:pt x="396" y="427"/>
                  </a:cubicBezTo>
                  <a:cubicBezTo>
                    <a:pt x="395" y="427"/>
                    <a:pt x="393" y="427"/>
                    <a:pt x="392" y="427"/>
                  </a:cubicBezTo>
                  <a:cubicBezTo>
                    <a:pt x="391" y="427"/>
                    <a:pt x="390" y="428"/>
                    <a:pt x="389" y="428"/>
                  </a:cubicBezTo>
                  <a:cubicBezTo>
                    <a:pt x="386" y="429"/>
                    <a:pt x="384" y="429"/>
                    <a:pt x="382" y="430"/>
                  </a:cubicBezTo>
                  <a:cubicBezTo>
                    <a:pt x="380" y="434"/>
                    <a:pt x="378" y="437"/>
                    <a:pt x="380" y="441"/>
                  </a:cubicBezTo>
                  <a:cubicBezTo>
                    <a:pt x="381" y="442"/>
                    <a:pt x="383" y="443"/>
                    <a:pt x="384" y="444"/>
                  </a:cubicBezTo>
                  <a:cubicBezTo>
                    <a:pt x="384" y="445"/>
                    <a:pt x="385" y="447"/>
                    <a:pt x="386" y="448"/>
                  </a:cubicBezTo>
                  <a:cubicBezTo>
                    <a:pt x="387" y="450"/>
                    <a:pt x="389" y="451"/>
                    <a:pt x="387" y="455"/>
                  </a:cubicBezTo>
                  <a:cubicBezTo>
                    <a:pt x="387" y="457"/>
                    <a:pt x="384" y="459"/>
                    <a:pt x="383" y="461"/>
                  </a:cubicBezTo>
                  <a:cubicBezTo>
                    <a:pt x="383" y="462"/>
                    <a:pt x="383" y="463"/>
                    <a:pt x="382" y="464"/>
                  </a:cubicBezTo>
                  <a:cubicBezTo>
                    <a:pt x="382" y="464"/>
                    <a:pt x="381" y="465"/>
                    <a:pt x="380" y="466"/>
                  </a:cubicBezTo>
                  <a:cubicBezTo>
                    <a:pt x="379" y="468"/>
                    <a:pt x="378" y="470"/>
                    <a:pt x="376" y="472"/>
                  </a:cubicBezTo>
                  <a:cubicBezTo>
                    <a:pt x="376" y="472"/>
                    <a:pt x="376" y="473"/>
                    <a:pt x="376" y="473"/>
                  </a:cubicBezTo>
                  <a:cubicBezTo>
                    <a:pt x="375" y="474"/>
                    <a:pt x="374" y="475"/>
                    <a:pt x="374" y="476"/>
                  </a:cubicBezTo>
                  <a:cubicBezTo>
                    <a:pt x="373" y="477"/>
                    <a:pt x="372" y="478"/>
                    <a:pt x="372" y="480"/>
                  </a:cubicBezTo>
                  <a:cubicBezTo>
                    <a:pt x="372" y="480"/>
                    <a:pt x="371" y="480"/>
                    <a:pt x="370" y="481"/>
                  </a:cubicBezTo>
                  <a:cubicBezTo>
                    <a:pt x="370" y="482"/>
                    <a:pt x="370" y="483"/>
                    <a:pt x="370" y="483"/>
                  </a:cubicBezTo>
                  <a:cubicBezTo>
                    <a:pt x="369" y="484"/>
                    <a:pt x="368" y="484"/>
                    <a:pt x="368" y="484"/>
                  </a:cubicBezTo>
                  <a:cubicBezTo>
                    <a:pt x="366" y="487"/>
                    <a:pt x="365" y="489"/>
                    <a:pt x="364" y="491"/>
                  </a:cubicBezTo>
                  <a:cubicBezTo>
                    <a:pt x="363" y="492"/>
                    <a:pt x="362" y="494"/>
                    <a:pt x="362" y="495"/>
                  </a:cubicBezTo>
                  <a:cubicBezTo>
                    <a:pt x="361" y="496"/>
                    <a:pt x="360" y="496"/>
                    <a:pt x="359" y="498"/>
                  </a:cubicBezTo>
                  <a:cubicBezTo>
                    <a:pt x="359" y="498"/>
                    <a:pt x="359" y="499"/>
                    <a:pt x="358" y="499"/>
                  </a:cubicBezTo>
                  <a:cubicBezTo>
                    <a:pt x="358" y="500"/>
                    <a:pt x="358" y="500"/>
                    <a:pt x="357" y="501"/>
                  </a:cubicBezTo>
                  <a:cubicBezTo>
                    <a:pt x="357" y="501"/>
                    <a:pt x="356" y="502"/>
                    <a:pt x="356" y="503"/>
                  </a:cubicBezTo>
                  <a:cubicBezTo>
                    <a:pt x="356" y="503"/>
                    <a:pt x="354" y="503"/>
                    <a:pt x="354" y="504"/>
                  </a:cubicBezTo>
                  <a:cubicBezTo>
                    <a:pt x="353" y="505"/>
                    <a:pt x="353" y="506"/>
                    <a:pt x="353" y="506"/>
                  </a:cubicBezTo>
                  <a:cubicBezTo>
                    <a:pt x="350" y="508"/>
                    <a:pt x="349" y="505"/>
                    <a:pt x="347" y="504"/>
                  </a:cubicBezTo>
                  <a:cubicBezTo>
                    <a:pt x="346" y="503"/>
                    <a:pt x="344" y="502"/>
                    <a:pt x="344" y="501"/>
                  </a:cubicBezTo>
                  <a:cubicBezTo>
                    <a:pt x="343" y="500"/>
                    <a:pt x="343" y="499"/>
                    <a:pt x="342" y="498"/>
                  </a:cubicBezTo>
                  <a:cubicBezTo>
                    <a:pt x="341" y="496"/>
                    <a:pt x="339" y="494"/>
                    <a:pt x="338" y="492"/>
                  </a:cubicBezTo>
                  <a:cubicBezTo>
                    <a:pt x="336" y="490"/>
                    <a:pt x="334" y="488"/>
                    <a:pt x="333" y="486"/>
                  </a:cubicBezTo>
                  <a:cubicBezTo>
                    <a:pt x="333" y="485"/>
                    <a:pt x="333" y="485"/>
                    <a:pt x="333" y="484"/>
                  </a:cubicBezTo>
                  <a:cubicBezTo>
                    <a:pt x="331" y="483"/>
                    <a:pt x="330" y="482"/>
                    <a:pt x="330" y="480"/>
                  </a:cubicBezTo>
                  <a:cubicBezTo>
                    <a:pt x="329" y="479"/>
                    <a:pt x="328" y="479"/>
                    <a:pt x="327" y="478"/>
                  </a:cubicBezTo>
                  <a:cubicBezTo>
                    <a:pt x="328" y="476"/>
                    <a:pt x="326" y="475"/>
                    <a:pt x="326" y="473"/>
                  </a:cubicBezTo>
                  <a:cubicBezTo>
                    <a:pt x="325" y="473"/>
                    <a:pt x="326" y="472"/>
                    <a:pt x="326" y="471"/>
                  </a:cubicBezTo>
                  <a:cubicBezTo>
                    <a:pt x="325" y="470"/>
                    <a:pt x="324" y="471"/>
                    <a:pt x="323" y="471"/>
                  </a:cubicBezTo>
                  <a:cubicBezTo>
                    <a:pt x="322" y="470"/>
                    <a:pt x="321" y="468"/>
                    <a:pt x="320" y="466"/>
                  </a:cubicBezTo>
                  <a:cubicBezTo>
                    <a:pt x="319" y="465"/>
                    <a:pt x="317" y="463"/>
                    <a:pt x="317" y="462"/>
                  </a:cubicBezTo>
                  <a:cubicBezTo>
                    <a:pt x="316" y="462"/>
                    <a:pt x="317" y="461"/>
                    <a:pt x="316" y="461"/>
                  </a:cubicBezTo>
                  <a:cubicBezTo>
                    <a:pt x="316" y="459"/>
                    <a:pt x="314" y="457"/>
                    <a:pt x="313" y="456"/>
                  </a:cubicBezTo>
                  <a:cubicBezTo>
                    <a:pt x="312" y="453"/>
                    <a:pt x="311" y="449"/>
                    <a:pt x="314" y="449"/>
                  </a:cubicBezTo>
                  <a:cubicBezTo>
                    <a:pt x="314" y="447"/>
                    <a:pt x="316" y="446"/>
                    <a:pt x="317" y="445"/>
                  </a:cubicBezTo>
                  <a:cubicBezTo>
                    <a:pt x="319" y="443"/>
                    <a:pt x="317" y="439"/>
                    <a:pt x="319" y="436"/>
                  </a:cubicBezTo>
                  <a:cubicBezTo>
                    <a:pt x="318" y="434"/>
                    <a:pt x="316" y="433"/>
                    <a:pt x="316" y="431"/>
                  </a:cubicBezTo>
                  <a:cubicBezTo>
                    <a:pt x="314" y="431"/>
                    <a:pt x="313" y="429"/>
                    <a:pt x="311" y="428"/>
                  </a:cubicBezTo>
                  <a:cubicBezTo>
                    <a:pt x="309" y="429"/>
                    <a:pt x="307" y="429"/>
                    <a:pt x="305" y="428"/>
                  </a:cubicBezTo>
                  <a:cubicBezTo>
                    <a:pt x="301" y="427"/>
                    <a:pt x="299" y="427"/>
                    <a:pt x="296" y="426"/>
                  </a:cubicBezTo>
                  <a:cubicBezTo>
                    <a:pt x="296" y="425"/>
                    <a:pt x="295" y="424"/>
                    <a:pt x="295" y="424"/>
                  </a:cubicBezTo>
                  <a:cubicBezTo>
                    <a:pt x="292" y="423"/>
                    <a:pt x="290" y="420"/>
                    <a:pt x="287" y="418"/>
                  </a:cubicBezTo>
                  <a:cubicBezTo>
                    <a:pt x="287" y="417"/>
                    <a:pt x="287" y="416"/>
                    <a:pt x="287" y="416"/>
                  </a:cubicBezTo>
                  <a:cubicBezTo>
                    <a:pt x="284" y="416"/>
                    <a:pt x="285" y="412"/>
                    <a:pt x="284" y="410"/>
                  </a:cubicBezTo>
                  <a:cubicBezTo>
                    <a:pt x="286" y="405"/>
                    <a:pt x="294" y="407"/>
                    <a:pt x="299" y="405"/>
                  </a:cubicBezTo>
                  <a:cubicBezTo>
                    <a:pt x="299" y="402"/>
                    <a:pt x="297" y="397"/>
                    <a:pt x="295" y="396"/>
                  </a:cubicBezTo>
                  <a:cubicBezTo>
                    <a:pt x="294" y="395"/>
                    <a:pt x="293" y="395"/>
                    <a:pt x="291" y="395"/>
                  </a:cubicBezTo>
                  <a:cubicBezTo>
                    <a:pt x="290" y="394"/>
                    <a:pt x="289" y="394"/>
                    <a:pt x="288" y="394"/>
                  </a:cubicBezTo>
                  <a:cubicBezTo>
                    <a:pt x="287" y="393"/>
                    <a:pt x="285" y="394"/>
                    <a:pt x="284" y="394"/>
                  </a:cubicBezTo>
                  <a:cubicBezTo>
                    <a:pt x="277" y="393"/>
                    <a:pt x="274" y="390"/>
                    <a:pt x="269" y="387"/>
                  </a:cubicBezTo>
                  <a:cubicBezTo>
                    <a:pt x="269" y="386"/>
                    <a:pt x="268" y="386"/>
                    <a:pt x="268" y="385"/>
                  </a:cubicBezTo>
                  <a:cubicBezTo>
                    <a:pt x="268" y="385"/>
                    <a:pt x="267" y="385"/>
                    <a:pt x="266" y="384"/>
                  </a:cubicBezTo>
                  <a:cubicBezTo>
                    <a:pt x="264" y="382"/>
                    <a:pt x="257" y="373"/>
                    <a:pt x="264" y="372"/>
                  </a:cubicBezTo>
                  <a:cubicBezTo>
                    <a:pt x="265" y="371"/>
                    <a:pt x="268" y="372"/>
                    <a:pt x="269" y="372"/>
                  </a:cubicBezTo>
                  <a:cubicBezTo>
                    <a:pt x="270" y="372"/>
                    <a:pt x="271" y="371"/>
                    <a:pt x="272" y="370"/>
                  </a:cubicBezTo>
                  <a:cubicBezTo>
                    <a:pt x="275" y="370"/>
                    <a:pt x="277" y="371"/>
                    <a:pt x="279" y="370"/>
                  </a:cubicBezTo>
                  <a:cubicBezTo>
                    <a:pt x="282" y="369"/>
                    <a:pt x="281" y="366"/>
                    <a:pt x="280" y="364"/>
                  </a:cubicBezTo>
                  <a:cubicBezTo>
                    <a:pt x="279" y="362"/>
                    <a:pt x="279" y="360"/>
                    <a:pt x="277" y="359"/>
                  </a:cubicBezTo>
                  <a:cubicBezTo>
                    <a:pt x="275" y="357"/>
                    <a:pt x="270" y="359"/>
                    <a:pt x="267" y="359"/>
                  </a:cubicBezTo>
                  <a:cubicBezTo>
                    <a:pt x="266" y="359"/>
                    <a:pt x="265" y="358"/>
                    <a:pt x="264" y="358"/>
                  </a:cubicBezTo>
                  <a:cubicBezTo>
                    <a:pt x="263" y="358"/>
                    <a:pt x="262" y="358"/>
                    <a:pt x="261" y="358"/>
                  </a:cubicBezTo>
                  <a:cubicBezTo>
                    <a:pt x="258" y="358"/>
                    <a:pt x="256" y="356"/>
                    <a:pt x="252" y="357"/>
                  </a:cubicBezTo>
                  <a:cubicBezTo>
                    <a:pt x="251" y="356"/>
                    <a:pt x="251" y="355"/>
                    <a:pt x="249" y="355"/>
                  </a:cubicBezTo>
                  <a:cubicBezTo>
                    <a:pt x="245" y="351"/>
                    <a:pt x="242" y="348"/>
                    <a:pt x="239" y="344"/>
                  </a:cubicBezTo>
                  <a:cubicBezTo>
                    <a:pt x="237" y="343"/>
                    <a:pt x="235" y="340"/>
                    <a:pt x="235" y="339"/>
                  </a:cubicBezTo>
                  <a:cubicBezTo>
                    <a:pt x="235" y="338"/>
                    <a:pt x="236" y="336"/>
                    <a:pt x="237" y="336"/>
                  </a:cubicBezTo>
                  <a:cubicBezTo>
                    <a:pt x="237" y="336"/>
                    <a:pt x="238" y="336"/>
                    <a:pt x="239" y="336"/>
                  </a:cubicBezTo>
                  <a:cubicBezTo>
                    <a:pt x="239" y="335"/>
                    <a:pt x="239" y="335"/>
                    <a:pt x="240" y="335"/>
                  </a:cubicBezTo>
                  <a:cubicBezTo>
                    <a:pt x="240" y="335"/>
                    <a:pt x="241" y="335"/>
                    <a:pt x="242" y="335"/>
                  </a:cubicBezTo>
                  <a:cubicBezTo>
                    <a:pt x="243" y="335"/>
                    <a:pt x="245" y="335"/>
                    <a:pt x="246" y="335"/>
                  </a:cubicBezTo>
                  <a:cubicBezTo>
                    <a:pt x="247" y="335"/>
                    <a:pt x="249" y="334"/>
                    <a:pt x="250" y="334"/>
                  </a:cubicBezTo>
                  <a:cubicBezTo>
                    <a:pt x="256" y="332"/>
                    <a:pt x="264" y="336"/>
                    <a:pt x="263" y="328"/>
                  </a:cubicBezTo>
                  <a:cubicBezTo>
                    <a:pt x="263" y="327"/>
                    <a:pt x="262" y="327"/>
                    <a:pt x="261" y="326"/>
                  </a:cubicBezTo>
                  <a:cubicBezTo>
                    <a:pt x="261" y="325"/>
                    <a:pt x="261" y="324"/>
                    <a:pt x="261" y="323"/>
                  </a:cubicBezTo>
                  <a:cubicBezTo>
                    <a:pt x="259" y="320"/>
                    <a:pt x="254" y="321"/>
                    <a:pt x="250" y="320"/>
                  </a:cubicBezTo>
                  <a:cubicBezTo>
                    <a:pt x="247" y="320"/>
                    <a:pt x="246" y="321"/>
                    <a:pt x="244" y="321"/>
                  </a:cubicBezTo>
                  <a:cubicBezTo>
                    <a:pt x="242" y="321"/>
                    <a:pt x="240" y="320"/>
                    <a:pt x="238" y="320"/>
                  </a:cubicBezTo>
                  <a:cubicBezTo>
                    <a:pt x="236" y="319"/>
                    <a:pt x="233" y="320"/>
                    <a:pt x="231" y="319"/>
                  </a:cubicBezTo>
                  <a:cubicBezTo>
                    <a:pt x="230" y="319"/>
                    <a:pt x="229" y="318"/>
                    <a:pt x="228" y="318"/>
                  </a:cubicBezTo>
                  <a:cubicBezTo>
                    <a:pt x="228" y="318"/>
                    <a:pt x="227" y="318"/>
                    <a:pt x="226" y="318"/>
                  </a:cubicBezTo>
                  <a:cubicBezTo>
                    <a:pt x="225" y="317"/>
                    <a:pt x="225" y="317"/>
                    <a:pt x="224" y="316"/>
                  </a:cubicBezTo>
                  <a:cubicBezTo>
                    <a:pt x="223" y="315"/>
                    <a:pt x="221" y="315"/>
                    <a:pt x="219" y="314"/>
                  </a:cubicBezTo>
                  <a:cubicBezTo>
                    <a:pt x="218" y="311"/>
                    <a:pt x="215" y="310"/>
                    <a:pt x="213" y="307"/>
                  </a:cubicBezTo>
                  <a:cubicBezTo>
                    <a:pt x="212" y="306"/>
                    <a:pt x="212" y="305"/>
                    <a:pt x="211" y="304"/>
                  </a:cubicBezTo>
                  <a:cubicBezTo>
                    <a:pt x="209" y="301"/>
                    <a:pt x="208" y="299"/>
                    <a:pt x="212" y="298"/>
                  </a:cubicBezTo>
                  <a:cubicBezTo>
                    <a:pt x="217" y="296"/>
                    <a:pt x="227" y="297"/>
                    <a:pt x="233" y="296"/>
                  </a:cubicBezTo>
                  <a:cubicBezTo>
                    <a:pt x="235" y="296"/>
                    <a:pt x="236" y="295"/>
                    <a:pt x="237" y="295"/>
                  </a:cubicBezTo>
                  <a:cubicBezTo>
                    <a:pt x="240" y="295"/>
                    <a:pt x="244" y="296"/>
                    <a:pt x="245" y="293"/>
                  </a:cubicBezTo>
                  <a:cubicBezTo>
                    <a:pt x="245" y="290"/>
                    <a:pt x="244" y="288"/>
                    <a:pt x="242" y="285"/>
                  </a:cubicBezTo>
                  <a:cubicBezTo>
                    <a:pt x="240" y="284"/>
                    <a:pt x="238" y="283"/>
                    <a:pt x="236" y="283"/>
                  </a:cubicBezTo>
                  <a:cubicBezTo>
                    <a:pt x="233" y="282"/>
                    <a:pt x="231" y="283"/>
                    <a:pt x="229" y="283"/>
                  </a:cubicBezTo>
                  <a:cubicBezTo>
                    <a:pt x="226" y="283"/>
                    <a:pt x="222" y="282"/>
                    <a:pt x="219" y="282"/>
                  </a:cubicBezTo>
                  <a:cubicBezTo>
                    <a:pt x="215" y="282"/>
                    <a:pt x="210" y="283"/>
                    <a:pt x="207" y="282"/>
                  </a:cubicBezTo>
                  <a:cubicBezTo>
                    <a:pt x="205" y="281"/>
                    <a:pt x="203" y="280"/>
                    <a:pt x="201" y="279"/>
                  </a:cubicBezTo>
                  <a:cubicBezTo>
                    <a:pt x="200" y="279"/>
                    <a:pt x="199" y="278"/>
                    <a:pt x="198" y="277"/>
                  </a:cubicBezTo>
                  <a:cubicBezTo>
                    <a:pt x="195" y="276"/>
                    <a:pt x="193" y="274"/>
                    <a:pt x="191" y="272"/>
                  </a:cubicBezTo>
                  <a:cubicBezTo>
                    <a:pt x="190" y="271"/>
                    <a:pt x="184" y="266"/>
                    <a:pt x="182" y="266"/>
                  </a:cubicBezTo>
                  <a:cubicBezTo>
                    <a:pt x="179" y="266"/>
                    <a:pt x="179" y="273"/>
                    <a:pt x="177" y="274"/>
                  </a:cubicBezTo>
                  <a:cubicBezTo>
                    <a:pt x="176" y="275"/>
                    <a:pt x="177" y="275"/>
                    <a:pt x="177" y="276"/>
                  </a:cubicBezTo>
                  <a:cubicBezTo>
                    <a:pt x="177" y="276"/>
                    <a:pt x="176" y="276"/>
                    <a:pt x="175" y="277"/>
                  </a:cubicBezTo>
                  <a:cubicBezTo>
                    <a:pt x="176" y="281"/>
                    <a:pt x="174" y="282"/>
                    <a:pt x="173" y="285"/>
                  </a:cubicBezTo>
                  <a:cubicBezTo>
                    <a:pt x="172" y="286"/>
                    <a:pt x="173" y="287"/>
                    <a:pt x="172" y="288"/>
                  </a:cubicBezTo>
                  <a:cubicBezTo>
                    <a:pt x="172" y="290"/>
                    <a:pt x="170" y="294"/>
                    <a:pt x="169" y="296"/>
                  </a:cubicBezTo>
                  <a:cubicBezTo>
                    <a:pt x="169" y="297"/>
                    <a:pt x="169" y="297"/>
                    <a:pt x="169" y="298"/>
                  </a:cubicBezTo>
                  <a:cubicBezTo>
                    <a:pt x="169" y="299"/>
                    <a:pt x="169" y="299"/>
                    <a:pt x="168" y="300"/>
                  </a:cubicBezTo>
                  <a:cubicBezTo>
                    <a:pt x="168" y="301"/>
                    <a:pt x="168" y="301"/>
                    <a:pt x="168" y="302"/>
                  </a:cubicBezTo>
                  <a:cubicBezTo>
                    <a:pt x="168" y="303"/>
                    <a:pt x="167" y="303"/>
                    <a:pt x="167" y="304"/>
                  </a:cubicBezTo>
                  <a:cubicBezTo>
                    <a:pt x="167" y="307"/>
                    <a:pt x="167" y="309"/>
                    <a:pt x="167" y="311"/>
                  </a:cubicBezTo>
                  <a:cubicBezTo>
                    <a:pt x="166" y="312"/>
                    <a:pt x="165" y="312"/>
                    <a:pt x="165" y="313"/>
                  </a:cubicBezTo>
                  <a:cubicBezTo>
                    <a:pt x="165" y="314"/>
                    <a:pt x="166" y="315"/>
                    <a:pt x="166" y="316"/>
                  </a:cubicBezTo>
                  <a:cubicBezTo>
                    <a:pt x="166" y="317"/>
                    <a:pt x="165" y="318"/>
                    <a:pt x="165" y="319"/>
                  </a:cubicBezTo>
                  <a:cubicBezTo>
                    <a:pt x="165" y="323"/>
                    <a:pt x="165" y="326"/>
                    <a:pt x="165" y="330"/>
                  </a:cubicBezTo>
                  <a:cubicBezTo>
                    <a:pt x="165" y="331"/>
                    <a:pt x="164" y="331"/>
                    <a:pt x="164" y="332"/>
                  </a:cubicBezTo>
                  <a:cubicBezTo>
                    <a:pt x="164" y="334"/>
                    <a:pt x="164" y="336"/>
                    <a:pt x="164" y="338"/>
                  </a:cubicBezTo>
                  <a:cubicBezTo>
                    <a:pt x="165" y="341"/>
                    <a:pt x="164" y="344"/>
                    <a:pt x="164" y="347"/>
                  </a:cubicBezTo>
                  <a:cubicBezTo>
                    <a:pt x="164" y="349"/>
                    <a:pt x="165" y="351"/>
                    <a:pt x="165" y="354"/>
                  </a:cubicBezTo>
                  <a:cubicBezTo>
                    <a:pt x="165" y="355"/>
                    <a:pt x="165" y="357"/>
                    <a:pt x="165" y="358"/>
                  </a:cubicBezTo>
                  <a:cubicBezTo>
                    <a:pt x="165" y="359"/>
                    <a:pt x="166" y="360"/>
                    <a:pt x="166" y="361"/>
                  </a:cubicBezTo>
                  <a:cubicBezTo>
                    <a:pt x="166" y="365"/>
                    <a:pt x="166" y="369"/>
                    <a:pt x="167" y="372"/>
                  </a:cubicBezTo>
                  <a:cubicBezTo>
                    <a:pt x="168" y="373"/>
                    <a:pt x="168" y="375"/>
                    <a:pt x="168" y="377"/>
                  </a:cubicBezTo>
                  <a:cubicBezTo>
                    <a:pt x="169" y="381"/>
                    <a:pt x="171" y="384"/>
                    <a:pt x="171" y="387"/>
                  </a:cubicBezTo>
                  <a:cubicBezTo>
                    <a:pt x="172" y="389"/>
                    <a:pt x="172" y="391"/>
                    <a:pt x="173" y="394"/>
                  </a:cubicBezTo>
                  <a:cubicBezTo>
                    <a:pt x="173" y="395"/>
                    <a:pt x="174" y="397"/>
                    <a:pt x="174" y="398"/>
                  </a:cubicBezTo>
                  <a:cubicBezTo>
                    <a:pt x="175" y="400"/>
                    <a:pt x="175" y="402"/>
                    <a:pt x="175" y="403"/>
                  </a:cubicBezTo>
                  <a:cubicBezTo>
                    <a:pt x="176" y="404"/>
                    <a:pt x="177" y="405"/>
                    <a:pt x="177" y="406"/>
                  </a:cubicBezTo>
                  <a:cubicBezTo>
                    <a:pt x="179" y="409"/>
                    <a:pt x="180" y="413"/>
                    <a:pt x="181" y="415"/>
                  </a:cubicBezTo>
                  <a:cubicBezTo>
                    <a:pt x="182" y="416"/>
                    <a:pt x="182" y="417"/>
                    <a:pt x="182" y="417"/>
                  </a:cubicBezTo>
                  <a:cubicBezTo>
                    <a:pt x="183" y="419"/>
                    <a:pt x="184" y="419"/>
                    <a:pt x="185" y="421"/>
                  </a:cubicBezTo>
                  <a:cubicBezTo>
                    <a:pt x="185" y="422"/>
                    <a:pt x="185" y="424"/>
                    <a:pt x="186" y="425"/>
                  </a:cubicBezTo>
                  <a:cubicBezTo>
                    <a:pt x="187" y="428"/>
                    <a:pt x="189" y="430"/>
                    <a:pt x="190" y="432"/>
                  </a:cubicBezTo>
                  <a:cubicBezTo>
                    <a:pt x="190" y="433"/>
                    <a:pt x="190" y="434"/>
                    <a:pt x="191" y="434"/>
                  </a:cubicBezTo>
                  <a:cubicBezTo>
                    <a:pt x="192" y="437"/>
                    <a:pt x="194" y="439"/>
                    <a:pt x="196" y="441"/>
                  </a:cubicBezTo>
                  <a:cubicBezTo>
                    <a:pt x="198" y="443"/>
                    <a:pt x="199" y="445"/>
                    <a:pt x="201" y="447"/>
                  </a:cubicBezTo>
                  <a:cubicBezTo>
                    <a:pt x="201" y="448"/>
                    <a:pt x="200" y="448"/>
                    <a:pt x="200" y="449"/>
                  </a:cubicBezTo>
                  <a:cubicBezTo>
                    <a:pt x="203" y="451"/>
                    <a:pt x="207" y="453"/>
                    <a:pt x="208" y="457"/>
                  </a:cubicBezTo>
                  <a:cubicBezTo>
                    <a:pt x="209" y="458"/>
                    <a:pt x="210" y="459"/>
                    <a:pt x="211" y="461"/>
                  </a:cubicBezTo>
                  <a:cubicBezTo>
                    <a:pt x="212" y="462"/>
                    <a:pt x="213" y="463"/>
                    <a:pt x="215" y="463"/>
                  </a:cubicBezTo>
                  <a:cubicBezTo>
                    <a:pt x="218" y="468"/>
                    <a:pt x="223" y="471"/>
                    <a:pt x="227" y="475"/>
                  </a:cubicBezTo>
                  <a:cubicBezTo>
                    <a:pt x="227" y="476"/>
                    <a:pt x="227" y="476"/>
                    <a:pt x="227" y="476"/>
                  </a:cubicBezTo>
                  <a:cubicBezTo>
                    <a:pt x="228" y="477"/>
                    <a:pt x="230" y="478"/>
                    <a:pt x="231" y="480"/>
                  </a:cubicBezTo>
                  <a:cubicBezTo>
                    <a:pt x="231" y="482"/>
                    <a:pt x="227" y="485"/>
                    <a:pt x="224" y="483"/>
                  </a:cubicBezTo>
                  <a:cubicBezTo>
                    <a:pt x="220" y="480"/>
                    <a:pt x="216" y="477"/>
                    <a:pt x="213" y="473"/>
                  </a:cubicBezTo>
                  <a:cubicBezTo>
                    <a:pt x="212" y="473"/>
                    <a:pt x="211" y="472"/>
                    <a:pt x="211" y="472"/>
                  </a:cubicBezTo>
                  <a:cubicBezTo>
                    <a:pt x="210" y="472"/>
                    <a:pt x="210" y="471"/>
                    <a:pt x="210" y="471"/>
                  </a:cubicBezTo>
                  <a:cubicBezTo>
                    <a:pt x="210" y="470"/>
                    <a:pt x="208" y="471"/>
                    <a:pt x="208" y="470"/>
                  </a:cubicBezTo>
                  <a:cubicBezTo>
                    <a:pt x="207" y="468"/>
                    <a:pt x="205" y="467"/>
                    <a:pt x="204" y="465"/>
                  </a:cubicBezTo>
                  <a:cubicBezTo>
                    <a:pt x="202" y="463"/>
                    <a:pt x="201" y="461"/>
                    <a:pt x="199" y="459"/>
                  </a:cubicBezTo>
                  <a:cubicBezTo>
                    <a:pt x="199" y="458"/>
                    <a:pt x="199" y="458"/>
                    <a:pt x="199" y="458"/>
                  </a:cubicBezTo>
                  <a:cubicBezTo>
                    <a:pt x="198" y="456"/>
                    <a:pt x="195" y="455"/>
                    <a:pt x="194" y="453"/>
                  </a:cubicBezTo>
                  <a:cubicBezTo>
                    <a:pt x="193" y="452"/>
                    <a:pt x="193" y="451"/>
                    <a:pt x="193" y="450"/>
                  </a:cubicBezTo>
                  <a:cubicBezTo>
                    <a:pt x="192" y="450"/>
                    <a:pt x="192" y="449"/>
                    <a:pt x="191" y="449"/>
                  </a:cubicBezTo>
                  <a:cubicBezTo>
                    <a:pt x="190" y="447"/>
                    <a:pt x="189" y="445"/>
                    <a:pt x="188" y="443"/>
                  </a:cubicBezTo>
                  <a:cubicBezTo>
                    <a:pt x="187" y="442"/>
                    <a:pt x="186" y="441"/>
                    <a:pt x="185" y="440"/>
                  </a:cubicBezTo>
                  <a:cubicBezTo>
                    <a:pt x="184" y="439"/>
                    <a:pt x="184" y="437"/>
                    <a:pt x="183" y="436"/>
                  </a:cubicBezTo>
                  <a:cubicBezTo>
                    <a:pt x="183" y="436"/>
                    <a:pt x="183" y="435"/>
                    <a:pt x="183" y="435"/>
                  </a:cubicBezTo>
                  <a:cubicBezTo>
                    <a:pt x="181" y="434"/>
                    <a:pt x="180" y="432"/>
                    <a:pt x="179" y="430"/>
                  </a:cubicBezTo>
                  <a:cubicBezTo>
                    <a:pt x="178" y="429"/>
                    <a:pt x="177" y="427"/>
                    <a:pt x="177" y="425"/>
                  </a:cubicBezTo>
                  <a:cubicBezTo>
                    <a:pt x="176" y="425"/>
                    <a:pt x="177" y="425"/>
                    <a:pt x="177" y="424"/>
                  </a:cubicBezTo>
                  <a:cubicBezTo>
                    <a:pt x="174" y="421"/>
                    <a:pt x="173" y="416"/>
                    <a:pt x="170" y="413"/>
                  </a:cubicBezTo>
                  <a:cubicBezTo>
                    <a:pt x="170" y="412"/>
                    <a:pt x="170" y="412"/>
                    <a:pt x="170" y="411"/>
                  </a:cubicBezTo>
                  <a:cubicBezTo>
                    <a:pt x="168" y="411"/>
                    <a:pt x="169" y="408"/>
                    <a:pt x="168" y="406"/>
                  </a:cubicBezTo>
                  <a:cubicBezTo>
                    <a:pt x="168" y="405"/>
                    <a:pt x="167" y="404"/>
                    <a:pt x="167" y="403"/>
                  </a:cubicBezTo>
                  <a:cubicBezTo>
                    <a:pt x="166" y="401"/>
                    <a:pt x="166" y="399"/>
                    <a:pt x="165" y="397"/>
                  </a:cubicBezTo>
                  <a:cubicBezTo>
                    <a:pt x="164" y="395"/>
                    <a:pt x="163" y="393"/>
                    <a:pt x="162" y="391"/>
                  </a:cubicBezTo>
                  <a:cubicBezTo>
                    <a:pt x="162" y="390"/>
                    <a:pt x="162" y="389"/>
                    <a:pt x="161" y="387"/>
                  </a:cubicBezTo>
                  <a:cubicBezTo>
                    <a:pt x="161" y="387"/>
                    <a:pt x="160" y="386"/>
                    <a:pt x="160" y="385"/>
                  </a:cubicBezTo>
                  <a:cubicBezTo>
                    <a:pt x="160" y="384"/>
                    <a:pt x="160" y="382"/>
                    <a:pt x="160" y="380"/>
                  </a:cubicBezTo>
                  <a:cubicBezTo>
                    <a:pt x="160" y="379"/>
                    <a:pt x="159" y="379"/>
                    <a:pt x="158" y="378"/>
                  </a:cubicBezTo>
                  <a:cubicBezTo>
                    <a:pt x="158" y="375"/>
                    <a:pt x="159" y="373"/>
                    <a:pt x="158" y="370"/>
                  </a:cubicBezTo>
                  <a:cubicBezTo>
                    <a:pt x="158" y="369"/>
                    <a:pt x="157" y="369"/>
                    <a:pt x="157" y="368"/>
                  </a:cubicBezTo>
                  <a:cubicBezTo>
                    <a:pt x="156" y="365"/>
                    <a:pt x="157" y="363"/>
                    <a:pt x="156" y="360"/>
                  </a:cubicBezTo>
                  <a:cubicBezTo>
                    <a:pt x="156" y="358"/>
                    <a:pt x="154" y="356"/>
                    <a:pt x="154" y="354"/>
                  </a:cubicBezTo>
                  <a:cubicBezTo>
                    <a:pt x="154" y="352"/>
                    <a:pt x="155" y="351"/>
                    <a:pt x="155" y="349"/>
                  </a:cubicBezTo>
                  <a:cubicBezTo>
                    <a:pt x="155" y="348"/>
                    <a:pt x="155" y="347"/>
                    <a:pt x="155" y="347"/>
                  </a:cubicBezTo>
                  <a:cubicBezTo>
                    <a:pt x="154" y="342"/>
                    <a:pt x="154" y="335"/>
                    <a:pt x="154" y="331"/>
                  </a:cubicBezTo>
                  <a:cubicBezTo>
                    <a:pt x="154" y="330"/>
                    <a:pt x="155" y="329"/>
                    <a:pt x="155" y="328"/>
                  </a:cubicBezTo>
                  <a:cubicBezTo>
                    <a:pt x="156" y="326"/>
                    <a:pt x="155" y="325"/>
                    <a:pt x="155" y="323"/>
                  </a:cubicBezTo>
                  <a:cubicBezTo>
                    <a:pt x="155" y="321"/>
                    <a:pt x="156" y="319"/>
                    <a:pt x="156" y="317"/>
                  </a:cubicBezTo>
                  <a:cubicBezTo>
                    <a:pt x="156" y="315"/>
                    <a:pt x="155" y="314"/>
                    <a:pt x="156" y="313"/>
                  </a:cubicBezTo>
                  <a:cubicBezTo>
                    <a:pt x="156" y="312"/>
                    <a:pt x="157" y="312"/>
                    <a:pt x="157" y="311"/>
                  </a:cubicBezTo>
                  <a:cubicBezTo>
                    <a:pt x="157" y="309"/>
                    <a:pt x="157" y="307"/>
                    <a:pt x="157" y="305"/>
                  </a:cubicBezTo>
                  <a:cubicBezTo>
                    <a:pt x="157" y="304"/>
                    <a:pt x="158" y="304"/>
                    <a:pt x="158" y="303"/>
                  </a:cubicBezTo>
                  <a:cubicBezTo>
                    <a:pt x="159" y="301"/>
                    <a:pt x="158" y="299"/>
                    <a:pt x="159" y="298"/>
                  </a:cubicBezTo>
                  <a:cubicBezTo>
                    <a:pt x="159" y="297"/>
                    <a:pt x="160" y="296"/>
                    <a:pt x="160" y="295"/>
                  </a:cubicBezTo>
                  <a:cubicBezTo>
                    <a:pt x="160" y="294"/>
                    <a:pt x="160" y="293"/>
                    <a:pt x="160" y="292"/>
                  </a:cubicBezTo>
                  <a:cubicBezTo>
                    <a:pt x="161" y="289"/>
                    <a:pt x="163" y="286"/>
                    <a:pt x="163" y="283"/>
                  </a:cubicBezTo>
                  <a:cubicBezTo>
                    <a:pt x="164" y="282"/>
                    <a:pt x="163" y="281"/>
                    <a:pt x="164" y="280"/>
                  </a:cubicBezTo>
                  <a:cubicBezTo>
                    <a:pt x="164" y="280"/>
                    <a:pt x="165" y="279"/>
                    <a:pt x="165" y="278"/>
                  </a:cubicBezTo>
                  <a:cubicBezTo>
                    <a:pt x="167" y="274"/>
                    <a:pt x="169" y="269"/>
                    <a:pt x="170" y="265"/>
                  </a:cubicBezTo>
                  <a:cubicBezTo>
                    <a:pt x="171" y="263"/>
                    <a:pt x="172" y="261"/>
                    <a:pt x="173" y="260"/>
                  </a:cubicBezTo>
                  <a:cubicBezTo>
                    <a:pt x="173" y="255"/>
                    <a:pt x="177" y="253"/>
                    <a:pt x="178" y="249"/>
                  </a:cubicBezTo>
                  <a:cubicBezTo>
                    <a:pt x="179" y="249"/>
                    <a:pt x="180" y="248"/>
                    <a:pt x="180" y="248"/>
                  </a:cubicBezTo>
                  <a:cubicBezTo>
                    <a:pt x="179" y="245"/>
                    <a:pt x="182" y="246"/>
                    <a:pt x="181" y="243"/>
                  </a:cubicBezTo>
                  <a:cubicBezTo>
                    <a:pt x="183" y="242"/>
                    <a:pt x="185" y="239"/>
                    <a:pt x="185" y="237"/>
                  </a:cubicBezTo>
                  <a:cubicBezTo>
                    <a:pt x="186" y="236"/>
                    <a:pt x="187" y="236"/>
                    <a:pt x="188" y="235"/>
                  </a:cubicBezTo>
                  <a:cubicBezTo>
                    <a:pt x="190" y="231"/>
                    <a:pt x="193" y="226"/>
                    <a:pt x="197" y="223"/>
                  </a:cubicBezTo>
                  <a:cubicBezTo>
                    <a:pt x="197" y="222"/>
                    <a:pt x="198" y="221"/>
                    <a:pt x="199" y="220"/>
                  </a:cubicBezTo>
                  <a:cubicBezTo>
                    <a:pt x="200" y="219"/>
                    <a:pt x="200" y="220"/>
                    <a:pt x="201" y="219"/>
                  </a:cubicBezTo>
                  <a:cubicBezTo>
                    <a:pt x="202" y="218"/>
                    <a:pt x="201" y="218"/>
                    <a:pt x="202" y="217"/>
                  </a:cubicBezTo>
                  <a:cubicBezTo>
                    <a:pt x="203" y="215"/>
                    <a:pt x="205" y="213"/>
                    <a:pt x="207" y="211"/>
                  </a:cubicBezTo>
                  <a:cubicBezTo>
                    <a:pt x="209" y="209"/>
                    <a:pt x="211" y="208"/>
                    <a:pt x="213" y="206"/>
                  </a:cubicBezTo>
                  <a:cubicBezTo>
                    <a:pt x="214" y="204"/>
                    <a:pt x="217" y="202"/>
                    <a:pt x="219" y="200"/>
                  </a:cubicBezTo>
                  <a:cubicBezTo>
                    <a:pt x="220" y="198"/>
                    <a:pt x="221" y="197"/>
                    <a:pt x="222" y="196"/>
                  </a:cubicBezTo>
                  <a:cubicBezTo>
                    <a:pt x="223" y="196"/>
                    <a:pt x="223" y="197"/>
                    <a:pt x="224" y="197"/>
                  </a:cubicBezTo>
                  <a:cubicBezTo>
                    <a:pt x="226" y="195"/>
                    <a:pt x="228" y="190"/>
                    <a:pt x="232" y="191"/>
                  </a:cubicBezTo>
                  <a:cubicBezTo>
                    <a:pt x="233" y="188"/>
                    <a:pt x="235" y="187"/>
                    <a:pt x="238" y="186"/>
                  </a:cubicBezTo>
                  <a:cubicBezTo>
                    <a:pt x="240" y="185"/>
                    <a:pt x="240" y="183"/>
                    <a:pt x="243" y="182"/>
                  </a:cubicBezTo>
                  <a:cubicBezTo>
                    <a:pt x="245" y="179"/>
                    <a:pt x="249" y="178"/>
                    <a:pt x="252" y="177"/>
                  </a:cubicBezTo>
                  <a:cubicBezTo>
                    <a:pt x="253" y="175"/>
                    <a:pt x="254" y="175"/>
                    <a:pt x="256" y="174"/>
                  </a:cubicBezTo>
                  <a:cubicBezTo>
                    <a:pt x="257" y="174"/>
                    <a:pt x="257" y="173"/>
                    <a:pt x="258" y="173"/>
                  </a:cubicBezTo>
                  <a:cubicBezTo>
                    <a:pt x="259" y="172"/>
                    <a:pt x="261" y="172"/>
                    <a:pt x="262" y="172"/>
                  </a:cubicBezTo>
                  <a:cubicBezTo>
                    <a:pt x="263" y="171"/>
                    <a:pt x="263" y="170"/>
                    <a:pt x="264" y="170"/>
                  </a:cubicBezTo>
                  <a:cubicBezTo>
                    <a:pt x="264" y="170"/>
                    <a:pt x="265" y="170"/>
                    <a:pt x="265" y="170"/>
                  </a:cubicBezTo>
                  <a:cubicBezTo>
                    <a:pt x="267" y="169"/>
                    <a:pt x="269" y="168"/>
                    <a:pt x="271" y="167"/>
                  </a:cubicBezTo>
                  <a:cubicBezTo>
                    <a:pt x="272" y="167"/>
                    <a:pt x="273" y="168"/>
                    <a:pt x="273" y="167"/>
                  </a:cubicBezTo>
                  <a:cubicBezTo>
                    <a:pt x="274" y="167"/>
                    <a:pt x="274" y="166"/>
                    <a:pt x="274" y="165"/>
                  </a:cubicBezTo>
                  <a:cubicBezTo>
                    <a:pt x="275" y="165"/>
                    <a:pt x="275" y="166"/>
                    <a:pt x="276" y="166"/>
                  </a:cubicBezTo>
                  <a:cubicBezTo>
                    <a:pt x="277" y="165"/>
                    <a:pt x="277" y="164"/>
                    <a:pt x="278" y="164"/>
                  </a:cubicBezTo>
                  <a:cubicBezTo>
                    <a:pt x="281" y="165"/>
                    <a:pt x="282" y="163"/>
                    <a:pt x="285" y="162"/>
                  </a:cubicBezTo>
                  <a:cubicBezTo>
                    <a:pt x="286" y="162"/>
                    <a:pt x="289" y="162"/>
                    <a:pt x="290" y="161"/>
                  </a:cubicBezTo>
                  <a:cubicBezTo>
                    <a:pt x="292" y="161"/>
                    <a:pt x="293" y="159"/>
                    <a:pt x="295" y="160"/>
                  </a:cubicBezTo>
                  <a:cubicBezTo>
                    <a:pt x="296" y="160"/>
                    <a:pt x="296" y="158"/>
                    <a:pt x="297" y="158"/>
                  </a:cubicBezTo>
                  <a:cubicBezTo>
                    <a:pt x="300" y="158"/>
                    <a:pt x="302" y="157"/>
                    <a:pt x="305" y="156"/>
                  </a:cubicBezTo>
                  <a:cubicBezTo>
                    <a:pt x="307" y="156"/>
                    <a:pt x="309" y="156"/>
                    <a:pt x="310" y="155"/>
                  </a:cubicBezTo>
                  <a:cubicBezTo>
                    <a:pt x="312" y="155"/>
                    <a:pt x="314" y="154"/>
                    <a:pt x="315" y="154"/>
                  </a:cubicBezTo>
                  <a:cubicBezTo>
                    <a:pt x="317" y="154"/>
                    <a:pt x="318" y="154"/>
                    <a:pt x="320" y="154"/>
                  </a:cubicBezTo>
                  <a:cubicBezTo>
                    <a:pt x="322" y="154"/>
                    <a:pt x="323" y="153"/>
                    <a:pt x="325" y="153"/>
                  </a:cubicBezTo>
                  <a:cubicBezTo>
                    <a:pt x="327" y="152"/>
                    <a:pt x="328" y="153"/>
                    <a:pt x="329" y="153"/>
                  </a:cubicBezTo>
                  <a:cubicBezTo>
                    <a:pt x="333" y="152"/>
                    <a:pt x="337" y="151"/>
                    <a:pt x="341" y="152"/>
                  </a:cubicBezTo>
                  <a:cubicBezTo>
                    <a:pt x="343" y="152"/>
                    <a:pt x="344" y="152"/>
                    <a:pt x="346" y="151"/>
                  </a:cubicBezTo>
                  <a:cubicBezTo>
                    <a:pt x="350" y="151"/>
                    <a:pt x="355" y="152"/>
                    <a:pt x="359" y="151"/>
                  </a:cubicBezTo>
                  <a:cubicBezTo>
                    <a:pt x="360" y="152"/>
                    <a:pt x="361" y="152"/>
                    <a:pt x="362" y="152"/>
                  </a:cubicBezTo>
                  <a:cubicBezTo>
                    <a:pt x="363" y="152"/>
                    <a:pt x="365" y="152"/>
                    <a:pt x="366" y="152"/>
                  </a:cubicBezTo>
                  <a:cubicBezTo>
                    <a:pt x="367" y="153"/>
                    <a:pt x="371" y="152"/>
                    <a:pt x="374" y="153"/>
                  </a:cubicBezTo>
                  <a:cubicBezTo>
                    <a:pt x="376" y="153"/>
                    <a:pt x="379" y="155"/>
                    <a:pt x="383" y="154"/>
                  </a:cubicBezTo>
                  <a:cubicBezTo>
                    <a:pt x="386" y="157"/>
                    <a:pt x="392" y="156"/>
                    <a:pt x="396" y="158"/>
                  </a:cubicBezTo>
                  <a:cubicBezTo>
                    <a:pt x="396" y="158"/>
                    <a:pt x="397" y="158"/>
                    <a:pt x="398" y="159"/>
                  </a:cubicBezTo>
                  <a:cubicBezTo>
                    <a:pt x="400" y="160"/>
                    <a:pt x="403" y="160"/>
                    <a:pt x="406" y="160"/>
                  </a:cubicBezTo>
                  <a:cubicBezTo>
                    <a:pt x="407" y="161"/>
                    <a:pt x="409" y="162"/>
                    <a:pt x="410" y="162"/>
                  </a:cubicBezTo>
                  <a:cubicBezTo>
                    <a:pt x="412" y="163"/>
                    <a:pt x="413" y="163"/>
                    <a:pt x="415" y="164"/>
                  </a:cubicBezTo>
                  <a:cubicBezTo>
                    <a:pt x="416" y="164"/>
                    <a:pt x="416" y="165"/>
                    <a:pt x="417" y="165"/>
                  </a:cubicBezTo>
                  <a:cubicBezTo>
                    <a:pt x="418" y="165"/>
                    <a:pt x="419" y="165"/>
                    <a:pt x="419" y="165"/>
                  </a:cubicBezTo>
                  <a:cubicBezTo>
                    <a:pt x="422" y="166"/>
                    <a:pt x="424" y="168"/>
                    <a:pt x="426" y="169"/>
                  </a:cubicBezTo>
                  <a:cubicBezTo>
                    <a:pt x="430" y="171"/>
                    <a:pt x="435" y="172"/>
                    <a:pt x="438" y="175"/>
                  </a:cubicBezTo>
                  <a:cubicBezTo>
                    <a:pt x="438" y="175"/>
                    <a:pt x="439" y="175"/>
                    <a:pt x="439" y="175"/>
                  </a:cubicBezTo>
                  <a:cubicBezTo>
                    <a:pt x="440" y="176"/>
                    <a:pt x="440" y="176"/>
                    <a:pt x="440" y="177"/>
                  </a:cubicBezTo>
                  <a:cubicBezTo>
                    <a:pt x="443" y="177"/>
                    <a:pt x="444" y="178"/>
                    <a:pt x="445" y="179"/>
                  </a:cubicBezTo>
                  <a:cubicBezTo>
                    <a:pt x="445" y="179"/>
                    <a:pt x="446" y="179"/>
                    <a:pt x="447" y="179"/>
                  </a:cubicBezTo>
                  <a:cubicBezTo>
                    <a:pt x="448" y="180"/>
                    <a:pt x="450" y="182"/>
                    <a:pt x="451" y="183"/>
                  </a:cubicBezTo>
                  <a:cubicBezTo>
                    <a:pt x="452" y="183"/>
                    <a:pt x="453" y="183"/>
                    <a:pt x="454" y="184"/>
                  </a:cubicBezTo>
                  <a:cubicBezTo>
                    <a:pt x="454" y="185"/>
                    <a:pt x="454" y="186"/>
                    <a:pt x="455" y="186"/>
                  </a:cubicBezTo>
                  <a:cubicBezTo>
                    <a:pt x="456" y="187"/>
                    <a:pt x="457" y="187"/>
                    <a:pt x="458" y="187"/>
                  </a:cubicBezTo>
                  <a:cubicBezTo>
                    <a:pt x="459" y="188"/>
                    <a:pt x="459" y="190"/>
                    <a:pt x="461" y="190"/>
                  </a:cubicBezTo>
                  <a:cubicBezTo>
                    <a:pt x="461" y="190"/>
                    <a:pt x="462" y="190"/>
                    <a:pt x="462" y="190"/>
                  </a:cubicBezTo>
                  <a:cubicBezTo>
                    <a:pt x="464" y="191"/>
                    <a:pt x="465" y="193"/>
                    <a:pt x="467" y="194"/>
                  </a:cubicBezTo>
                  <a:cubicBezTo>
                    <a:pt x="468" y="195"/>
                    <a:pt x="470" y="197"/>
                    <a:pt x="471" y="199"/>
                  </a:cubicBezTo>
                  <a:cubicBezTo>
                    <a:pt x="474" y="200"/>
                    <a:pt x="476" y="202"/>
                    <a:pt x="478" y="205"/>
                  </a:cubicBezTo>
                  <a:cubicBezTo>
                    <a:pt x="481" y="206"/>
                    <a:pt x="482" y="209"/>
                    <a:pt x="485" y="211"/>
                  </a:cubicBezTo>
                  <a:cubicBezTo>
                    <a:pt x="487" y="213"/>
                    <a:pt x="489" y="214"/>
                    <a:pt x="489" y="216"/>
                  </a:cubicBezTo>
                  <a:cubicBezTo>
                    <a:pt x="491" y="218"/>
                    <a:pt x="493" y="220"/>
                    <a:pt x="494" y="222"/>
                  </a:cubicBezTo>
                  <a:cubicBezTo>
                    <a:pt x="496" y="223"/>
                    <a:pt x="496" y="224"/>
                    <a:pt x="497" y="226"/>
                  </a:cubicBezTo>
                  <a:cubicBezTo>
                    <a:pt x="499" y="227"/>
                    <a:pt x="501" y="229"/>
                    <a:pt x="502" y="232"/>
                  </a:cubicBezTo>
                  <a:cubicBezTo>
                    <a:pt x="504" y="235"/>
                    <a:pt x="507" y="237"/>
                    <a:pt x="508" y="241"/>
                  </a:cubicBezTo>
                  <a:cubicBezTo>
                    <a:pt x="510" y="242"/>
                    <a:pt x="511" y="244"/>
                    <a:pt x="512" y="245"/>
                  </a:cubicBezTo>
                  <a:cubicBezTo>
                    <a:pt x="513" y="247"/>
                    <a:pt x="515" y="249"/>
                    <a:pt x="515" y="252"/>
                  </a:cubicBezTo>
                  <a:cubicBezTo>
                    <a:pt x="516" y="253"/>
                    <a:pt x="518" y="255"/>
                    <a:pt x="520" y="254"/>
                  </a:cubicBezTo>
                  <a:cubicBezTo>
                    <a:pt x="521" y="249"/>
                    <a:pt x="517" y="245"/>
                    <a:pt x="519" y="240"/>
                  </a:cubicBezTo>
                  <a:cubicBezTo>
                    <a:pt x="520" y="240"/>
                    <a:pt x="521" y="238"/>
                    <a:pt x="522" y="238"/>
                  </a:cubicBezTo>
                  <a:cubicBezTo>
                    <a:pt x="526" y="237"/>
                    <a:pt x="528" y="241"/>
                    <a:pt x="531" y="243"/>
                  </a:cubicBezTo>
                  <a:cubicBezTo>
                    <a:pt x="531" y="243"/>
                    <a:pt x="532" y="243"/>
                    <a:pt x="533" y="244"/>
                  </a:cubicBezTo>
                  <a:cubicBezTo>
                    <a:pt x="535" y="245"/>
                    <a:pt x="537" y="246"/>
                    <a:pt x="538" y="247"/>
                  </a:cubicBezTo>
                  <a:cubicBezTo>
                    <a:pt x="539" y="247"/>
                    <a:pt x="541" y="247"/>
                    <a:pt x="542" y="247"/>
                  </a:cubicBezTo>
                  <a:cubicBezTo>
                    <a:pt x="543" y="248"/>
                    <a:pt x="543" y="248"/>
                    <a:pt x="544" y="249"/>
                  </a:cubicBezTo>
                  <a:cubicBezTo>
                    <a:pt x="545" y="249"/>
                    <a:pt x="546" y="248"/>
                    <a:pt x="547" y="249"/>
                  </a:cubicBezTo>
                  <a:cubicBezTo>
                    <a:pt x="548" y="249"/>
                    <a:pt x="549" y="250"/>
                    <a:pt x="549" y="250"/>
                  </a:cubicBezTo>
                  <a:cubicBezTo>
                    <a:pt x="550" y="250"/>
                    <a:pt x="551" y="250"/>
                    <a:pt x="552" y="250"/>
                  </a:cubicBezTo>
                  <a:cubicBezTo>
                    <a:pt x="556" y="252"/>
                    <a:pt x="559" y="254"/>
                    <a:pt x="563" y="253"/>
                  </a:cubicBezTo>
                  <a:cubicBezTo>
                    <a:pt x="566" y="249"/>
                    <a:pt x="560" y="249"/>
                    <a:pt x="557" y="248"/>
                  </a:cubicBezTo>
                  <a:cubicBezTo>
                    <a:pt x="556" y="246"/>
                    <a:pt x="555" y="244"/>
                    <a:pt x="552" y="244"/>
                  </a:cubicBezTo>
                  <a:cubicBezTo>
                    <a:pt x="552" y="241"/>
                    <a:pt x="544" y="237"/>
                    <a:pt x="547" y="234"/>
                  </a:cubicBezTo>
                  <a:cubicBezTo>
                    <a:pt x="551" y="234"/>
                    <a:pt x="554" y="234"/>
                    <a:pt x="558" y="235"/>
                  </a:cubicBezTo>
                  <a:cubicBezTo>
                    <a:pt x="560" y="235"/>
                    <a:pt x="561" y="236"/>
                    <a:pt x="563" y="236"/>
                  </a:cubicBezTo>
                  <a:cubicBezTo>
                    <a:pt x="567" y="236"/>
                    <a:pt x="569" y="238"/>
                    <a:pt x="572" y="238"/>
                  </a:cubicBezTo>
                  <a:cubicBezTo>
                    <a:pt x="573" y="238"/>
                    <a:pt x="574" y="238"/>
                    <a:pt x="575" y="238"/>
                  </a:cubicBezTo>
                  <a:cubicBezTo>
                    <a:pt x="578" y="239"/>
                    <a:pt x="585" y="241"/>
                    <a:pt x="587" y="241"/>
                  </a:cubicBezTo>
                  <a:cubicBezTo>
                    <a:pt x="588" y="241"/>
                    <a:pt x="591" y="239"/>
                    <a:pt x="591" y="238"/>
                  </a:cubicBezTo>
                  <a:cubicBezTo>
                    <a:pt x="591" y="236"/>
                    <a:pt x="590" y="236"/>
                    <a:pt x="588" y="236"/>
                  </a:cubicBezTo>
                  <a:cubicBezTo>
                    <a:pt x="587" y="235"/>
                    <a:pt x="585" y="235"/>
                    <a:pt x="583" y="234"/>
                  </a:cubicBezTo>
                  <a:cubicBezTo>
                    <a:pt x="582" y="234"/>
                    <a:pt x="580" y="232"/>
                    <a:pt x="579" y="231"/>
                  </a:cubicBezTo>
                  <a:cubicBezTo>
                    <a:pt x="577" y="231"/>
                    <a:pt x="575" y="232"/>
                    <a:pt x="573" y="231"/>
                  </a:cubicBezTo>
                  <a:cubicBezTo>
                    <a:pt x="572" y="231"/>
                    <a:pt x="569" y="230"/>
                    <a:pt x="568" y="230"/>
                  </a:cubicBezTo>
                  <a:cubicBezTo>
                    <a:pt x="567" y="229"/>
                    <a:pt x="565" y="225"/>
                    <a:pt x="565" y="223"/>
                  </a:cubicBezTo>
                  <a:cubicBezTo>
                    <a:pt x="566" y="222"/>
                    <a:pt x="568" y="220"/>
                    <a:pt x="570" y="220"/>
                  </a:cubicBezTo>
                  <a:cubicBezTo>
                    <a:pt x="570" y="219"/>
                    <a:pt x="569" y="219"/>
                    <a:pt x="569" y="218"/>
                  </a:cubicBezTo>
                  <a:cubicBezTo>
                    <a:pt x="569" y="217"/>
                    <a:pt x="571" y="217"/>
                    <a:pt x="571" y="217"/>
                  </a:cubicBezTo>
                  <a:cubicBezTo>
                    <a:pt x="572" y="216"/>
                    <a:pt x="571" y="216"/>
                    <a:pt x="571" y="215"/>
                  </a:cubicBezTo>
                  <a:cubicBezTo>
                    <a:pt x="574" y="212"/>
                    <a:pt x="576" y="206"/>
                    <a:pt x="577" y="201"/>
                  </a:cubicBezTo>
                  <a:cubicBezTo>
                    <a:pt x="579" y="198"/>
                    <a:pt x="579" y="194"/>
                    <a:pt x="584" y="194"/>
                  </a:cubicBezTo>
                  <a:cubicBezTo>
                    <a:pt x="588" y="194"/>
                    <a:pt x="587" y="198"/>
                    <a:pt x="589" y="201"/>
                  </a:cubicBezTo>
                  <a:cubicBezTo>
                    <a:pt x="586" y="204"/>
                    <a:pt x="591" y="208"/>
                    <a:pt x="588" y="211"/>
                  </a:cubicBezTo>
                  <a:cubicBezTo>
                    <a:pt x="589" y="213"/>
                    <a:pt x="589" y="217"/>
                    <a:pt x="589" y="219"/>
                  </a:cubicBezTo>
                  <a:cubicBezTo>
                    <a:pt x="588" y="220"/>
                    <a:pt x="587" y="221"/>
                    <a:pt x="588" y="222"/>
                  </a:cubicBezTo>
                  <a:cubicBezTo>
                    <a:pt x="591" y="224"/>
                    <a:pt x="591" y="220"/>
                    <a:pt x="594" y="219"/>
                  </a:cubicBezTo>
                  <a:cubicBezTo>
                    <a:pt x="596" y="219"/>
                    <a:pt x="599" y="220"/>
                    <a:pt x="601" y="219"/>
                  </a:cubicBezTo>
                  <a:cubicBezTo>
                    <a:pt x="602" y="217"/>
                    <a:pt x="604" y="214"/>
                    <a:pt x="602" y="212"/>
                  </a:cubicBezTo>
                  <a:cubicBezTo>
                    <a:pt x="604" y="211"/>
                    <a:pt x="604" y="208"/>
                    <a:pt x="606" y="208"/>
                  </a:cubicBezTo>
                  <a:cubicBezTo>
                    <a:pt x="607" y="207"/>
                    <a:pt x="608" y="208"/>
                    <a:pt x="609" y="207"/>
                  </a:cubicBezTo>
                  <a:cubicBezTo>
                    <a:pt x="611" y="208"/>
                    <a:pt x="612" y="208"/>
                    <a:pt x="614" y="209"/>
                  </a:cubicBezTo>
                  <a:cubicBezTo>
                    <a:pt x="618" y="210"/>
                    <a:pt x="621" y="214"/>
                    <a:pt x="628" y="213"/>
                  </a:cubicBezTo>
                  <a:cubicBezTo>
                    <a:pt x="629" y="211"/>
                    <a:pt x="634" y="212"/>
                    <a:pt x="636" y="210"/>
                  </a:cubicBezTo>
                  <a:cubicBezTo>
                    <a:pt x="637" y="210"/>
                    <a:pt x="637" y="211"/>
                    <a:pt x="638" y="211"/>
                  </a:cubicBezTo>
                  <a:cubicBezTo>
                    <a:pt x="639" y="208"/>
                    <a:pt x="643" y="211"/>
                    <a:pt x="645" y="209"/>
                  </a:cubicBezTo>
                  <a:cubicBezTo>
                    <a:pt x="647" y="208"/>
                    <a:pt x="645" y="205"/>
                    <a:pt x="645" y="204"/>
                  </a:cubicBezTo>
                  <a:cubicBezTo>
                    <a:pt x="644" y="201"/>
                    <a:pt x="644" y="199"/>
                    <a:pt x="642" y="198"/>
                  </a:cubicBezTo>
                  <a:cubicBezTo>
                    <a:pt x="643" y="196"/>
                    <a:pt x="641" y="195"/>
                    <a:pt x="641" y="194"/>
                  </a:cubicBezTo>
                  <a:cubicBezTo>
                    <a:pt x="640" y="193"/>
                    <a:pt x="641" y="192"/>
                    <a:pt x="640" y="191"/>
                  </a:cubicBezTo>
                  <a:cubicBezTo>
                    <a:pt x="640" y="190"/>
                    <a:pt x="638" y="189"/>
                    <a:pt x="637" y="187"/>
                  </a:cubicBezTo>
                  <a:cubicBezTo>
                    <a:pt x="637" y="186"/>
                    <a:pt x="637" y="186"/>
                    <a:pt x="637" y="185"/>
                  </a:cubicBezTo>
                  <a:cubicBezTo>
                    <a:pt x="635" y="182"/>
                    <a:pt x="632" y="179"/>
                    <a:pt x="631" y="176"/>
                  </a:cubicBezTo>
                  <a:cubicBezTo>
                    <a:pt x="629" y="173"/>
                    <a:pt x="628" y="171"/>
                    <a:pt x="627" y="168"/>
                  </a:cubicBezTo>
                  <a:cubicBezTo>
                    <a:pt x="626" y="167"/>
                    <a:pt x="625" y="165"/>
                    <a:pt x="624" y="163"/>
                  </a:cubicBezTo>
                  <a:cubicBezTo>
                    <a:pt x="622" y="161"/>
                    <a:pt x="620" y="159"/>
                    <a:pt x="620" y="157"/>
                  </a:cubicBezTo>
                  <a:cubicBezTo>
                    <a:pt x="619" y="156"/>
                    <a:pt x="618" y="156"/>
                    <a:pt x="618" y="155"/>
                  </a:cubicBezTo>
                  <a:cubicBezTo>
                    <a:pt x="617" y="154"/>
                    <a:pt x="617" y="154"/>
                    <a:pt x="617" y="153"/>
                  </a:cubicBezTo>
                  <a:cubicBezTo>
                    <a:pt x="615" y="152"/>
                    <a:pt x="614" y="150"/>
                    <a:pt x="612" y="148"/>
                  </a:cubicBezTo>
                  <a:cubicBezTo>
                    <a:pt x="612" y="147"/>
                    <a:pt x="611" y="145"/>
                    <a:pt x="610" y="144"/>
                  </a:cubicBezTo>
                  <a:cubicBezTo>
                    <a:pt x="610" y="143"/>
                    <a:pt x="608" y="143"/>
                    <a:pt x="608" y="142"/>
                  </a:cubicBezTo>
                  <a:cubicBezTo>
                    <a:pt x="607" y="140"/>
                    <a:pt x="606" y="138"/>
                    <a:pt x="605" y="137"/>
                  </a:cubicBezTo>
                  <a:cubicBezTo>
                    <a:pt x="604" y="136"/>
                    <a:pt x="602" y="134"/>
                    <a:pt x="601" y="133"/>
                  </a:cubicBezTo>
                  <a:cubicBezTo>
                    <a:pt x="600" y="132"/>
                    <a:pt x="600" y="131"/>
                    <a:pt x="599" y="130"/>
                  </a:cubicBezTo>
                  <a:cubicBezTo>
                    <a:pt x="598" y="128"/>
                    <a:pt x="596" y="127"/>
                    <a:pt x="595" y="125"/>
                  </a:cubicBezTo>
                  <a:cubicBezTo>
                    <a:pt x="591" y="122"/>
                    <a:pt x="588" y="118"/>
                    <a:pt x="586" y="115"/>
                  </a:cubicBezTo>
                  <a:cubicBezTo>
                    <a:pt x="581" y="111"/>
                    <a:pt x="577" y="107"/>
                    <a:pt x="573" y="102"/>
                  </a:cubicBezTo>
                  <a:cubicBezTo>
                    <a:pt x="570" y="101"/>
                    <a:pt x="568" y="99"/>
                    <a:pt x="567" y="96"/>
                  </a:cubicBezTo>
                  <a:cubicBezTo>
                    <a:pt x="566" y="96"/>
                    <a:pt x="565" y="96"/>
                    <a:pt x="565" y="96"/>
                  </a:cubicBezTo>
                  <a:cubicBezTo>
                    <a:pt x="562" y="93"/>
                    <a:pt x="560" y="90"/>
                    <a:pt x="556" y="88"/>
                  </a:cubicBezTo>
                  <a:cubicBezTo>
                    <a:pt x="553" y="85"/>
                    <a:pt x="550" y="83"/>
                    <a:pt x="547" y="81"/>
                  </a:cubicBezTo>
                  <a:cubicBezTo>
                    <a:pt x="546" y="80"/>
                    <a:pt x="546" y="80"/>
                    <a:pt x="546" y="79"/>
                  </a:cubicBezTo>
                  <a:cubicBezTo>
                    <a:pt x="545" y="79"/>
                    <a:pt x="545" y="80"/>
                    <a:pt x="544" y="80"/>
                  </a:cubicBezTo>
                  <a:cubicBezTo>
                    <a:pt x="543" y="79"/>
                    <a:pt x="543" y="78"/>
                    <a:pt x="543" y="78"/>
                  </a:cubicBezTo>
                  <a:close/>
                  <a:moveTo>
                    <a:pt x="492" y="233"/>
                  </a:moveTo>
                  <a:cubicBezTo>
                    <a:pt x="491" y="231"/>
                    <a:pt x="489" y="231"/>
                    <a:pt x="489" y="229"/>
                  </a:cubicBezTo>
                  <a:cubicBezTo>
                    <a:pt x="488" y="228"/>
                    <a:pt x="487" y="228"/>
                    <a:pt x="487" y="226"/>
                  </a:cubicBezTo>
                  <a:cubicBezTo>
                    <a:pt x="486" y="226"/>
                    <a:pt x="486" y="226"/>
                    <a:pt x="486" y="225"/>
                  </a:cubicBezTo>
                  <a:cubicBezTo>
                    <a:pt x="485" y="224"/>
                    <a:pt x="484" y="224"/>
                    <a:pt x="483" y="223"/>
                  </a:cubicBezTo>
                  <a:cubicBezTo>
                    <a:pt x="483" y="222"/>
                    <a:pt x="483" y="221"/>
                    <a:pt x="482" y="221"/>
                  </a:cubicBezTo>
                  <a:cubicBezTo>
                    <a:pt x="482" y="220"/>
                    <a:pt x="481" y="220"/>
                    <a:pt x="481" y="220"/>
                  </a:cubicBezTo>
                  <a:cubicBezTo>
                    <a:pt x="479" y="218"/>
                    <a:pt x="479" y="216"/>
                    <a:pt x="477" y="215"/>
                  </a:cubicBezTo>
                  <a:cubicBezTo>
                    <a:pt x="477" y="215"/>
                    <a:pt x="476" y="214"/>
                    <a:pt x="475" y="214"/>
                  </a:cubicBezTo>
                  <a:cubicBezTo>
                    <a:pt x="474" y="213"/>
                    <a:pt x="472" y="212"/>
                    <a:pt x="471" y="211"/>
                  </a:cubicBezTo>
                  <a:cubicBezTo>
                    <a:pt x="471" y="210"/>
                    <a:pt x="471" y="209"/>
                    <a:pt x="470" y="209"/>
                  </a:cubicBezTo>
                  <a:cubicBezTo>
                    <a:pt x="470" y="208"/>
                    <a:pt x="469" y="208"/>
                    <a:pt x="468" y="208"/>
                  </a:cubicBezTo>
                  <a:cubicBezTo>
                    <a:pt x="468" y="207"/>
                    <a:pt x="467" y="206"/>
                    <a:pt x="467" y="206"/>
                  </a:cubicBezTo>
                  <a:cubicBezTo>
                    <a:pt x="466" y="205"/>
                    <a:pt x="466" y="205"/>
                    <a:pt x="465" y="205"/>
                  </a:cubicBezTo>
                  <a:cubicBezTo>
                    <a:pt x="464" y="204"/>
                    <a:pt x="463" y="203"/>
                    <a:pt x="462" y="202"/>
                  </a:cubicBezTo>
                  <a:cubicBezTo>
                    <a:pt x="460" y="201"/>
                    <a:pt x="459" y="199"/>
                    <a:pt x="458" y="198"/>
                  </a:cubicBezTo>
                  <a:cubicBezTo>
                    <a:pt x="455" y="198"/>
                    <a:pt x="454" y="195"/>
                    <a:pt x="453" y="194"/>
                  </a:cubicBezTo>
                  <a:cubicBezTo>
                    <a:pt x="452" y="194"/>
                    <a:pt x="452" y="194"/>
                    <a:pt x="451" y="194"/>
                  </a:cubicBezTo>
                  <a:cubicBezTo>
                    <a:pt x="451" y="194"/>
                    <a:pt x="450" y="193"/>
                    <a:pt x="450" y="192"/>
                  </a:cubicBezTo>
                  <a:cubicBezTo>
                    <a:pt x="449" y="192"/>
                    <a:pt x="448" y="192"/>
                    <a:pt x="448" y="191"/>
                  </a:cubicBezTo>
                  <a:cubicBezTo>
                    <a:pt x="446" y="191"/>
                    <a:pt x="446" y="189"/>
                    <a:pt x="445" y="188"/>
                  </a:cubicBezTo>
                  <a:cubicBezTo>
                    <a:pt x="444" y="188"/>
                    <a:pt x="444" y="189"/>
                    <a:pt x="443" y="189"/>
                  </a:cubicBezTo>
                  <a:cubicBezTo>
                    <a:pt x="442" y="187"/>
                    <a:pt x="441" y="186"/>
                    <a:pt x="440" y="185"/>
                  </a:cubicBezTo>
                  <a:cubicBezTo>
                    <a:pt x="437" y="186"/>
                    <a:pt x="437" y="184"/>
                    <a:pt x="436" y="183"/>
                  </a:cubicBezTo>
                  <a:cubicBezTo>
                    <a:pt x="435" y="183"/>
                    <a:pt x="434" y="183"/>
                    <a:pt x="434" y="183"/>
                  </a:cubicBezTo>
                  <a:cubicBezTo>
                    <a:pt x="429" y="181"/>
                    <a:pt x="425" y="178"/>
                    <a:pt x="421" y="176"/>
                  </a:cubicBezTo>
                  <a:cubicBezTo>
                    <a:pt x="417" y="176"/>
                    <a:pt x="415" y="173"/>
                    <a:pt x="412" y="173"/>
                  </a:cubicBezTo>
                  <a:cubicBezTo>
                    <a:pt x="412" y="172"/>
                    <a:pt x="411" y="173"/>
                    <a:pt x="410" y="172"/>
                  </a:cubicBezTo>
                  <a:cubicBezTo>
                    <a:pt x="409" y="172"/>
                    <a:pt x="407" y="170"/>
                    <a:pt x="406" y="170"/>
                  </a:cubicBezTo>
                  <a:cubicBezTo>
                    <a:pt x="405" y="169"/>
                    <a:pt x="404" y="170"/>
                    <a:pt x="404" y="170"/>
                  </a:cubicBezTo>
                  <a:cubicBezTo>
                    <a:pt x="403" y="168"/>
                    <a:pt x="401" y="169"/>
                    <a:pt x="399" y="168"/>
                  </a:cubicBezTo>
                  <a:cubicBezTo>
                    <a:pt x="398" y="168"/>
                    <a:pt x="397" y="167"/>
                    <a:pt x="396" y="167"/>
                  </a:cubicBezTo>
                  <a:cubicBezTo>
                    <a:pt x="395" y="166"/>
                    <a:pt x="394" y="167"/>
                    <a:pt x="392" y="167"/>
                  </a:cubicBezTo>
                  <a:cubicBezTo>
                    <a:pt x="391" y="166"/>
                    <a:pt x="390" y="166"/>
                    <a:pt x="389" y="165"/>
                  </a:cubicBezTo>
                  <a:cubicBezTo>
                    <a:pt x="387" y="165"/>
                    <a:pt x="385" y="165"/>
                    <a:pt x="383" y="165"/>
                  </a:cubicBezTo>
                  <a:cubicBezTo>
                    <a:pt x="382" y="164"/>
                    <a:pt x="381" y="164"/>
                    <a:pt x="380" y="164"/>
                  </a:cubicBezTo>
                  <a:cubicBezTo>
                    <a:pt x="379" y="163"/>
                    <a:pt x="378" y="164"/>
                    <a:pt x="377" y="163"/>
                  </a:cubicBezTo>
                  <a:cubicBezTo>
                    <a:pt x="376" y="163"/>
                    <a:pt x="374" y="161"/>
                    <a:pt x="372" y="163"/>
                  </a:cubicBezTo>
                  <a:cubicBezTo>
                    <a:pt x="370" y="162"/>
                    <a:pt x="367" y="162"/>
                    <a:pt x="365" y="161"/>
                  </a:cubicBezTo>
                  <a:cubicBezTo>
                    <a:pt x="363" y="161"/>
                    <a:pt x="361" y="162"/>
                    <a:pt x="360" y="161"/>
                  </a:cubicBezTo>
                  <a:cubicBezTo>
                    <a:pt x="359" y="161"/>
                    <a:pt x="359" y="161"/>
                    <a:pt x="358" y="160"/>
                  </a:cubicBezTo>
                  <a:cubicBezTo>
                    <a:pt x="354" y="160"/>
                    <a:pt x="348" y="160"/>
                    <a:pt x="344" y="160"/>
                  </a:cubicBezTo>
                  <a:cubicBezTo>
                    <a:pt x="340" y="160"/>
                    <a:pt x="335" y="160"/>
                    <a:pt x="331" y="161"/>
                  </a:cubicBezTo>
                  <a:cubicBezTo>
                    <a:pt x="330" y="161"/>
                    <a:pt x="330" y="162"/>
                    <a:pt x="329" y="162"/>
                  </a:cubicBezTo>
                  <a:cubicBezTo>
                    <a:pt x="328" y="162"/>
                    <a:pt x="327" y="161"/>
                    <a:pt x="326" y="161"/>
                  </a:cubicBezTo>
                  <a:cubicBezTo>
                    <a:pt x="325" y="161"/>
                    <a:pt x="324" y="162"/>
                    <a:pt x="323" y="162"/>
                  </a:cubicBezTo>
                  <a:cubicBezTo>
                    <a:pt x="322" y="162"/>
                    <a:pt x="320" y="162"/>
                    <a:pt x="319" y="162"/>
                  </a:cubicBezTo>
                  <a:cubicBezTo>
                    <a:pt x="316" y="162"/>
                    <a:pt x="313" y="164"/>
                    <a:pt x="309" y="164"/>
                  </a:cubicBezTo>
                  <a:cubicBezTo>
                    <a:pt x="308" y="165"/>
                    <a:pt x="306" y="164"/>
                    <a:pt x="304" y="165"/>
                  </a:cubicBezTo>
                  <a:cubicBezTo>
                    <a:pt x="303" y="165"/>
                    <a:pt x="302" y="166"/>
                    <a:pt x="300" y="166"/>
                  </a:cubicBezTo>
                  <a:cubicBezTo>
                    <a:pt x="299" y="167"/>
                    <a:pt x="297" y="166"/>
                    <a:pt x="296" y="167"/>
                  </a:cubicBezTo>
                  <a:cubicBezTo>
                    <a:pt x="295" y="167"/>
                    <a:pt x="294" y="168"/>
                    <a:pt x="293" y="168"/>
                  </a:cubicBezTo>
                  <a:cubicBezTo>
                    <a:pt x="292" y="168"/>
                    <a:pt x="290" y="168"/>
                    <a:pt x="290" y="169"/>
                  </a:cubicBezTo>
                  <a:cubicBezTo>
                    <a:pt x="287" y="170"/>
                    <a:pt x="285" y="172"/>
                    <a:pt x="282" y="172"/>
                  </a:cubicBezTo>
                  <a:cubicBezTo>
                    <a:pt x="281" y="172"/>
                    <a:pt x="280" y="172"/>
                    <a:pt x="280" y="172"/>
                  </a:cubicBezTo>
                  <a:cubicBezTo>
                    <a:pt x="279" y="172"/>
                    <a:pt x="279" y="173"/>
                    <a:pt x="278" y="173"/>
                  </a:cubicBezTo>
                  <a:cubicBezTo>
                    <a:pt x="277" y="173"/>
                    <a:pt x="276" y="173"/>
                    <a:pt x="276" y="173"/>
                  </a:cubicBezTo>
                  <a:cubicBezTo>
                    <a:pt x="275" y="174"/>
                    <a:pt x="275" y="175"/>
                    <a:pt x="275" y="175"/>
                  </a:cubicBezTo>
                  <a:cubicBezTo>
                    <a:pt x="272" y="175"/>
                    <a:pt x="271" y="177"/>
                    <a:pt x="270" y="177"/>
                  </a:cubicBezTo>
                  <a:cubicBezTo>
                    <a:pt x="267" y="178"/>
                    <a:pt x="264" y="179"/>
                    <a:pt x="261" y="180"/>
                  </a:cubicBezTo>
                  <a:cubicBezTo>
                    <a:pt x="260" y="181"/>
                    <a:pt x="260" y="182"/>
                    <a:pt x="259" y="182"/>
                  </a:cubicBezTo>
                  <a:cubicBezTo>
                    <a:pt x="257" y="184"/>
                    <a:pt x="254" y="184"/>
                    <a:pt x="251" y="186"/>
                  </a:cubicBezTo>
                  <a:cubicBezTo>
                    <a:pt x="249" y="187"/>
                    <a:pt x="247" y="189"/>
                    <a:pt x="246" y="190"/>
                  </a:cubicBezTo>
                  <a:cubicBezTo>
                    <a:pt x="243" y="191"/>
                    <a:pt x="242" y="192"/>
                    <a:pt x="241" y="193"/>
                  </a:cubicBezTo>
                  <a:cubicBezTo>
                    <a:pt x="239" y="194"/>
                    <a:pt x="238" y="194"/>
                    <a:pt x="237" y="195"/>
                  </a:cubicBezTo>
                  <a:cubicBezTo>
                    <a:pt x="235" y="197"/>
                    <a:pt x="232" y="200"/>
                    <a:pt x="229" y="201"/>
                  </a:cubicBezTo>
                  <a:cubicBezTo>
                    <a:pt x="227" y="204"/>
                    <a:pt x="225" y="206"/>
                    <a:pt x="222" y="208"/>
                  </a:cubicBezTo>
                  <a:cubicBezTo>
                    <a:pt x="222" y="210"/>
                    <a:pt x="220" y="211"/>
                    <a:pt x="219" y="212"/>
                  </a:cubicBezTo>
                  <a:cubicBezTo>
                    <a:pt x="217" y="214"/>
                    <a:pt x="216" y="217"/>
                    <a:pt x="213" y="217"/>
                  </a:cubicBezTo>
                  <a:cubicBezTo>
                    <a:pt x="212" y="218"/>
                    <a:pt x="212" y="219"/>
                    <a:pt x="212" y="220"/>
                  </a:cubicBezTo>
                  <a:cubicBezTo>
                    <a:pt x="209" y="221"/>
                    <a:pt x="209" y="225"/>
                    <a:pt x="205" y="226"/>
                  </a:cubicBezTo>
                  <a:cubicBezTo>
                    <a:pt x="203" y="229"/>
                    <a:pt x="202" y="232"/>
                    <a:pt x="199" y="234"/>
                  </a:cubicBezTo>
                  <a:cubicBezTo>
                    <a:pt x="197" y="236"/>
                    <a:pt x="197" y="239"/>
                    <a:pt x="195" y="241"/>
                  </a:cubicBezTo>
                  <a:cubicBezTo>
                    <a:pt x="194" y="242"/>
                    <a:pt x="193" y="243"/>
                    <a:pt x="193" y="243"/>
                  </a:cubicBezTo>
                  <a:cubicBezTo>
                    <a:pt x="192" y="244"/>
                    <a:pt x="192" y="245"/>
                    <a:pt x="192" y="246"/>
                  </a:cubicBezTo>
                  <a:cubicBezTo>
                    <a:pt x="191" y="247"/>
                    <a:pt x="191" y="247"/>
                    <a:pt x="190" y="248"/>
                  </a:cubicBezTo>
                  <a:cubicBezTo>
                    <a:pt x="190" y="249"/>
                    <a:pt x="189" y="250"/>
                    <a:pt x="188" y="252"/>
                  </a:cubicBezTo>
                  <a:cubicBezTo>
                    <a:pt x="187" y="254"/>
                    <a:pt x="186" y="256"/>
                    <a:pt x="187" y="259"/>
                  </a:cubicBezTo>
                  <a:cubicBezTo>
                    <a:pt x="190" y="261"/>
                    <a:pt x="193" y="260"/>
                    <a:pt x="195" y="259"/>
                  </a:cubicBezTo>
                  <a:cubicBezTo>
                    <a:pt x="198" y="259"/>
                    <a:pt x="201" y="259"/>
                    <a:pt x="204" y="259"/>
                  </a:cubicBezTo>
                  <a:cubicBezTo>
                    <a:pt x="213" y="259"/>
                    <a:pt x="223" y="259"/>
                    <a:pt x="232" y="259"/>
                  </a:cubicBezTo>
                  <a:cubicBezTo>
                    <a:pt x="234" y="257"/>
                    <a:pt x="237" y="258"/>
                    <a:pt x="240" y="258"/>
                  </a:cubicBezTo>
                  <a:cubicBezTo>
                    <a:pt x="245" y="258"/>
                    <a:pt x="250" y="258"/>
                    <a:pt x="255" y="258"/>
                  </a:cubicBezTo>
                  <a:cubicBezTo>
                    <a:pt x="256" y="258"/>
                    <a:pt x="258" y="257"/>
                    <a:pt x="259" y="257"/>
                  </a:cubicBezTo>
                  <a:cubicBezTo>
                    <a:pt x="260" y="257"/>
                    <a:pt x="261" y="258"/>
                    <a:pt x="262" y="258"/>
                  </a:cubicBezTo>
                  <a:cubicBezTo>
                    <a:pt x="263" y="258"/>
                    <a:pt x="265" y="257"/>
                    <a:pt x="266" y="257"/>
                  </a:cubicBezTo>
                  <a:cubicBezTo>
                    <a:pt x="273" y="257"/>
                    <a:pt x="277" y="257"/>
                    <a:pt x="282" y="258"/>
                  </a:cubicBezTo>
                  <a:cubicBezTo>
                    <a:pt x="285" y="259"/>
                    <a:pt x="288" y="260"/>
                    <a:pt x="290" y="262"/>
                  </a:cubicBezTo>
                  <a:cubicBezTo>
                    <a:pt x="294" y="263"/>
                    <a:pt x="296" y="265"/>
                    <a:pt x="299" y="268"/>
                  </a:cubicBezTo>
                  <a:cubicBezTo>
                    <a:pt x="299" y="270"/>
                    <a:pt x="302" y="272"/>
                    <a:pt x="303" y="274"/>
                  </a:cubicBezTo>
                  <a:cubicBezTo>
                    <a:pt x="304" y="276"/>
                    <a:pt x="305" y="278"/>
                    <a:pt x="306" y="280"/>
                  </a:cubicBezTo>
                  <a:cubicBezTo>
                    <a:pt x="306" y="281"/>
                    <a:pt x="308" y="281"/>
                    <a:pt x="308" y="282"/>
                  </a:cubicBezTo>
                  <a:cubicBezTo>
                    <a:pt x="308" y="283"/>
                    <a:pt x="308" y="284"/>
                    <a:pt x="309" y="284"/>
                  </a:cubicBezTo>
                  <a:cubicBezTo>
                    <a:pt x="309" y="286"/>
                    <a:pt x="312" y="289"/>
                    <a:pt x="314" y="289"/>
                  </a:cubicBezTo>
                  <a:cubicBezTo>
                    <a:pt x="317" y="289"/>
                    <a:pt x="317" y="283"/>
                    <a:pt x="318" y="279"/>
                  </a:cubicBezTo>
                  <a:cubicBezTo>
                    <a:pt x="318" y="278"/>
                    <a:pt x="319" y="277"/>
                    <a:pt x="319" y="276"/>
                  </a:cubicBezTo>
                  <a:cubicBezTo>
                    <a:pt x="320" y="275"/>
                    <a:pt x="319" y="274"/>
                    <a:pt x="319" y="274"/>
                  </a:cubicBezTo>
                  <a:cubicBezTo>
                    <a:pt x="320" y="273"/>
                    <a:pt x="321" y="272"/>
                    <a:pt x="321" y="271"/>
                  </a:cubicBezTo>
                  <a:cubicBezTo>
                    <a:pt x="321" y="270"/>
                    <a:pt x="321" y="268"/>
                    <a:pt x="321" y="267"/>
                  </a:cubicBezTo>
                  <a:cubicBezTo>
                    <a:pt x="322" y="265"/>
                    <a:pt x="324" y="264"/>
                    <a:pt x="323" y="262"/>
                  </a:cubicBezTo>
                  <a:cubicBezTo>
                    <a:pt x="324" y="261"/>
                    <a:pt x="325" y="260"/>
                    <a:pt x="324" y="258"/>
                  </a:cubicBezTo>
                  <a:cubicBezTo>
                    <a:pt x="326" y="256"/>
                    <a:pt x="328" y="256"/>
                    <a:pt x="330" y="254"/>
                  </a:cubicBezTo>
                  <a:cubicBezTo>
                    <a:pt x="331" y="253"/>
                    <a:pt x="331" y="252"/>
                    <a:pt x="332" y="251"/>
                  </a:cubicBezTo>
                  <a:cubicBezTo>
                    <a:pt x="332" y="251"/>
                    <a:pt x="333" y="252"/>
                    <a:pt x="334" y="251"/>
                  </a:cubicBezTo>
                  <a:cubicBezTo>
                    <a:pt x="335" y="251"/>
                    <a:pt x="336" y="250"/>
                    <a:pt x="337" y="250"/>
                  </a:cubicBezTo>
                  <a:cubicBezTo>
                    <a:pt x="340" y="249"/>
                    <a:pt x="343" y="248"/>
                    <a:pt x="347" y="249"/>
                  </a:cubicBezTo>
                  <a:cubicBezTo>
                    <a:pt x="349" y="249"/>
                    <a:pt x="352" y="248"/>
                    <a:pt x="355" y="249"/>
                  </a:cubicBezTo>
                  <a:cubicBezTo>
                    <a:pt x="355" y="249"/>
                    <a:pt x="356" y="249"/>
                    <a:pt x="357" y="249"/>
                  </a:cubicBezTo>
                  <a:cubicBezTo>
                    <a:pt x="359" y="250"/>
                    <a:pt x="362" y="250"/>
                    <a:pt x="364" y="250"/>
                  </a:cubicBezTo>
                  <a:cubicBezTo>
                    <a:pt x="365" y="250"/>
                    <a:pt x="366" y="251"/>
                    <a:pt x="367" y="251"/>
                  </a:cubicBezTo>
                  <a:cubicBezTo>
                    <a:pt x="369" y="252"/>
                    <a:pt x="371" y="252"/>
                    <a:pt x="372" y="253"/>
                  </a:cubicBezTo>
                  <a:cubicBezTo>
                    <a:pt x="377" y="253"/>
                    <a:pt x="379" y="256"/>
                    <a:pt x="383" y="256"/>
                  </a:cubicBezTo>
                  <a:cubicBezTo>
                    <a:pt x="387" y="258"/>
                    <a:pt x="386" y="262"/>
                    <a:pt x="383" y="264"/>
                  </a:cubicBezTo>
                  <a:cubicBezTo>
                    <a:pt x="379" y="266"/>
                    <a:pt x="373" y="267"/>
                    <a:pt x="369" y="270"/>
                  </a:cubicBezTo>
                  <a:cubicBezTo>
                    <a:pt x="366" y="270"/>
                    <a:pt x="364" y="272"/>
                    <a:pt x="364" y="274"/>
                  </a:cubicBezTo>
                  <a:cubicBezTo>
                    <a:pt x="364" y="274"/>
                    <a:pt x="365" y="275"/>
                    <a:pt x="365" y="276"/>
                  </a:cubicBezTo>
                  <a:cubicBezTo>
                    <a:pt x="366" y="277"/>
                    <a:pt x="366" y="278"/>
                    <a:pt x="366" y="279"/>
                  </a:cubicBezTo>
                  <a:cubicBezTo>
                    <a:pt x="366" y="280"/>
                    <a:pt x="367" y="281"/>
                    <a:pt x="368" y="282"/>
                  </a:cubicBezTo>
                  <a:cubicBezTo>
                    <a:pt x="368" y="282"/>
                    <a:pt x="368" y="283"/>
                    <a:pt x="368" y="283"/>
                  </a:cubicBezTo>
                  <a:cubicBezTo>
                    <a:pt x="369" y="284"/>
                    <a:pt x="369" y="285"/>
                    <a:pt x="370" y="285"/>
                  </a:cubicBezTo>
                  <a:cubicBezTo>
                    <a:pt x="371" y="288"/>
                    <a:pt x="372" y="292"/>
                    <a:pt x="374" y="293"/>
                  </a:cubicBezTo>
                  <a:cubicBezTo>
                    <a:pt x="377" y="293"/>
                    <a:pt x="378" y="291"/>
                    <a:pt x="378" y="288"/>
                  </a:cubicBezTo>
                  <a:cubicBezTo>
                    <a:pt x="380" y="286"/>
                    <a:pt x="381" y="284"/>
                    <a:pt x="382" y="282"/>
                  </a:cubicBezTo>
                  <a:cubicBezTo>
                    <a:pt x="384" y="281"/>
                    <a:pt x="384" y="278"/>
                    <a:pt x="384" y="276"/>
                  </a:cubicBezTo>
                  <a:cubicBezTo>
                    <a:pt x="388" y="273"/>
                    <a:pt x="389" y="267"/>
                    <a:pt x="393" y="264"/>
                  </a:cubicBezTo>
                  <a:cubicBezTo>
                    <a:pt x="393" y="264"/>
                    <a:pt x="394" y="264"/>
                    <a:pt x="395" y="264"/>
                  </a:cubicBezTo>
                  <a:cubicBezTo>
                    <a:pt x="397" y="260"/>
                    <a:pt x="402" y="258"/>
                    <a:pt x="407" y="257"/>
                  </a:cubicBezTo>
                  <a:cubicBezTo>
                    <a:pt x="415" y="254"/>
                    <a:pt x="424" y="252"/>
                    <a:pt x="434" y="254"/>
                  </a:cubicBezTo>
                  <a:cubicBezTo>
                    <a:pt x="436" y="252"/>
                    <a:pt x="441" y="254"/>
                    <a:pt x="446" y="254"/>
                  </a:cubicBezTo>
                  <a:cubicBezTo>
                    <a:pt x="448" y="254"/>
                    <a:pt x="449" y="254"/>
                    <a:pt x="450" y="254"/>
                  </a:cubicBezTo>
                  <a:cubicBezTo>
                    <a:pt x="450" y="254"/>
                    <a:pt x="451" y="253"/>
                    <a:pt x="452" y="253"/>
                  </a:cubicBezTo>
                  <a:cubicBezTo>
                    <a:pt x="456" y="253"/>
                    <a:pt x="462" y="253"/>
                    <a:pt x="468" y="253"/>
                  </a:cubicBezTo>
                  <a:cubicBezTo>
                    <a:pt x="469" y="253"/>
                    <a:pt x="470" y="253"/>
                    <a:pt x="471" y="253"/>
                  </a:cubicBezTo>
                  <a:cubicBezTo>
                    <a:pt x="473" y="253"/>
                    <a:pt x="475" y="252"/>
                    <a:pt x="476" y="252"/>
                  </a:cubicBezTo>
                  <a:cubicBezTo>
                    <a:pt x="478" y="252"/>
                    <a:pt x="480" y="253"/>
                    <a:pt x="481" y="253"/>
                  </a:cubicBezTo>
                  <a:cubicBezTo>
                    <a:pt x="482" y="253"/>
                    <a:pt x="483" y="252"/>
                    <a:pt x="484" y="252"/>
                  </a:cubicBezTo>
                  <a:cubicBezTo>
                    <a:pt x="489" y="252"/>
                    <a:pt x="494" y="253"/>
                    <a:pt x="499" y="252"/>
                  </a:cubicBezTo>
                  <a:cubicBezTo>
                    <a:pt x="503" y="247"/>
                    <a:pt x="496" y="242"/>
                    <a:pt x="496" y="237"/>
                  </a:cubicBezTo>
                  <a:cubicBezTo>
                    <a:pt x="494" y="236"/>
                    <a:pt x="493" y="234"/>
                    <a:pt x="492" y="233"/>
                  </a:cubicBezTo>
                  <a:close/>
                  <a:moveTo>
                    <a:pt x="614" y="234"/>
                  </a:moveTo>
                  <a:cubicBezTo>
                    <a:pt x="614" y="237"/>
                    <a:pt x="616" y="237"/>
                    <a:pt x="615" y="240"/>
                  </a:cubicBezTo>
                  <a:cubicBezTo>
                    <a:pt x="616" y="243"/>
                    <a:pt x="620" y="242"/>
                    <a:pt x="621" y="240"/>
                  </a:cubicBezTo>
                  <a:cubicBezTo>
                    <a:pt x="621" y="237"/>
                    <a:pt x="620" y="235"/>
                    <a:pt x="619" y="233"/>
                  </a:cubicBezTo>
                  <a:cubicBezTo>
                    <a:pt x="617" y="233"/>
                    <a:pt x="615" y="232"/>
                    <a:pt x="614" y="234"/>
                  </a:cubicBezTo>
                  <a:close/>
                  <a:moveTo>
                    <a:pt x="536" y="262"/>
                  </a:moveTo>
                  <a:cubicBezTo>
                    <a:pt x="534" y="263"/>
                    <a:pt x="532" y="262"/>
                    <a:pt x="530" y="261"/>
                  </a:cubicBezTo>
                  <a:cubicBezTo>
                    <a:pt x="529" y="261"/>
                    <a:pt x="528" y="261"/>
                    <a:pt x="527" y="261"/>
                  </a:cubicBezTo>
                  <a:cubicBezTo>
                    <a:pt x="525" y="260"/>
                    <a:pt x="524" y="257"/>
                    <a:pt x="522" y="256"/>
                  </a:cubicBezTo>
                  <a:cubicBezTo>
                    <a:pt x="517" y="256"/>
                    <a:pt x="519" y="258"/>
                    <a:pt x="520" y="260"/>
                  </a:cubicBezTo>
                  <a:cubicBezTo>
                    <a:pt x="520" y="261"/>
                    <a:pt x="521" y="263"/>
                    <a:pt x="522" y="265"/>
                  </a:cubicBezTo>
                  <a:cubicBezTo>
                    <a:pt x="524" y="268"/>
                    <a:pt x="525" y="268"/>
                    <a:pt x="528" y="270"/>
                  </a:cubicBezTo>
                  <a:cubicBezTo>
                    <a:pt x="529" y="271"/>
                    <a:pt x="531" y="272"/>
                    <a:pt x="532" y="272"/>
                  </a:cubicBezTo>
                  <a:cubicBezTo>
                    <a:pt x="534" y="273"/>
                    <a:pt x="537" y="273"/>
                    <a:pt x="538" y="274"/>
                  </a:cubicBezTo>
                  <a:cubicBezTo>
                    <a:pt x="540" y="273"/>
                    <a:pt x="542" y="274"/>
                    <a:pt x="543" y="274"/>
                  </a:cubicBezTo>
                  <a:cubicBezTo>
                    <a:pt x="544" y="273"/>
                    <a:pt x="546" y="272"/>
                    <a:pt x="546" y="270"/>
                  </a:cubicBezTo>
                  <a:cubicBezTo>
                    <a:pt x="546" y="269"/>
                    <a:pt x="545" y="268"/>
                    <a:pt x="545" y="266"/>
                  </a:cubicBezTo>
                  <a:cubicBezTo>
                    <a:pt x="543" y="264"/>
                    <a:pt x="539" y="264"/>
                    <a:pt x="536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xmlns="" id="{E21A915A-72FE-412A-8A0A-974766B7A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" y="1255"/>
              <a:ext cx="73" cy="75"/>
            </a:xfrm>
            <a:custGeom>
              <a:avLst/>
              <a:gdLst>
                <a:gd name="T0" fmla="*/ 17 w 35"/>
                <a:gd name="T1" fmla="*/ 35 h 36"/>
                <a:gd name="T2" fmla="*/ 15 w 35"/>
                <a:gd name="T3" fmla="*/ 26 h 36"/>
                <a:gd name="T4" fmla="*/ 11 w 35"/>
                <a:gd name="T5" fmla="*/ 25 h 36"/>
                <a:gd name="T6" fmla="*/ 9 w 35"/>
                <a:gd name="T7" fmla="*/ 26 h 36"/>
                <a:gd name="T8" fmla="*/ 3 w 35"/>
                <a:gd name="T9" fmla="*/ 23 h 36"/>
                <a:gd name="T10" fmla="*/ 0 w 35"/>
                <a:gd name="T11" fmla="*/ 20 h 36"/>
                <a:gd name="T12" fmla="*/ 0 w 35"/>
                <a:gd name="T13" fmla="*/ 15 h 36"/>
                <a:gd name="T14" fmla="*/ 4 w 35"/>
                <a:gd name="T15" fmla="*/ 12 h 36"/>
                <a:gd name="T16" fmla="*/ 6 w 35"/>
                <a:gd name="T17" fmla="*/ 10 h 36"/>
                <a:gd name="T18" fmla="*/ 10 w 35"/>
                <a:gd name="T19" fmla="*/ 8 h 36"/>
                <a:gd name="T20" fmla="*/ 14 w 35"/>
                <a:gd name="T21" fmla="*/ 4 h 36"/>
                <a:gd name="T22" fmla="*/ 15 w 35"/>
                <a:gd name="T23" fmla="*/ 4 h 36"/>
                <a:gd name="T24" fmla="*/ 18 w 35"/>
                <a:gd name="T25" fmla="*/ 1 h 36"/>
                <a:gd name="T26" fmla="*/ 24 w 35"/>
                <a:gd name="T27" fmla="*/ 0 h 36"/>
                <a:gd name="T28" fmla="*/ 33 w 35"/>
                <a:gd name="T29" fmla="*/ 4 h 36"/>
                <a:gd name="T30" fmla="*/ 33 w 35"/>
                <a:gd name="T31" fmla="*/ 6 h 36"/>
                <a:gd name="T32" fmla="*/ 34 w 35"/>
                <a:gd name="T33" fmla="*/ 14 h 36"/>
                <a:gd name="T34" fmla="*/ 33 w 35"/>
                <a:gd name="T35" fmla="*/ 17 h 36"/>
                <a:gd name="T36" fmla="*/ 33 w 35"/>
                <a:gd name="T37" fmla="*/ 18 h 36"/>
                <a:gd name="T38" fmla="*/ 31 w 35"/>
                <a:gd name="T39" fmla="*/ 20 h 36"/>
                <a:gd name="T40" fmla="*/ 30 w 35"/>
                <a:gd name="T41" fmla="*/ 24 h 36"/>
                <a:gd name="T42" fmla="*/ 23 w 35"/>
                <a:gd name="T43" fmla="*/ 31 h 36"/>
                <a:gd name="T44" fmla="*/ 17 w 35"/>
                <a:gd name="T4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36">
                  <a:moveTo>
                    <a:pt x="17" y="35"/>
                  </a:moveTo>
                  <a:cubicBezTo>
                    <a:pt x="16" y="32"/>
                    <a:pt x="16" y="29"/>
                    <a:pt x="15" y="26"/>
                  </a:cubicBezTo>
                  <a:cubicBezTo>
                    <a:pt x="14" y="26"/>
                    <a:pt x="13" y="25"/>
                    <a:pt x="11" y="25"/>
                  </a:cubicBezTo>
                  <a:cubicBezTo>
                    <a:pt x="10" y="25"/>
                    <a:pt x="10" y="26"/>
                    <a:pt x="9" y="26"/>
                  </a:cubicBezTo>
                  <a:cubicBezTo>
                    <a:pt x="6" y="26"/>
                    <a:pt x="5" y="24"/>
                    <a:pt x="3" y="23"/>
                  </a:cubicBezTo>
                  <a:cubicBezTo>
                    <a:pt x="2" y="21"/>
                    <a:pt x="1" y="21"/>
                    <a:pt x="0" y="20"/>
                  </a:cubicBezTo>
                  <a:cubicBezTo>
                    <a:pt x="0" y="18"/>
                    <a:pt x="0" y="17"/>
                    <a:pt x="0" y="15"/>
                  </a:cubicBezTo>
                  <a:cubicBezTo>
                    <a:pt x="0" y="13"/>
                    <a:pt x="2" y="13"/>
                    <a:pt x="4" y="12"/>
                  </a:cubicBezTo>
                  <a:cubicBezTo>
                    <a:pt x="5" y="12"/>
                    <a:pt x="5" y="11"/>
                    <a:pt x="6" y="10"/>
                  </a:cubicBezTo>
                  <a:cubicBezTo>
                    <a:pt x="7" y="9"/>
                    <a:pt x="9" y="9"/>
                    <a:pt x="10" y="8"/>
                  </a:cubicBezTo>
                  <a:cubicBezTo>
                    <a:pt x="12" y="7"/>
                    <a:pt x="12" y="5"/>
                    <a:pt x="14" y="4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6" y="3"/>
                    <a:pt x="17" y="2"/>
                    <a:pt x="18" y="1"/>
                  </a:cubicBezTo>
                  <a:cubicBezTo>
                    <a:pt x="21" y="1"/>
                    <a:pt x="22" y="0"/>
                    <a:pt x="24" y="0"/>
                  </a:cubicBezTo>
                  <a:cubicBezTo>
                    <a:pt x="28" y="0"/>
                    <a:pt x="31" y="2"/>
                    <a:pt x="33" y="4"/>
                  </a:cubicBezTo>
                  <a:cubicBezTo>
                    <a:pt x="33" y="5"/>
                    <a:pt x="33" y="5"/>
                    <a:pt x="33" y="6"/>
                  </a:cubicBezTo>
                  <a:cubicBezTo>
                    <a:pt x="35" y="8"/>
                    <a:pt x="35" y="11"/>
                    <a:pt x="34" y="14"/>
                  </a:cubicBezTo>
                  <a:cubicBezTo>
                    <a:pt x="34" y="14"/>
                    <a:pt x="33" y="15"/>
                    <a:pt x="33" y="17"/>
                  </a:cubicBezTo>
                  <a:cubicBezTo>
                    <a:pt x="33" y="17"/>
                    <a:pt x="33" y="18"/>
                    <a:pt x="33" y="18"/>
                  </a:cubicBezTo>
                  <a:cubicBezTo>
                    <a:pt x="32" y="19"/>
                    <a:pt x="32" y="19"/>
                    <a:pt x="31" y="20"/>
                  </a:cubicBezTo>
                  <a:cubicBezTo>
                    <a:pt x="31" y="21"/>
                    <a:pt x="31" y="23"/>
                    <a:pt x="30" y="24"/>
                  </a:cubicBezTo>
                  <a:cubicBezTo>
                    <a:pt x="29" y="26"/>
                    <a:pt x="25" y="29"/>
                    <a:pt x="23" y="31"/>
                  </a:cubicBezTo>
                  <a:cubicBezTo>
                    <a:pt x="23" y="34"/>
                    <a:pt x="20" y="36"/>
                    <a:pt x="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xmlns="" id="{F182158E-ED2E-4EC0-AC3A-F130D3F10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7" y="1255"/>
              <a:ext cx="44" cy="48"/>
            </a:xfrm>
            <a:custGeom>
              <a:avLst/>
              <a:gdLst>
                <a:gd name="T0" fmla="*/ 17 w 21"/>
                <a:gd name="T1" fmla="*/ 5 h 23"/>
                <a:gd name="T2" fmla="*/ 20 w 21"/>
                <a:gd name="T3" fmla="*/ 9 h 23"/>
                <a:gd name="T4" fmla="*/ 19 w 21"/>
                <a:gd name="T5" fmla="*/ 16 h 23"/>
                <a:gd name="T6" fmla="*/ 18 w 21"/>
                <a:gd name="T7" fmla="*/ 17 h 23"/>
                <a:gd name="T8" fmla="*/ 16 w 21"/>
                <a:gd name="T9" fmla="*/ 18 h 23"/>
                <a:gd name="T10" fmla="*/ 11 w 21"/>
                <a:gd name="T11" fmla="*/ 21 h 23"/>
                <a:gd name="T12" fmla="*/ 7 w 21"/>
                <a:gd name="T13" fmla="*/ 22 h 23"/>
                <a:gd name="T14" fmla="*/ 6 w 21"/>
                <a:gd name="T15" fmla="*/ 20 h 23"/>
                <a:gd name="T16" fmla="*/ 4 w 21"/>
                <a:gd name="T17" fmla="*/ 18 h 23"/>
                <a:gd name="T18" fmla="*/ 3 w 21"/>
                <a:gd name="T19" fmla="*/ 16 h 23"/>
                <a:gd name="T20" fmla="*/ 2 w 21"/>
                <a:gd name="T21" fmla="*/ 14 h 23"/>
                <a:gd name="T22" fmla="*/ 1 w 21"/>
                <a:gd name="T23" fmla="*/ 4 h 23"/>
                <a:gd name="T24" fmla="*/ 11 w 21"/>
                <a:gd name="T25" fmla="*/ 3 h 23"/>
                <a:gd name="T26" fmla="*/ 12 w 21"/>
                <a:gd name="T27" fmla="*/ 3 h 23"/>
                <a:gd name="T28" fmla="*/ 14 w 21"/>
                <a:gd name="T29" fmla="*/ 5 h 23"/>
                <a:gd name="T30" fmla="*/ 17 w 21"/>
                <a:gd name="T3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23">
                  <a:moveTo>
                    <a:pt x="17" y="5"/>
                  </a:moveTo>
                  <a:cubicBezTo>
                    <a:pt x="19" y="6"/>
                    <a:pt x="20" y="7"/>
                    <a:pt x="20" y="9"/>
                  </a:cubicBezTo>
                  <a:cubicBezTo>
                    <a:pt x="21" y="11"/>
                    <a:pt x="20" y="15"/>
                    <a:pt x="19" y="16"/>
                  </a:cubicBezTo>
                  <a:cubicBezTo>
                    <a:pt x="19" y="16"/>
                    <a:pt x="18" y="16"/>
                    <a:pt x="18" y="17"/>
                  </a:cubicBezTo>
                  <a:cubicBezTo>
                    <a:pt x="17" y="17"/>
                    <a:pt x="17" y="18"/>
                    <a:pt x="16" y="18"/>
                  </a:cubicBezTo>
                  <a:cubicBezTo>
                    <a:pt x="15" y="20"/>
                    <a:pt x="13" y="20"/>
                    <a:pt x="11" y="21"/>
                  </a:cubicBezTo>
                  <a:cubicBezTo>
                    <a:pt x="10" y="22"/>
                    <a:pt x="9" y="23"/>
                    <a:pt x="7" y="22"/>
                  </a:cubicBezTo>
                  <a:cubicBezTo>
                    <a:pt x="6" y="22"/>
                    <a:pt x="6" y="21"/>
                    <a:pt x="6" y="20"/>
                  </a:cubicBezTo>
                  <a:cubicBezTo>
                    <a:pt x="5" y="19"/>
                    <a:pt x="4" y="19"/>
                    <a:pt x="4" y="18"/>
                  </a:cubicBezTo>
                  <a:cubicBezTo>
                    <a:pt x="4" y="17"/>
                    <a:pt x="3" y="16"/>
                    <a:pt x="3" y="16"/>
                  </a:cubicBezTo>
                  <a:cubicBezTo>
                    <a:pt x="3" y="15"/>
                    <a:pt x="2" y="14"/>
                    <a:pt x="2" y="14"/>
                  </a:cubicBezTo>
                  <a:cubicBezTo>
                    <a:pt x="0" y="11"/>
                    <a:pt x="1" y="7"/>
                    <a:pt x="1" y="4"/>
                  </a:cubicBezTo>
                  <a:cubicBezTo>
                    <a:pt x="2" y="1"/>
                    <a:pt x="8" y="0"/>
                    <a:pt x="11" y="3"/>
                  </a:cubicBezTo>
                  <a:cubicBezTo>
                    <a:pt x="12" y="3"/>
                    <a:pt x="12" y="2"/>
                    <a:pt x="12" y="3"/>
                  </a:cubicBezTo>
                  <a:cubicBezTo>
                    <a:pt x="13" y="3"/>
                    <a:pt x="13" y="4"/>
                    <a:pt x="14" y="5"/>
                  </a:cubicBezTo>
                  <a:cubicBezTo>
                    <a:pt x="15" y="5"/>
                    <a:pt x="16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xmlns="" id="{01744B54-57AF-4D9A-A772-A4B9B0278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7" y="1312"/>
              <a:ext cx="200" cy="153"/>
            </a:xfrm>
            <a:custGeom>
              <a:avLst/>
              <a:gdLst>
                <a:gd name="T0" fmla="*/ 82 w 96"/>
                <a:gd name="T1" fmla="*/ 2 h 74"/>
                <a:gd name="T2" fmla="*/ 84 w 96"/>
                <a:gd name="T3" fmla="*/ 5 h 74"/>
                <a:gd name="T4" fmla="*/ 84 w 96"/>
                <a:gd name="T5" fmla="*/ 7 h 74"/>
                <a:gd name="T6" fmla="*/ 88 w 96"/>
                <a:gd name="T7" fmla="*/ 11 h 74"/>
                <a:gd name="T8" fmla="*/ 88 w 96"/>
                <a:gd name="T9" fmla="*/ 13 h 74"/>
                <a:gd name="T10" fmla="*/ 89 w 96"/>
                <a:gd name="T11" fmla="*/ 15 h 74"/>
                <a:gd name="T12" fmla="*/ 88 w 96"/>
                <a:gd name="T13" fmla="*/ 22 h 74"/>
                <a:gd name="T14" fmla="*/ 81 w 96"/>
                <a:gd name="T15" fmla="*/ 28 h 74"/>
                <a:gd name="T16" fmla="*/ 81 w 96"/>
                <a:gd name="T17" fmla="*/ 30 h 74"/>
                <a:gd name="T18" fmla="*/ 78 w 96"/>
                <a:gd name="T19" fmla="*/ 33 h 74"/>
                <a:gd name="T20" fmla="*/ 78 w 96"/>
                <a:gd name="T21" fmla="*/ 36 h 74"/>
                <a:gd name="T22" fmla="*/ 76 w 96"/>
                <a:gd name="T23" fmla="*/ 42 h 74"/>
                <a:gd name="T24" fmla="*/ 94 w 96"/>
                <a:gd name="T25" fmla="*/ 43 h 74"/>
                <a:gd name="T26" fmla="*/ 94 w 96"/>
                <a:gd name="T27" fmla="*/ 49 h 74"/>
                <a:gd name="T28" fmla="*/ 88 w 96"/>
                <a:gd name="T29" fmla="*/ 51 h 74"/>
                <a:gd name="T30" fmla="*/ 86 w 96"/>
                <a:gd name="T31" fmla="*/ 52 h 74"/>
                <a:gd name="T32" fmla="*/ 82 w 96"/>
                <a:gd name="T33" fmla="*/ 52 h 74"/>
                <a:gd name="T34" fmla="*/ 69 w 96"/>
                <a:gd name="T35" fmla="*/ 53 h 74"/>
                <a:gd name="T36" fmla="*/ 59 w 96"/>
                <a:gd name="T37" fmla="*/ 64 h 74"/>
                <a:gd name="T38" fmla="*/ 53 w 96"/>
                <a:gd name="T39" fmla="*/ 69 h 74"/>
                <a:gd name="T40" fmla="*/ 46 w 96"/>
                <a:gd name="T41" fmla="*/ 72 h 74"/>
                <a:gd name="T42" fmla="*/ 40 w 96"/>
                <a:gd name="T43" fmla="*/ 74 h 74"/>
                <a:gd name="T44" fmla="*/ 38 w 96"/>
                <a:gd name="T45" fmla="*/ 74 h 74"/>
                <a:gd name="T46" fmla="*/ 25 w 96"/>
                <a:gd name="T47" fmla="*/ 74 h 74"/>
                <a:gd name="T48" fmla="*/ 19 w 96"/>
                <a:gd name="T49" fmla="*/ 71 h 74"/>
                <a:gd name="T50" fmla="*/ 29 w 96"/>
                <a:gd name="T51" fmla="*/ 67 h 74"/>
                <a:gd name="T52" fmla="*/ 36 w 96"/>
                <a:gd name="T53" fmla="*/ 65 h 74"/>
                <a:gd name="T54" fmla="*/ 40 w 96"/>
                <a:gd name="T55" fmla="*/ 62 h 74"/>
                <a:gd name="T56" fmla="*/ 35 w 96"/>
                <a:gd name="T57" fmla="*/ 58 h 74"/>
                <a:gd name="T58" fmla="*/ 26 w 96"/>
                <a:gd name="T59" fmla="*/ 58 h 74"/>
                <a:gd name="T60" fmla="*/ 23 w 96"/>
                <a:gd name="T61" fmla="*/ 58 h 74"/>
                <a:gd name="T62" fmla="*/ 19 w 96"/>
                <a:gd name="T63" fmla="*/ 58 h 74"/>
                <a:gd name="T64" fmla="*/ 14 w 96"/>
                <a:gd name="T65" fmla="*/ 57 h 74"/>
                <a:gd name="T66" fmla="*/ 4 w 96"/>
                <a:gd name="T67" fmla="*/ 50 h 74"/>
                <a:gd name="T68" fmla="*/ 4 w 96"/>
                <a:gd name="T69" fmla="*/ 49 h 74"/>
                <a:gd name="T70" fmla="*/ 0 w 96"/>
                <a:gd name="T71" fmla="*/ 45 h 74"/>
                <a:gd name="T72" fmla="*/ 2 w 96"/>
                <a:gd name="T73" fmla="*/ 40 h 74"/>
                <a:gd name="T74" fmla="*/ 8 w 96"/>
                <a:gd name="T75" fmla="*/ 41 h 74"/>
                <a:gd name="T76" fmla="*/ 11 w 96"/>
                <a:gd name="T77" fmla="*/ 42 h 74"/>
                <a:gd name="T78" fmla="*/ 14 w 96"/>
                <a:gd name="T79" fmla="*/ 43 h 74"/>
                <a:gd name="T80" fmla="*/ 27 w 96"/>
                <a:gd name="T81" fmla="*/ 43 h 74"/>
                <a:gd name="T82" fmla="*/ 32 w 96"/>
                <a:gd name="T83" fmla="*/ 43 h 74"/>
                <a:gd name="T84" fmla="*/ 55 w 96"/>
                <a:gd name="T85" fmla="*/ 42 h 74"/>
                <a:gd name="T86" fmla="*/ 59 w 96"/>
                <a:gd name="T87" fmla="*/ 38 h 74"/>
                <a:gd name="T88" fmla="*/ 63 w 96"/>
                <a:gd name="T89" fmla="*/ 30 h 74"/>
                <a:gd name="T90" fmla="*/ 65 w 96"/>
                <a:gd name="T91" fmla="*/ 24 h 74"/>
                <a:gd name="T92" fmla="*/ 66 w 96"/>
                <a:gd name="T93" fmla="*/ 19 h 74"/>
                <a:gd name="T94" fmla="*/ 71 w 96"/>
                <a:gd name="T95" fmla="*/ 12 h 74"/>
                <a:gd name="T96" fmla="*/ 72 w 96"/>
                <a:gd name="T97" fmla="*/ 7 h 74"/>
                <a:gd name="T98" fmla="*/ 73 w 96"/>
                <a:gd name="T99" fmla="*/ 5 h 74"/>
                <a:gd name="T100" fmla="*/ 74 w 96"/>
                <a:gd name="T101" fmla="*/ 3 h 74"/>
                <a:gd name="T102" fmla="*/ 82 w 96"/>
                <a:gd name="T10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6" h="74">
                  <a:moveTo>
                    <a:pt x="82" y="2"/>
                  </a:moveTo>
                  <a:cubicBezTo>
                    <a:pt x="82" y="3"/>
                    <a:pt x="84" y="4"/>
                    <a:pt x="84" y="5"/>
                  </a:cubicBezTo>
                  <a:cubicBezTo>
                    <a:pt x="84" y="6"/>
                    <a:pt x="84" y="6"/>
                    <a:pt x="84" y="7"/>
                  </a:cubicBezTo>
                  <a:cubicBezTo>
                    <a:pt x="85" y="8"/>
                    <a:pt x="87" y="9"/>
                    <a:pt x="88" y="11"/>
                  </a:cubicBezTo>
                  <a:cubicBezTo>
                    <a:pt x="88" y="11"/>
                    <a:pt x="88" y="12"/>
                    <a:pt x="88" y="13"/>
                  </a:cubicBezTo>
                  <a:cubicBezTo>
                    <a:pt x="89" y="14"/>
                    <a:pt x="89" y="15"/>
                    <a:pt x="89" y="15"/>
                  </a:cubicBezTo>
                  <a:cubicBezTo>
                    <a:pt x="90" y="18"/>
                    <a:pt x="88" y="19"/>
                    <a:pt x="88" y="22"/>
                  </a:cubicBezTo>
                  <a:cubicBezTo>
                    <a:pt x="86" y="23"/>
                    <a:pt x="82" y="25"/>
                    <a:pt x="81" y="28"/>
                  </a:cubicBezTo>
                  <a:cubicBezTo>
                    <a:pt x="81" y="29"/>
                    <a:pt x="81" y="29"/>
                    <a:pt x="81" y="30"/>
                  </a:cubicBezTo>
                  <a:cubicBezTo>
                    <a:pt x="81" y="31"/>
                    <a:pt x="79" y="32"/>
                    <a:pt x="78" y="33"/>
                  </a:cubicBezTo>
                  <a:cubicBezTo>
                    <a:pt x="78" y="34"/>
                    <a:pt x="78" y="35"/>
                    <a:pt x="78" y="36"/>
                  </a:cubicBezTo>
                  <a:cubicBezTo>
                    <a:pt x="77" y="38"/>
                    <a:pt x="76" y="39"/>
                    <a:pt x="76" y="42"/>
                  </a:cubicBezTo>
                  <a:cubicBezTo>
                    <a:pt x="80" y="46"/>
                    <a:pt x="88" y="42"/>
                    <a:pt x="94" y="43"/>
                  </a:cubicBezTo>
                  <a:cubicBezTo>
                    <a:pt x="96" y="45"/>
                    <a:pt x="95" y="48"/>
                    <a:pt x="94" y="49"/>
                  </a:cubicBezTo>
                  <a:cubicBezTo>
                    <a:pt x="93" y="50"/>
                    <a:pt x="90" y="50"/>
                    <a:pt x="88" y="51"/>
                  </a:cubicBezTo>
                  <a:cubicBezTo>
                    <a:pt x="87" y="51"/>
                    <a:pt x="86" y="52"/>
                    <a:pt x="86" y="52"/>
                  </a:cubicBezTo>
                  <a:cubicBezTo>
                    <a:pt x="84" y="52"/>
                    <a:pt x="83" y="52"/>
                    <a:pt x="82" y="52"/>
                  </a:cubicBezTo>
                  <a:cubicBezTo>
                    <a:pt x="77" y="52"/>
                    <a:pt x="73" y="52"/>
                    <a:pt x="69" y="53"/>
                  </a:cubicBezTo>
                  <a:cubicBezTo>
                    <a:pt x="65" y="57"/>
                    <a:pt x="63" y="60"/>
                    <a:pt x="59" y="64"/>
                  </a:cubicBezTo>
                  <a:cubicBezTo>
                    <a:pt x="57" y="66"/>
                    <a:pt x="55" y="68"/>
                    <a:pt x="53" y="69"/>
                  </a:cubicBezTo>
                  <a:cubicBezTo>
                    <a:pt x="50" y="70"/>
                    <a:pt x="47" y="69"/>
                    <a:pt x="46" y="72"/>
                  </a:cubicBezTo>
                  <a:cubicBezTo>
                    <a:pt x="44" y="71"/>
                    <a:pt x="42" y="74"/>
                    <a:pt x="40" y="74"/>
                  </a:cubicBezTo>
                  <a:cubicBezTo>
                    <a:pt x="40" y="74"/>
                    <a:pt x="39" y="74"/>
                    <a:pt x="38" y="74"/>
                  </a:cubicBezTo>
                  <a:cubicBezTo>
                    <a:pt x="34" y="74"/>
                    <a:pt x="29" y="74"/>
                    <a:pt x="25" y="74"/>
                  </a:cubicBezTo>
                  <a:cubicBezTo>
                    <a:pt x="23" y="74"/>
                    <a:pt x="20" y="72"/>
                    <a:pt x="19" y="71"/>
                  </a:cubicBezTo>
                  <a:cubicBezTo>
                    <a:pt x="20" y="68"/>
                    <a:pt x="26" y="69"/>
                    <a:pt x="29" y="67"/>
                  </a:cubicBezTo>
                  <a:cubicBezTo>
                    <a:pt x="32" y="67"/>
                    <a:pt x="33" y="65"/>
                    <a:pt x="36" y="65"/>
                  </a:cubicBezTo>
                  <a:cubicBezTo>
                    <a:pt x="37" y="64"/>
                    <a:pt x="38" y="63"/>
                    <a:pt x="40" y="62"/>
                  </a:cubicBezTo>
                  <a:cubicBezTo>
                    <a:pt x="41" y="59"/>
                    <a:pt x="38" y="57"/>
                    <a:pt x="35" y="58"/>
                  </a:cubicBezTo>
                  <a:cubicBezTo>
                    <a:pt x="33" y="56"/>
                    <a:pt x="29" y="59"/>
                    <a:pt x="26" y="58"/>
                  </a:cubicBezTo>
                  <a:cubicBezTo>
                    <a:pt x="25" y="58"/>
                    <a:pt x="24" y="58"/>
                    <a:pt x="23" y="58"/>
                  </a:cubicBezTo>
                  <a:cubicBezTo>
                    <a:pt x="21" y="58"/>
                    <a:pt x="20" y="58"/>
                    <a:pt x="19" y="58"/>
                  </a:cubicBezTo>
                  <a:cubicBezTo>
                    <a:pt x="17" y="58"/>
                    <a:pt x="15" y="58"/>
                    <a:pt x="14" y="57"/>
                  </a:cubicBezTo>
                  <a:cubicBezTo>
                    <a:pt x="10" y="56"/>
                    <a:pt x="7" y="53"/>
                    <a:pt x="4" y="50"/>
                  </a:cubicBezTo>
                  <a:cubicBezTo>
                    <a:pt x="4" y="50"/>
                    <a:pt x="3" y="50"/>
                    <a:pt x="4" y="49"/>
                  </a:cubicBezTo>
                  <a:cubicBezTo>
                    <a:pt x="2" y="48"/>
                    <a:pt x="1" y="47"/>
                    <a:pt x="0" y="45"/>
                  </a:cubicBezTo>
                  <a:cubicBezTo>
                    <a:pt x="1" y="44"/>
                    <a:pt x="1" y="41"/>
                    <a:pt x="2" y="40"/>
                  </a:cubicBezTo>
                  <a:cubicBezTo>
                    <a:pt x="4" y="39"/>
                    <a:pt x="6" y="41"/>
                    <a:pt x="8" y="41"/>
                  </a:cubicBezTo>
                  <a:cubicBezTo>
                    <a:pt x="9" y="41"/>
                    <a:pt x="10" y="41"/>
                    <a:pt x="11" y="42"/>
                  </a:cubicBezTo>
                  <a:cubicBezTo>
                    <a:pt x="12" y="42"/>
                    <a:pt x="13" y="42"/>
                    <a:pt x="14" y="43"/>
                  </a:cubicBezTo>
                  <a:cubicBezTo>
                    <a:pt x="17" y="44"/>
                    <a:pt x="23" y="43"/>
                    <a:pt x="27" y="43"/>
                  </a:cubicBezTo>
                  <a:cubicBezTo>
                    <a:pt x="29" y="43"/>
                    <a:pt x="30" y="43"/>
                    <a:pt x="32" y="43"/>
                  </a:cubicBezTo>
                  <a:cubicBezTo>
                    <a:pt x="40" y="43"/>
                    <a:pt x="48" y="45"/>
                    <a:pt x="55" y="42"/>
                  </a:cubicBezTo>
                  <a:cubicBezTo>
                    <a:pt x="56" y="41"/>
                    <a:pt x="57" y="39"/>
                    <a:pt x="59" y="38"/>
                  </a:cubicBezTo>
                  <a:cubicBezTo>
                    <a:pt x="59" y="35"/>
                    <a:pt x="61" y="32"/>
                    <a:pt x="63" y="30"/>
                  </a:cubicBezTo>
                  <a:cubicBezTo>
                    <a:pt x="62" y="27"/>
                    <a:pt x="64" y="26"/>
                    <a:pt x="65" y="24"/>
                  </a:cubicBezTo>
                  <a:cubicBezTo>
                    <a:pt x="66" y="22"/>
                    <a:pt x="66" y="21"/>
                    <a:pt x="66" y="19"/>
                  </a:cubicBezTo>
                  <a:cubicBezTo>
                    <a:pt x="67" y="17"/>
                    <a:pt x="70" y="14"/>
                    <a:pt x="71" y="12"/>
                  </a:cubicBezTo>
                  <a:cubicBezTo>
                    <a:pt x="71" y="10"/>
                    <a:pt x="71" y="8"/>
                    <a:pt x="72" y="7"/>
                  </a:cubicBezTo>
                  <a:cubicBezTo>
                    <a:pt x="72" y="6"/>
                    <a:pt x="73" y="6"/>
                    <a:pt x="73" y="5"/>
                  </a:cubicBezTo>
                  <a:cubicBezTo>
                    <a:pt x="74" y="4"/>
                    <a:pt x="73" y="3"/>
                    <a:pt x="74" y="3"/>
                  </a:cubicBezTo>
                  <a:cubicBezTo>
                    <a:pt x="75" y="0"/>
                    <a:pt x="79" y="1"/>
                    <a:pt x="8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xmlns="" id="{4AD50437-A66B-48CB-B4C1-E678D60DB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" y="1322"/>
              <a:ext cx="61" cy="56"/>
            </a:xfrm>
            <a:custGeom>
              <a:avLst/>
              <a:gdLst>
                <a:gd name="T0" fmla="*/ 14 w 29"/>
                <a:gd name="T1" fmla="*/ 27 h 27"/>
                <a:gd name="T2" fmla="*/ 4 w 29"/>
                <a:gd name="T3" fmla="*/ 22 h 27"/>
                <a:gd name="T4" fmla="*/ 2 w 29"/>
                <a:gd name="T5" fmla="*/ 22 h 27"/>
                <a:gd name="T6" fmla="*/ 2 w 29"/>
                <a:gd name="T7" fmla="*/ 20 h 27"/>
                <a:gd name="T8" fmla="*/ 0 w 29"/>
                <a:gd name="T9" fmla="*/ 19 h 27"/>
                <a:gd name="T10" fmla="*/ 2 w 29"/>
                <a:gd name="T11" fmla="*/ 16 h 27"/>
                <a:gd name="T12" fmla="*/ 15 w 29"/>
                <a:gd name="T13" fmla="*/ 6 h 27"/>
                <a:gd name="T14" fmla="*/ 17 w 29"/>
                <a:gd name="T15" fmla="*/ 6 h 27"/>
                <a:gd name="T16" fmla="*/ 28 w 29"/>
                <a:gd name="T17" fmla="*/ 4 h 27"/>
                <a:gd name="T18" fmla="*/ 29 w 29"/>
                <a:gd name="T19" fmla="*/ 5 h 27"/>
                <a:gd name="T20" fmla="*/ 28 w 29"/>
                <a:gd name="T21" fmla="*/ 12 h 27"/>
                <a:gd name="T22" fmla="*/ 26 w 29"/>
                <a:gd name="T23" fmla="*/ 14 h 27"/>
                <a:gd name="T24" fmla="*/ 24 w 29"/>
                <a:gd name="T25" fmla="*/ 19 h 27"/>
                <a:gd name="T26" fmla="*/ 23 w 29"/>
                <a:gd name="T27" fmla="*/ 19 h 27"/>
                <a:gd name="T28" fmla="*/ 21 w 29"/>
                <a:gd name="T29" fmla="*/ 22 h 27"/>
                <a:gd name="T30" fmla="*/ 18 w 29"/>
                <a:gd name="T31" fmla="*/ 25 h 27"/>
                <a:gd name="T32" fmla="*/ 14 w 29"/>
                <a:gd name="T3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7">
                  <a:moveTo>
                    <a:pt x="14" y="27"/>
                  </a:moveTo>
                  <a:cubicBezTo>
                    <a:pt x="10" y="26"/>
                    <a:pt x="5" y="26"/>
                    <a:pt x="4" y="22"/>
                  </a:cubicBezTo>
                  <a:cubicBezTo>
                    <a:pt x="3" y="22"/>
                    <a:pt x="3" y="22"/>
                    <a:pt x="2" y="22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2" y="20"/>
                    <a:pt x="0" y="20"/>
                    <a:pt x="0" y="19"/>
                  </a:cubicBezTo>
                  <a:cubicBezTo>
                    <a:pt x="0" y="18"/>
                    <a:pt x="2" y="18"/>
                    <a:pt x="2" y="16"/>
                  </a:cubicBezTo>
                  <a:cubicBezTo>
                    <a:pt x="6" y="12"/>
                    <a:pt x="13" y="12"/>
                    <a:pt x="15" y="6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20" y="4"/>
                    <a:pt x="26" y="0"/>
                    <a:pt x="28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7"/>
                    <a:pt x="29" y="10"/>
                    <a:pt x="28" y="12"/>
                  </a:cubicBezTo>
                  <a:cubicBezTo>
                    <a:pt x="27" y="13"/>
                    <a:pt x="26" y="13"/>
                    <a:pt x="26" y="14"/>
                  </a:cubicBezTo>
                  <a:cubicBezTo>
                    <a:pt x="25" y="16"/>
                    <a:pt x="25" y="17"/>
                    <a:pt x="24" y="19"/>
                  </a:cubicBezTo>
                  <a:cubicBezTo>
                    <a:pt x="24" y="19"/>
                    <a:pt x="23" y="19"/>
                    <a:pt x="23" y="19"/>
                  </a:cubicBezTo>
                  <a:cubicBezTo>
                    <a:pt x="22" y="20"/>
                    <a:pt x="22" y="21"/>
                    <a:pt x="21" y="22"/>
                  </a:cubicBezTo>
                  <a:cubicBezTo>
                    <a:pt x="20" y="23"/>
                    <a:pt x="18" y="24"/>
                    <a:pt x="18" y="25"/>
                  </a:cubicBezTo>
                  <a:cubicBezTo>
                    <a:pt x="16" y="25"/>
                    <a:pt x="15" y="26"/>
                    <a:pt x="1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xmlns="" id="{E4C4AAA6-ED91-4014-98DD-128A5A231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" y="1326"/>
              <a:ext cx="48" cy="48"/>
            </a:xfrm>
            <a:custGeom>
              <a:avLst/>
              <a:gdLst>
                <a:gd name="T0" fmla="*/ 17 w 23"/>
                <a:gd name="T1" fmla="*/ 4 h 23"/>
                <a:gd name="T2" fmla="*/ 17 w 23"/>
                <a:gd name="T3" fmla="*/ 6 h 23"/>
                <a:gd name="T4" fmla="*/ 19 w 23"/>
                <a:gd name="T5" fmla="*/ 6 h 23"/>
                <a:gd name="T6" fmla="*/ 20 w 23"/>
                <a:gd name="T7" fmla="*/ 14 h 23"/>
                <a:gd name="T8" fmla="*/ 16 w 23"/>
                <a:gd name="T9" fmla="*/ 20 h 23"/>
                <a:gd name="T10" fmla="*/ 11 w 23"/>
                <a:gd name="T11" fmla="*/ 23 h 23"/>
                <a:gd name="T12" fmla="*/ 6 w 23"/>
                <a:gd name="T13" fmla="*/ 21 h 23"/>
                <a:gd name="T14" fmla="*/ 2 w 23"/>
                <a:gd name="T15" fmla="*/ 15 h 23"/>
                <a:gd name="T16" fmla="*/ 2 w 23"/>
                <a:gd name="T17" fmla="*/ 11 h 23"/>
                <a:gd name="T18" fmla="*/ 1 w 23"/>
                <a:gd name="T19" fmla="*/ 5 h 23"/>
                <a:gd name="T20" fmla="*/ 5 w 23"/>
                <a:gd name="T21" fmla="*/ 2 h 23"/>
                <a:gd name="T22" fmla="*/ 15 w 23"/>
                <a:gd name="T23" fmla="*/ 4 h 23"/>
                <a:gd name="T24" fmla="*/ 17 w 23"/>
                <a:gd name="T25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3">
                  <a:moveTo>
                    <a:pt x="17" y="4"/>
                  </a:moveTo>
                  <a:cubicBezTo>
                    <a:pt x="17" y="5"/>
                    <a:pt x="17" y="5"/>
                    <a:pt x="17" y="6"/>
                  </a:cubicBezTo>
                  <a:cubicBezTo>
                    <a:pt x="17" y="7"/>
                    <a:pt x="18" y="5"/>
                    <a:pt x="19" y="6"/>
                  </a:cubicBezTo>
                  <a:cubicBezTo>
                    <a:pt x="18" y="9"/>
                    <a:pt x="23" y="11"/>
                    <a:pt x="20" y="14"/>
                  </a:cubicBezTo>
                  <a:cubicBezTo>
                    <a:pt x="22" y="18"/>
                    <a:pt x="18" y="18"/>
                    <a:pt x="16" y="20"/>
                  </a:cubicBezTo>
                  <a:cubicBezTo>
                    <a:pt x="14" y="21"/>
                    <a:pt x="12" y="23"/>
                    <a:pt x="11" y="23"/>
                  </a:cubicBezTo>
                  <a:cubicBezTo>
                    <a:pt x="9" y="23"/>
                    <a:pt x="8" y="22"/>
                    <a:pt x="6" y="21"/>
                  </a:cubicBezTo>
                  <a:cubicBezTo>
                    <a:pt x="6" y="19"/>
                    <a:pt x="3" y="17"/>
                    <a:pt x="2" y="15"/>
                  </a:cubicBezTo>
                  <a:cubicBezTo>
                    <a:pt x="2" y="14"/>
                    <a:pt x="2" y="12"/>
                    <a:pt x="2" y="11"/>
                  </a:cubicBezTo>
                  <a:cubicBezTo>
                    <a:pt x="1" y="10"/>
                    <a:pt x="0" y="6"/>
                    <a:pt x="1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9" y="0"/>
                    <a:pt x="13" y="1"/>
                    <a:pt x="15" y="4"/>
                  </a:cubicBezTo>
                  <a:cubicBezTo>
                    <a:pt x="16" y="4"/>
                    <a:pt x="17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xmlns="" id="{218FA21E-91DE-4B5D-A3A3-AE5186A46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" y="1355"/>
              <a:ext cx="92" cy="154"/>
            </a:xfrm>
            <a:custGeom>
              <a:avLst/>
              <a:gdLst>
                <a:gd name="T0" fmla="*/ 43 w 44"/>
                <a:gd name="T1" fmla="*/ 1 h 74"/>
                <a:gd name="T2" fmla="*/ 43 w 44"/>
                <a:gd name="T3" fmla="*/ 6 h 74"/>
                <a:gd name="T4" fmla="*/ 41 w 44"/>
                <a:gd name="T5" fmla="*/ 8 h 74"/>
                <a:gd name="T6" fmla="*/ 40 w 44"/>
                <a:gd name="T7" fmla="*/ 10 h 74"/>
                <a:gd name="T8" fmla="*/ 39 w 44"/>
                <a:gd name="T9" fmla="*/ 13 h 74"/>
                <a:gd name="T10" fmla="*/ 39 w 44"/>
                <a:gd name="T11" fmla="*/ 15 h 74"/>
                <a:gd name="T12" fmla="*/ 38 w 44"/>
                <a:gd name="T13" fmla="*/ 18 h 74"/>
                <a:gd name="T14" fmla="*/ 36 w 44"/>
                <a:gd name="T15" fmla="*/ 25 h 74"/>
                <a:gd name="T16" fmla="*/ 35 w 44"/>
                <a:gd name="T17" fmla="*/ 32 h 74"/>
                <a:gd name="T18" fmla="*/ 35 w 44"/>
                <a:gd name="T19" fmla="*/ 34 h 74"/>
                <a:gd name="T20" fmla="*/ 33 w 44"/>
                <a:gd name="T21" fmla="*/ 41 h 74"/>
                <a:gd name="T22" fmla="*/ 31 w 44"/>
                <a:gd name="T23" fmla="*/ 46 h 74"/>
                <a:gd name="T24" fmla="*/ 29 w 44"/>
                <a:gd name="T25" fmla="*/ 49 h 74"/>
                <a:gd name="T26" fmla="*/ 27 w 44"/>
                <a:gd name="T27" fmla="*/ 54 h 74"/>
                <a:gd name="T28" fmla="*/ 24 w 44"/>
                <a:gd name="T29" fmla="*/ 64 h 74"/>
                <a:gd name="T30" fmla="*/ 22 w 44"/>
                <a:gd name="T31" fmla="*/ 66 h 74"/>
                <a:gd name="T32" fmla="*/ 22 w 44"/>
                <a:gd name="T33" fmla="*/ 69 h 74"/>
                <a:gd name="T34" fmla="*/ 18 w 44"/>
                <a:gd name="T35" fmla="*/ 73 h 74"/>
                <a:gd name="T36" fmla="*/ 13 w 44"/>
                <a:gd name="T37" fmla="*/ 73 h 74"/>
                <a:gd name="T38" fmla="*/ 10 w 44"/>
                <a:gd name="T39" fmla="*/ 71 h 74"/>
                <a:gd name="T40" fmla="*/ 8 w 44"/>
                <a:gd name="T41" fmla="*/ 71 h 74"/>
                <a:gd name="T42" fmla="*/ 7 w 44"/>
                <a:gd name="T43" fmla="*/ 69 h 74"/>
                <a:gd name="T44" fmla="*/ 4 w 44"/>
                <a:gd name="T45" fmla="*/ 68 h 74"/>
                <a:gd name="T46" fmla="*/ 0 w 44"/>
                <a:gd name="T47" fmla="*/ 63 h 74"/>
                <a:gd name="T48" fmla="*/ 3 w 44"/>
                <a:gd name="T49" fmla="*/ 56 h 74"/>
                <a:gd name="T50" fmla="*/ 6 w 44"/>
                <a:gd name="T51" fmla="*/ 55 h 74"/>
                <a:gd name="T52" fmla="*/ 6 w 44"/>
                <a:gd name="T53" fmla="*/ 53 h 74"/>
                <a:gd name="T54" fmla="*/ 8 w 44"/>
                <a:gd name="T55" fmla="*/ 52 h 74"/>
                <a:gd name="T56" fmla="*/ 11 w 44"/>
                <a:gd name="T57" fmla="*/ 46 h 74"/>
                <a:gd name="T58" fmla="*/ 16 w 44"/>
                <a:gd name="T59" fmla="*/ 40 h 74"/>
                <a:gd name="T60" fmla="*/ 19 w 44"/>
                <a:gd name="T61" fmla="*/ 39 h 74"/>
                <a:gd name="T62" fmla="*/ 19 w 44"/>
                <a:gd name="T63" fmla="*/ 37 h 74"/>
                <a:gd name="T64" fmla="*/ 22 w 44"/>
                <a:gd name="T65" fmla="*/ 34 h 74"/>
                <a:gd name="T66" fmla="*/ 26 w 44"/>
                <a:gd name="T67" fmla="*/ 29 h 74"/>
                <a:gd name="T68" fmla="*/ 26 w 44"/>
                <a:gd name="T69" fmla="*/ 27 h 74"/>
                <a:gd name="T70" fmla="*/ 31 w 44"/>
                <a:gd name="T71" fmla="*/ 18 h 74"/>
                <a:gd name="T72" fmla="*/ 31 w 44"/>
                <a:gd name="T73" fmla="*/ 16 h 74"/>
                <a:gd name="T74" fmla="*/ 33 w 44"/>
                <a:gd name="T75" fmla="*/ 12 h 74"/>
                <a:gd name="T76" fmla="*/ 35 w 44"/>
                <a:gd name="T77" fmla="*/ 6 h 74"/>
                <a:gd name="T78" fmla="*/ 36 w 44"/>
                <a:gd name="T79" fmla="*/ 4 h 74"/>
                <a:gd name="T80" fmla="*/ 37 w 44"/>
                <a:gd name="T81" fmla="*/ 3 h 74"/>
                <a:gd name="T82" fmla="*/ 38 w 44"/>
                <a:gd name="T83" fmla="*/ 3 h 74"/>
                <a:gd name="T84" fmla="*/ 40 w 44"/>
                <a:gd name="T85" fmla="*/ 0 h 74"/>
                <a:gd name="T86" fmla="*/ 43 w 44"/>
                <a:gd name="T8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" h="74">
                  <a:moveTo>
                    <a:pt x="43" y="1"/>
                  </a:moveTo>
                  <a:cubicBezTo>
                    <a:pt x="43" y="3"/>
                    <a:pt x="44" y="4"/>
                    <a:pt x="43" y="6"/>
                  </a:cubicBezTo>
                  <a:cubicBezTo>
                    <a:pt x="42" y="7"/>
                    <a:pt x="41" y="7"/>
                    <a:pt x="41" y="8"/>
                  </a:cubicBezTo>
                  <a:cubicBezTo>
                    <a:pt x="41" y="9"/>
                    <a:pt x="41" y="10"/>
                    <a:pt x="40" y="10"/>
                  </a:cubicBezTo>
                  <a:cubicBezTo>
                    <a:pt x="40" y="11"/>
                    <a:pt x="39" y="12"/>
                    <a:pt x="39" y="13"/>
                  </a:cubicBezTo>
                  <a:cubicBezTo>
                    <a:pt x="39" y="14"/>
                    <a:pt x="39" y="15"/>
                    <a:pt x="39" y="15"/>
                  </a:cubicBezTo>
                  <a:cubicBezTo>
                    <a:pt x="39" y="16"/>
                    <a:pt x="38" y="17"/>
                    <a:pt x="38" y="18"/>
                  </a:cubicBezTo>
                  <a:cubicBezTo>
                    <a:pt x="37" y="20"/>
                    <a:pt x="38" y="23"/>
                    <a:pt x="36" y="25"/>
                  </a:cubicBezTo>
                  <a:cubicBezTo>
                    <a:pt x="37" y="28"/>
                    <a:pt x="36" y="29"/>
                    <a:pt x="35" y="32"/>
                  </a:cubicBezTo>
                  <a:cubicBezTo>
                    <a:pt x="35" y="32"/>
                    <a:pt x="35" y="33"/>
                    <a:pt x="35" y="34"/>
                  </a:cubicBezTo>
                  <a:cubicBezTo>
                    <a:pt x="34" y="36"/>
                    <a:pt x="34" y="38"/>
                    <a:pt x="33" y="41"/>
                  </a:cubicBezTo>
                  <a:cubicBezTo>
                    <a:pt x="33" y="42"/>
                    <a:pt x="30" y="44"/>
                    <a:pt x="31" y="46"/>
                  </a:cubicBezTo>
                  <a:cubicBezTo>
                    <a:pt x="30" y="47"/>
                    <a:pt x="29" y="48"/>
                    <a:pt x="29" y="49"/>
                  </a:cubicBezTo>
                  <a:cubicBezTo>
                    <a:pt x="30" y="52"/>
                    <a:pt x="28" y="53"/>
                    <a:pt x="27" y="54"/>
                  </a:cubicBezTo>
                  <a:cubicBezTo>
                    <a:pt x="26" y="57"/>
                    <a:pt x="25" y="62"/>
                    <a:pt x="24" y="64"/>
                  </a:cubicBezTo>
                  <a:cubicBezTo>
                    <a:pt x="24" y="65"/>
                    <a:pt x="23" y="65"/>
                    <a:pt x="22" y="66"/>
                  </a:cubicBezTo>
                  <a:cubicBezTo>
                    <a:pt x="22" y="67"/>
                    <a:pt x="22" y="68"/>
                    <a:pt x="22" y="69"/>
                  </a:cubicBezTo>
                  <a:cubicBezTo>
                    <a:pt x="21" y="71"/>
                    <a:pt x="19" y="72"/>
                    <a:pt x="18" y="73"/>
                  </a:cubicBezTo>
                  <a:cubicBezTo>
                    <a:pt x="17" y="73"/>
                    <a:pt x="14" y="74"/>
                    <a:pt x="13" y="73"/>
                  </a:cubicBezTo>
                  <a:cubicBezTo>
                    <a:pt x="12" y="73"/>
                    <a:pt x="11" y="72"/>
                    <a:pt x="10" y="71"/>
                  </a:cubicBezTo>
                  <a:cubicBezTo>
                    <a:pt x="9" y="71"/>
                    <a:pt x="9" y="71"/>
                    <a:pt x="8" y="71"/>
                  </a:cubicBezTo>
                  <a:cubicBezTo>
                    <a:pt x="8" y="71"/>
                    <a:pt x="7" y="70"/>
                    <a:pt x="7" y="69"/>
                  </a:cubicBezTo>
                  <a:cubicBezTo>
                    <a:pt x="6" y="69"/>
                    <a:pt x="4" y="68"/>
                    <a:pt x="4" y="68"/>
                  </a:cubicBezTo>
                  <a:cubicBezTo>
                    <a:pt x="2" y="67"/>
                    <a:pt x="0" y="64"/>
                    <a:pt x="0" y="63"/>
                  </a:cubicBezTo>
                  <a:cubicBezTo>
                    <a:pt x="0" y="62"/>
                    <a:pt x="2" y="58"/>
                    <a:pt x="3" y="56"/>
                  </a:cubicBezTo>
                  <a:cubicBezTo>
                    <a:pt x="4" y="56"/>
                    <a:pt x="5" y="56"/>
                    <a:pt x="6" y="55"/>
                  </a:cubicBezTo>
                  <a:cubicBezTo>
                    <a:pt x="5" y="54"/>
                    <a:pt x="6" y="54"/>
                    <a:pt x="6" y="53"/>
                  </a:cubicBezTo>
                  <a:cubicBezTo>
                    <a:pt x="7" y="52"/>
                    <a:pt x="7" y="52"/>
                    <a:pt x="8" y="52"/>
                  </a:cubicBezTo>
                  <a:cubicBezTo>
                    <a:pt x="9" y="50"/>
                    <a:pt x="11" y="49"/>
                    <a:pt x="11" y="46"/>
                  </a:cubicBezTo>
                  <a:cubicBezTo>
                    <a:pt x="13" y="44"/>
                    <a:pt x="16" y="43"/>
                    <a:pt x="16" y="40"/>
                  </a:cubicBezTo>
                  <a:cubicBezTo>
                    <a:pt x="18" y="40"/>
                    <a:pt x="18" y="39"/>
                    <a:pt x="19" y="39"/>
                  </a:cubicBezTo>
                  <a:cubicBezTo>
                    <a:pt x="20" y="38"/>
                    <a:pt x="19" y="37"/>
                    <a:pt x="19" y="37"/>
                  </a:cubicBezTo>
                  <a:cubicBezTo>
                    <a:pt x="20" y="36"/>
                    <a:pt x="21" y="35"/>
                    <a:pt x="22" y="34"/>
                  </a:cubicBezTo>
                  <a:cubicBezTo>
                    <a:pt x="22" y="32"/>
                    <a:pt x="24" y="31"/>
                    <a:pt x="26" y="29"/>
                  </a:cubicBezTo>
                  <a:cubicBezTo>
                    <a:pt x="26" y="28"/>
                    <a:pt x="25" y="28"/>
                    <a:pt x="26" y="27"/>
                  </a:cubicBezTo>
                  <a:cubicBezTo>
                    <a:pt x="28" y="25"/>
                    <a:pt x="29" y="21"/>
                    <a:pt x="31" y="18"/>
                  </a:cubicBezTo>
                  <a:cubicBezTo>
                    <a:pt x="31" y="17"/>
                    <a:pt x="31" y="17"/>
                    <a:pt x="31" y="16"/>
                  </a:cubicBezTo>
                  <a:cubicBezTo>
                    <a:pt x="32" y="15"/>
                    <a:pt x="33" y="14"/>
                    <a:pt x="33" y="12"/>
                  </a:cubicBezTo>
                  <a:cubicBezTo>
                    <a:pt x="34" y="10"/>
                    <a:pt x="34" y="8"/>
                    <a:pt x="35" y="6"/>
                  </a:cubicBezTo>
                  <a:cubicBezTo>
                    <a:pt x="35" y="6"/>
                    <a:pt x="36" y="5"/>
                    <a:pt x="36" y="4"/>
                  </a:cubicBezTo>
                  <a:cubicBezTo>
                    <a:pt x="37" y="4"/>
                    <a:pt x="37" y="3"/>
                    <a:pt x="37" y="3"/>
                  </a:cubicBezTo>
                  <a:cubicBezTo>
                    <a:pt x="37" y="3"/>
                    <a:pt x="38" y="3"/>
                    <a:pt x="38" y="3"/>
                  </a:cubicBezTo>
                  <a:cubicBezTo>
                    <a:pt x="39" y="2"/>
                    <a:pt x="38" y="1"/>
                    <a:pt x="40" y="0"/>
                  </a:cubicBezTo>
                  <a:cubicBezTo>
                    <a:pt x="41" y="0"/>
                    <a:pt x="42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12">
              <a:extLst>
                <a:ext uri="{FF2B5EF4-FFF2-40B4-BE49-F238E27FC236}">
                  <a16:creationId xmlns:a16="http://schemas.microsoft.com/office/drawing/2014/main" xmlns="" id="{30A4022A-10CB-4A79-BDEF-188A14E1B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" y="1478"/>
              <a:ext cx="44" cy="50"/>
            </a:xfrm>
            <a:custGeom>
              <a:avLst/>
              <a:gdLst>
                <a:gd name="T0" fmla="*/ 20 w 21"/>
                <a:gd name="T1" fmla="*/ 19 h 24"/>
                <a:gd name="T2" fmla="*/ 16 w 21"/>
                <a:gd name="T3" fmla="*/ 22 h 24"/>
                <a:gd name="T4" fmla="*/ 12 w 21"/>
                <a:gd name="T5" fmla="*/ 23 h 24"/>
                <a:gd name="T6" fmla="*/ 7 w 21"/>
                <a:gd name="T7" fmla="*/ 22 h 24"/>
                <a:gd name="T8" fmla="*/ 1 w 21"/>
                <a:gd name="T9" fmla="*/ 19 h 24"/>
                <a:gd name="T10" fmla="*/ 0 w 21"/>
                <a:gd name="T11" fmla="*/ 16 h 24"/>
                <a:gd name="T12" fmla="*/ 1 w 21"/>
                <a:gd name="T13" fmla="*/ 10 h 24"/>
                <a:gd name="T14" fmla="*/ 1 w 21"/>
                <a:gd name="T15" fmla="*/ 4 h 24"/>
                <a:gd name="T16" fmla="*/ 4 w 21"/>
                <a:gd name="T17" fmla="*/ 1 h 24"/>
                <a:gd name="T18" fmla="*/ 12 w 21"/>
                <a:gd name="T19" fmla="*/ 1 h 24"/>
                <a:gd name="T20" fmla="*/ 17 w 21"/>
                <a:gd name="T21" fmla="*/ 4 h 24"/>
                <a:gd name="T22" fmla="*/ 20 w 21"/>
                <a:gd name="T23" fmla="*/ 11 h 24"/>
                <a:gd name="T24" fmla="*/ 21 w 21"/>
                <a:gd name="T25" fmla="*/ 13 h 24"/>
                <a:gd name="T26" fmla="*/ 20 w 21"/>
                <a:gd name="T2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4">
                  <a:moveTo>
                    <a:pt x="20" y="19"/>
                  </a:moveTo>
                  <a:cubicBezTo>
                    <a:pt x="19" y="21"/>
                    <a:pt x="17" y="21"/>
                    <a:pt x="16" y="22"/>
                  </a:cubicBezTo>
                  <a:cubicBezTo>
                    <a:pt x="14" y="21"/>
                    <a:pt x="14" y="23"/>
                    <a:pt x="12" y="23"/>
                  </a:cubicBezTo>
                  <a:cubicBezTo>
                    <a:pt x="11" y="24"/>
                    <a:pt x="9" y="22"/>
                    <a:pt x="7" y="22"/>
                  </a:cubicBezTo>
                  <a:cubicBezTo>
                    <a:pt x="5" y="21"/>
                    <a:pt x="2" y="22"/>
                    <a:pt x="1" y="19"/>
                  </a:cubicBezTo>
                  <a:cubicBezTo>
                    <a:pt x="2" y="18"/>
                    <a:pt x="1" y="17"/>
                    <a:pt x="0" y="16"/>
                  </a:cubicBezTo>
                  <a:cubicBezTo>
                    <a:pt x="0" y="14"/>
                    <a:pt x="1" y="12"/>
                    <a:pt x="1" y="10"/>
                  </a:cubicBezTo>
                  <a:cubicBezTo>
                    <a:pt x="2" y="8"/>
                    <a:pt x="1" y="6"/>
                    <a:pt x="1" y="4"/>
                  </a:cubicBezTo>
                  <a:cubicBezTo>
                    <a:pt x="2" y="3"/>
                    <a:pt x="4" y="2"/>
                    <a:pt x="4" y="1"/>
                  </a:cubicBezTo>
                  <a:cubicBezTo>
                    <a:pt x="7" y="0"/>
                    <a:pt x="10" y="0"/>
                    <a:pt x="12" y="1"/>
                  </a:cubicBezTo>
                  <a:cubicBezTo>
                    <a:pt x="14" y="2"/>
                    <a:pt x="15" y="4"/>
                    <a:pt x="17" y="4"/>
                  </a:cubicBezTo>
                  <a:cubicBezTo>
                    <a:pt x="19" y="6"/>
                    <a:pt x="19" y="9"/>
                    <a:pt x="20" y="11"/>
                  </a:cubicBezTo>
                  <a:cubicBezTo>
                    <a:pt x="20" y="12"/>
                    <a:pt x="21" y="13"/>
                    <a:pt x="21" y="13"/>
                  </a:cubicBezTo>
                  <a:cubicBezTo>
                    <a:pt x="21" y="15"/>
                    <a:pt x="20" y="17"/>
                    <a:pt x="2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13">
              <a:extLst>
                <a:ext uri="{FF2B5EF4-FFF2-40B4-BE49-F238E27FC236}">
                  <a16:creationId xmlns:a16="http://schemas.microsoft.com/office/drawing/2014/main" xmlns="" id="{16A57F32-A380-4ECF-813F-7652F27BD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" y="1499"/>
              <a:ext cx="196" cy="326"/>
            </a:xfrm>
            <a:custGeom>
              <a:avLst/>
              <a:gdLst>
                <a:gd name="T0" fmla="*/ 62 w 94"/>
                <a:gd name="T1" fmla="*/ 17 h 157"/>
                <a:gd name="T2" fmla="*/ 81 w 94"/>
                <a:gd name="T3" fmla="*/ 29 h 157"/>
                <a:gd name="T4" fmla="*/ 89 w 94"/>
                <a:gd name="T5" fmla="*/ 35 h 157"/>
                <a:gd name="T6" fmla="*/ 92 w 94"/>
                <a:gd name="T7" fmla="*/ 42 h 157"/>
                <a:gd name="T8" fmla="*/ 89 w 94"/>
                <a:gd name="T9" fmla="*/ 53 h 157"/>
                <a:gd name="T10" fmla="*/ 84 w 94"/>
                <a:gd name="T11" fmla="*/ 52 h 157"/>
                <a:gd name="T12" fmla="*/ 76 w 94"/>
                <a:gd name="T13" fmla="*/ 47 h 157"/>
                <a:gd name="T14" fmla="*/ 70 w 94"/>
                <a:gd name="T15" fmla="*/ 42 h 157"/>
                <a:gd name="T16" fmla="*/ 63 w 94"/>
                <a:gd name="T17" fmla="*/ 42 h 157"/>
                <a:gd name="T18" fmla="*/ 71 w 94"/>
                <a:gd name="T19" fmla="*/ 57 h 157"/>
                <a:gd name="T20" fmla="*/ 48 w 94"/>
                <a:gd name="T21" fmla="*/ 54 h 157"/>
                <a:gd name="T22" fmla="*/ 39 w 94"/>
                <a:gd name="T23" fmla="*/ 53 h 157"/>
                <a:gd name="T24" fmla="*/ 43 w 94"/>
                <a:gd name="T25" fmla="*/ 68 h 157"/>
                <a:gd name="T26" fmla="*/ 44 w 94"/>
                <a:gd name="T27" fmla="*/ 71 h 157"/>
                <a:gd name="T28" fmla="*/ 51 w 94"/>
                <a:gd name="T29" fmla="*/ 82 h 157"/>
                <a:gd name="T30" fmla="*/ 59 w 94"/>
                <a:gd name="T31" fmla="*/ 104 h 157"/>
                <a:gd name="T32" fmla="*/ 45 w 94"/>
                <a:gd name="T33" fmla="*/ 98 h 157"/>
                <a:gd name="T34" fmla="*/ 42 w 94"/>
                <a:gd name="T35" fmla="*/ 109 h 157"/>
                <a:gd name="T36" fmla="*/ 39 w 94"/>
                <a:gd name="T37" fmla="*/ 118 h 157"/>
                <a:gd name="T38" fmla="*/ 43 w 94"/>
                <a:gd name="T39" fmla="*/ 127 h 157"/>
                <a:gd name="T40" fmla="*/ 46 w 94"/>
                <a:gd name="T41" fmla="*/ 131 h 157"/>
                <a:gd name="T42" fmla="*/ 53 w 94"/>
                <a:gd name="T43" fmla="*/ 139 h 157"/>
                <a:gd name="T44" fmla="*/ 60 w 94"/>
                <a:gd name="T45" fmla="*/ 148 h 157"/>
                <a:gd name="T46" fmla="*/ 57 w 94"/>
                <a:gd name="T47" fmla="*/ 157 h 157"/>
                <a:gd name="T48" fmla="*/ 52 w 94"/>
                <a:gd name="T49" fmla="*/ 157 h 157"/>
                <a:gd name="T50" fmla="*/ 43 w 94"/>
                <a:gd name="T51" fmla="*/ 152 h 157"/>
                <a:gd name="T52" fmla="*/ 36 w 94"/>
                <a:gd name="T53" fmla="*/ 137 h 157"/>
                <a:gd name="T54" fmla="*/ 30 w 94"/>
                <a:gd name="T55" fmla="*/ 125 h 157"/>
                <a:gd name="T56" fmla="*/ 26 w 94"/>
                <a:gd name="T57" fmla="*/ 115 h 157"/>
                <a:gd name="T58" fmla="*/ 24 w 94"/>
                <a:gd name="T59" fmla="*/ 111 h 157"/>
                <a:gd name="T60" fmla="*/ 29 w 94"/>
                <a:gd name="T61" fmla="*/ 104 h 157"/>
                <a:gd name="T62" fmla="*/ 30 w 94"/>
                <a:gd name="T63" fmla="*/ 98 h 157"/>
                <a:gd name="T64" fmla="*/ 29 w 94"/>
                <a:gd name="T65" fmla="*/ 81 h 157"/>
                <a:gd name="T66" fmla="*/ 14 w 94"/>
                <a:gd name="T67" fmla="*/ 82 h 157"/>
                <a:gd name="T68" fmla="*/ 10 w 94"/>
                <a:gd name="T69" fmla="*/ 65 h 157"/>
                <a:gd name="T70" fmla="*/ 9 w 94"/>
                <a:gd name="T71" fmla="*/ 49 h 157"/>
                <a:gd name="T72" fmla="*/ 21 w 94"/>
                <a:gd name="T73" fmla="*/ 50 h 157"/>
                <a:gd name="T74" fmla="*/ 27 w 94"/>
                <a:gd name="T75" fmla="*/ 56 h 157"/>
                <a:gd name="T76" fmla="*/ 28 w 94"/>
                <a:gd name="T77" fmla="*/ 45 h 157"/>
                <a:gd name="T78" fmla="*/ 24 w 94"/>
                <a:gd name="T79" fmla="*/ 35 h 157"/>
                <a:gd name="T80" fmla="*/ 16 w 94"/>
                <a:gd name="T81" fmla="*/ 24 h 157"/>
                <a:gd name="T82" fmla="*/ 21 w 94"/>
                <a:gd name="T83" fmla="*/ 17 h 157"/>
                <a:gd name="T84" fmla="*/ 30 w 94"/>
                <a:gd name="T85" fmla="*/ 9 h 157"/>
                <a:gd name="T86" fmla="*/ 38 w 94"/>
                <a:gd name="T87" fmla="*/ 5 h 157"/>
                <a:gd name="T88" fmla="*/ 41 w 94"/>
                <a:gd name="T89" fmla="*/ 12 h 157"/>
                <a:gd name="T90" fmla="*/ 58 w 94"/>
                <a:gd name="T91" fmla="*/ 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" h="157">
                  <a:moveTo>
                    <a:pt x="58" y="6"/>
                  </a:moveTo>
                  <a:cubicBezTo>
                    <a:pt x="60" y="9"/>
                    <a:pt x="61" y="13"/>
                    <a:pt x="62" y="17"/>
                  </a:cubicBezTo>
                  <a:cubicBezTo>
                    <a:pt x="67" y="22"/>
                    <a:pt x="73" y="25"/>
                    <a:pt x="79" y="29"/>
                  </a:cubicBezTo>
                  <a:cubicBezTo>
                    <a:pt x="80" y="29"/>
                    <a:pt x="81" y="29"/>
                    <a:pt x="81" y="29"/>
                  </a:cubicBezTo>
                  <a:cubicBezTo>
                    <a:pt x="82" y="30"/>
                    <a:pt x="84" y="31"/>
                    <a:pt x="84" y="33"/>
                  </a:cubicBezTo>
                  <a:cubicBezTo>
                    <a:pt x="87" y="32"/>
                    <a:pt x="87" y="35"/>
                    <a:pt x="89" y="35"/>
                  </a:cubicBezTo>
                  <a:cubicBezTo>
                    <a:pt x="89" y="37"/>
                    <a:pt x="90" y="38"/>
                    <a:pt x="90" y="40"/>
                  </a:cubicBezTo>
                  <a:cubicBezTo>
                    <a:pt x="90" y="41"/>
                    <a:pt x="92" y="41"/>
                    <a:pt x="92" y="42"/>
                  </a:cubicBezTo>
                  <a:cubicBezTo>
                    <a:pt x="92" y="45"/>
                    <a:pt x="94" y="47"/>
                    <a:pt x="93" y="49"/>
                  </a:cubicBezTo>
                  <a:cubicBezTo>
                    <a:pt x="93" y="51"/>
                    <a:pt x="90" y="53"/>
                    <a:pt x="89" y="53"/>
                  </a:cubicBezTo>
                  <a:cubicBezTo>
                    <a:pt x="88" y="53"/>
                    <a:pt x="88" y="53"/>
                    <a:pt x="86" y="52"/>
                  </a:cubicBezTo>
                  <a:cubicBezTo>
                    <a:pt x="85" y="52"/>
                    <a:pt x="84" y="52"/>
                    <a:pt x="84" y="52"/>
                  </a:cubicBezTo>
                  <a:cubicBezTo>
                    <a:pt x="82" y="51"/>
                    <a:pt x="81" y="49"/>
                    <a:pt x="78" y="48"/>
                  </a:cubicBezTo>
                  <a:cubicBezTo>
                    <a:pt x="78" y="47"/>
                    <a:pt x="77" y="47"/>
                    <a:pt x="76" y="47"/>
                  </a:cubicBezTo>
                  <a:cubicBezTo>
                    <a:pt x="76" y="46"/>
                    <a:pt x="75" y="45"/>
                    <a:pt x="74" y="45"/>
                  </a:cubicBezTo>
                  <a:cubicBezTo>
                    <a:pt x="73" y="44"/>
                    <a:pt x="71" y="43"/>
                    <a:pt x="70" y="42"/>
                  </a:cubicBezTo>
                  <a:cubicBezTo>
                    <a:pt x="69" y="42"/>
                    <a:pt x="69" y="42"/>
                    <a:pt x="68" y="42"/>
                  </a:cubicBezTo>
                  <a:cubicBezTo>
                    <a:pt x="68" y="40"/>
                    <a:pt x="63" y="39"/>
                    <a:pt x="63" y="42"/>
                  </a:cubicBezTo>
                  <a:cubicBezTo>
                    <a:pt x="63" y="44"/>
                    <a:pt x="66" y="47"/>
                    <a:pt x="67" y="50"/>
                  </a:cubicBezTo>
                  <a:cubicBezTo>
                    <a:pt x="68" y="52"/>
                    <a:pt x="70" y="56"/>
                    <a:pt x="71" y="57"/>
                  </a:cubicBezTo>
                  <a:cubicBezTo>
                    <a:pt x="67" y="60"/>
                    <a:pt x="62" y="66"/>
                    <a:pt x="57" y="62"/>
                  </a:cubicBezTo>
                  <a:cubicBezTo>
                    <a:pt x="55" y="58"/>
                    <a:pt x="52" y="55"/>
                    <a:pt x="48" y="54"/>
                  </a:cubicBezTo>
                  <a:cubicBezTo>
                    <a:pt x="47" y="53"/>
                    <a:pt x="45" y="50"/>
                    <a:pt x="43" y="50"/>
                  </a:cubicBezTo>
                  <a:cubicBezTo>
                    <a:pt x="42" y="50"/>
                    <a:pt x="40" y="51"/>
                    <a:pt x="39" y="53"/>
                  </a:cubicBezTo>
                  <a:cubicBezTo>
                    <a:pt x="39" y="54"/>
                    <a:pt x="40" y="55"/>
                    <a:pt x="41" y="57"/>
                  </a:cubicBezTo>
                  <a:cubicBezTo>
                    <a:pt x="41" y="61"/>
                    <a:pt x="41" y="66"/>
                    <a:pt x="43" y="68"/>
                  </a:cubicBezTo>
                  <a:cubicBezTo>
                    <a:pt x="43" y="69"/>
                    <a:pt x="43" y="69"/>
                    <a:pt x="43" y="70"/>
                  </a:cubicBezTo>
                  <a:cubicBezTo>
                    <a:pt x="43" y="71"/>
                    <a:pt x="44" y="70"/>
                    <a:pt x="44" y="71"/>
                  </a:cubicBezTo>
                  <a:cubicBezTo>
                    <a:pt x="45" y="74"/>
                    <a:pt x="46" y="76"/>
                    <a:pt x="48" y="78"/>
                  </a:cubicBezTo>
                  <a:cubicBezTo>
                    <a:pt x="49" y="79"/>
                    <a:pt x="50" y="81"/>
                    <a:pt x="51" y="82"/>
                  </a:cubicBezTo>
                  <a:cubicBezTo>
                    <a:pt x="53" y="84"/>
                    <a:pt x="55" y="85"/>
                    <a:pt x="56" y="88"/>
                  </a:cubicBezTo>
                  <a:cubicBezTo>
                    <a:pt x="59" y="91"/>
                    <a:pt x="64" y="100"/>
                    <a:pt x="59" y="104"/>
                  </a:cubicBezTo>
                  <a:cubicBezTo>
                    <a:pt x="53" y="103"/>
                    <a:pt x="52" y="98"/>
                    <a:pt x="48" y="95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5" y="101"/>
                    <a:pt x="45" y="105"/>
                    <a:pt x="42" y="107"/>
                  </a:cubicBezTo>
                  <a:cubicBezTo>
                    <a:pt x="42" y="108"/>
                    <a:pt x="42" y="108"/>
                    <a:pt x="42" y="109"/>
                  </a:cubicBezTo>
                  <a:cubicBezTo>
                    <a:pt x="39" y="108"/>
                    <a:pt x="36" y="114"/>
                    <a:pt x="36" y="116"/>
                  </a:cubicBezTo>
                  <a:cubicBezTo>
                    <a:pt x="37" y="117"/>
                    <a:pt x="38" y="117"/>
                    <a:pt x="39" y="118"/>
                  </a:cubicBezTo>
                  <a:cubicBezTo>
                    <a:pt x="39" y="119"/>
                    <a:pt x="39" y="120"/>
                    <a:pt x="40" y="121"/>
                  </a:cubicBezTo>
                  <a:cubicBezTo>
                    <a:pt x="41" y="124"/>
                    <a:pt x="43" y="124"/>
                    <a:pt x="43" y="127"/>
                  </a:cubicBezTo>
                  <a:cubicBezTo>
                    <a:pt x="43" y="128"/>
                    <a:pt x="45" y="128"/>
                    <a:pt x="45" y="128"/>
                  </a:cubicBezTo>
                  <a:cubicBezTo>
                    <a:pt x="46" y="129"/>
                    <a:pt x="46" y="130"/>
                    <a:pt x="46" y="131"/>
                  </a:cubicBezTo>
                  <a:cubicBezTo>
                    <a:pt x="48" y="132"/>
                    <a:pt x="50" y="134"/>
                    <a:pt x="51" y="136"/>
                  </a:cubicBezTo>
                  <a:cubicBezTo>
                    <a:pt x="52" y="137"/>
                    <a:pt x="52" y="138"/>
                    <a:pt x="53" y="139"/>
                  </a:cubicBezTo>
                  <a:cubicBezTo>
                    <a:pt x="55" y="142"/>
                    <a:pt x="58" y="143"/>
                    <a:pt x="60" y="146"/>
                  </a:cubicBezTo>
                  <a:cubicBezTo>
                    <a:pt x="60" y="146"/>
                    <a:pt x="60" y="147"/>
                    <a:pt x="60" y="148"/>
                  </a:cubicBezTo>
                  <a:cubicBezTo>
                    <a:pt x="61" y="149"/>
                    <a:pt x="62" y="150"/>
                    <a:pt x="62" y="151"/>
                  </a:cubicBezTo>
                  <a:cubicBezTo>
                    <a:pt x="62" y="153"/>
                    <a:pt x="58" y="156"/>
                    <a:pt x="57" y="157"/>
                  </a:cubicBezTo>
                  <a:cubicBezTo>
                    <a:pt x="56" y="157"/>
                    <a:pt x="56" y="156"/>
                    <a:pt x="54" y="156"/>
                  </a:cubicBezTo>
                  <a:cubicBezTo>
                    <a:pt x="54" y="156"/>
                    <a:pt x="53" y="157"/>
                    <a:pt x="52" y="157"/>
                  </a:cubicBezTo>
                  <a:cubicBezTo>
                    <a:pt x="49" y="156"/>
                    <a:pt x="45" y="154"/>
                    <a:pt x="43" y="153"/>
                  </a:cubicBezTo>
                  <a:cubicBezTo>
                    <a:pt x="42" y="153"/>
                    <a:pt x="43" y="153"/>
                    <a:pt x="43" y="152"/>
                  </a:cubicBezTo>
                  <a:cubicBezTo>
                    <a:pt x="41" y="152"/>
                    <a:pt x="41" y="151"/>
                    <a:pt x="40" y="150"/>
                  </a:cubicBezTo>
                  <a:cubicBezTo>
                    <a:pt x="39" y="146"/>
                    <a:pt x="37" y="141"/>
                    <a:pt x="36" y="137"/>
                  </a:cubicBezTo>
                  <a:cubicBezTo>
                    <a:pt x="35" y="135"/>
                    <a:pt x="34" y="133"/>
                    <a:pt x="33" y="132"/>
                  </a:cubicBezTo>
                  <a:cubicBezTo>
                    <a:pt x="32" y="129"/>
                    <a:pt x="32" y="127"/>
                    <a:pt x="30" y="125"/>
                  </a:cubicBezTo>
                  <a:cubicBezTo>
                    <a:pt x="30" y="123"/>
                    <a:pt x="28" y="122"/>
                    <a:pt x="29" y="119"/>
                  </a:cubicBezTo>
                  <a:cubicBezTo>
                    <a:pt x="27" y="118"/>
                    <a:pt x="27" y="117"/>
                    <a:pt x="26" y="115"/>
                  </a:cubicBezTo>
                  <a:cubicBezTo>
                    <a:pt x="26" y="114"/>
                    <a:pt x="25" y="113"/>
                    <a:pt x="24" y="112"/>
                  </a:cubicBezTo>
                  <a:cubicBezTo>
                    <a:pt x="24" y="112"/>
                    <a:pt x="24" y="111"/>
                    <a:pt x="24" y="111"/>
                  </a:cubicBezTo>
                  <a:cubicBezTo>
                    <a:pt x="23" y="109"/>
                    <a:pt x="21" y="108"/>
                    <a:pt x="23" y="105"/>
                  </a:cubicBezTo>
                  <a:cubicBezTo>
                    <a:pt x="25" y="104"/>
                    <a:pt x="28" y="105"/>
                    <a:pt x="29" y="104"/>
                  </a:cubicBezTo>
                  <a:cubicBezTo>
                    <a:pt x="30" y="103"/>
                    <a:pt x="31" y="101"/>
                    <a:pt x="30" y="100"/>
                  </a:cubicBezTo>
                  <a:cubicBezTo>
                    <a:pt x="30" y="99"/>
                    <a:pt x="30" y="98"/>
                    <a:pt x="30" y="98"/>
                  </a:cubicBezTo>
                  <a:cubicBezTo>
                    <a:pt x="30" y="96"/>
                    <a:pt x="30" y="94"/>
                    <a:pt x="30" y="93"/>
                  </a:cubicBezTo>
                  <a:cubicBezTo>
                    <a:pt x="30" y="89"/>
                    <a:pt x="29" y="85"/>
                    <a:pt x="29" y="81"/>
                  </a:cubicBezTo>
                  <a:cubicBezTo>
                    <a:pt x="27" y="78"/>
                    <a:pt x="21" y="78"/>
                    <a:pt x="21" y="82"/>
                  </a:cubicBezTo>
                  <a:cubicBezTo>
                    <a:pt x="19" y="84"/>
                    <a:pt x="15" y="86"/>
                    <a:pt x="14" y="82"/>
                  </a:cubicBezTo>
                  <a:cubicBezTo>
                    <a:pt x="13" y="80"/>
                    <a:pt x="14" y="78"/>
                    <a:pt x="13" y="75"/>
                  </a:cubicBezTo>
                  <a:cubicBezTo>
                    <a:pt x="13" y="71"/>
                    <a:pt x="11" y="67"/>
                    <a:pt x="10" y="65"/>
                  </a:cubicBezTo>
                  <a:cubicBezTo>
                    <a:pt x="7" y="63"/>
                    <a:pt x="5" y="60"/>
                    <a:pt x="2" y="59"/>
                  </a:cubicBezTo>
                  <a:cubicBezTo>
                    <a:pt x="0" y="54"/>
                    <a:pt x="5" y="50"/>
                    <a:pt x="9" y="49"/>
                  </a:cubicBezTo>
                  <a:cubicBezTo>
                    <a:pt x="10" y="49"/>
                    <a:pt x="11" y="50"/>
                    <a:pt x="12" y="50"/>
                  </a:cubicBezTo>
                  <a:cubicBezTo>
                    <a:pt x="15" y="50"/>
                    <a:pt x="19" y="49"/>
                    <a:pt x="21" y="50"/>
                  </a:cubicBezTo>
                  <a:cubicBezTo>
                    <a:pt x="23" y="50"/>
                    <a:pt x="24" y="52"/>
                    <a:pt x="25" y="54"/>
                  </a:cubicBezTo>
                  <a:cubicBezTo>
                    <a:pt x="25" y="55"/>
                    <a:pt x="26" y="56"/>
                    <a:pt x="27" y="56"/>
                  </a:cubicBezTo>
                  <a:cubicBezTo>
                    <a:pt x="29" y="56"/>
                    <a:pt x="29" y="52"/>
                    <a:pt x="29" y="51"/>
                  </a:cubicBezTo>
                  <a:cubicBezTo>
                    <a:pt x="29" y="49"/>
                    <a:pt x="29" y="47"/>
                    <a:pt x="28" y="45"/>
                  </a:cubicBezTo>
                  <a:cubicBezTo>
                    <a:pt x="28" y="43"/>
                    <a:pt x="28" y="41"/>
                    <a:pt x="28" y="40"/>
                  </a:cubicBezTo>
                  <a:cubicBezTo>
                    <a:pt x="27" y="38"/>
                    <a:pt x="25" y="38"/>
                    <a:pt x="24" y="35"/>
                  </a:cubicBezTo>
                  <a:cubicBezTo>
                    <a:pt x="24" y="35"/>
                    <a:pt x="23" y="35"/>
                    <a:pt x="23" y="35"/>
                  </a:cubicBezTo>
                  <a:cubicBezTo>
                    <a:pt x="21" y="31"/>
                    <a:pt x="16" y="28"/>
                    <a:pt x="16" y="24"/>
                  </a:cubicBezTo>
                  <a:cubicBezTo>
                    <a:pt x="15" y="21"/>
                    <a:pt x="19" y="20"/>
                    <a:pt x="19" y="17"/>
                  </a:cubicBezTo>
                  <a:cubicBezTo>
                    <a:pt x="19" y="17"/>
                    <a:pt x="20" y="17"/>
                    <a:pt x="21" y="17"/>
                  </a:cubicBezTo>
                  <a:cubicBezTo>
                    <a:pt x="23" y="15"/>
                    <a:pt x="26" y="14"/>
                    <a:pt x="28" y="13"/>
                  </a:cubicBezTo>
                  <a:cubicBezTo>
                    <a:pt x="28" y="11"/>
                    <a:pt x="29" y="11"/>
                    <a:pt x="30" y="9"/>
                  </a:cubicBezTo>
                  <a:cubicBezTo>
                    <a:pt x="30" y="5"/>
                    <a:pt x="29" y="0"/>
                    <a:pt x="34" y="1"/>
                  </a:cubicBezTo>
                  <a:cubicBezTo>
                    <a:pt x="36" y="2"/>
                    <a:pt x="38" y="2"/>
                    <a:pt x="38" y="5"/>
                  </a:cubicBezTo>
                  <a:cubicBezTo>
                    <a:pt x="38" y="5"/>
                    <a:pt x="38" y="6"/>
                    <a:pt x="38" y="7"/>
                  </a:cubicBezTo>
                  <a:cubicBezTo>
                    <a:pt x="38" y="9"/>
                    <a:pt x="40" y="12"/>
                    <a:pt x="41" y="12"/>
                  </a:cubicBezTo>
                  <a:cubicBezTo>
                    <a:pt x="45" y="13"/>
                    <a:pt x="48" y="7"/>
                    <a:pt x="51" y="6"/>
                  </a:cubicBezTo>
                  <a:cubicBezTo>
                    <a:pt x="53" y="5"/>
                    <a:pt x="55" y="6"/>
                    <a:pt x="5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14">
              <a:extLst>
                <a:ext uri="{FF2B5EF4-FFF2-40B4-BE49-F238E27FC236}">
                  <a16:creationId xmlns:a16="http://schemas.microsoft.com/office/drawing/2014/main" xmlns="" id="{EDBA4AEB-9AFA-4DE4-BB70-B4E993F12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1597"/>
              <a:ext cx="33" cy="41"/>
            </a:xfrm>
            <a:custGeom>
              <a:avLst/>
              <a:gdLst>
                <a:gd name="T0" fmla="*/ 16 w 16"/>
                <a:gd name="T1" fmla="*/ 9 h 20"/>
                <a:gd name="T2" fmla="*/ 15 w 16"/>
                <a:gd name="T3" fmla="*/ 14 h 20"/>
                <a:gd name="T4" fmla="*/ 5 w 16"/>
                <a:gd name="T5" fmla="*/ 18 h 20"/>
                <a:gd name="T6" fmla="*/ 3 w 16"/>
                <a:gd name="T7" fmla="*/ 16 h 20"/>
                <a:gd name="T8" fmla="*/ 0 w 16"/>
                <a:gd name="T9" fmla="*/ 14 h 20"/>
                <a:gd name="T10" fmla="*/ 3 w 16"/>
                <a:gd name="T11" fmla="*/ 7 h 20"/>
                <a:gd name="T12" fmla="*/ 12 w 16"/>
                <a:gd name="T13" fmla="*/ 1 h 20"/>
                <a:gd name="T14" fmla="*/ 16 w 16"/>
                <a:gd name="T15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0">
                  <a:moveTo>
                    <a:pt x="16" y="9"/>
                  </a:moveTo>
                  <a:cubicBezTo>
                    <a:pt x="15" y="9"/>
                    <a:pt x="14" y="12"/>
                    <a:pt x="15" y="14"/>
                  </a:cubicBezTo>
                  <a:cubicBezTo>
                    <a:pt x="13" y="16"/>
                    <a:pt x="10" y="20"/>
                    <a:pt x="5" y="18"/>
                  </a:cubicBezTo>
                  <a:cubicBezTo>
                    <a:pt x="4" y="18"/>
                    <a:pt x="4" y="17"/>
                    <a:pt x="3" y="16"/>
                  </a:cubicBezTo>
                  <a:cubicBezTo>
                    <a:pt x="2" y="15"/>
                    <a:pt x="1" y="16"/>
                    <a:pt x="0" y="14"/>
                  </a:cubicBezTo>
                  <a:cubicBezTo>
                    <a:pt x="0" y="13"/>
                    <a:pt x="2" y="9"/>
                    <a:pt x="3" y="7"/>
                  </a:cubicBezTo>
                  <a:cubicBezTo>
                    <a:pt x="5" y="4"/>
                    <a:pt x="8" y="0"/>
                    <a:pt x="12" y="1"/>
                  </a:cubicBezTo>
                  <a:cubicBezTo>
                    <a:pt x="15" y="2"/>
                    <a:pt x="16" y="5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15">
              <a:extLst>
                <a:ext uri="{FF2B5EF4-FFF2-40B4-BE49-F238E27FC236}">
                  <a16:creationId xmlns:a16="http://schemas.microsoft.com/office/drawing/2014/main" xmlns="" id="{48CFBC03-7B8E-45FF-89CD-5C774CCFA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" y="1649"/>
              <a:ext cx="54" cy="41"/>
            </a:xfrm>
            <a:custGeom>
              <a:avLst/>
              <a:gdLst>
                <a:gd name="T0" fmla="*/ 25 w 26"/>
                <a:gd name="T1" fmla="*/ 4 h 20"/>
                <a:gd name="T2" fmla="*/ 17 w 26"/>
                <a:gd name="T3" fmla="*/ 16 h 20"/>
                <a:gd name="T4" fmla="*/ 10 w 26"/>
                <a:gd name="T5" fmla="*/ 16 h 20"/>
                <a:gd name="T6" fmla="*/ 4 w 26"/>
                <a:gd name="T7" fmla="*/ 12 h 20"/>
                <a:gd name="T8" fmla="*/ 0 w 26"/>
                <a:gd name="T9" fmla="*/ 5 h 20"/>
                <a:gd name="T10" fmla="*/ 7 w 26"/>
                <a:gd name="T11" fmla="*/ 2 h 20"/>
                <a:gd name="T12" fmla="*/ 13 w 26"/>
                <a:gd name="T13" fmla="*/ 0 h 20"/>
                <a:gd name="T14" fmla="*/ 21 w 26"/>
                <a:gd name="T15" fmla="*/ 1 h 20"/>
                <a:gd name="T16" fmla="*/ 25 w 26"/>
                <a:gd name="T1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0">
                  <a:moveTo>
                    <a:pt x="25" y="4"/>
                  </a:moveTo>
                  <a:cubicBezTo>
                    <a:pt x="26" y="10"/>
                    <a:pt x="24" y="20"/>
                    <a:pt x="17" y="16"/>
                  </a:cubicBezTo>
                  <a:cubicBezTo>
                    <a:pt x="14" y="17"/>
                    <a:pt x="13" y="15"/>
                    <a:pt x="10" y="16"/>
                  </a:cubicBezTo>
                  <a:cubicBezTo>
                    <a:pt x="8" y="15"/>
                    <a:pt x="6" y="13"/>
                    <a:pt x="4" y="12"/>
                  </a:cubicBezTo>
                  <a:cubicBezTo>
                    <a:pt x="4" y="9"/>
                    <a:pt x="0" y="8"/>
                    <a:pt x="0" y="5"/>
                  </a:cubicBezTo>
                  <a:cubicBezTo>
                    <a:pt x="1" y="3"/>
                    <a:pt x="4" y="1"/>
                    <a:pt x="7" y="2"/>
                  </a:cubicBezTo>
                  <a:cubicBezTo>
                    <a:pt x="8" y="2"/>
                    <a:pt x="11" y="1"/>
                    <a:pt x="13" y="0"/>
                  </a:cubicBezTo>
                  <a:cubicBezTo>
                    <a:pt x="14" y="0"/>
                    <a:pt x="20" y="0"/>
                    <a:pt x="21" y="1"/>
                  </a:cubicBezTo>
                  <a:cubicBezTo>
                    <a:pt x="23" y="1"/>
                    <a:pt x="23" y="3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16">
              <a:extLst>
                <a:ext uri="{FF2B5EF4-FFF2-40B4-BE49-F238E27FC236}">
                  <a16:creationId xmlns:a16="http://schemas.microsoft.com/office/drawing/2014/main" xmlns="" id="{68764A3D-4D81-4CFE-80DE-B867ED22F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1" y="1692"/>
              <a:ext cx="54" cy="38"/>
            </a:xfrm>
            <a:custGeom>
              <a:avLst/>
              <a:gdLst>
                <a:gd name="T0" fmla="*/ 1 w 26"/>
                <a:gd name="T1" fmla="*/ 3 h 18"/>
                <a:gd name="T2" fmla="*/ 19 w 26"/>
                <a:gd name="T3" fmla="*/ 0 h 18"/>
                <a:gd name="T4" fmla="*/ 23 w 26"/>
                <a:gd name="T5" fmla="*/ 3 h 18"/>
                <a:gd name="T6" fmla="*/ 26 w 26"/>
                <a:gd name="T7" fmla="*/ 9 h 18"/>
                <a:gd name="T8" fmla="*/ 21 w 26"/>
                <a:gd name="T9" fmla="*/ 17 h 18"/>
                <a:gd name="T10" fmla="*/ 17 w 26"/>
                <a:gd name="T11" fmla="*/ 15 h 18"/>
                <a:gd name="T12" fmla="*/ 10 w 26"/>
                <a:gd name="T13" fmla="*/ 12 h 18"/>
                <a:gd name="T14" fmla="*/ 4 w 26"/>
                <a:gd name="T15" fmla="*/ 10 h 18"/>
                <a:gd name="T16" fmla="*/ 1 w 26"/>
                <a:gd name="T1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8">
                  <a:moveTo>
                    <a:pt x="1" y="3"/>
                  </a:moveTo>
                  <a:cubicBezTo>
                    <a:pt x="6" y="0"/>
                    <a:pt x="13" y="1"/>
                    <a:pt x="19" y="0"/>
                  </a:cubicBezTo>
                  <a:cubicBezTo>
                    <a:pt x="20" y="0"/>
                    <a:pt x="23" y="2"/>
                    <a:pt x="23" y="3"/>
                  </a:cubicBezTo>
                  <a:cubicBezTo>
                    <a:pt x="24" y="5"/>
                    <a:pt x="25" y="7"/>
                    <a:pt x="26" y="9"/>
                  </a:cubicBezTo>
                  <a:cubicBezTo>
                    <a:pt x="25" y="12"/>
                    <a:pt x="25" y="18"/>
                    <a:pt x="21" y="17"/>
                  </a:cubicBezTo>
                  <a:cubicBezTo>
                    <a:pt x="19" y="17"/>
                    <a:pt x="19" y="16"/>
                    <a:pt x="17" y="15"/>
                  </a:cubicBezTo>
                  <a:cubicBezTo>
                    <a:pt x="14" y="14"/>
                    <a:pt x="11" y="14"/>
                    <a:pt x="10" y="12"/>
                  </a:cubicBezTo>
                  <a:cubicBezTo>
                    <a:pt x="7" y="12"/>
                    <a:pt x="6" y="11"/>
                    <a:pt x="4" y="10"/>
                  </a:cubicBezTo>
                  <a:cubicBezTo>
                    <a:pt x="2" y="8"/>
                    <a:pt x="0" y="7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CA1E60C7-18B0-4EFC-AAAF-52B2B433D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" y="1983"/>
              <a:ext cx="142" cy="86"/>
            </a:xfrm>
            <a:custGeom>
              <a:avLst/>
              <a:gdLst>
                <a:gd name="T0" fmla="*/ 64 w 68"/>
                <a:gd name="T1" fmla="*/ 41 h 41"/>
                <a:gd name="T2" fmla="*/ 61 w 68"/>
                <a:gd name="T3" fmla="*/ 41 h 41"/>
                <a:gd name="T4" fmla="*/ 57 w 68"/>
                <a:gd name="T5" fmla="*/ 40 h 41"/>
                <a:gd name="T6" fmla="*/ 56 w 68"/>
                <a:gd name="T7" fmla="*/ 39 h 41"/>
                <a:gd name="T8" fmla="*/ 52 w 68"/>
                <a:gd name="T9" fmla="*/ 38 h 41"/>
                <a:gd name="T10" fmla="*/ 45 w 68"/>
                <a:gd name="T11" fmla="*/ 35 h 41"/>
                <a:gd name="T12" fmla="*/ 41 w 68"/>
                <a:gd name="T13" fmla="*/ 35 h 41"/>
                <a:gd name="T14" fmla="*/ 34 w 68"/>
                <a:gd name="T15" fmla="*/ 34 h 41"/>
                <a:gd name="T16" fmla="*/ 19 w 68"/>
                <a:gd name="T17" fmla="*/ 34 h 41"/>
                <a:gd name="T18" fmla="*/ 2 w 68"/>
                <a:gd name="T19" fmla="*/ 34 h 41"/>
                <a:gd name="T20" fmla="*/ 0 w 68"/>
                <a:gd name="T21" fmla="*/ 30 h 41"/>
                <a:gd name="T22" fmla="*/ 4 w 68"/>
                <a:gd name="T23" fmla="*/ 26 h 41"/>
                <a:gd name="T24" fmla="*/ 19 w 68"/>
                <a:gd name="T25" fmla="*/ 26 h 41"/>
                <a:gd name="T26" fmla="*/ 22 w 68"/>
                <a:gd name="T27" fmla="*/ 25 h 41"/>
                <a:gd name="T28" fmla="*/ 24 w 68"/>
                <a:gd name="T29" fmla="*/ 25 h 41"/>
                <a:gd name="T30" fmla="*/ 29 w 68"/>
                <a:gd name="T31" fmla="*/ 25 h 41"/>
                <a:gd name="T32" fmla="*/ 26 w 68"/>
                <a:gd name="T33" fmla="*/ 17 h 41"/>
                <a:gd name="T34" fmla="*/ 21 w 68"/>
                <a:gd name="T35" fmla="*/ 13 h 41"/>
                <a:gd name="T36" fmla="*/ 19 w 68"/>
                <a:gd name="T37" fmla="*/ 13 h 41"/>
                <a:gd name="T38" fmla="*/ 16 w 68"/>
                <a:gd name="T39" fmla="*/ 9 h 41"/>
                <a:gd name="T40" fmla="*/ 15 w 68"/>
                <a:gd name="T41" fmla="*/ 0 h 41"/>
                <a:gd name="T42" fmla="*/ 18 w 68"/>
                <a:gd name="T43" fmla="*/ 2 h 41"/>
                <a:gd name="T44" fmla="*/ 20 w 68"/>
                <a:gd name="T45" fmla="*/ 2 h 41"/>
                <a:gd name="T46" fmla="*/ 23 w 68"/>
                <a:gd name="T47" fmla="*/ 6 h 41"/>
                <a:gd name="T48" fmla="*/ 29 w 68"/>
                <a:gd name="T49" fmla="*/ 11 h 41"/>
                <a:gd name="T50" fmla="*/ 31 w 68"/>
                <a:gd name="T51" fmla="*/ 12 h 41"/>
                <a:gd name="T52" fmla="*/ 32 w 68"/>
                <a:gd name="T53" fmla="*/ 14 h 41"/>
                <a:gd name="T54" fmla="*/ 43 w 68"/>
                <a:gd name="T55" fmla="*/ 23 h 41"/>
                <a:gd name="T56" fmla="*/ 48 w 68"/>
                <a:gd name="T57" fmla="*/ 27 h 41"/>
                <a:gd name="T58" fmla="*/ 56 w 68"/>
                <a:gd name="T59" fmla="*/ 31 h 41"/>
                <a:gd name="T60" fmla="*/ 60 w 68"/>
                <a:gd name="T61" fmla="*/ 31 h 41"/>
                <a:gd name="T62" fmla="*/ 62 w 68"/>
                <a:gd name="T63" fmla="*/ 33 h 41"/>
                <a:gd name="T64" fmla="*/ 64 w 68"/>
                <a:gd name="T65" fmla="*/ 33 h 41"/>
                <a:gd name="T66" fmla="*/ 64 w 68"/>
                <a:gd name="T6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41">
                  <a:moveTo>
                    <a:pt x="64" y="41"/>
                  </a:moveTo>
                  <a:cubicBezTo>
                    <a:pt x="62" y="41"/>
                    <a:pt x="62" y="41"/>
                    <a:pt x="61" y="41"/>
                  </a:cubicBezTo>
                  <a:cubicBezTo>
                    <a:pt x="60" y="40"/>
                    <a:pt x="58" y="40"/>
                    <a:pt x="57" y="40"/>
                  </a:cubicBezTo>
                  <a:cubicBezTo>
                    <a:pt x="57" y="40"/>
                    <a:pt x="56" y="39"/>
                    <a:pt x="56" y="39"/>
                  </a:cubicBezTo>
                  <a:cubicBezTo>
                    <a:pt x="54" y="38"/>
                    <a:pt x="53" y="38"/>
                    <a:pt x="52" y="38"/>
                  </a:cubicBezTo>
                  <a:cubicBezTo>
                    <a:pt x="50" y="37"/>
                    <a:pt x="48" y="36"/>
                    <a:pt x="45" y="35"/>
                  </a:cubicBezTo>
                  <a:cubicBezTo>
                    <a:pt x="44" y="35"/>
                    <a:pt x="43" y="35"/>
                    <a:pt x="41" y="35"/>
                  </a:cubicBezTo>
                  <a:cubicBezTo>
                    <a:pt x="39" y="35"/>
                    <a:pt x="37" y="34"/>
                    <a:pt x="34" y="34"/>
                  </a:cubicBezTo>
                  <a:cubicBezTo>
                    <a:pt x="30" y="34"/>
                    <a:pt x="24" y="34"/>
                    <a:pt x="19" y="34"/>
                  </a:cubicBezTo>
                  <a:cubicBezTo>
                    <a:pt x="13" y="34"/>
                    <a:pt x="7" y="34"/>
                    <a:pt x="2" y="34"/>
                  </a:cubicBezTo>
                  <a:cubicBezTo>
                    <a:pt x="1" y="33"/>
                    <a:pt x="1" y="31"/>
                    <a:pt x="0" y="30"/>
                  </a:cubicBezTo>
                  <a:cubicBezTo>
                    <a:pt x="2" y="29"/>
                    <a:pt x="2" y="27"/>
                    <a:pt x="4" y="26"/>
                  </a:cubicBezTo>
                  <a:cubicBezTo>
                    <a:pt x="7" y="24"/>
                    <a:pt x="14" y="26"/>
                    <a:pt x="19" y="26"/>
                  </a:cubicBezTo>
                  <a:cubicBezTo>
                    <a:pt x="20" y="25"/>
                    <a:pt x="21" y="25"/>
                    <a:pt x="22" y="25"/>
                  </a:cubicBezTo>
                  <a:cubicBezTo>
                    <a:pt x="22" y="25"/>
                    <a:pt x="23" y="25"/>
                    <a:pt x="24" y="25"/>
                  </a:cubicBezTo>
                  <a:cubicBezTo>
                    <a:pt x="26" y="25"/>
                    <a:pt x="27" y="24"/>
                    <a:pt x="29" y="25"/>
                  </a:cubicBezTo>
                  <a:cubicBezTo>
                    <a:pt x="30" y="21"/>
                    <a:pt x="27" y="20"/>
                    <a:pt x="26" y="17"/>
                  </a:cubicBezTo>
                  <a:cubicBezTo>
                    <a:pt x="24" y="16"/>
                    <a:pt x="22" y="15"/>
                    <a:pt x="21" y="13"/>
                  </a:cubicBezTo>
                  <a:cubicBezTo>
                    <a:pt x="21" y="12"/>
                    <a:pt x="20" y="13"/>
                    <a:pt x="19" y="13"/>
                  </a:cubicBezTo>
                  <a:cubicBezTo>
                    <a:pt x="19" y="11"/>
                    <a:pt x="16" y="11"/>
                    <a:pt x="16" y="9"/>
                  </a:cubicBezTo>
                  <a:cubicBezTo>
                    <a:pt x="12" y="8"/>
                    <a:pt x="9" y="0"/>
                    <a:pt x="15" y="0"/>
                  </a:cubicBezTo>
                  <a:cubicBezTo>
                    <a:pt x="16" y="0"/>
                    <a:pt x="17" y="1"/>
                    <a:pt x="18" y="2"/>
                  </a:cubicBezTo>
                  <a:cubicBezTo>
                    <a:pt x="19" y="2"/>
                    <a:pt x="20" y="2"/>
                    <a:pt x="20" y="2"/>
                  </a:cubicBezTo>
                  <a:cubicBezTo>
                    <a:pt x="22" y="3"/>
                    <a:pt x="23" y="5"/>
                    <a:pt x="23" y="6"/>
                  </a:cubicBezTo>
                  <a:cubicBezTo>
                    <a:pt x="25" y="8"/>
                    <a:pt x="28" y="9"/>
                    <a:pt x="29" y="11"/>
                  </a:cubicBezTo>
                  <a:cubicBezTo>
                    <a:pt x="29" y="11"/>
                    <a:pt x="30" y="11"/>
                    <a:pt x="31" y="12"/>
                  </a:cubicBezTo>
                  <a:cubicBezTo>
                    <a:pt x="31" y="13"/>
                    <a:pt x="32" y="13"/>
                    <a:pt x="32" y="14"/>
                  </a:cubicBezTo>
                  <a:cubicBezTo>
                    <a:pt x="37" y="16"/>
                    <a:pt x="39" y="21"/>
                    <a:pt x="43" y="23"/>
                  </a:cubicBezTo>
                  <a:cubicBezTo>
                    <a:pt x="45" y="24"/>
                    <a:pt x="47" y="25"/>
                    <a:pt x="48" y="27"/>
                  </a:cubicBezTo>
                  <a:cubicBezTo>
                    <a:pt x="51" y="27"/>
                    <a:pt x="53" y="30"/>
                    <a:pt x="56" y="31"/>
                  </a:cubicBezTo>
                  <a:cubicBezTo>
                    <a:pt x="57" y="31"/>
                    <a:pt x="59" y="30"/>
                    <a:pt x="60" y="31"/>
                  </a:cubicBezTo>
                  <a:cubicBezTo>
                    <a:pt x="61" y="31"/>
                    <a:pt x="61" y="32"/>
                    <a:pt x="62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8" y="34"/>
                    <a:pt x="68" y="39"/>
                    <a:pt x="64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092497A4-735A-44D1-99B0-3EB34CB08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7" y="2004"/>
              <a:ext cx="164" cy="119"/>
            </a:xfrm>
            <a:custGeom>
              <a:avLst/>
              <a:gdLst>
                <a:gd name="T0" fmla="*/ 67 w 79"/>
                <a:gd name="T1" fmla="*/ 1 h 57"/>
                <a:gd name="T2" fmla="*/ 70 w 79"/>
                <a:gd name="T3" fmla="*/ 7 h 57"/>
                <a:gd name="T4" fmla="*/ 71 w 79"/>
                <a:gd name="T5" fmla="*/ 10 h 57"/>
                <a:gd name="T6" fmla="*/ 74 w 79"/>
                <a:gd name="T7" fmla="*/ 16 h 57"/>
                <a:gd name="T8" fmla="*/ 74 w 79"/>
                <a:gd name="T9" fmla="*/ 20 h 57"/>
                <a:gd name="T10" fmla="*/ 78 w 79"/>
                <a:gd name="T11" fmla="*/ 32 h 57"/>
                <a:gd name="T12" fmla="*/ 75 w 79"/>
                <a:gd name="T13" fmla="*/ 36 h 57"/>
                <a:gd name="T14" fmla="*/ 65 w 79"/>
                <a:gd name="T15" fmla="*/ 35 h 57"/>
                <a:gd name="T16" fmla="*/ 63 w 79"/>
                <a:gd name="T17" fmla="*/ 35 h 57"/>
                <a:gd name="T18" fmla="*/ 60 w 79"/>
                <a:gd name="T19" fmla="*/ 35 h 57"/>
                <a:gd name="T20" fmla="*/ 57 w 79"/>
                <a:gd name="T21" fmla="*/ 33 h 57"/>
                <a:gd name="T22" fmla="*/ 51 w 79"/>
                <a:gd name="T23" fmla="*/ 32 h 57"/>
                <a:gd name="T24" fmla="*/ 41 w 79"/>
                <a:gd name="T25" fmla="*/ 31 h 57"/>
                <a:gd name="T26" fmla="*/ 38 w 79"/>
                <a:gd name="T27" fmla="*/ 31 h 57"/>
                <a:gd name="T28" fmla="*/ 32 w 79"/>
                <a:gd name="T29" fmla="*/ 30 h 57"/>
                <a:gd name="T30" fmla="*/ 29 w 79"/>
                <a:gd name="T31" fmla="*/ 30 h 57"/>
                <a:gd name="T32" fmla="*/ 27 w 79"/>
                <a:gd name="T33" fmla="*/ 28 h 57"/>
                <a:gd name="T34" fmla="*/ 20 w 79"/>
                <a:gd name="T35" fmla="*/ 28 h 57"/>
                <a:gd name="T36" fmla="*/ 13 w 79"/>
                <a:gd name="T37" fmla="*/ 29 h 57"/>
                <a:gd name="T38" fmla="*/ 14 w 79"/>
                <a:gd name="T39" fmla="*/ 36 h 57"/>
                <a:gd name="T40" fmla="*/ 15 w 79"/>
                <a:gd name="T41" fmla="*/ 39 h 57"/>
                <a:gd name="T42" fmla="*/ 16 w 79"/>
                <a:gd name="T43" fmla="*/ 42 h 57"/>
                <a:gd name="T44" fmla="*/ 17 w 79"/>
                <a:gd name="T45" fmla="*/ 47 h 57"/>
                <a:gd name="T46" fmla="*/ 19 w 79"/>
                <a:gd name="T47" fmla="*/ 54 h 57"/>
                <a:gd name="T48" fmla="*/ 11 w 79"/>
                <a:gd name="T49" fmla="*/ 53 h 57"/>
                <a:gd name="T50" fmla="*/ 8 w 79"/>
                <a:gd name="T51" fmla="*/ 46 h 57"/>
                <a:gd name="T52" fmla="*/ 7 w 79"/>
                <a:gd name="T53" fmla="*/ 42 h 57"/>
                <a:gd name="T54" fmla="*/ 4 w 79"/>
                <a:gd name="T55" fmla="*/ 36 h 57"/>
                <a:gd name="T56" fmla="*/ 4 w 79"/>
                <a:gd name="T57" fmla="*/ 34 h 57"/>
                <a:gd name="T58" fmla="*/ 3 w 79"/>
                <a:gd name="T59" fmla="*/ 32 h 57"/>
                <a:gd name="T60" fmla="*/ 2 w 79"/>
                <a:gd name="T61" fmla="*/ 30 h 57"/>
                <a:gd name="T62" fmla="*/ 1 w 79"/>
                <a:gd name="T63" fmla="*/ 27 h 57"/>
                <a:gd name="T64" fmla="*/ 1 w 79"/>
                <a:gd name="T65" fmla="*/ 23 h 57"/>
                <a:gd name="T66" fmla="*/ 6 w 79"/>
                <a:gd name="T67" fmla="*/ 19 h 57"/>
                <a:gd name="T68" fmla="*/ 17 w 79"/>
                <a:gd name="T69" fmla="*/ 19 h 57"/>
                <a:gd name="T70" fmla="*/ 22 w 79"/>
                <a:gd name="T71" fmla="*/ 19 h 57"/>
                <a:gd name="T72" fmla="*/ 24 w 79"/>
                <a:gd name="T73" fmla="*/ 20 h 57"/>
                <a:gd name="T74" fmla="*/ 30 w 79"/>
                <a:gd name="T75" fmla="*/ 21 h 57"/>
                <a:gd name="T76" fmla="*/ 33 w 79"/>
                <a:gd name="T77" fmla="*/ 22 h 57"/>
                <a:gd name="T78" fmla="*/ 36 w 79"/>
                <a:gd name="T79" fmla="*/ 22 h 57"/>
                <a:gd name="T80" fmla="*/ 52 w 79"/>
                <a:gd name="T81" fmla="*/ 24 h 57"/>
                <a:gd name="T82" fmla="*/ 66 w 79"/>
                <a:gd name="T83" fmla="*/ 25 h 57"/>
                <a:gd name="T84" fmla="*/ 64 w 79"/>
                <a:gd name="T85" fmla="*/ 15 h 57"/>
                <a:gd name="T86" fmla="*/ 62 w 79"/>
                <a:gd name="T87" fmla="*/ 10 h 57"/>
                <a:gd name="T88" fmla="*/ 62 w 79"/>
                <a:gd name="T89" fmla="*/ 7 h 57"/>
                <a:gd name="T90" fmla="*/ 61 w 79"/>
                <a:gd name="T91" fmla="*/ 4 h 57"/>
                <a:gd name="T92" fmla="*/ 67 w 79"/>
                <a:gd name="T9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" h="57">
                  <a:moveTo>
                    <a:pt x="67" y="1"/>
                  </a:moveTo>
                  <a:cubicBezTo>
                    <a:pt x="68" y="3"/>
                    <a:pt x="69" y="5"/>
                    <a:pt x="70" y="7"/>
                  </a:cubicBezTo>
                  <a:cubicBezTo>
                    <a:pt x="70" y="8"/>
                    <a:pt x="70" y="9"/>
                    <a:pt x="71" y="10"/>
                  </a:cubicBezTo>
                  <a:cubicBezTo>
                    <a:pt x="71" y="12"/>
                    <a:pt x="73" y="14"/>
                    <a:pt x="74" y="16"/>
                  </a:cubicBezTo>
                  <a:cubicBezTo>
                    <a:pt x="74" y="17"/>
                    <a:pt x="74" y="18"/>
                    <a:pt x="74" y="20"/>
                  </a:cubicBezTo>
                  <a:cubicBezTo>
                    <a:pt x="75" y="23"/>
                    <a:pt x="79" y="27"/>
                    <a:pt x="78" y="32"/>
                  </a:cubicBezTo>
                  <a:cubicBezTo>
                    <a:pt x="78" y="33"/>
                    <a:pt x="76" y="36"/>
                    <a:pt x="75" y="36"/>
                  </a:cubicBezTo>
                  <a:cubicBezTo>
                    <a:pt x="74" y="37"/>
                    <a:pt x="68" y="36"/>
                    <a:pt x="65" y="35"/>
                  </a:cubicBezTo>
                  <a:cubicBezTo>
                    <a:pt x="64" y="35"/>
                    <a:pt x="64" y="35"/>
                    <a:pt x="63" y="35"/>
                  </a:cubicBezTo>
                  <a:cubicBezTo>
                    <a:pt x="62" y="34"/>
                    <a:pt x="61" y="35"/>
                    <a:pt x="60" y="35"/>
                  </a:cubicBezTo>
                  <a:cubicBezTo>
                    <a:pt x="59" y="34"/>
                    <a:pt x="58" y="34"/>
                    <a:pt x="57" y="33"/>
                  </a:cubicBezTo>
                  <a:cubicBezTo>
                    <a:pt x="55" y="33"/>
                    <a:pt x="53" y="33"/>
                    <a:pt x="51" y="32"/>
                  </a:cubicBezTo>
                  <a:cubicBezTo>
                    <a:pt x="48" y="32"/>
                    <a:pt x="44" y="31"/>
                    <a:pt x="41" y="31"/>
                  </a:cubicBezTo>
                  <a:cubicBezTo>
                    <a:pt x="40" y="31"/>
                    <a:pt x="39" y="31"/>
                    <a:pt x="38" y="31"/>
                  </a:cubicBezTo>
                  <a:cubicBezTo>
                    <a:pt x="36" y="30"/>
                    <a:pt x="34" y="30"/>
                    <a:pt x="32" y="30"/>
                  </a:cubicBezTo>
                  <a:cubicBezTo>
                    <a:pt x="31" y="29"/>
                    <a:pt x="30" y="30"/>
                    <a:pt x="29" y="30"/>
                  </a:cubicBezTo>
                  <a:cubicBezTo>
                    <a:pt x="28" y="30"/>
                    <a:pt x="28" y="29"/>
                    <a:pt x="27" y="28"/>
                  </a:cubicBezTo>
                  <a:cubicBezTo>
                    <a:pt x="25" y="28"/>
                    <a:pt x="23" y="28"/>
                    <a:pt x="20" y="28"/>
                  </a:cubicBezTo>
                  <a:cubicBezTo>
                    <a:pt x="18" y="28"/>
                    <a:pt x="15" y="26"/>
                    <a:pt x="13" y="29"/>
                  </a:cubicBezTo>
                  <a:cubicBezTo>
                    <a:pt x="12" y="32"/>
                    <a:pt x="14" y="34"/>
                    <a:pt x="14" y="36"/>
                  </a:cubicBezTo>
                  <a:cubicBezTo>
                    <a:pt x="15" y="37"/>
                    <a:pt x="15" y="38"/>
                    <a:pt x="15" y="39"/>
                  </a:cubicBezTo>
                  <a:cubicBezTo>
                    <a:pt x="15" y="40"/>
                    <a:pt x="16" y="41"/>
                    <a:pt x="16" y="42"/>
                  </a:cubicBezTo>
                  <a:cubicBezTo>
                    <a:pt x="17" y="44"/>
                    <a:pt x="17" y="46"/>
                    <a:pt x="17" y="47"/>
                  </a:cubicBezTo>
                  <a:cubicBezTo>
                    <a:pt x="18" y="49"/>
                    <a:pt x="20" y="50"/>
                    <a:pt x="19" y="54"/>
                  </a:cubicBezTo>
                  <a:cubicBezTo>
                    <a:pt x="17" y="57"/>
                    <a:pt x="12" y="55"/>
                    <a:pt x="11" y="53"/>
                  </a:cubicBezTo>
                  <a:cubicBezTo>
                    <a:pt x="10" y="50"/>
                    <a:pt x="9" y="48"/>
                    <a:pt x="8" y="46"/>
                  </a:cubicBezTo>
                  <a:cubicBezTo>
                    <a:pt x="7" y="44"/>
                    <a:pt x="7" y="43"/>
                    <a:pt x="7" y="42"/>
                  </a:cubicBezTo>
                  <a:cubicBezTo>
                    <a:pt x="6" y="40"/>
                    <a:pt x="4" y="38"/>
                    <a:pt x="4" y="36"/>
                  </a:cubicBezTo>
                  <a:cubicBezTo>
                    <a:pt x="3" y="35"/>
                    <a:pt x="4" y="34"/>
                    <a:pt x="4" y="34"/>
                  </a:cubicBezTo>
                  <a:cubicBezTo>
                    <a:pt x="4" y="33"/>
                    <a:pt x="3" y="33"/>
                    <a:pt x="3" y="32"/>
                  </a:cubicBezTo>
                  <a:cubicBezTo>
                    <a:pt x="2" y="31"/>
                    <a:pt x="3" y="30"/>
                    <a:pt x="2" y="30"/>
                  </a:cubicBezTo>
                  <a:cubicBezTo>
                    <a:pt x="2" y="29"/>
                    <a:pt x="1" y="28"/>
                    <a:pt x="1" y="27"/>
                  </a:cubicBezTo>
                  <a:cubicBezTo>
                    <a:pt x="1" y="26"/>
                    <a:pt x="0" y="24"/>
                    <a:pt x="1" y="23"/>
                  </a:cubicBezTo>
                  <a:cubicBezTo>
                    <a:pt x="1" y="22"/>
                    <a:pt x="4" y="19"/>
                    <a:pt x="6" y="19"/>
                  </a:cubicBezTo>
                  <a:cubicBezTo>
                    <a:pt x="9" y="17"/>
                    <a:pt x="13" y="18"/>
                    <a:pt x="17" y="19"/>
                  </a:cubicBezTo>
                  <a:cubicBezTo>
                    <a:pt x="18" y="19"/>
                    <a:pt x="20" y="19"/>
                    <a:pt x="22" y="19"/>
                  </a:cubicBezTo>
                  <a:cubicBezTo>
                    <a:pt x="23" y="19"/>
                    <a:pt x="23" y="20"/>
                    <a:pt x="24" y="20"/>
                  </a:cubicBezTo>
                  <a:cubicBezTo>
                    <a:pt x="26" y="20"/>
                    <a:pt x="28" y="20"/>
                    <a:pt x="30" y="21"/>
                  </a:cubicBezTo>
                  <a:cubicBezTo>
                    <a:pt x="31" y="21"/>
                    <a:pt x="32" y="21"/>
                    <a:pt x="33" y="22"/>
                  </a:cubicBezTo>
                  <a:cubicBezTo>
                    <a:pt x="34" y="22"/>
                    <a:pt x="35" y="22"/>
                    <a:pt x="36" y="22"/>
                  </a:cubicBezTo>
                  <a:cubicBezTo>
                    <a:pt x="41" y="22"/>
                    <a:pt x="46" y="23"/>
                    <a:pt x="52" y="24"/>
                  </a:cubicBezTo>
                  <a:cubicBezTo>
                    <a:pt x="56" y="25"/>
                    <a:pt x="62" y="26"/>
                    <a:pt x="66" y="25"/>
                  </a:cubicBezTo>
                  <a:cubicBezTo>
                    <a:pt x="67" y="21"/>
                    <a:pt x="66" y="17"/>
                    <a:pt x="64" y="15"/>
                  </a:cubicBezTo>
                  <a:cubicBezTo>
                    <a:pt x="65" y="13"/>
                    <a:pt x="63" y="12"/>
                    <a:pt x="62" y="10"/>
                  </a:cubicBezTo>
                  <a:cubicBezTo>
                    <a:pt x="62" y="9"/>
                    <a:pt x="62" y="8"/>
                    <a:pt x="62" y="7"/>
                  </a:cubicBezTo>
                  <a:cubicBezTo>
                    <a:pt x="62" y="5"/>
                    <a:pt x="61" y="4"/>
                    <a:pt x="61" y="4"/>
                  </a:cubicBezTo>
                  <a:cubicBezTo>
                    <a:pt x="61" y="1"/>
                    <a:pt x="64" y="0"/>
                    <a:pt x="6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9AAF5A18-6026-412E-B6DF-82C11AC64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8" y="2060"/>
              <a:ext cx="142" cy="104"/>
            </a:xfrm>
            <a:custGeom>
              <a:avLst/>
              <a:gdLst>
                <a:gd name="T0" fmla="*/ 20 w 68"/>
                <a:gd name="T1" fmla="*/ 19 h 50"/>
                <a:gd name="T2" fmla="*/ 25 w 68"/>
                <a:gd name="T3" fmla="*/ 20 h 50"/>
                <a:gd name="T4" fmla="*/ 29 w 68"/>
                <a:gd name="T5" fmla="*/ 23 h 50"/>
                <a:gd name="T6" fmla="*/ 31 w 68"/>
                <a:gd name="T7" fmla="*/ 25 h 50"/>
                <a:gd name="T8" fmla="*/ 40 w 68"/>
                <a:gd name="T9" fmla="*/ 29 h 50"/>
                <a:gd name="T10" fmla="*/ 44 w 68"/>
                <a:gd name="T11" fmla="*/ 31 h 50"/>
                <a:gd name="T12" fmla="*/ 46 w 68"/>
                <a:gd name="T13" fmla="*/ 33 h 50"/>
                <a:gd name="T14" fmla="*/ 47 w 68"/>
                <a:gd name="T15" fmla="*/ 33 h 50"/>
                <a:gd name="T16" fmla="*/ 64 w 68"/>
                <a:gd name="T17" fmla="*/ 42 h 50"/>
                <a:gd name="T18" fmla="*/ 66 w 68"/>
                <a:gd name="T19" fmla="*/ 42 h 50"/>
                <a:gd name="T20" fmla="*/ 68 w 68"/>
                <a:gd name="T21" fmla="*/ 46 h 50"/>
                <a:gd name="T22" fmla="*/ 64 w 68"/>
                <a:gd name="T23" fmla="*/ 50 h 50"/>
                <a:gd name="T24" fmla="*/ 58 w 68"/>
                <a:gd name="T25" fmla="*/ 49 h 50"/>
                <a:gd name="T26" fmla="*/ 56 w 68"/>
                <a:gd name="T27" fmla="*/ 47 h 50"/>
                <a:gd name="T28" fmla="*/ 55 w 68"/>
                <a:gd name="T29" fmla="*/ 47 h 50"/>
                <a:gd name="T30" fmla="*/ 53 w 68"/>
                <a:gd name="T31" fmla="*/ 45 h 50"/>
                <a:gd name="T32" fmla="*/ 49 w 68"/>
                <a:gd name="T33" fmla="*/ 44 h 50"/>
                <a:gd name="T34" fmla="*/ 47 w 68"/>
                <a:gd name="T35" fmla="*/ 41 h 50"/>
                <a:gd name="T36" fmla="*/ 44 w 68"/>
                <a:gd name="T37" fmla="*/ 41 h 50"/>
                <a:gd name="T38" fmla="*/ 42 w 68"/>
                <a:gd name="T39" fmla="*/ 39 h 50"/>
                <a:gd name="T40" fmla="*/ 40 w 68"/>
                <a:gd name="T41" fmla="*/ 39 h 50"/>
                <a:gd name="T42" fmla="*/ 37 w 68"/>
                <a:gd name="T43" fmla="*/ 37 h 50"/>
                <a:gd name="T44" fmla="*/ 36 w 68"/>
                <a:gd name="T45" fmla="*/ 36 h 50"/>
                <a:gd name="T46" fmla="*/ 34 w 68"/>
                <a:gd name="T47" fmla="*/ 36 h 50"/>
                <a:gd name="T48" fmla="*/ 29 w 68"/>
                <a:gd name="T49" fmla="*/ 34 h 50"/>
                <a:gd name="T50" fmla="*/ 23 w 68"/>
                <a:gd name="T51" fmla="*/ 30 h 50"/>
                <a:gd name="T52" fmla="*/ 20 w 68"/>
                <a:gd name="T53" fmla="*/ 28 h 50"/>
                <a:gd name="T54" fmla="*/ 9 w 68"/>
                <a:gd name="T55" fmla="*/ 30 h 50"/>
                <a:gd name="T56" fmla="*/ 9 w 68"/>
                <a:gd name="T57" fmla="*/ 31 h 50"/>
                <a:gd name="T58" fmla="*/ 7 w 68"/>
                <a:gd name="T59" fmla="*/ 33 h 50"/>
                <a:gd name="T60" fmla="*/ 7 w 68"/>
                <a:gd name="T61" fmla="*/ 35 h 50"/>
                <a:gd name="T62" fmla="*/ 3 w 68"/>
                <a:gd name="T63" fmla="*/ 36 h 50"/>
                <a:gd name="T64" fmla="*/ 0 w 68"/>
                <a:gd name="T65" fmla="*/ 33 h 50"/>
                <a:gd name="T66" fmla="*/ 3 w 68"/>
                <a:gd name="T67" fmla="*/ 25 h 50"/>
                <a:gd name="T68" fmla="*/ 5 w 68"/>
                <a:gd name="T69" fmla="*/ 24 h 50"/>
                <a:gd name="T70" fmla="*/ 6 w 68"/>
                <a:gd name="T71" fmla="*/ 21 h 50"/>
                <a:gd name="T72" fmla="*/ 6 w 68"/>
                <a:gd name="T73" fmla="*/ 19 h 50"/>
                <a:gd name="T74" fmla="*/ 8 w 68"/>
                <a:gd name="T75" fmla="*/ 18 h 50"/>
                <a:gd name="T76" fmla="*/ 7 w 68"/>
                <a:gd name="T77" fmla="*/ 16 h 50"/>
                <a:gd name="T78" fmla="*/ 11 w 68"/>
                <a:gd name="T79" fmla="*/ 11 h 50"/>
                <a:gd name="T80" fmla="*/ 13 w 68"/>
                <a:gd name="T81" fmla="*/ 7 h 50"/>
                <a:gd name="T82" fmla="*/ 16 w 68"/>
                <a:gd name="T83" fmla="*/ 4 h 50"/>
                <a:gd name="T84" fmla="*/ 21 w 68"/>
                <a:gd name="T85" fmla="*/ 3 h 50"/>
                <a:gd name="T86" fmla="*/ 19 w 68"/>
                <a:gd name="T87" fmla="*/ 10 h 50"/>
                <a:gd name="T88" fmla="*/ 19 w 68"/>
                <a:gd name="T89" fmla="*/ 11 h 50"/>
                <a:gd name="T90" fmla="*/ 18 w 68"/>
                <a:gd name="T91" fmla="*/ 14 h 50"/>
                <a:gd name="T92" fmla="*/ 20 w 68"/>
                <a:gd name="T93" fmla="*/ 1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50">
                  <a:moveTo>
                    <a:pt x="20" y="19"/>
                  </a:moveTo>
                  <a:cubicBezTo>
                    <a:pt x="22" y="19"/>
                    <a:pt x="23" y="20"/>
                    <a:pt x="25" y="20"/>
                  </a:cubicBezTo>
                  <a:cubicBezTo>
                    <a:pt x="26" y="22"/>
                    <a:pt x="28" y="22"/>
                    <a:pt x="29" y="23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4" y="26"/>
                    <a:pt x="38" y="28"/>
                    <a:pt x="40" y="29"/>
                  </a:cubicBezTo>
                  <a:cubicBezTo>
                    <a:pt x="42" y="30"/>
                    <a:pt x="42" y="31"/>
                    <a:pt x="44" y="31"/>
                  </a:cubicBezTo>
                  <a:cubicBezTo>
                    <a:pt x="45" y="32"/>
                    <a:pt x="45" y="33"/>
                    <a:pt x="46" y="33"/>
                  </a:cubicBezTo>
                  <a:cubicBezTo>
                    <a:pt x="46" y="33"/>
                    <a:pt x="47" y="33"/>
                    <a:pt x="47" y="33"/>
                  </a:cubicBezTo>
                  <a:cubicBezTo>
                    <a:pt x="53" y="36"/>
                    <a:pt x="59" y="38"/>
                    <a:pt x="64" y="42"/>
                  </a:cubicBezTo>
                  <a:cubicBezTo>
                    <a:pt x="65" y="42"/>
                    <a:pt x="65" y="42"/>
                    <a:pt x="66" y="42"/>
                  </a:cubicBezTo>
                  <a:cubicBezTo>
                    <a:pt x="66" y="44"/>
                    <a:pt x="68" y="44"/>
                    <a:pt x="68" y="46"/>
                  </a:cubicBezTo>
                  <a:cubicBezTo>
                    <a:pt x="68" y="48"/>
                    <a:pt x="66" y="48"/>
                    <a:pt x="64" y="50"/>
                  </a:cubicBezTo>
                  <a:cubicBezTo>
                    <a:pt x="62" y="49"/>
                    <a:pt x="60" y="49"/>
                    <a:pt x="58" y="49"/>
                  </a:cubicBezTo>
                  <a:cubicBezTo>
                    <a:pt x="57" y="48"/>
                    <a:pt x="57" y="47"/>
                    <a:pt x="56" y="47"/>
                  </a:cubicBezTo>
                  <a:cubicBezTo>
                    <a:pt x="56" y="47"/>
                    <a:pt x="55" y="47"/>
                    <a:pt x="55" y="47"/>
                  </a:cubicBezTo>
                  <a:cubicBezTo>
                    <a:pt x="54" y="46"/>
                    <a:pt x="54" y="45"/>
                    <a:pt x="53" y="45"/>
                  </a:cubicBezTo>
                  <a:cubicBezTo>
                    <a:pt x="52" y="44"/>
                    <a:pt x="50" y="45"/>
                    <a:pt x="49" y="44"/>
                  </a:cubicBezTo>
                  <a:cubicBezTo>
                    <a:pt x="48" y="43"/>
                    <a:pt x="48" y="42"/>
                    <a:pt x="47" y="41"/>
                  </a:cubicBezTo>
                  <a:cubicBezTo>
                    <a:pt x="46" y="41"/>
                    <a:pt x="45" y="42"/>
                    <a:pt x="44" y="41"/>
                  </a:cubicBezTo>
                  <a:cubicBezTo>
                    <a:pt x="44" y="41"/>
                    <a:pt x="43" y="40"/>
                    <a:pt x="42" y="39"/>
                  </a:cubicBezTo>
                  <a:cubicBezTo>
                    <a:pt x="41" y="39"/>
                    <a:pt x="41" y="39"/>
                    <a:pt x="40" y="39"/>
                  </a:cubicBezTo>
                  <a:cubicBezTo>
                    <a:pt x="39" y="39"/>
                    <a:pt x="39" y="37"/>
                    <a:pt x="37" y="37"/>
                  </a:cubicBezTo>
                  <a:cubicBezTo>
                    <a:pt x="37" y="37"/>
                    <a:pt x="37" y="36"/>
                    <a:pt x="36" y="36"/>
                  </a:cubicBezTo>
                  <a:cubicBezTo>
                    <a:pt x="35" y="36"/>
                    <a:pt x="35" y="36"/>
                    <a:pt x="34" y="36"/>
                  </a:cubicBezTo>
                  <a:cubicBezTo>
                    <a:pt x="33" y="34"/>
                    <a:pt x="31" y="34"/>
                    <a:pt x="29" y="34"/>
                  </a:cubicBezTo>
                  <a:cubicBezTo>
                    <a:pt x="27" y="33"/>
                    <a:pt x="25" y="31"/>
                    <a:pt x="23" y="30"/>
                  </a:cubicBezTo>
                  <a:cubicBezTo>
                    <a:pt x="22" y="29"/>
                    <a:pt x="21" y="29"/>
                    <a:pt x="20" y="28"/>
                  </a:cubicBezTo>
                  <a:cubicBezTo>
                    <a:pt x="17" y="27"/>
                    <a:pt x="11" y="27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8" y="32"/>
                    <a:pt x="7" y="33"/>
                  </a:cubicBezTo>
                  <a:cubicBezTo>
                    <a:pt x="7" y="34"/>
                    <a:pt x="7" y="35"/>
                    <a:pt x="7" y="35"/>
                  </a:cubicBezTo>
                  <a:cubicBezTo>
                    <a:pt x="6" y="35"/>
                    <a:pt x="4" y="36"/>
                    <a:pt x="3" y="36"/>
                  </a:cubicBezTo>
                  <a:cubicBezTo>
                    <a:pt x="2" y="35"/>
                    <a:pt x="1" y="33"/>
                    <a:pt x="0" y="33"/>
                  </a:cubicBezTo>
                  <a:cubicBezTo>
                    <a:pt x="0" y="30"/>
                    <a:pt x="2" y="28"/>
                    <a:pt x="3" y="25"/>
                  </a:cubicBezTo>
                  <a:cubicBezTo>
                    <a:pt x="3" y="24"/>
                    <a:pt x="4" y="25"/>
                    <a:pt x="5" y="24"/>
                  </a:cubicBezTo>
                  <a:cubicBezTo>
                    <a:pt x="4" y="23"/>
                    <a:pt x="4" y="21"/>
                    <a:pt x="6" y="21"/>
                  </a:cubicBezTo>
                  <a:cubicBezTo>
                    <a:pt x="6" y="20"/>
                    <a:pt x="5" y="20"/>
                    <a:pt x="6" y="19"/>
                  </a:cubicBezTo>
                  <a:cubicBezTo>
                    <a:pt x="6" y="18"/>
                    <a:pt x="7" y="18"/>
                    <a:pt x="8" y="18"/>
                  </a:cubicBezTo>
                  <a:cubicBezTo>
                    <a:pt x="8" y="17"/>
                    <a:pt x="7" y="17"/>
                    <a:pt x="7" y="16"/>
                  </a:cubicBezTo>
                  <a:cubicBezTo>
                    <a:pt x="9" y="15"/>
                    <a:pt x="9" y="12"/>
                    <a:pt x="11" y="11"/>
                  </a:cubicBezTo>
                  <a:cubicBezTo>
                    <a:pt x="11" y="10"/>
                    <a:pt x="12" y="8"/>
                    <a:pt x="13" y="7"/>
                  </a:cubicBezTo>
                  <a:cubicBezTo>
                    <a:pt x="14" y="5"/>
                    <a:pt x="14" y="4"/>
                    <a:pt x="16" y="4"/>
                  </a:cubicBezTo>
                  <a:cubicBezTo>
                    <a:pt x="16" y="0"/>
                    <a:pt x="21" y="2"/>
                    <a:pt x="21" y="3"/>
                  </a:cubicBezTo>
                  <a:cubicBezTo>
                    <a:pt x="22" y="6"/>
                    <a:pt x="20" y="7"/>
                    <a:pt x="19" y="10"/>
                  </a:cubicBezTo>
                  <a:cubicBezTo>
                    <a:pt x="19" y="10"/>
                    <a:pt x="20" y="11"/>
                    <a:pt x="19" y="11"/>
                  </a:cubicBezTo>
                  <a:cubicBezTo>
                    <a:pt x="19" y="13"/>
                    <a:pt x="18" y="13"/>
                    <a:pt x="18" y="14"/>
                  </a:cubicBezTo>
                  <a:cubicBezTo>
                    <a:pt x="18" y="16"/>
                    <a:pt x="20" y="17"/>
                    <a:pt x="2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085BD59C-2B77-4C6B-9DEE-FB1379166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" y="2090"/>
              <a:ext cx="157" cy="124"/>
            </a:xfrm>
            <a:custGeom>
              <a:avLst/>
              <a:gdLst>
                <a:gd name="T0" fmla="*/ 44 w 75"/>
                <a:gd name="T1" fmla="*/ 33 h 60"/>
                <a:gd name="T2" fmla="*/ 63 w 75"/>
                <a:gd name="T3" fmla="*/ 25 h 60"/>
                <a:gd name="T4" fmla="*/ 65 w 75"/>
                <a:gd name="T5" fmla="*/ 26 h 60"/>
                <a:gd name="T6" fmla="*/ 68 w 75"/>
                <a:gd name="T7" fmla="*/ 23 h 60"/>
                <a:gd name="T8" fmla="*/ 72 w 75"/>
                <a:gd name="T9" fmla="*/ 31 h 60"/>
                <a:gd name="T10" fmla="*/ 69 w 75"/>
                <a:gd name="T11" fmla="*/ 32 h 60"/>
                <a:gd name="T12" fmla="*/ 62 w 75"/>
                <a:gd name="T13" fmla="*/ 35 h 60"/>
                <a:gd name="T14" fmla="*/ 58 w 75"/>
                <a:gd name="T15" fmla="*/ 39 h 60"/>
                <a:gd name="T16" fmla="*/ 55 w 75"/>
                <a:gd name="T17" fmla="*/ 40 h 60"/>
                <a:gd name="T18" fmla="*/ 48 w 75"/>
                <a:gd name="T19" fmla="*/ 44 h 60"/>
                <a:gd name="T20" fmla="*/ 34 w 75"/>
                <a:gd name="T21" fmla="*/ 51 h 60"/>
                <a:gd name="T22" fmla="*/ 30 w 75"/>
                <a:gd name="T23" fmla="*/ 53 h 60"/>
                <a:gd name="T24" fmla="*/ 17 w 75"/>
                <a:gd name="T25" fmla="*/ 60 h 60"/>
                <a:gd name="T26" fmla="*/ 12 w 75"/>
                <a:gd name="T27" fmla="*/ 58 h 60"/>
                <a:gd name="T28" fmla="*/ 12 w 75"/>
                <a:gd name="T29" fmla="*/ 54 h 60"/>
                <a:gd name="T30" fmla="*/ 17 w 75"/>
                <a:gd name="T31" fmla="*/ 50 h 60"/>
                <a:gd name="T32" fmla="*/ 20 w 75"/>
                <a:gd name="T33" fmla="*/ 48 h 60"/>
                <a:gd name="T34" fmla="*/ 28 w 75"/>
                <a:gd name="T35" fmla="*/ 44 h 60"/>
                <a:gd name="T36" fmla="*/ 34 w 75"/>
                <a:gd name="T37" fmla="*/ 41 h 60"/>
                <a:gd name="T38" fmla="*/ 32 w 75"/>
                <a:gd name="T39" fmla="*/ 31 h 60"/>
                <a:gd name="T40" fmla="*/ 28 w 75"/>
                <a:gd name="T41" fmla="*/ 26 h 60"/>
                <a:gd name="T42" fmla="*/ 24 w 75"/>
                <a:gd name="T43" fmla="*/ 27 h 60"/>
                <a:gd name="T44" fmla="*/ 13 w 75"/>
                <a:gd name="T45" fmla="*/ 32 h 60"/>
                <a:gd name="T46" fmla="*/ 9 w 75"/>
                <a:gd name="T47" fmla="*/ 34 h 60"/>
                <a:gd name="T48" fmla="*/ 0 w 75"/>
                <a:gd name="T49" fmla="*/ 33 h 60"/>
                <a:gd name="T50" fmla="*/ 1 w 75"/>
                <a:gd name="T51" fmla="*/ 28 h 60"/>
                <a:gd name="T52" fmla="*/ 5 w 75"/>
                <a:gd name="T53" fmla="*/ 26 h 60"/>
                <a:gd name="T54" fmla="*/ 9 w 75"/>
                <a:gd name="T55" fmla="*/ 25 h 60"/>
                <a:gd name="T56" fmla="*/ 11 w 75"/>
                <a:gd name="T57" fmla="*/ 23 h 60"/>
                <a:gd name="T58" fmla="*/ 15 w 75"/>
                <a:gd name="T59" fmla="*/ 20 h 60"/>
                <a:gd name="T60" fmla="*/ 25 w 75"/>
                <a:gd name="T61" fmla="*/ 16 h 60"/>
                <a:gd name="T62" fmla="*/ 32 w 75"/>
                <a:gd name="T63" fmla="*/ 11 h 60"/>
                <a:gd name="T64" fmla="*/ 39 w 75"/>
                <a:gd name="T65" fmla="*/ 10 h 60"/>
                <a:gd name="T66" fmla="*/ 43 w 75"/>
                <a:gd name="T67" fmla="*/ 7 h 60"/>
                <a:gd name="T68" fmla="*/ 47 w 75"/>
                <a:gd name="T69" fmla="*/ 3 h 60"/>
                <a:gd name="T70" fmla="*/ 57 w 75"/>
                <a:gd name="T71" fmla="*/ 1 h 60"/>
                <a:gd name="T72" fmla="*/ 58 w 75"/>
                <a:gd name="T73" fmla="*/ 8 h 60"/>
                <a:gd name="T74" fmla="*/ 49 w 75"/>
                <a:gd name="T75" fmla="*/ 13 h 60"/>
                <a:gd name="T76" fmla="*/ 48 w 75"/>
                <a:gd name="T77" fmla="*/ 15 h 60"/>
                <a:gd name="T78" fmla="*/ 44 w 75"/>
                <a:gd name="T79" fmla="*/ 17 h 60"/>
                <a:gd name="T80" fmla="*/ 42 w 75"/>
                <a:gd name="T81" fmla="*/ 17 h 60"/>
                <a:gd name="T82" fmla="*/ 40 w 75"/>
                <a:gd name="T83" fmla="*/ 24 h 60"/>
                <a:gd name="T84" fmla="*/ 41 w 75"/>
                <a:gd name="T85" fmla="*/ 26 h 60"/>
                <a:gd name="T86" fmla="*/ 44 w 75"/>
                <a:gd name="T87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60">
                  <a:moveTo>
                    <a:pt x="44" y="33"/>
                  </a:moveTo>
                  <a:cubicBezTo>
                    <a:pt x="52" y="32"/>
                    <a:pt x="57" y="28"/>
                    <a:pt x="63" y="25"/>
                  </a:cubicBezTo>
                  <a:cubicBezTo>
                    <a:pt x="64" y="25"/>
                    <a:pt x="64" y="26"/>
                    <a:pt x="65" y="26"/>
                  </a:cubicBezTo>
                  <a:cubicBezTo>
                    <a:pt x="66" y="25"/>
                    <a:pt x="66" y="24"/>
                    <a:pt x="68" y="23"/>
                  </a:cubicBezTo>
                  <a:cubicBezTo>
                    <a:pt x="72" y="23"/>
                    <a:pt x="75" y="29"/>
                    <a:pt x="72" y="31"/>
                  </a:cubicBezTo>
                  <a:cubicBezTo>
                    <a:pt x="71" y="32"/>
                    <a:pt x="70" y="32"/>
                    <a:pt x="69" y="32"/>
                  </a:cubicBezTo>
                  <a:cubicBezTo>
                    <a:pt x="67" y="33"/>
                    <a:pt x="65" y="35"/>
                    <a:pt x="62" y="35"/>
                  </a:cubicBezTo>
                  <a:cubicBezTo>
                    <a:pt x="60" y="36"/>
                    <a:pt x="58" y="37"/>
                    <a:pt x="58" y="39"/>
                  </a:cubicBezTo>
                  <a:cubicBezTo>
                    <a:pt x="57" y="39"/>
                    <a:pt x="57" y="40"/>
                    <a:pt x="55" y="40"/>
                  </a:cubicBezTo>
                  <a:cubicBezTo>
                    <a:pt x="54" y="42"/>
                    <a:pt x="50" y="43"/>
                    <a:pt x="48" y="44"/>
                  </a:cubicBezTo>
                  <a:cubicBezTo>
                    <a:pt x="43" y="46"/>
                    <a:pt x="40" y="49"/>
                    <a:pt x="34" y="51"/>
                  </a:cubicBezTo>
                  <a:cubicBezTo>
                    <a:pt x="33" y="52"/>
                    <a:pt x="32" y="53"/>
                    <a:pt x="30" y="53"/>
                  </a:cubicBezTo>
                  <a:cubicBezTo>
                    <a:pt x="26" y="56"/>
                    <a:pt x="22" y="58"/>
                    <a:pt x="17" y="60"/>
                  </a:cubicBezTo>
                  <a:cubicBezTo>
                    <a:pt x="16" y="59"/>
                    <a:pt x="14" y="59"/>
                    <a:pt x="12" y="58"/>
                  </a:cubicBezTo>
                  <a:cubicBezTo>
                    <a:pt x="12" y="57"/>
                    <a:pt x="12" y="55"/>
                    <a:pt x="12" y="54"/>
                  </a:cubicBezTo>
                  <a:cubicBezTo>
                    <a:pt x="14" y="53"/>
                    <a:pt x="15" y="51"/>
                    <a:pt x="17" y="50"/>
                  </a:cubicBezTo>
                  <a:cubicBezTo>
                    <a:pt x="18" y="50"/>
                    <a:pt x="19" y="49"/>
                    <a:pt x="20" y="48"/>
                  </a:cubicBezTo>
                  <a:cubicBezTo>
                    <a:pt x="23" y="47"/>
                    <a:pt x="26" y="46"/>
                    <a:pt x="28" y="44"/>
                  </a:cubicBezTo>
                  <a:cubicBezTo>
                    <a:pt x="30" y="43"/>
                    <a:pt x="33" y="42"/>
                    <a:pt x="34" y="41"/>
                  </a:cubicBezTo>
                  <a:cubicBezTo>
                    <a:pt x="36" y="38"/>
                    <a:pt x="35" y="34"/>
                    <a:pt x="32" y="31"/>
                  </a:cubicBezTo>
                  <a:cubicBezTo>
                    <a:pt x="33" y="29"/>
                    <a:pt x="29" y="26"/>
                    <a:pt x="28" y="26"/>
                  </a:cubicBezTo>
                  <a:cubicBezTo>
                    <a:pt x="27" y="26"/>
                    <a:pt x="25" y="27"/>
                    <a:pt x="24" y="27"/>
                  </a:cubicBezTo>
                  <a:cubicBezTo>
                    <a:pt x="21" y="28"/>
                    <a:pt x="16" y="31"/>
                    <a:pt x="13" y="32"/>
                  </a:cubicBezTo>
                  <a:cubicBezTo>
                    <a:pt x="11" y="33"/>
                    <a:pt x="10" y="32"/>
                    <a:pt x="9" y="34"/>
                  </a:cubicBezTo>
                  <a:cubicBezTo>
                    <a:pt x="6" y="35"/>
                    <a:pt x="0" y="37"/>
                    <a:pt x="0" y="33"/>
                  </a:cubicBezTo>
                  <a:cubicBezTo>
                    <a:pt x="0" y="31"/>
                    <a:pt x="1" y="30"/>
                    <a:pt x="1" y="28"/>
                  </a:cubicBezTo>
                  <a:cubicBezTo>
                    <a:pt x="3" y="29"/>
                    <a:pt x="4" y="27"/>
                    <a:pt x="5" y="26"/>
                  </a:cubicBezTo>
                  <a:cubicBezTo>
                    <a:pt x="6" y="25"/>
                    <a:pt x="8" y="25"/>
                    <a:pt x="9" y="25"/>
                  </a:cubicBezTo>
                  <a:cubicBezTo>
                    <a:pt x="10" y="24"/>
                    <a:pt x="10" y="23"/>
                    <a:pt x="11" y="23"/>
                  </a:cubicBezTo>
                  <a:cubicBezTo>
                    <a:pt x="12" y="22"/>
                    <a:pt x="14" y="22"/>
                    <a:pt x="15" y="20"/>
                  </a:cubicBezTo>
                  <a:cubicBezTo>
                    <a:pt x="19" y="19"/>
                    <a:pt x="22" y="18"/>
                    <a:pt x="25" y="16"/>
                  </a:cubicBezTo>
                  <a:cubicBezTo>
                    <a:pt x="28" y="14"/>
                    <a:pt x="30" y="13"/>
                    <a:pt x="32" y="11"/>
                  </a:cubicBezTo>
                  <a:cubicBezTo>
                    <a:pt x="34" y="10"/>
                    <a:pt x="36" y="10"/>
                    <a:pt x="39" y="10"/>
                  </a:cubicBezTo>
                  <a:cubicBezTo>
                    <a:pt x="40" y="8"/>
                    <a:pt x="41" y="7"/>
                    <a:pt x="43" y="7"/>
                  </a:cubicBezTo>
                  <a:cubicBezTo>
                    <a:pt x="44" y="5"/>
                    <a:pt x="46" y="4"/>
                    <a:pt x="47" y="3"/>
                  </a:cubicBezTo>
                  <a:cubicBezTo>
                    <a:pt x="50" y="3"/>
                    <a:pt x="54" y="0"/>
                    <a:pt x="57" y="1"/>
                  </a:cubicBezTo>
                  <a:cubicBezTo>
                    <a:pt x="60" y="2"/>
                    <a:pt x="62" y="7"/>
                    <a:pt x="58" y="8"/>
                  </a:cubicBezTo>
                  <a:cubicBezTo>
                    <a:pt x="55" y="9"/>
                    <a:pt x="53" y="12"/>
                    <a:pt x="49" y="13"/>
                  </a:cubicBezTo>
                  <a:cubicBezTo>
                    <a:pt x="48" y="13"/>
                    <a:pt x="48" y="15"/>
                    <a:pt x="48" y="15"/>
                  </a:cubicBezTo>
                  <a:cubicBezTo>
                    <a:pt x="46" y="14"/>
                    <a:pt x="45" y="16"/>
                    <a:pt x="44" y="17"/>
                  </a:cubicBezTo>
                  <a:cubicBezTo>
                    <a:pt x="43" y="17"/>
                    <a:pt x="42" y="17"/>
                    <a:pt x="42" y="17"/>
                  </a:cubicBezTo>
                  <a:cubicBezTo>
                    <a:pt x="40" y="18"/>
                    <a:pt x="39" y="21"/>
                    <a:pt x="40" y="24"/>
                  </a:cubicBezTo>
                  <a:cubicBezTo>
                    <a:pt x="40" y="25"/>
                    <a:pt x="41" y="26"/>
                    <a:pt x="41" y="26"/>
                  </a:cubicBezTo>
                  <a:cubicBezTo>
                    <a:pt x="42" y="29"/>
                    <a:pt x="43" y="32"/>
                    <a:pt x="4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958224A3-9A40-464B-9E41-6E729C30C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146"/>
              <a:ext cx="129" cy="87"/>
            </a:xfrm>
            <a:custGeom>
              <a:avLst/>
              <a:gdLst>
                <a:gd name="T0" fmla="*/ 59 w 62"/>
                <a:gd name="T1" fmla="*/ 34 h 42"/>
                <a:gd name="T2" fmla="*/ 49 w 62"/>
                <a:gd name="T3" fmla="*/ 36 h 42"/>
                <a:gd name="T4" fmla="*/ 44 w 62"/>
                <a:gd name="T5" fmla="*/ 33 h 42"/>
                <a:gd name="T6" fmla="*/ 27 w 62"/>
                <a:gd name="T7" fmla="*/ 22 h 42"/>
                <a:gd name="T8" fmla="*/ 24 w 62"/>
                <a:gd name="T9" fmla="*/ 22 h 42"/>
                <a:gd name="T10" fmla="*/ 20 w 62"/>
                <a:gd name="T11" fmla="*/ 18 h 42"/>
                <a:gd name="T12" fmla="*/ 6 w 62"/>
                <a:gd name="T13" fmla="*/ 11 h 42"/>
                <a:gd name="T14" fmla="*/ 5 w 62"/>
                <a:gd name="T15" fmla="*/ 9 h 42"/>
                <a:gd name="T16" fmla="*/ 1 w 62"/>
                <a:gd name="T17" fmla="*/ 7 h 42"/>
                <a:gd name="T18" fmla="*/ 3 w 62"/>
                <a:gd name="T19" fmla="*/ 2 h 42"/>
                <a:gd name="T20" fmla="*/ 12 w 62"/>
                <a:gd name="T21" fmla="*/ 4 h 42"/>
                <a:gd name="T22" fmla="*/ 16 w 62"/>
                <a:gd name="T23" fmla="*/ 6 h 42"/>
                <a:gd name="T24" fmla="*/ 20 w 62"/>
                <a:gd name="T25" fmla="*/ 9 h 42"/>
                <a:gd name="T26" fmla="*/ 27 w 62"/>
                <a:gd name="T27" fmla="*/ 14 h 42"/>
                <a:gd name="T28" fmla="*/ 40 w 62"/>
                <a:gd name="T29" fmla="*/ 21 h 42"/>
                <a:gd name="T30" fmla="*/ 42 w 62"/>
                <a:gd name="T31" fmla="*/ 23 h 42"/>
                <a:gd name="T32" fmla="*/ 51 w 62"/>
                <a:gd name="T33" fmla="*/ 27 h 42"/>
                <a:gd name="T34" fmla="*/ 59 w 62"/>
                <a:gd name="T35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" h="42">
                  <a:moveTo>
                    <a:pt x="59" y="34"/>
                  </a:moveTo>
                  <a:cubicBezTo>
                    <a:pt x="62" y="42"/>
                    <a:pt x="50" y="41"/>
                    <a:pt x="49" y="36"/>
                  </a:cubicBezTo>
                  <a:cubicBezTo>
                    <a:pt x="46" y="36"/>
                    <a:pt x="45" y="35"/>
                    <a:pt x="44" y="33"/>
                  </a:cubicBezTo>
                  <a:cubicBezTo>
                    <a:pt x="38" y="30"/>
                    <a:pt x="32" y="26"/>
                    <a:pt x="27" y="22"/>
                  </a:cubicBezTo>
                  <a:cubicBezTo>
                    <a:pt x="25" y="22"/>
                    <a:pt x="25" y="22"/>
                    <a:pt x="24" y="22"/>
                  </a:cubicBezTo>
                  <a:cubicBezTo>
                    <a:pt x="23" y="21"/>
                    <a:pt x="21" y="20"/>
                    <a:pt x="20" y="18"/>
                  </a:cubicBezTo>
                  <a:cubicBezTo>
                    <a:pt x="15" y="17"/>
                    <a:pt x="12" y="12"/>
                    <a:pt x="6" y="11"/>
                  </a:cubicBezTo>
                  <a:cubicBezTo>
                    <a:pt x="6" y="10"/>
                    <a:pt x="6" y="9"/>
                    <a:pt x="5" y="9"/>
                  </a:cubicBezTo>
                  <a:cubicBezTo>
                    <a:pt x="4" y="9"/>
                    <a:pt x="2" y="8"/>
                    <a:pt x="1" y="7"/>
                  </a:cubicBezTo>
                  <a:cubicBezTo>
                    <a:pt x="0" y="5"/>
                    <a:pt x="2" y="3"/>
                    <a:pt x="3" y="2"/>
                  </a:cubicBezTo>
                  <a:cubicBezTo>
                    <a:pt x="7" y="0"/>
                    <a:pt x="9" y="3"/>
                    <a:pt x="12" y="4"/>
                  </a:cubicBezTo>
                  <a:cubicBezTo>
                    <a:pt x="13" y="5"/>
                    <a:pt x="15" y="5"/>
                    <a:pt x="16" y="6"/>
                  </a:cubicBezTo>
                  <a:cubicBezTo>
                    <a:pt x="17" y="7"/>
                    <a:pt x="19" y="9"/>
                    <a:pt x="20" y="9"/>
                  </a:cubicBezTo>
                  <a:cubicBezTo>
                    <a:pt x="23" y="11"/>
                    <a:pt x="26" y="11"/>
                    <a:pt x="27" y="14"/>
                  </a:cubicBezTo>
                  <a:cubicBezTo>
                    <a:pt x="32" y="15"/>
                    <a:pt x="35" y="19"/>
                    <a:pt x="40" y="21"/>
                  </a:cubicBezTo>
                  <a:cubicBezTo>
                    <a:pt x="41" y="21"/>
                    <a:pt x="41" y="22"/>
                    <a:pt x="42" y="23"/>
                  </a:cubicBezTo>
                  <a:cubicBezTo>
                    <a:pt x="45" y="24"/>
                    <a:pt x="48" y="26"/>
                    <a:pt x="51" y="27"/>
                  </a:cubicBezTo>
                  <a:cubicBezTo>
                    <a:pt x="53" y="31"/>
                    <a:pt x="57" y="31"/>
                    <a:pt x="5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86C48A97-C87F-4A19-BC99-77080562D0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" y="2160"/>
              <a:ext cx="152" cy="133"/>
            </a:xfrm>
            <a:custGeom>
              <a:avLst/>
              <a:gdLst>
                <a:gd name="T0" fmla="*/ 72 w 73"/>
                <a:gd name="T1" fmla="*/ 27 h 64"/>
                <a:gd name="T2" fmla="*/ 62 w 73"/>
                <a:gd name="T3" fmla="*/ 22 h 64"/>
                <a:gd name="T4" fmla="*/ 62 w 73"/>
                <a:gd name="T5" fmla="*/ 21 h 64"/>
                <a:gd name="T6" fmla="*/ 55 w 73"/>
                <a:gd name="T7" fmla="*/ 14 h 64"/>
                <a:gd name="T8" fmla="*/ 46 w 73"/>
                <a:gd name="T9" fmla="*/ 16 h 64"/>
                <a:gd name="T10" fmla="*/ 40 w 73"/>
                <a:gd name="T11" fmla="*/ 25 h 64"/>
                <a:gd name="T12" fmla="*/ 41 w 73"/>
                <a:gd name="T13" fmla="*/ 28 h 64"/>
                <a:gd name="T14" fmla="*/ 44 w 73"/>
                <a:gd name="T15" fmla="*/ 41 h 64"/>
                <a:gd name="T16" fmla="*/ 41 w 73"/>
                <a:gd name="T17" fmla="*/ 41 h 64"/>
                <a:gd name="T18" fmla="*/ 32 w 73"/>
                <a:gd name="T19" fmla="*/ 30 h 64"/>
                <a:gd name="T20" fmla="*/ 19 w 73"/>
                <a:gd name="T21" fmla="*/ 35 h 64"/>
                <a:gd name="T22" fmla="*/ 18 w 73"/>
                <a:gd name="T23" fmla="*/ 37 h 64"/>
                <a:gd name="T24" fmla="*/ 14 w 73"/>
                <a:gd name="T25" fmla="*/ 39 h 64"/>
                <a:gd name="T26" fmla="*/ 14 w 73"/>
                <a:gd name="T27" fmla="*/ 43 h 64"/>
                <a:gd name="T28" fmla="*/ 18 w 73"/>
                <a:gd name="T29" fmla="*/ 50 h 64"/>
                <a:gd name="T30" fmla="*/ 23 w 73"/>
                <a:gd name="T31" fmla="*/ 62 h 64"/>
                <a:gd name="T32" fmla="*/ 15 w 73"/>
                <a:gd name="T33" fmla="*/ 60 h 64"/>
                <a:gd name="T34" fmla="*/ 9 w 73"/>
                <a:gd name="T35" fmla="*/ 50 h 64"/>
                <a:gd name="T36" fmla="*/ 2 w 73"/>
                <a:gd name="T37" fmla="*/ 40 h 64"/>
                <a:gd name="T38" fmla="*/ 1 w 73"/>
                <a:gd name="T39" fmla="*/ 36 h 64"/>
                <a:gd name="T40" fmla="*/ 5 w 73"/>
                <a:gd name="T41" fmla="*/ 32 h 64"/>
                <a:gd name="T42" fmla="*/ 6 w 73"/>
                <a:gd name="T43" fmla="*/ 33 h 64"/>
                <a:gd name="T44" fmla="*/ 9 w 73"/>
                <a:gd name="T45" fmla="*/ 29 h 64"/>
                <a:gd name="T46" fmla="*/ 22 w 73"/>
                <a:gd name="T47" fmla="*/ 22 h 64"/>
                <a:gd name="T48" fmla="*/ 22 w 73"/>
                <a:gd name="T49" fmla="*/ 20 h 64"/>
                <a:gd name="T50" fmla="*/ 26 w 73"/>
                <a:gd name="T51" fmla="*/ 19 h 64"/>
                <a:gd name="T52" fmla="*/ 33 w 73"/>
                <a:gd name="T53" fmla="*/ 14 h 64"/>
                <a:gd name="T54" fmla="*/ 36 w 73"/>
                <a:gd name="T55" fmla="*/ 11 h 64"/>
                <a:gd name="T56" fmla="*/ 40 w 73"/>
                <a:gd name="T57" fmla="*/ 9 h 64"/>
                <a:gd name="T58" fmla="*/ 42 w 73"/>
                <a:gd name="T59" fmla="*/ 6 h 64"/>
                <a:gd name="T60" fmla="*/ 46 w 73"/>
                <a:gd name="T61" fmla="*/ 4 h 64"/>
                <a:gd name="T62" fmla="*/ 49 w 73"/>
                <a:gd name="T63" fmla="*/ 1 h 64"/>
                <a:gd name="T64" fmla="*/ 59 w 73"/>
                <a:gd name="T65" fmla="*/ 5 h 64"/>
                <a:gd name="T66" fmla="*/ 60 w 73"/>
                <a:gd name="T67" fmla="*/ 6 h 64"/>
                <a:gd name="T68" fmla="*/ 68 w 73"/>
                <a:gd name="T69" fmla="*/ 17 h 64"/>
                <a:gd name="T70" fmla="*/ 69 w 73"/>
                <a:gd name="T71" fmla="*/ 19 h 64"/>
                <a:gd name="T72" fmla="*/ 72 w 73"/>
                <a:gd name="T73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64">
                  <a:moveTo>
                    <a:pt x="72" y="27"/>
                  </a:moveTo>
                  <a:cubicBezTo>
                    <a:pt x="67" y="30"/>
                    <a:pt x="64" y="25"/>
                    <a:pt x="62" y="22"/>
                  </a:cubicBezTo>
                  <a:cubicBezTo>
                    <a:pt x="62" y="22"/>
                    <a:pt x="62" y="21"/>
                    <a:pt x="62" y="21"/>
                  </a:cubicBezTo>
                  <a:cubicBezTo>
                    <a:pt x="59" y="19"/>
                    <a:pt x="58" y="15"/>
                    <a:pt x="55" y="14"/>
                  </a:cubicBezTo>
                  <a:cubicBezTo>
                    <a:pt x="51" y="12"/>
                    <a:pt x="50" y="16"/>
                    <a:pt x="46" y="16"/>
                  </a:cubicBezTo>
                  <a:cubicBezTo>
                    <a:pt x="44" y="19"/>
                    <a:pt x="39" y="20"/>
                    <a:pt x="40" y="25"/>
                  </a:cubicBezTo>
                  <a:cubicBezTo>
                    <a:pt x="40" y="26"/>
                    <a:pt x="41" y="27"/>
                    <a:pt x="41" y="28"/>
                  </a:cubicBezTo>
                  <a:cubicBezTo>
                    <a:pt x="43" y="33"/>
                    <a:pt x="48" y="36"/>
                    <a:pt x="44" y="41"/>
                  </a:cubicBezTo>
                  <a:cubicBezTo>
                    <a:pt x="43" y="41"/>
                    <a:pt x="42" y="40"/>
                    <a:pt x="41" y="41"/>
                  </a:cubicBezTo>
                  <a:cubicBezTo>
                    <a:pt x="37" y="38"/>
                    <a:pt x="35" y="33"/>
                    <a:pt x="32" y="30"/>
                  </a:cubicBezTo>
                  <a:cubicBezTo>
                    <a:pt x="26" y="30"/>
                    <a:pt x="23" y="32"/>
                    <a:pt x="19" y="35"/>
                  </a:cubicBezTo>
                  <a:cubicBezTo>
                    <a:pt x="19" y="35"/>
                    <a:pt x="18" y="36"/>
                    <a:pt x="18" y="37"/>
                  </a:cubicBezTo>
                  <a:cubicBezTo>
                    <a:pt x="16" y="37"/>
                    <a:pt x="15" y="38"/>
                    <a:pt x="14" y="39"/>
                  </a:cubicBezTo>
                  <a:cubicBezTo>
                    <a:pt x="14" y="41"/>
                    <a:pt x="14" y="42"/>
                    <a:pt x="14" y="43"/>
                  </a:cubicBezTo>
                  <a:cubicBezTo>
                    <a:pt x="15" y="46"/>
                    <a:pt x="17" y="47"/>
                    <a:pt x="18" y="50"/>
                  </a:cubicBezTo>
                  <a:cubicBezTo>
                    <a:pt x="20" y="53"/>
                    <a:pt x="25" y="56"/>
                    <a:pt x="23" y="62"/>
                  </a:cubicBezTo>
                  <a:cubicBezTo>
                    <a:pt x="20" y="64"/>
                    <a:pt x="17" y="61"/>
                    <a:pt x="15" y="60"/>
                  </a:cubicBezTo>
                  <a:cubicBezTo>
                    <a:pt x="14" y="56"/>
                    <a:pt x="9" y="55"/>
                    <a:pt x="9" y="50"/>
                  </a:cubicBezTo>
                  <a:cubicBezTo>
                    <a:pt x="6" y="49"/>
                    <a:pt x="4" y="43"/>
                    <a:pt x="2" y="40"/>
                  </a:cubicBezTo>
                  <a:cubicBezTo>
                    <a:pt x="1" y="39"/>
                    <a:pt x="0" y="38"/>
                    <a:pt x="1" y="36"/>
                  </a:cubicBezTo>
                  <a:cubicBezTo>
                    <a:pt x="1" y="35"/>
                    <a:pt x="4" y="34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7" y="31"/>
                    <a:pt x="8" y="31"/>
                    <a:pt x="9" y="29"/>
                  </a:cubicBezTo>
                  <a:cubicBezTo>
                    <a:pt x="15" y="28"/>
                    <a:pt x="17" y="24"/>
                    <a:pt x="22" y="22"/>
                  </a:cubicBezTo>
                  <a:cubicBezTo>
                    <a:pt x="22" y="22"/>
                    <a:pt x="22" y="21"/>
                    <a:pt x="22" y="20"/>
                  </a:cubicBezTo>
                  <a:cubicBezTo>
                    <a:pt x="24" y="20"/>
                    <a:pt x="25" y="18"/>
                    <a:pt x="26" y="19"/>
                  </a:cubicBezTo>
                  <a:cubicBezTo>
                    <a:pt x="28" y="17"/>
                    <a:pt x="30" y="16"/>
                    <a:pt x="33" y="14"/>
                  </a:cubicBezTo>
                  <a:cubicBezTo>
                    <a:pt x="34" y="13"/>
                    <a:pt x="35" y="11"/>
                    <a:pt x="36" y="11"/>
                  </a:cubicBezTo>
                  <a:cubicBezTo>
                    <a:pt x="38" y="10"/>
                    <a:pt x="39" y="10"/>
                    <a:pt x="40" y="9"/>
                  </a:cubicBezTo>
                  <a:cubicBezTo>
                    <a:pt x="41" y="8"/>
                    <a:pt x="41" y="7"/>
                    <a:pt x="42" y="6"/>
                  </a:cubicBezTo>
                  <a:cubicBezTo>
                    <a:pt x="43" y="5"/>
                    <a:pt x="44" y="4"/>
                    <a:pt x="46" y="4"/>
                  </a:cubicBezTo>
                  <a:cubicBezTo>
                    <a:pt x="47" y="3"/>
                    <a:pt x="49" y="2"/>
                    <a:pt x="49" y="1"/>
                  </a:cubicBezTo>
                  <a:cubicBezTo>
                    <a:pt x="54" y="0"/>
                    <a:pt x="58" y="2"/>
                    <a:pt x="59" y="5"/>
                  </a:cubicBezTo>
                  <a:cubicBezTo>
                    <a:pt x="60" y="5"/>
                    <a:pt x="60" y="5"/>
                    <a:pt x="60" y="6"/>
                  </a:cubicBezTo>
                  <a:cubicBezTo>
                    <a:pt x="63" y="9"/>
                    <a:pt x="65" y="14"/>
                    <a:pt x="68" y="17"/>
                  </a:cubicBezTo>
                  <a:cubicBezTo>
                    <a:pt x="68" y="17"/>
                    <a:pt x="69" y="18"/>
                    <a:pt x="69" y="19"/>
                  </a:cubicBezTo>
                  <a:cubicBezTo>
                    <a:pt x="71" y="20"/>
                    <a:pt x="73" y="23"/>
                    <a:pt x="7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E27F009D-5B5E-4FCA-9711-4DD15450AE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5" y="2187"/>
              <a:ext cx="200" cy="196"/>
            </a:xfrm>
            <a:custGeom>
              <a:avLst/>
              <a:gdLst>
                <a:gd name="T0" fmla="*/ 79 w 96"/>
                <a:gd name="T1" fmla="*/ 57 h 94"/>
                <a:gd name="T2" fmla="*/ 71 w 96"/>
                <a:gd name="T3" fmla="*/ 56 h 94"/>
                <a:gd name="T4" fmla="*/ 68 w 96"/>
                <a:gd name="T5" fmla="*/ 50 h 94"/>
                <a:gd name="T6" fmla="*/ 86 w 96"/>
                <a:gd name="T7" fmla="*/ 44 h 94"/>
                <a:gd name="T8" fmla="*/ 84 w 96"/>
                <a:gd name="T9" fmla="*/ 32 h 94"/>
                <a:gd name="T10" fmla="*/ 76 w 96"/>
                <a:gd name="T11" fmla="*/ 29 h 94"/>
                <a:gd name="T12" fmla="*/ 64 w 96"/>
                <a:gd name="T13" fmla="*/ 31 h 94"/>
                <a:gd name="T14" fmla="*/ 41 w 96"/>
                <a:gd name="T15" fmla="*/ 35 h 94"/>
                <a:gd name="T16" fmla="*/ 43 w 96"/>
                <a:gd name="T17" fmla="*/ 52 h 94"/>
                <a:gd name="T18" fmla="*/ 56 w 96"/>
                <a:gd name="T19" fmla="*/ 68 h 94"/>
                <a:gd name="T20" fmla="*/ 62 w 96"/>
                <a:gd name="T21" fmla="*/ 72 h 94"/>
                <a:gd name="T22" fmla="*/ 58 w 96"/>
                <a:gd name="T23" fmla="*/ 80 h 94"/>
                <a:gd name="T24" fmla="*/ 52 w 96"/>
                <a:gd name="T25" fmla="*/ 76 h 94"/>
                <a:gd name="T26" fmla="*/ 45 w 96"/>
                <a:gd name="T27" fmla="*/ 71 h 94"/>
                <a:gd name="T28" fmla="*/ 33 w 96"/>
                <a:gd name="T29" fmla="*/ 67 h 94"/>
                <a:gd name="T30" fmla="*/ 36 w 96"/>
                <a:gd name="T31" fmla="*/ 75 h 94"/>
                <a:gd name="T32" fmla="*/ 42 w 96"/>
                <a:gd name="T33" fmla="*/ 83 h 94"/>
                <a:gd name="T34" fmla="*/ 42 w 96"/>
                <a:gd name="T35" fmla="*/ 94 h 94"/>
                <a:gd name="T36" fmla="*/ 35 w 96"/>
                <a:gd name="T37" fmla="*/ 91 h 94"/>
                <a:gd name="T38" fmla="*/ 33 w 96"/>
                <a:gd name="T39" fmla="*/ 88 h 94"/>
                <a:gd name="T40" fmla="*/ 29 w 96"/>
                <a:gd name="T41" fmla="*/ 82 h 94"/>
                <a:gd name="T42" fmla="*/ 26 w 96"/>
                <a:gd name="T43" fmla="*/ 79 h 94"/>
                <a:gd name="T44" fmla="*/ 19 w 96"/>
                <a:gd name="T45" fmla="*/ 71 h 94"/>
                <a:gd name="T46" fmla="*/ 5 w 96"/>
                <a:gd name="T47" fmla="*/ 52 h 94"/>
                <a:gd name="T48" fmla="*/ 0 w 96"/>
                <a:gd name="T49" fmla="*/ 46 h 94"/>
                <a:gd name="T50" fmla="*/ 27 w 96"/>
                <a:gd name="T51" fmla="*/ 30 h 94"/>
                <a:gd name="T52" fmla="*/ 33 w 96"/>
                <a:gd name="T53" fmla="*/ 31 h 94"/>
                <a:gd name="T54" fmla="*/ 35 w 96"/>
                <a:gd name="T55" fmla="*/ 25 h 94"/>
                <a:gd name="T56" fmla="*/ 41 w 96"/>
                <a:gd name="T57" fmla="*/ 3 h 94"/>
                <a:gd name="T58" fmla="*/ 55 w 96"/>
                <a:gd name="T59" fmla="*/ 1 h 94"/>
                <a:gd name="T60" fmla="*/ 58 w 96"/>
                <a:gd name="T61" fmla="*/ 8 h 94"/>
                <a:gd name="T62" fmla="*/ 43 w 96"/>
                <a:gd name="T63" fmla="*/ 13 h 94"/>
                <a:gd name="T64" fmla="*/ 46 w 96"/>
                <a:gd name="T65" fmla="*/ 24 h 94"/>
                <a:gd name="T66" fmla="*/ 55 w 96"/>
                <a:gd name="T67" fmla="*/ 25 h 94"/>
                <a:gd name="T68" fmla="*/ 70 w 96"/>
                <a:gd name="T69" fmla="*/ 21 h 94"/>
                <a:gd name="T70" fmla="*/ 74 w 96"/>
                <a:gd name="T71" fmla="*/ 20 h 94"/>
                <a:gd name="T72" fmla="*/ 81 w 96"/>
                <a:gd name="T73" fmla="*/ 21 h 94"/>
                <a:gd name="T74" fmla="*/ 91 w 96"/>
                <a:gd name="T75" fmla="*/ 26 h 94"/>
                <a:gd name="T76" fmla="*/ 94 w 96"/>
                <a:gd name="T77" fmla="*/ 30 h 94"/>
                <a:gd name="T78" fmla="*/ 95 w 96"/>
                <a:gd name="T79" fmla="*/ 37 h 94"/>
                <a:gd name="T80" fmla="*/ 95 w 96"/>
                <a:gd name="T81" fmla="*/ 43 h 94"/>
                <a:gd name="T82" fmla="*/ 94 w 96"/>
                <a:gd name="T83" fmla="*/ 46 h 94"/>
                <a:gd name="T84" fmla="*/ 22 w 96"/>
                <a:gd name="T85" fmla="*/ 57 h 94"/>
                <a:gd name="T86" fmla="*/ 31 w 96"/>
                <a:gd name="T87" fmla="*/ 55 h 94"/>
                <a:gd name="T88" fmla="*/ 34 w 96"/>
                <a:gd name="T89" fmla="*/ 47 h 94"/>
                <a:gd name="T90" fmla="*/ 27 w 96"/>
                <a:gd name="T91" fmla="*/ 39 h 94"/>
                <a:gd name="T92" fmla="*/ 15 w 96"/>
                <a:gd name="T93" fmla="*/ 48 h 94"/>
                <a:gd name="T94" fmla="*/ 16 w 96"/>
                <a:gd name="T95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" h="94">
                  <a:moveTo>
                    <a:pt x="91" y="53"/>
                  </a:moveTo>
                  <a:cubicBezTo>
                    <a:pt x="88" y="54"/>
                    <a:pt x="85" y="57"/>
                    <a:pt x="79" y="57"/>
                  </a:cubicBezTo>
                  <a:cubicBezTo>
                    <a:pt x="79" y="57"/>
                    <a:pt x="77" y="56"/>
                    <a:pt x="76" y="56"/>
                  </a:cubicBezTo>
                  <a:cubicBezTo>
                    <a:pt x="74" y="56"/>
                    <a:pt x="72" y="57"/>
                    <a:pt x="71" y="56"/>
                  </a:cubicBezTo>
                  <a:cubicBezTo>
                    <a:pt x="70" y="56"/>
                    <a:pt x="68" y="54"/>
                    <a:pt x="68" y="53"/>
                  </a:cubicBezTo>
                  <a:cubicBezTo>
                    <a:pt x="67" y="52"/>
                    <a:pt x="68" y="51"/>
                    <a:pt x="68" y="50"/>
                  </a:cubicBezTo>
                  <a:cubicBezTo>
                    <a:pt x="70" y="48"/>
                    <a:pt x="73" y="49"/>
                    <a:pt x="76" y="49"/>
                  </a:cubicBezTo>
                  <a:cubicBezTo>
                    <a:pt x="80" y="48"/>
                    <a:pt x="83" y="46"/>
                    <a:pt x="86" y="44"/>
                  </a:cubicBezTo>
                  <a:cubicBezTo>
                    <a:pt x="86" y="43"/>
                    <a:pt x="86" y="42"/>
                    <a:pt x="85" y="42"/>
                  </a:cubicBezTo>
                  <a:cubicBezTo>
                    <a:pt x="87" y="39"/>
                    <a:pt x="86" y="35"/>
                    <a:pt x="84" y="32"/>
                  </a:cubicBezTo>
                  <a:cubicBezTo>
                    <a:pt x="82" y="31"/>
                    <a:pt x="81" y="29"/>
                    <a:pt x="79" y="29"/>
                  </a:cubicBezTo>
                  <a:cubicBezTo>
                    <a:pt x="78" y="29"/>
                    <a:pt x="77" y="29"/>
                    <a:pt x="76" y="29"/>
                  </a:cubicBezTo>
                  <a:cubicBezTo>
                    <a:pt x="75" y="29"/>
                    <a:pt x="74" y="29"/>
                    <a:pt x="73" y="29"/>
                  </a:cubicBezTo>
                  <a:cubicBezTo>
                    <a:pt x="70" y="29"/>
                    <a:pt x="67" y="31"/>
                    <a:pt x="64" y="31"/>
                  </a:cubicBezTo>
                  <a:cubicBezTo>
                    <a:pt x="61" y="34"/>
                    <a:pt x="56" y="34"/>
                    <a:pt x="53" y="36"/>
                  </a:cubicBezTo>
                  <a:cubicBezTo>
                    <a:pt x="48" y="36"/>
                    <a:pt x="45" y="34"/>
                    <a:pt x="41" y="35"/>
                  </a:cubicBezTo>
                  <a:cubicBezTo>
                    <a:pt x="40" y="37"/>
                    <a:pt x="42" y="41"/>
                    <a:pt x="44" y="43"/>
                  </a:cubicBezTo>
                  <a:cubicBezTo>
                    <a:pt x="42" y="45"/>
                    <a:pt x="45" y="50"/>
                    <a:pt x="43" y="52"/>
                  </a:cubicBezTo>
                  <a:cubicBezTo>
                    <a:pt x="44" y="55"/>
                    <a:pt x="44" y="58"/>
                    <a:pt x="46" y="60"/>
                  </a:cubicBezTo>
                  <a:cubicBezTo>
                    <a:pt x="49" y="63"/>
                    <a:pt x="54" y="64"/>
                    <a:pt x="56" y="68"/>
                  </a:cubicBezTo>
                  <a:cubicBezTo>
                    <a:pt x="59" y="68"/>
                    <a:pt x="59" y="70"/>
                    <a:pt x="60" y="71"/>
                  </a:cubicBezTo>
                  <a:cubicBezTo>
                    <a:pt x="61" y="72"/>
                    <a:pt x="62" y="72"/>
                    <a:pt x="62" y="72"/>
                  </a:cubicBezTo>
                  <a:cubicBezTo>
                    <a:pt x="63" y="73"/>
                    <a:pt x="65" y="75"/>
                    <a:pt x="65" y="75"/>
                  </a:cubicBezTo>
                  <a:cubicBezTo>
                    <a:pt x="65" y="78"/>
                    <a:pt x="61" y="81"/>
                    <a:pt x="58" y="80"/>
                  </a:cubicBezTo>
                  <a:cubicBezTo>
                    <a:pt x="58" y="80"/>
                    <a:pt x="58" y="79"/>
                    <a:pt x="57" y="78"/>
                  </a:cubicBezTo>
                  <a:cubicBezTo>
                    <a:pt x="56" y="78"/>
                    <a:pt x="54" y="77"/>
                    <a:pt x="52" y="76"/>
                  </a:cubicBezTo>
                  <a:cubicBezTo>
                    <a:pt x="50" y="75"/>
                    <a:pt x="48" y="73"/>
                    <a:pt x="46" y="71"/>
                  </a:cubicBezTo>
                  <a:cubicBezTo>
                    <a:pt x="46" y="71"/>
                    <a:pt x="45" y="71"/>
                    <a:pt x="45" y="71"/>
                  </a:cubicBezTo>
                  <a:cubicBezTo>
                    <a:pt x="43" y="69"/>
                    <a:pt x="40" y="68"/>
                    <a:pt x="38" y="66"/>
                  </a:cubicBezTo>
                  <a:cubicBezTo>
                    <a:pt x="35" y="65"/>
                    <a:pt x="33" y="65"/>
                    <a:pt x="33" y="67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3"/>
                    <a:pt x="35" y="74"/>
                    <a:pt x="36" y="75"/>
                  </a:cubicBezTo>
                  <a:cubicBezTo>
                    <a:pt x="36" y="76"/>
                    <a:pt x="37" y="76"/>
                    <a:pt x="37" y="77"/>
                  </a:cubicBezTo>
                  <a:cubicBezTo>
                    <a:pt x="38" y="79"/>
                    <a:pt x="40" y="81"/>
                    <a:pt x="42" y="83"/>
                  </a:cubicBezTo>
                  <a:cubicBezTo>
                    <a:pt x="43" y="85"/>
                    <a:pt x="46" y="88"/>
                    <a:pt x="46" y="90"/>
                  </a:cubicBezTo>
                  <a:cubicBezTo>
                    <a:pt x="45" y="92"/>
                    <a:pt x="43" y="92"/>
                    <a:pt x="42" y="94"/>
                  </a:cubicBezTo>
                  <a:cubicBezTo>
                    <a:pt x="40" y="94"/>
                    <a:pt x="40" y="94"/>
                    <a:pt x="38" y="94"/>
                  </a:cubicBezTo>
                  <a:cubicBezTo>
                    <a:pt x="37" y="93"/>
                    <a:pt x="36" y="92"/>
                    <a:pt x="35" y="91"/>
                  </a:cubicBezTo>
                  <a:cubicBezTo>
                    <a:pt x="35" y="90"/>
                    <a:pt x="34" y="90"/>
                    <a:pt x="33" y="90"/>
                  </a:cubicBezTo>
                  <a:cubicBezTo>
                    <a:pt x="33" y="89"/>
                    <a:pt x="33" y="88"/>
                    <a:pt x="33" y="88"/>
                  </a:cubicBezTo>
                  <a:cubicBezTo>
                    <a:pt x="32" y="87"/>
                    <a:pt x="31" y="86"/>
                    <a:pt x="30" y="85"/>
                  </a:cubicBezTo>
                  <a:cubicBezTo>
                    <a:pt x="29" y="84"/>
                    <a:pt x="29" y="83"/>
                    <a:pt x="29" y="82"/>
                  </a:cubicBezTo>
                  <a:cubicBezTo>
                    <a:pt x="28" y="81"/>
                    <a:pt x="27" y="81"/>
                    <a:pt x="27" y="80"/>
                  </a:cubicBezTo>
                  <a:cubicBezTo>
                    <a:pt x="26" y="80"/>
                    <a:pt x="27" y="79"/>
                    <a:pt x="26" y="79"/>
                  </a:cubicBezTo>
                  <a:cubicBezTo>
                    <a:pt x="25" y="77"/>
                    <a:pt x="22" y="75"/>
                    <a:pt x="22" y="72"/>
                  </a:cubicBezTo>
                  <a:cubicBezTo>
                    <a:pt x="21" y="72"/>
                    <a:pt x="20" y="71"/>
                    <a:pt x="19" y="71"/>
                  </a:cubicBezTo>
                  <a:cubicBezTo>
                    <a:pt x="19" y="67"/>
                    <a:pt x="15" y="67"/>
                    <a:pt x="15" y="63"/>
                  </a:cubicBezTo>
                  <a:cubicBezTo>
                    <a:pt x="11" y="61"/>
                    <a:pt x="9" y="55"/>
                    <a:pt x="5" y="52"/>
                  </a:cubicBezTo>
                  <a:cubicBezTo>
                    <a:pt x="5" y="52"/>
                    <a:pt x="5" y="51"/>
                    <a:pt x="5" y="51"/>
                  </a:cubicBezTo>
                  <a:cubicBezTo>
                    <a:pt x="3" y="50"/>
                    <a:pt x="2" y="47"/>
                    <a:pt x="0" y="46"/>
                  </a:cubicBezTo>
                  <a:cubicBezTo>
                    <a:pt x="1" y="42"/>
                    <a:pt x="4" y="38"/>
                    <a:pt x="8" y="37"/>
                  </a:cubicBezTo>
                  <a:cubicBezTo>
                    <a:pt x="12" y="32"/>
                    <a:pt x="18" y="29"/>
                    <a:pt x="27" y="30"/>
                  </a:cubicBezTo>
                  <a:cubicBezTo>
                    <a:pt x="29" y="30"/>
                    <a:pt x="30" y="30"/>
                    <a:pt x="32" y="31"/>
                  </a:cubicBezTo>
                  <a:cubicBezTo>
                    <a:pt x="32" y="31"/>
                    <a:pt x="33" y="30"/>
                    <a:pt x="33" y="31"/>
                  </a:cubicBezTo>
                  <a:cubicBezTo>
                    <a:pt x="35" y="31"/>
                    <a:pt x="37" y="33"/>
                    <a:pt x="38" y="31"/>
                  </a:cubicBezTo>
                  <a:cubicBezTo>
                    <a:pt x="39" y="29"/>
                    <a:pt x="35" y="26"/>
                    <a:pt x="35" y="25"/>
                  </a:cubicBezTo>
                  <a:cubicBezTo>
                    <a:pt x="35" y="22"/>
                    <a:pt x="34" y="21"/>
                    <a:pt x="33" y="20"/>
                  </a:cubicBezTo>
                  <a:cubicBezTo>
                    <a:pt x="32" y="13"/>
                    <a:pt x="36" y="6"/>
                    <a:pt x="41" y="3"/>
                  </a:cubicBezTo>
                  <a:cubicBezTo>
                    <a:pt x="42" y="3"/>
                    <a:pt x="43" y="3"/>
                    <a:pt x="44" y="2"/>
                  </a:cubicBezTo>
                  <a:cubicBezTo>
                    <a:pt x="47" y="1"/>
                    <a:pt x="51" y="0"/>
                    <a:pt x="55" y="1"/>
                  </a:cubicBezTo>
                  <a:cubicBezTo>
                    <a:pt x="56" y="1"/>
                    <a:pt x="60" y="3"/>
                    <a:pt x="60" y="4"/>
                  </a:cubicBezTo>
                  <a:cubicBezTo>
                    <a:pt x="60" y="5"/>
                    <a:pt x="59" y="7"/>
                    <a:pt x="58" y="8"/>
                  </a:cubicBezTo>
                  <a:cubicBezTo>
                    <a:pt x="56" y="10"/>
                    <a:pt x="51" y="9"/>
                    <a:pt x="48" y="9"/>
                  </a:cubicBezTo>
                  <a:cubicBezTo>
                    <a:pt x="46" y="9"/>
                    <a:pt x="43" y="12"/>
                    <a:pt x="43" y="13"/>
                  </a:cubicBezTo>
                  <a:cubicBezTo>
                    <a:pt x="43" y="14"/>
                    <a:pt x="43" y="16"/>
                    <a:pt x="43" y="18"/>
                  </a:cubicBezTo>
                  <a:cubicBezTo>
                    <a:pt x="43" y="22"/>
                    <a:pt x="44" y="22"/>
                    <a:pt x="46" y="24"/>
                  </a:cubicBezTo>
                  <a:cubicBezTo>
                    <a:pt x="48" y="25"/>
                    <a:pt x="48" y="26"/>
                    <a:pt x="51" y="25"/>
                  </a:cubicBezTo>
                  <a:cubicBezTo>
                    <a:pt x="52" y="25"/>
                    <a:pt x="54" y="25"/>
                    <a:pt x="55" y="25"/>
                  </a:cubicBezTo>
                  <a:cubicBezTo>
                    <a:pt x="56" y="25"/>
                    <a:pt x="56" y="24"/>
                    <a:pt x="57" y="24"/>
                  </a:cubicBezTo>
                  <a:cubicBezTo>
                    <a:pt x="61" y="23"/>
                    <a:pt x="66" y="22"/>
                    <a:pt x="70" y="21"/>
                  </a:cubicBezTo>
                  <a:cubicBezTo>
                    <a:pt x="70" y="21"/>
                    <a:pt x="71" y="21"/>
                    <a:pt x="72" y="20"/>
                  </a:cubicBezTo>
                  <a:cubicBezTo>
                    <a:pt x="72" y="20"/>
                    <a:pt x="73" y="20"/>
                    <a:pt x="74" y="20"/>
                  </a:cubicBezTo>
                  <a:cubicBezTo>
                    <a:pt x="75" y="20"/>
                    <a:pt x="76" y="19"/>
                    <a:pt x="76" y="19"/>
                  </a:cubicBezTo>
                  <a:cubicBezTo>
                    <a:pt x="78" y="19"/>
                    <a:pt x="79" y="20"/>
                    <a:pt x="81" y="21"/>
                  </a:cubicBezTo>
                  <a:cubicBezTo>
                    <a:pt x="84" y="21"/>
                    <a:pt x="86" y="21"/>
                    <a:pt x="88" y="22"/>
                  </a:cubicBezTo>
                  <a:cubicBezTo>
                    <a:pt x="88" y="23"/>
                    <a:pt x="91" y="26"/>
                    <a:pt x="91" y="26"/>
                  </a:cubicBezTo>
                  <a:cubicBezTo>
                    <a:pt x="91" y="27"/>
                    <a:pt x="91" y="28"/>
                    <a:pt x="92" y="28"/>
                  </a:cubicBezTo>
                  <a:cubicBezTo>
                    <a:pt x="92" y="29"/>
                    <a:pt x="94" y="30"/>
                    <a:pt x="94" y="30"/>
                  </a:cubicBezTo>
                  <a:cubicBezTo>
                    <a:pt x="95" y="31"/>
                    <a:pt x="95" y="33"/>
                    <a:pt x="96" y="35"/>
                  </a:cubicBezTo>
                  <a:cubicBezTo>
                    <a:pt x="96" y="35"/>
                    <a:pt x="95" y="36"/>
                    <a:pt x="95" y="37"/>
                  </a:cubicBezTo>
                  <a:cubicBezTo>
                    <a:pt x="95" y="37"/>
                    <a:pt x="96" y="38"/>
                    <a:pt x="96" y="39"/>
                  </a:cubicBezTo>
                  <a:cubicBezTo>
                    <a:pt x="96" y="40"/>
                    <a:pt x="95" y="41"/>
                    <a:pt x="95" y="43"/>
                  </a:cubicBezTo>
                  <a:cubicBezTo>
                    <a:pt x="95" y="43"/>
                    <a:pt x="95" y="44"/>
                    <a:pt x="95" y="45"/>
                  </a:cubicBezTo>
                  <a:cubicBezTo>
                    <a:pt x="95" y="45"/>
                    <a:pt x="94" y="46"/>
                    <a:pt x="94" y="46"/>
                  </a:cubicBezTo>
                  <a:cubicBezTo>
                    <a:pt x="93" y="49"/>
                    <a:pt x="93" y="51"/>
                    <a:pt x="91" y="53"/>
                  </a:cubicBezTo>
                  <a:close/>
                  <a:moveTo>
                    <a:pt x="22" y="57"/>
                  </a:moveTo>
                  <a:cubicBezTo>
                    <a:pt x="23" y="58"/>
                    <a:pt x="25" y="59"/>
                    <a:pt x="26" y="59"/>
                  </a:cubicBezTo>
                  <a:cubicBezTo>
                    <a:pt x="27" y="59"/>
                    <a:pt x="30" y="56"/>
                    <a:pt x="31" y="55"/>
                  </a:cubicBezTo>
                  <a:cubicBezTo>
                    <a:pt x="32" y="53"/>
                    <a:pt x="32" y="51"/>
                    <a:pt x="33" y="51"/>
                  </a:cubicBezTo>
                  <a:cubicBezTo>
                    <a:pt x="33" y="49"/>
                    <a:pt x="33" y="48"/>
                    <a:pt x="34" y="47"/>
                  </a:cubicBezTo>
                  <a:cubicBezTo>
                    <a:pt x="33" y="45"/>
                    <a:pt x="32" y="45"/>
                    <a:pt x="32" y="43"/>
                  </a:cubicBezTo>
                  <a:cubicBezTo>
                    <a:pt x="30" y="42"/>
                    <a:pt x="29" y="40"/>
                    <a:pt x="27" y="39"/>
                  </a:cubicBezTo>
                  <a:cubicBezTo>
                    <a:pt x="22" y="36"/>
                    <a:pt x="18" y="39"/>
                    <a:pt x="15" y="41"/>
                  </a:cubicBezTo>
                  <a:cubicBezTo>
                    <a:pt x="14" y="43"/>
                    <a:pt x="14" y="46"/>
                    <a:pt x="15" y="48"/>
                  </a:cubicBezTo>
                  <a:cubicBezTo>
                    <a:pt x="15" y="48"/>
                    <a:pt x="16" y="48"/>
                    <a:pt x="17" y="49"/>
                  </a:cubicBezTo>
                  <a:cubicBezTo>
                    <a:pt x="17" y="50"/>
                    <a:pt x="16" y="50"/>
                    <a:pt x="16" y="51"/>
                  </a:cubicBezTo>
                  <a:cubicBezTo>
                    <a:pt x="18" y="53"/>
                    <a:pt x="21" y="54"/>
                    <a:pt x="2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CED6F84C-439E-4F26-9067-7F409222A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7" y="2189"/>
              <a:ext cx="43" cy="98"/>
            </a:xfrm>
            <a:custGeom>
              <a:avLst/>
              <a:gdLst>
                <a:gd name="T0" fmla="*/ 18 w 21"/>
                <a:gd name="T1" fmla="*/ 1 h 47"/>
                <a:gd name="T2" fmla="*/ 19 w 21"/>
                <a:gd name="T3" fmla="*/ 8 h 47"/>
                <a:gd name="T4" fmla="*/ 19 w 21"/>
                <a:gd name="T5" fmla="*/ 14 h 47"/>
                <a:gd name="T6" fmla="*/ 19 w 21"/>
                <a:gd name="T7" fmla="*/ 35 h 47"/>
                <a:gd name="T8" fmla="*/ 17 w 21"/>
                <a:gd name="T9" fmla="*/ 39 h 47"/>
                <a:gd name="T10" fmla="*/ 18 w 21"/>
                <a:gd name="T11" fmla="*/ 41 h 47"/>
                <a:gd name="T12" fmla="*/ 10 w 21"/>
                <a:gd name="T13" fmla="*/ 42 h 47"/>
                <a:gd name="T14" fmla="*/ 11 w 21"/>
                <a:gd name="T15" fmla="*/ 36 h 47"/>
                <a:gd name="T16" fmla="*/ 11 w 21"/>
                <a:gd name="T17" fmla="*/ 30 h 47"/>
                <a:gd name="T18" fmla="*/ 12 w 21"/>
                <a:gd name="T19" fmla="*/ 28 h 47"/>
                <a:gd name="T20" fmla="*/ 11 w 21"/>
                <a:gd name="T21" fmla="*/ 26 h 47"/>
                <a:gd name="T22" fmla="*/ 12 w 21"/>
                <a:gd name="T23" fmla="*/ 23 h 47"/>
                <a:gd name="T24" fmla="*/ 12 w 21"/>
                <a:gd name="T25" fmla="*/ 8 h 47"/>
                <a:gd name="T26" fmla="*/ 0 w 21"/>
                <a:gd name="T27" fmla="*/ 10 h 47"/>
                <a:gd name="T28" fmla="*/ 5 w 21"/>
                <a:gd name="T29" fmla="*/ 6 h 47"/>
                <a:gd name="T30" fmla="*/ 11 w 21"/>
                <a:gd name="T31" fmla="*/ 4 h 47"/>
                <a:gd name="T32" fmla="*/ 18 w 21"/>
                <a:gd name="T33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47">
                  <a:moveTo>
                    <a:pt x="18" y="1"/>
                  </a:moveTo>
                  <a:cubicBezTo>
                    <a:pt x="19" y="3"/>
                    <a:pt x="21" y="6"/>
                    <a:pt x="19" y="8"/>
                  </a:cubicBezTo>
                  <a:cubicBezTo>
                    <a:pt x="20" y="10"/>
                    <a:pt x="19" y="12"/>
                    <a:pt x="19" y="14"/>
                  </a:cubicBezTo>
                  <a:cubicBezTo>
                    <a:pt x="18" y="21"/>
                    <a:pt x="20" y="29"/>
                    <a:pt x="19" y="35"/>
                  </a:cubicBezTo>
                  <a:cubicBezTo>
                    <a:pt x="18" y="36"/>
                    <a:pt x="17" y="37"/>
                    <a:pt x="17" y="39"/>
                  </a:cubicBezTo>
                  <a:cubicBezTo>
                    <a:pt x="17" y="39"/>
                    <a:pt x="18" y="40"/>
                    <a:pt x="18" y="41"/>
                  </a:cubicBezTo>
                  <a:cubicBezTo>
                    <a:pt x="17" y="44"/>
                    <a:pt x="11" y="47"/>
                    <a:pt x="10" y="42"/>
                  </a:cubicBezTo>
                  <a:cubicBezTo>
                    <a:pt x="10" y="40"/>
                    <a:pt x="11" y="38"/>
                    <a:pt x="11" y="36"/>
                  </a:cubicBezTo>
                  <a:cubicBezTo>
                    <a:pt x="11" y="34"/>
                    <a:pt x="11" y="32"/>
                    <a:pt x="11" y="30"/>
                  </a:cubicBezTo>
                  <a:cubicBezTo>
                    <a:pt x="11" y="29"/>
                    <a:pt x="11" y="29"/>
                    <a:pt x="12" y="28"/>
                  </a:cubicBezTo>
                  <a:cubicBezTo>
                    <a:pt x="12" y="27"/>
                    <a:pt x="11" y="27"/>
                    <a:pt x="11" y="26"/>
                  </a:cubicBezTo>
                  <a:cubicBezTo>
                    <a:pt x="11" y="25"/>
                    <a:pt x="12" y="24"/>
                    <a:pt x="12" y="23"/>
                  </a:cubicBezTo>
                  <a:cubicBezTo>
                    <a:pt x="13" y="18"/>
                    <a:pt x="12" y="12"/>
                    <a:pt x="12" y="8"/>
                  </a:cubicBezTo>
                  <a:cubicBezTo>
                    <a:pt x="7" y="7"/>
                    <a:pt x="5" y="11"/>
                    <a:pt x="0" y="10"/>
                  </a:cubicBezTo>
                  <a:cubicBezTo>
                    <a:pt x="1" y="8"/>
                    <a:pt x="5" y="8"/>
                    <a:pt x="5" y="6"/>
                  </a:cubicBezTo>
                  <a:cubicBezTo>
                    <a:pt x="8" y="6"/>
                    <a:pt x="8" y="4"/>
                    <a:pt x="11" y="4"/>
                  </a:cubicBezTo>
                  <a:cubicBezTo>
                    <a:pt x="12" y="2"/>
                    <a:pt x="14" y="0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25">
              <a:extLst>
                <a:ext uri="{FF2B5EF4-FFF2-40B4-BE49-F238E27FC236}">
                  <a16:creationId xmlns:a16="http://schemas.microsoft.com/office/drawing/2014/main" xmlns="" id="{7F410C38-1FC3-4404-948E-5C20A2DADB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" y="2208"/>
              <a:ext cx="58" cy="85"/>
            </a:xfrm>
            <a:custGeom>
              <a:avLst/>
              <a:gdLst>
                <a:gd name="T0" fmla="*/ 27 w 28"/>
                <a:gd name="T1" fmla="*/ 4 h 41"/>
                <a:gd name="T2" fmla="*/ 25 w 28"/>
                <a:gd name="T3" fmla="*/ 11 h 41"/>
                <a:gd name="T4" fmla="*/ 21 w 28"/>
                <a:gd name="T5" fmla="*/ 17 h 41"/>
                <a:gd name="T6" fmla="*/ 15 w 28"/>
                <a:gd name="T7" fmla="*/ 34 h 41"/>
                <a:gd name="T8" fmla="*/ 18 w 28"/>
                <a:gd name="T9" fmla="*/ 40 h 41"/>
                <a:gd name="T10" fmla="*/ 16 w 28"/>
                <a:gd name="T11" fmla="*/ 39 h 41"/>
                <a:gd name="T12" fmla="*/ 11 w 28"/>
                <a:gd name="T13" fmla="*/ 37 h 41"/>
                <a:gd name="T14" fmla="*/ 7 w 28"/>
                <a:gd name="T15" fmla="*/ 37 h 41"/>
                <a:gd name="T16" fmla="*/ 0 w 28"/>
                <a:gd name="T17" fmla="*/ 31 h 41"/>
                <a:gd name="T18" fmla="*/ 5 w 28"/>
                <a:gd name="T19" fmla="*/ 30 h 41"/>
                <a:gd name="T20" fmla="*/ 9 w 28"/>
                <a:gd name="T21" fmla="*/ 27 h 41"/>
                <a:gd name="T22" fmla="*/ 9 w 28"/>
                <a:gd name="T23" fmla="*/ 24 h 41"/>
                <a:gd name="T24" fmla="*/ 11 w 28"/>
                <a:gd name="T25" fmla="*/ 22 h 41"/>
                <a:gd name="T26" fmla="*/ 14 w 28"/>
                <a:gd name="T27" fmla="*/ 16 h 41"/>
                <a:gd name="T28" fmla="*/ 18 w 28"/>
                <a:gd name="T29" fmla="*/ 7 h 41"/>
                <a:gd name="T30" fmla="*/ 17 w 28"/>
                <a:gd name="T31" fmla="*/ 2 h 41"/>
                <a:gd name="T32" fmla="*/ 27 w 28"/>
                <a:gd name="T33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41">
                  <a:moveTo>
                    <a:pt x="27" y="4"/>
                  </a:moveTo>
                  <a:cubicBezTo>
                    <a:pt x="28" y="7"/>
                    <a:pt x="26" y="9"/>
                    <a:pt x="25" y="11"/>
                  </a:cubicBezTo>
                  <a:cubicBezTo>
                    <a:pt x="24" y="14"/>
                    <a:pt x="23" y="16"/>
                    <a:pt x="21" y="17"/>
                  </a:cubicBezTo>
                  <a:cubicBezTo>
                    <a:pt x="21" y="23"/>
                    <a:pt x="14" y="27"/>
                    <a:pt x="15" y="34"/>
                  </a:cubicBezTo>
                  <a:cubicBezTo>
                    <a:pt x="16" y="37"/>
                    <a:pt x="19" y="37"/>
                    <a:pt x="18" y="40"/>
                  </a:cubicBezTo>
                  <a:cubicBezTo>
                    <a:pt x="17" y="41"/>
                    <a:pt x="17" y="39"/>
                    <a:pt x="16" y="39"/>
                  </a:cubicBezTo>
                  <a:cubicBezTo>
                    <a:pt x="14" y="39"/>
                    <a:pt x="12" y="38"/>
                    <a:pt x="11" y="37"/>
                  </a:cubicBezTo>
                  <a:cubicBezTo>
                    <a:pt x="10" y="37"/>
                    <a:pt x="8" y="37"/>
                    <a:pt x="7" y="37"/>
                  </a:cubicBezTo>
                  <a:cubicBezTo>
                    <a:pt x="5" y="36"/>
                    <a:pt x="2" y="33"/>
                    <a:pt x="0" y="31"/>
                  </a:cubicBezTo>
                  <a:cubicBezTo>
                    <a:pt x="0" y="29"/>
                    <a:pt x="3" y="30"/>
                    <a:pt x="5" y="30"/>
                  </a:cubicBezTo>
                  <a:cubicBezTo>
                    <a:pt x="7" y="30"/>
                    <a:pt x="8" y="28"/>
                    <a:pt x="9" y="27"/>
                  </a:cubicBezTo>
                  <a:cubicBezTo>
                    <a:pt x="9" y="26"/>
                    <a:pt x="9" y="25"/>
                    <a:pt x="9" y="24"/>
                  </a:cubicBezTo>
                  <a:cubicBezTo>
                    <a:pt x="10" y="23"/>
                    <a:pt x="10" y="23"/>
                    <a:pt x="11" y="22"/>
                  </a:cubicBezTo>
                  <a:cubicBezTo>
                    <a:pt x="11" y="19"/>
                    <a:pt x="12" y="17"/>
                    <a:pt x="14" y="16"/>
                  </a:cubicBezTo>
                  <a:cubicBezTo>
                    <a:pt x="15" y="12"/>
                    <a:pt x="17" y="10"/>
                    <a:pt x="18" y="7"/>
                  </a:cubicBezTo>
                  <a:cubicBezTo>
                    <a:pt x="18" y="6"/>
                    <a:pt x="17" y="4"/>
                    <a:pt x="17" y="2"/>
                  </a:cubicBezTo>
                  <a:cubicBezTo>
                    <a:pt x="19" y="0"/>
                    <a:pt x="25" y="2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26">
              <a:extLst>
                <a:ext uri="{FF2B5EF4-FFF2-40B4-BE49-F238E27FC236}">
                  <a16:creationId xmlns:a16="http://schemas.microsoft.com/office/drawing/2014/main" xmlns="" id="{B83C6412-4533-4269-9E47-BAFD7E7FE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2" y="2210"/>
              <a:ext cx="25" cy="17"/>
            </a:xfrm>
            <a:custGeom>
              <a:avLst/>
              <a:gdLst>
                <a:gd name="T0" fmla="*/ 11 w 12"/>
                <a:gd name="T1" fmla="*/ 1 h 8"/>
                <a:gd name="T2" fmla="*/ 6 w 12"/>
                <a:gd name="T3" fmla="*/ 5 h 8"/>
                <a:gd name="T4" fmla="*/ 0 w 12"/>
                <a:gd name="T5" fmla="*/ 8 h 8"/>
                <a:gd name="T6" fmla="*/ 7 w 12"/>
                <a:gd name="T7" fmla="*/ 3 h 8"/>
                <a:gd name="T8" fmla="*/ 11 w 12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1" y="1"/>
                  </a:moveTo>
                  <a:cubicBezTo>
                    <a:pt x="12" y="4"/>
                    <a:pt x="8" y="4"/>
                    <a:pt x="6" y="5"/>
                  </a:cubicBezTo>
                  <a:cubicBezTo>
                    <a:pt x="4" y="6"/>
                    <a:pt x="3" y="8"/>
                    <a:pt x="0" y="8"/>
                  </a:cubicBezTo>
                  <a:cubicBezTo>
                    <a:pt x="2" y="5"/>
                    <a:pt x="4" y="3"/>
                    <a:pt x="7" y="3"/>
                  </a:cubicBezTo>
                  <a:cubicBezTo>
                    <a:pt x="8" y="2"/>
                    <a:pt x="9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27">
              <a:extLst>
                <a:ext uri="{FF2B5EF4-FFF2-40B4-BE49-F238E27FC236}">
                  <a16:creationId xmlns:a16="http://schemas.microsoft.com/office/drawing/2014/main" xmlns="" id="{F6B3ED2B-DAA3-4AB6-87C0-6B79D0E4CE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1" y="2241"/>
              <a:ext cx="83" cy="86"/>
            </a:xfrm>
            <a:custGeom>
              <a:avLst/>
              <a:gdLst>
                <a:gd name="T0" fmla="*/ 12 w 40"/>
                <a:gd name="T1" fmla="*/ 39 h 41"/>
                <a:gd name="T2" fmla="*/ 17 w 40"/>
                <a:gd name="T3" fmla="*/ 37 h 41"/>
                <a:gd name="T4" fmla="*/ 19 w 40"/>
                <a:gd name="T5" fmla="*/ 37 h 41"/>
                <a:gd name="T6" fmla="*/ 28 w 40"/>
                <a:gd name="T7" fmla="*/ 34 h 41"/>
                <a:gd name="T8" fmla="*/ 31 w 40"/>
                <a:gd name="T9" fmla="*/ 23 h 41"/>
                <a:gd name="T10" fmla="*/ 21 w 40"/>
                <a:gd name="T11" fmla="*/ 24 h 41"/>
                <a:gd name="T12" fmla="*/ 14 w 40"/>
                <a:gd name="T13" fmla="*/ 25 h 41"/>
                <a:gd name="T14" fmla="*/ 11 w 40"/>
                <a:gd name="T15" fmla="*/ 24 h 41"/>
                <a:gd name="T16" fmla="*/ 0 w 40"/>
                <a:gd name="T17" fmla="*/ 14 h 41"/>
                <a:gd name="T18" fmla="*/ 2 w 40"/>
                <a:gd name="T19" fmla="*/ 7 h 41"/>
                <a:gd name="T20" fmla="*/ 7 w 40"/>
                <a:gd name="T21" fmla="*/ 3 h 41"/>
                <a:gd name="T22" fmla="*/ 13 w 40"/>
                <a:gd name="T23" fmla="*/ 2 h 41"/>
                <a:gd name="T24" fmla="*/ 15 w 40"/>
                <a:gd name="T25" fmla="*/ 1 h 41"/>
                <a:gd name="T26" fmla="*/ 28 w 40"/>
                <a:gd name="T27" fmla="*/ 1 h 41"/>
                <a:gd name="T28" fmla="*/ 33 w 40"/>
                <a:gd name="T29" fmla="*/ 3 h 41"/>
                <a:gd name="T30" fmla="*/ 35 w 40"/>
                <a:gd name="T31" fmla="*/ 4 h 41"/>
                <a:gd name="T32" fmla="*/ 38 w 40"/>
                <a:gd name="T33" fmla="*/ 11 h 41"/>
                <a:gd name="T34" fmla="*/ 40 w 40"/>
                <a:gd name="T35" fmla="*/ 13 h 41"/>
                <a:gd name="T36" fmla="*/ 40 w 40"/>
                <a:gd name="T37" fmla="*/ 24 h 41"/>
                <a:gd name="T38" fmla="*/ 38 w 40"/>
                <a:gd name="T39" fmla="*/ 31 h 41"/>
                <a:gd name="T40" fmla="*/ 29 w 40"/>
                <a:gd name="T41" fmla="*/ 38 h 41"/>
                <a:gd name="T42" fmla="*/ 27 w 40"/>
                <a:gd name="T43" fmla="*/ 38 h 41"/>
                <a:gd name="T44" fmla="*/ 25 w 40"/>
                <a:gd name="T45" fmla="*/ 40 h 41"/>
                <a:gd name="T46" fmla="*/ 20 w 40"/>
                <a:gd name="T47" fmla="*/ 40 h 41"/>
                <a:gd name="T48" fmla="*/ 17 w 40"/>
                <a:gd name="T49" fmla="*/ 41 h 41"/>
                <a:gd name="T50" fmla="*/ 15 w 40"/>
                <a:gd name="T51" fmla="*/ 40 h 41"/>
                <a:gd name="T52" fmla="*/ 12 w 40"/>
                <a:gd name="T53" fmla="*/ 39 h 41"/>
                <a:gd name="T54" fmla="*/ 28 w 40"/>
                <a:gd name="T55" fmla="*/ 6 h 41"/>
                <a:gd name="T56" fmla="*/ 23 w 40"/>
                <a:gd name="T57" fmla="*/ 4 h 41"/>
                <a:gd name="T58" fmla="*/ 13 w 40"/>
                <a:gd name="T59" fmla="*/ 6 h 41"/>
                <a:gd name="T60" fmla="*/ 8 w 40"/>
                <a:gd name="T61" fmla="*/ 14 h 41"/>
                <a:gd name="T62" fmla="*/ 9 w 40"/>
                <a:gd name="T63" fmla="*/ 17 h 41"/>
                <a:gd name="T64" fmla="*/ 14 w 40"/>
                <a:gd name="T65" fmla="*/ 21 h 41"/>
                <a:gd name="T66" fmla="*/ 21 w 40"/>
                <a:gd name="T67" fmla="*/ 21 h 41"/>
                <a:gd name="T68" fmla="*/ 28 w 40"/>
                <a:gd name="T69" fmla="*/ 19 h 41"/>
                <a:gd name="T70" fmla="*/ 28 w 40"/>
                <a:gd name="T7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" h="41">
                  <a:moveTo>
                    <a:pt x="12" y="39"/>
                  </a:moveTo>
                  <a:cubicBezTo>
                    <a:pt x="12" y="36"/>
                    <a:pt x="15" y="38"/>
                    <a:pt x="17" y="37"/>
                  </a:cubicBezTo>
                  <a:cubicBezTo>
                    <a:pt x="17" y="37"/>
                    <a:pt x="18" y="37"/>
                    <a:pt x="19" y="37"/>
                  </a:cubicBezTo>
                  <a:cubicBezTo>
                    <a:pt x="22" y="36"/>
                    <a:pt x="26" y="36"/>
                    <a:pt x="28" y="34"/>
                  </a:cubicBezTo>
                  <a:cubicBezTo>
                    <a:pt x="29" y="31"/>
                    <a:pt x="33" y="28"/>
                    <a:pt x="31" y="23"/>
                  </a:cubicBezTo>
                  <a:cubicBezTo>
                    <a:pt x="28" y="21"/>
                    <a:pt x="24" y="24"/>
                    <a:pt x="21" y="24"/>
                  </a:cubicBezTo>
                  <a:cubicBezTo>
                    <a:pt x="18" y="25"/>
                    <a:pt x="16" y="24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7" y="26"/>
                    <a:pt x="0" y="20"/>
                    <a:pt x="0" y="14"/>
                  </a:cubicBezTo>
                  <a:cubicBezTo>
                    <a:pt x="0" y="12"/>
                    <a:pt x="1" y="9"/>
                    <a:pt x="2" y="7"/>
                  </a:cubicBezTo>
                  <a:cubicBezTo>
                    <a:pt x="4" y="6"/>
                    <a:pt x="6" y="5"/>
                    <a:pt x="7" y="3"/>
                  </a:cubicBezTo>
                  <a:cubicBezTo>
                    <a:pt x="9" y="2"/>
                    <a:pt x="11" y="2"/>
                    <a:pt x="13" y="2"/>
                  </a:cubicBezTo>
                  <a:cubicBezTo>
                    <a:pt x="14" y="2"/>
                    <a:pt x="14" y="1"/>
                    <a:pt x="15" y="1"/>
                  </a:cubicBezTo>
                  <a:cubicBezTo>
                    <a:pt x="19" y="0"/>
                    <a:pt x="24" y="0"/>
                    <a:pt x="28" y="1"/>
                  </a:cubicBezTo>
                  <a:cubicBezTo>
                    <a:pt x="31" y="1"/>
                    <a:pt x="31" y="1"/>
                    <a:pt x="33" y="3"/>
                  </a:cubicBezTo>
                  <a:cubicBezTo>
                    <a:pt x="33" y="4"/>
                    <a:pt x="35" y="4"/>
                    <a:pt x="35" y="4"/>
                  </a:cubicBezTo>
                  <a:cubicBezTo>
                    <a:pt x="36" y="6"/>
                    <a:pt x="38" y="9"/>
                    <a:pt x="38" y="11"/>
                  </a:cubicBezTo>
                  <a:cubicBezTo>
                    <a:pt x="39" y="12"/>
                    <a:pt x="40" y="13"/>
                    <a:pt x="40" y="13"/>
                  </a:cubicBezTo>
                  <a:cubicBezTo>
                    <a:pt x="40" y="15"/>
                    <a:pt x="40" y="20"/>
                    <a:pt x="40" y="24"/>
                  </a:cubicBezTo>
                  <a:cubicBezTo>
                    <a:pt x="40" y="27"/>
                    <a:pt x="38" y="29"/>
                    <a:pt x="38" y="31"/>
                  </a:cubicBezTo>
                  <a:cubicBezTo>
                    <a:pt x="35" y="33"/>
                    <a:pt x="33" y="37"/>
                    <a:pt x="29" y="38"/>
                  </a:cubicBezTo>
                  <a:cubicBezTo>
                    <a:pt x="28" y="38"/>
                    <a:pt x="28" y="38"/>
                    <a:pt x="27" y="38"/>
                  </a:cubicBezTo>
                  <a:cubicBezTo>
                    <a:pt x="26" y="39"/>
                    <a:pt x="26" y="39"/>
                    <a:pt x="25" y="40"/>
                  </a:cubicBezTo>
                  <a:cubicBezTo>
                    <a:pt x="23" y="40"/>
                    <a:pt x="22" y="39"/>
                    <a:pt x="20" y="40"/>
                  </a:cubicBezTo>
                  <a:cubicBezTo>
                    <a:pt x="19" y="40"/>
                    <a:pt x="18" y="41"/>
                    <a:pt x="17" y="41"/>
                  </a:cubicBezTo>
                  <a:cubicBezTo>
                    <a:pt x="16" y="41"/>
                    <a:pt x="16" y="40"/>
                    <a:pt x="15" y="40"/>
                  </a:cubicBezTo>
                  <a:cubicBezTo>
                    <a:pt x="14" y="39"/>
                    <a:pt x="13" y="40"/>
                    <a:pt x="12" y="39"/>
                  </a:cubicBezTo>
                  <a:close/>
                  <a:moveTo>
                    <a:pt x="28" y="6"/>
                  </a:moveTo>
                  <a:cubicBezTo>
                    <a:pt x="26" y="7"/>
                    <a:pt x="25" y="4"/>
                    <a:pt x="23" y="4"/>
                  </a:cubicBezTo>
                  <a:cubicBezTo>
                    <a:pt x="20" y="3"/>
                    <a:pt x="15" y="4"/>
                    <a:pt x="13" y="6"/>
                  </a:cubicBezTo>
                  <a:cubicBezTo>
                    <a:pt x="11" y="7"/>
                    <a:pt x="8" y="11"/>
                    <a:pt x="8" y="14"/>
                  </a:cubicBezTo>
                  <a:cubicBezTo>
                    <a:pt x="9" y="15"/>
                    <a:pt x="10" y="16"/>
                    <a:pt x="9" y="17"/>
                  </a:cubicBezTo>
                  <a:cubicBezTo>
                    <a:pt x="11" y="18"/>
                    <a:pt x="12" y="21"/>
                    <a:pt x="14" y="21"/>
                  </a:cubicBezTo>
                  <a:cubicBezTo>
                    <a:pt x="16" y="21"/>
                    <a:pt x="19" y="21"/>
                    <a:pt x="21" y="21"/>
                  </a:cubicBezTo>
                  <a:cubicBezTo>
                    <a:pt x="24" y="21"/>
                    <a:pt x="26" y="19"/>
                    <a:pt x="28" y="19"/>
                  </a:cubicBezTo>
                  <a:cubicBezTo>
                    <a:pt x="29" y="15"/>
                    <a:pt x="31" y="10"/>
                    <a:pt x="2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28">
              <a:extLst>
                <a:ext uri="{FF2B5EF4-FFF2-40B4-BE49-F238E27FC236}">
                  <a16:creationId xmlns:a16="http://schemas.microsoft.com/office/drawing/2014/main" xmlns="" id="{8A20E752-DCFA-45B8-9FAD-EAB7FC8EA8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3" y="2241"/>
              <a:ext cx="86" cy="86"/>
            </a:xfrm>
            <a:custGeom>
              <a:avLst/>
              <a:gdLst>
                <a:gd name="T0" fmla="*/ 8 w 41"/>
                <a:gd name="T1" fmla="*/ 14 h 41"/>
                <a:gd name="T2" fmla="*/ 9 w 41"/>
                <a:gd name="T3" fmla="*/ 12 h 41"/>
                <a:gd name="T4" fmla="*/ 7 w 41"/>
                <a:gd name="T5" fmla="*/ 11 h 41"/>
                <a:gd name="T6" fmla="*/ 8 w 41"/>
                <a:gd name="T7" fmla="*/ 4 h 41"/>
                <a:gd name="T8" fmla="*/ 12 w 41"/>
                <a:gd name="T9" fmla="*/ 2 h 41"/>
                <a:gd name="T10" fmla="*/ 18 w 41"/>
                <a:gd name="T11" fmla="*/ 1 h 41"/>
                <a:gd name="T12" fmla="*/ 37 w 41"/>
                <a:gd name="T13" fmla="*/ 5 h 41"/>
                <a:gd name="T14" fmla="*/ 41 w 41"/>
                <a:gd name="T15" fmla="*/ 11 h 41"/>
                <a:gd name="T16" fmla="*/ 39 w 41"/>
                <a:gd name="T17" fmla="*/ 16 h 41"/>
                <a:gd name="T18" fmla="*/ 37 w 41"/>
                <a:gd name="T19" fmla="*/ 17 h 41"/>
                <a:gd name="T20" fmla="*/ 36 w 41"/>
                <a:gd name="T21" fmla="*/ 19 h 41"/>
                <a:gd name="T22" fmla="*/ 34 w 41"/>
                <a:gd name="T23" fmla="*/ 23 h 41"/>
                <a:gd name="T24" fmla="*/ 36 w 41"/>
                <a:gd name="T25" fmla="*/ 25 h 41"/>
                <a:gd name="T26" fmla="*/ 39 w 41"/>
                <a:gd name="T27" fmla="*/ 30 h 41"/>
                <a:gd name="T28" fmla="*/ 34 w 41"/>
                <a:gd name="T29" fmla="*/ 39 h 41"/>
                <a:gd name="T30" fmla="*/ 29 w 41"/>
                <a:gd name="T31" fmla="*/ 41 h 41"/>
                <a:gd name="T32" fmla="*/ 26 w 41"/>
                <a:gd name="T33" fmla="*/ 40 h 41"/>
                <a:gd name="T34" fmla="*/ 22 w 41"/>
                <a:gd name="T35" fmla="*/ 41 h 41"/>
                <a:gd name="T36" fmla="*/ 14 w 41"/>
                <a:gd name="T37" fmla="*/ 39 h 41"/>
                <a:gd name="T38" fmla="*/ 12 w 41"/>
                <a:gd name="T39" fmla="*/ 39 h 41"/>
                <a:gd name="T40" fmla="*/ 8 w 41"/>
                <a:gd name="T41" fmla="*/ 36 h 41"/>
                <a:gd name="T42" fmla="*/ 4 w 41"/>
                <a:gd name="T43" fmla="*/ 35 h 41"/>
                <a:gd name="T44" fmla="*/ 1 w 41"/>
                <a:gd name="T45" fmla="*/ 26 h 41"/>
                <a:gd name="T46" fmla="*/ 8 w 41"/>
                <a:gd name="T47" fmla="*/ 14 h 41"/>
                <a:gd name="T48" fmla="*/ 29 w 41"/>
                <a:gd name="T49" fmla="*/ 5 h 41"/>
                <a:gd name="T50" fmla="*/ 25 w 41"/>
                <a:gd name="T51" fmla="*/ 4 h 41"/>
                <a:gd name="T52" fmla="*/ 23 w 41"/>
                <a:gd name="T53" fmla="*/ 3 h 41"/>
                <a:gd name="T54" fmla="*/ 15 w 41"/>
                <a:gd name="T55" fmla="*/ 8 h 41"/>
                <a:gd name="T56" fmla="*/ 15 w 41"/>
                <a:gd name="T57" fmla="*/ 13 h 41"/>
                <a:gd name="T58" fmla="*/ 22 w 41"/>
                <a:gd name="T59" fmla="*/ 17 h 41"/>
                <a:gd name="T60" fmla="*/ 27 w 41"/>
                <a:gd name="T61" fmla="*/ 18 h 41"/>
                <a:gd name="T62" fmla="*/ 30 w 41"/>
                <a:gd name="T63" fmla="*/ 15 h 41"/>
                <a:gd name="T64" fmla="*/ 32 w 41"/>
                <a:gd name="T65" fmla="*/ 8 h 41"/>
                <a:gd name="T66" fmla="*/ 29 w 41"/>
                <a:gd name="T67" fmla="*/ 5 h 41"/>
                <a:gd name="T68" fmla="*/ 31 w 41"/>
                <a:gd name="T69" fmla="*/ 29 h 41"/>
                <a:gd name="T70" fmla="*/ 26 w 41"/>
                <a:gd name="T71" fmla="*/ 24 h 41"/>
                <a:gd name="T72" fmla="*/ 20 w 41"/>
                <a:gd name="T73" fmla="*/ 21 h 41"/>
                <a:gd name="T74" fmla="*/ 13 w 41"/>
                <a:gd name="T75" fmla="*/ 21 h 41"/>
                <a:gd name="T76" fmla="*/ 9 w 41"/>
                <a:gd name="T77" fmla="*/ 25 h 41"/>
                <a:gd name="T78" fmla="*/ 8 w 41"/>
                <a:gd name="T79" fmla="*/ 28 h 41"/>
                <a:gd name="T80" fmla="*/ 11 w 41"/>
                <a:gd name="T81" fmla="*/ 34 h 41"/>
                <a:gd name="T82" fmla="*/ 21 w 41"/>
                <a:gd name="T83" fmla="*/ 37 h 41"/>
                <a:gd name="T84" fmla="*/ 26 w 41"/>
                <a:gd name="T85" fmla="*/ 37 h 41"/>
                <a:gd name="T86" fmla="*/ 31 w 41"/>
                <a:gd name="T87" fmla="*/ 34 h 41"/>
                <a:gd name="T88" fmla="*/ 31 w 41"/>
                <a:gd name="T89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" h="41">
                  <a:moveTo>
                    <a:pt x="8" y="14"/>
                  </a:moveTo>
                  <a:cubicBezTo>
                    <a:pt x="8" y="13"/>
                    <a:pt x="10" y="13"/>
                    <a:pt x="9" y="12"/>
                  </a:cubicBezTo>
                  <a:cubicBezTo>
                    <a:pt x="9" y="11"/>
                    <a:pt x="7" y="12"/>
                    <a:pt x="7" y="11"/>
                  </a:cubicBezTo>
                  <a:cubicBezTo>
                    <a:pt x="5" y="8"/>
                    <a:pt x="8" y="7"/>
                    <a:pt x="8" y="4"/>
                  </a:cubicBezTo>
                  <a:cubicBezTo>
                    <a:pt x="10" y="3"/>
                    <a:pt x="11" y="3"/>
                    <a:pt x="12" y="2"/>
                  </a:cubicBezTo>
                  <a:cubicBezTo>
                    <a:pt x="14" y="2"/>
                    <a:pt x="17" y="2"/>
                    <a:pt x="18" y="1"/>
                  </a:cubicBezTo>
                  <a:cubicBezTo>
                    <a:pt x="26" y="0"/>
                    <a:pt x="32" y="3"/>
                    <a:pt x="37" y="5"/>
                  </a:cubicBezTo>
                  <a:cubicBezTo>
                    <a:pt x="38" y="6"/>
                    <a:pt x="41" y="10"/>
                    <a:pt x="41" y="11"/>
                  </a:cubicBezTo>
                  <a:cubicBezTo>
                    <a:pt x="41" y="13"/>
                    <a:pt x="40" y="15"/>
                    <a:pt x="39" y="16"/>
                  </a:cubicBezTo>
                  <a:cubicBezTo>
                    <a:pt x="39" y="16"/>
                    <a:pt x="38" y="16"/>
                    <a:pt x="37" y="17"/>
                  </a:cubicBezTo>
                  <a:cubicBezTo>
                    <a:pt x="37" y="17"/>
                    <a:pt x="37" y="18"/>
                    <a:pt x="36" y="19"/>
                  </a:cubicBezTo>
                  <a:cubicBezTo>
                    <a:pt x="35" y="20"/>
                    <a:pt x="33" y="20"/>
                    <a:pt x="34" y="23"/>
                  </a:cubicBezTo>
                  <a:cubicBezTo>
                    <a:pt x="34" y="24"/>
                    <a:pt x="35" y="24"/>
                    <a:pt x="36" y="25"/>
                  </a:cubicBezTo>
                  <a:cubicBezTo>
                    <a:pt x="37" y="25"/>
                    <a:pt x="39" y="29"/>
                    <a:pt x="39" y="30"/>
                  </a:cubicBezTo>
                  <a:cubicBezTo>
                    <a:pt x="40" y="35"/>
                    <a:pt x="36" y="37"/>
                    <a:pt x="34" y="39"/>
                  </a:cubicBezTo>
                  <a:cubicBezTo>
                    <a:pt x="32" y="39"/>
                    <a:pt x="31" y="40"/>
                    <a:pt x="29" y="41"/>
                  </a:cubicBezTo>
                  <a:cubicBezTo>
                    <a:pt x="28" y="41"/>
                    <a:pt x="27" y="40"/>
                    <a:pt x="26" y="40"/>
                  </a:cubicBezTo>
                  <a:cubicBezTo>
                    <a:pt x="24" y="40"/>
                    <a:pt x="24" y="41"/>
                    <a:pt x="22" y="41"/>
                  </a:cubicBezTo>
                  <a:cubicBezTo>
                    <a:pt x="19" y="41"/>
                    <a:pt x="17" y="39"/>
                    <a:pt x="14" y="39"/>
                  </a:cubicBezTo>
                  <a:cubicBezTo>
                    <a:pt x="13" y="38"/>
                    <a:pt x="13" y="39"/>
                    <a:pt x="12" y="39"/>
                  </a:cubicBezTo>
                  <a:cubicBezTo>
                    <a:pt x="11" y="39"/>
                    <a:pt x="10" y="37"/>
                    <a:pt x="8" y="36"/>
                  </a:cubicBezTo>
                  <a:cubicBezTo>
                    <a:pt x="6" y="36"/>
                    <a:pt x="6" y="36"/>
                    <a:pt x="4" y="35"/>
                  </a:cubicBezTo>
                  <a:cubicBezTo>
                    <a:pt x="3" y="33"/>
                    <a:pt x="0" y="30"/>
                    <a:pt x="1" y="26"/>
                  </a:cubicBezTo>
                  <a:cubicBezTo>
                    <a:pt x="2" y="21"/>
                    <a:pt x="14" y="20"/>
                    <a:pt x="8" y="14"/>
                  </a:cubicBezTo>
                  <a:close/>
                  <a:moveTo>
                    <a:pt x="29" y="5"/>
                  </a:moveTo>
                  <a:cubicBezTo>
                    <a:pt x="28" y="4"/>
                    <a:pt x="27" y="4"/>
                    <a:pt x="25" y="4"/>
                  </a:cubicBezTo>
                  <a:cubicBezTo>
                    <a:pt x="24" y="3"/>
                    <a:pt x="24" y="3"/>
                    <a:pt x="23" y="3"/>
                  </a:cubicBezTo>
                  <a:cubicBezTo>
                    <a:pt x="19" y="2"/>
                    <a:pt x="15" y="5"/>
                    <a:pt x="15" y="8"/>
                  </a:cubicBezTo>
                  <a:cubicBezTo>
                    <a:pt x="15" y="10"/>
                    <a:pt x="16" y="11"/>
                    <a:pt x="15" y="13"/>
                  </a:cubicBezTo>
                  <a:cubicBezTo>
                    <a:pt x="17" y="14"/>
                    <a:pt x="19" y="16"/>
                    <a:pt x="22" y="17"/>
                  </a:cubicBezTo>
                  <a:cubicBezTo>
                    <a:pt x="24" y="16"/>
                    <a:pt x="25" y="18"/>
                    <a:pt x="27" y="18"/>
                  </a:cubicBezTo>
                  <a:cubicBezTo>
                    <a:pt x="27" y="18"/>
                    <a:pt x="29" y="16"/>
                    <a:pt x="30" y="15"/>
                  </a:cubicBezTo>
                  <a:cubicBezTo>
                    <a:pt x="32" y="14"/>
                    <a:pt x="33" y="11"/>
                    <a:pt x="32" y="8"/>
                  </a:cubicBezTo>
                  <a:cubicBezTo>
                    <a:pt x="31" y="8"/>
                    <a:pt x="31" y="6"/>
                    <a:pt x="29" y="5"/>
                  </a:cubicBezTo>
                  <a:close/>
                  <a:moveTo>
                    <a:pt x="31" y="29"/>
                  </a:moveTo>
                  <a:cubicBezTo>
                    <a:pt x="29" y="28"/>
                    <a:pt x="28" y="25"/>
                    <a:pt x="26" y="24"/>
                  </a:cubicBezTo>
                  <a:cubicBezTo>
                    <a:pt x="23" y="23"/>
                    <a:pt x="22" y="22"/>
                    <a:pt x="20" y="21"/>
                  </a:cubicBezTo>
                  <a:cubicBezTo>
                    <a:pt x="18" y="22"/>
                    <a:pt x="15" y="22"/>
                    <a:pt x="13" y="21"/>
                  </a:cubicBezTo>
                  <a:cubicBezTo>
                    <a:pt x="12" y="23"/>
                    <a:pt x="11" y="24"/>
                    <a:pt x="9" y="25"/>
                  </a:cubicBezTo>
                  <a:cubicBezTo>
                    <a:pt x="10" y="27"/>
                    <a:pt x="9" y="27"/>
                    <a:pt x="8" y="28"/>
                  </a:cubicBezTo>
                  <a:cubicBezTo>
                    <a:pt x="9" y="30"/>
                    <a:pt x="10" y="32"/>
                    <a:pt x="11" y="34"/>
                  </a:cubicBezTo>
                  <a:cubicBezTo>
                    <a:pt x="13" y="35"/>
                    <a:pt x="17" y="37"/>
                    <a:pt x="21" y="37"/>
                  </a:cubicBezTo>
                  <a:cubicBezTo>
                    <a:pt x="23" y="37"/>
                    <a:pt x="25" y="37"/>
                    <a:pt x="26" y="37"/>
                  </a:cubicBezTo>
                  <a:cubicBezTo>
                    <a:pt x="28" y="36"/>
                    <a:pt x="30" y="35"/>
                    <a:pt x="31" y="34"/>
                  </a:cubicBezTo>
                  <a:cubicBezTo>
                    <a:pt x="31" y="32"/>
                    <a:pt x="31" y="31"/>
                    <a:pt x="3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29">
              <a:extLst>
                <a:ext uri="{FF2B5EF4-FFF2-40B4-BE49-F238E27FC236}">
                  <a16:creationId xmlns:a16="http://schemas.microsoft.com/office/drawing/2014/main" xmlns="" id="{BEADACE9-DD42-46E2-81CC-8C76A553B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" y="2250"/>
              <a:ext cx="141" cy="97"/>
            </a:xfrm>
            <a:custGeom>
              <a:avLst/>
              <a:gdLst>
                <a:gd name="T0" fmla="*/ 68 w 68"/>
                <a:gd name="T1" fmla="*/ 4 h 47"/>
                <a:gd name="T2" fmla="*/ 58 w 68"/>
                <a:gd name="T3" fmla="*/ 18 h 47"/>
                <a:gd name="T4" fmla="*/ 47 w 68"/>
                <a:gd name="T5" fmla="*/ 27 h 47"/>
                <a:gd name="T6" fmla="*/ 39 w 68"/>
                <a:gd name="T7" fmla="*/ 36 h 47"/>
                <a:gd name="T8" fmla="*/ 37 w 68"/>
                <a:gd name="T9" fmla="*/ 38 h 47"/>
                <a:gd name="T10" fmla="*/ 31 w 68"/>
                <a:gd name="T11" fmla="*/ 43 h 47"/>
                <a:gd name="T12" fmla="*/ 25 w 68"/>
                <a:gd name="T13" fmla="*/ 46 h 47"/>
                <a:gd name="T14" fmla="*/ 17 w 68"/>
                <a:gd name="T15" fmla="*/ 46 h 47"/>
                <a:gd name="T16" fmla="*/ 14 w 68"/>
                <a:gd name="T17" fmla="*/ 46 h 47"/>
                <a:gd name="T18" fmla="*/ 7 w 68"/>
                <a:gd name="T19" fmla="*/ 41 h 47"/>
                <a:gd name="T20" fmla="*/ 1 w 68"/>
                <a:gd name="T21" fmla="*/ 28 h 47"/>
                <a:gd name="T22" fmla="*/ 6 w 68"/>
                <a:gd name="T23" fmla="*/ 21 h 47"/>
                <a:gd name="T24" fmla="*/ 10 w 68"/>
                <a:gd name="T25" fmla="*/ 24 h 47"/>
                <a:gd name="T26" fmla="*/ 13 w 68"/>
                <a:gd name="T27" fmla="*/ 34 h 47"/>
                <a:gd name="T28" fmla="*/ 26 w 68"/>
                <a:gd name="T29" fmla="*/ 35 h 47"/>
                <a:gd name="T30" fmla="*/ 31 w 68"/>
                <a:gd name="T31" fmla="*/ 30 h 47"/>
                <a:gd name="T32" fmla="*/ 34 w 68"/>
                <a:gd name="T33" fmla="*/ 27 h 47"/>
                <a:gd name="T34" fmla="*/ 42 w 68"/>
                <a:gd name="T35" fmla="*/ 21 h 47"/>
                <a:gd name="T36" fmla="*/ 47 w 68"/>
                <a:gd name="T37" fmla="*/ 15 h 47"/>
                <a:gd name="T38" fmla="*/ 49 w 68"/>
                <a:gd name="T39" fmla="*/ 15 h 47"/>
                <a:gd name="T40" fmla="*/ 49 w 68"/>
                <a:gd name="T41" fmla="*/ 13 h 47"/>
                <a:gd name="T42" fmla="*/ 53 w 68"/>
                <a:gd name="T43" fmla="*/ 8 h 47"/>
                <a:gd name="T44" fmla="*/ 59 w 68"/>
                <a:gd name="T45" fmla="*/ 3 h 47"/>
                <a:gd name="T46" fmla="*/ 63 w 68"/>
                <a:gd name="T47" fmla="*/ 1 h 47"/>
                <a:gd name="T48" fmla="*/ 68 w 68"/>
                <a:gd name="T4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47">
                  <a:moveTo>
                    <a:pt x="68" y="4"/>
                  </a:moveTo>
                  <a:cubicBezTo>
                    <a:pt x="66" y="10"/>
                    <a:pt x="61" y="13"/>
                    <a:pt x="58" y="18"/>
                  </a:cubicBezTo>
                  <a:cubicBezTo>
                    <a:pt x="53" y="19"/>
                    <a:pt x="53" y="26"/>
                    <a:pt x="47" y="27"/>
                  </a:cubicBezTo>
                  <a:cubicBezTo>
                    <a:pt x="45" y="30"/>
                    <a:pt x="43" y="34"/>
                    <a:pt x="39" y="36"/>
                  </a:cubicBezTo>
                  <a:cubicBezTo>
                    <a:pt x="39" y="36"/>
                    <a:pt x="38" y="37"/>
                    <a:pt x="37" y="38"/>
                  </a:cubicBezTo>
                  <a:cubicBezTo>
                    <a:pt x="35" y="39"/>
                    <a:pt x="33" y="41"/>
                    <a:pt x="31" y="43"/>
                  </a:cubicBezTo>
                  <a:cubicBezTo>
                    <a:pt x="30" y="44"/>
                    <a:pt x="26" y="45"/>
                    <a:pt x="25" y="46"/>
                  </a:cubicBezTo>
                  <a:cubicBezTo>
                    <a:pt x="22" y="47"/>
                    <a:pt x="20" y="46"/>
                    <a:pt x="17" y="46"/>
                  </a:cubicBezTo>
                  <a:cubicBezTo>
                    <a:pt x="16" y="46"/>
                    <a:pt x="15" y="45"/>
                    <a:pt x="14" y="46"/>
                  </a:cubicBezTo>
                  <a:cubicBezTo>
                    <a:pt x="11" y="44"/>
                    <a:pt x="9" y="43"/>
                    <a:pt x="7" y="41"/>
                  </a:cubicBezTo>
                  <a:cubicBezTo>
                    <a:pt x="6" y="39"/>
                    <a:pt x="0" y="33"/>
                    <a:pt x="1" y="28"/>
                  </a:cubicBezTo>
                  <a:cubicBezTo>
                    <a:pt x="1" y="26"/>
                    <a:pt x="3" y="21"/>
                    <a:pt x="6" y="21"/>
                  </a:cubicBezTo>
                  <a:cubicBezTo>
                    <a:pt x="8" y="21"/>
                    <a:pt x="8" y="24"/>
                    <a:pt x="10" y="24"/>
                  </a:cubicBezTo>
                  <a:cubicBezTo>
                    <a:pt x="11" y="28"/>
                    <a:pt x="12" y="31"/>
                    <a:pt x="13" y="34"/>
                  </a:cubicBezTo>
                  <a:cubicBezTo>
                    <a:pt x="16" y="38"/>
                    <a:pt x="22" y="37"/>
                    <a:pt x="26" y="35"/>
                  </a:cubicBezTo>
                  <a:cubicBezTo>
                    <a:pt x="28" y="34"/>
                    <a:pt x="29" y="32"/>
                    <a:pt x="31" y="30"/>
                  </a:cubicBezTo>
                  <a:cubicBezTo>
                    <a:pt x="32" y="29"/>
                    <a:pt x="33" y="28"/>
                    <a:pt x="34" y="27"/>
                  </a:cubicBezTo>
                  <a:cubicBezTo>
                    <a:pt x="37" y="25"/>
                    <a:pt x="38" y="22"/>
                    <a:pt x="42" y="21"/>
                  </a:cubicBezTo>
                  <a:cubicBezTo>
                    <a:pt x="43" y="19"/>
                    <a:pt x="44" y="16"/>
                    <a:pt x="47" y="15"/>
                  </a:cubicBezTo>
                  <a:cubicBezTo>
                    <a:pt x="48" y="14"/>
                    <a:pt x="48" y="15"/>
                    <a:pt x="49" y="15"/>
                  </a:cubicBezTo>
                  <a:cubicBezTo>
                    <a:pt x="49" y="14"/>
                    <a:pt x="48" y="13"/>
                    <a:pt x="49" y="13"/>
                  </a:cubicBezTo>
                  <a:cubicBezTo>
                    <a:pt x="51" y="12"/>
                    <a:pt x="52" y="10"/>
                    <a:pt x="53" y="8"/>
                  </a:cubicBezTo>
                  <a:cubicBezTo>
                    <a:pt x="56" y="8"/>
                    <a:pt x="56" y="5"/>
                    <a:pt x="59" y="3"/>
                  </a:cubicBezTo>
                  <a:cubicBezTo>
                    <a:pt x="60" y="2"/>
                    <a:pt x="62" y="2"/>
                    <a:pt x="63" y="1"/>
                  </a:cubicBezTo>
                  <a:cubicBezTo>
                    <a:pt x="64" y="0"/>
                    <a:pt x="67" y="3"/>
                    <a:pt x="6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30">
              <a:extLst>
                <a:ext uri="{FF2B5EF4-FFF2-40B4-BE49-F238E27FC236}">
                  <a16:creationId xmlns:a16="http://schemas.microsoft.com/office/drawing/2014/main" xmlns="" id="{AB68C08B-8171-4E3E-9460-23ED45A0D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5" y="2270"/>
              <a:ext cx="102" cy="113"/>
            </a:xfrm>
            <a:custGeom>
              <a:avLst/>
              <a:gdLst>
                <a:gd name="T0" fmla="*/ 5 w 49"/>
                <a:gd name="T1" fmla="*/ 54 h 54"/>
                <a:gd name="T2" fmla="*/ 0 w 49"/>
                <a:gd name="T3" fmla="*/ 49 h 54"/>
                <a:gd name="T4" fmla="*/ 3 w 49"/>
                <a:gd name="T5" fmla="*/ 47 h 54"/>
                <a:gd name="T6" fmla="*/ 3 w 49"/>
                <a:gd name="T7" fmla="*/ 45 h 54"/>
                <a:gd name="T8" fmla="*/ 13 w 49"/>
                <a:gd name="T9" fmla="*/ 33 h 54"/>
                <a:gd name="T10" fmla="*/ 15 w 49"/>
                <a:gd name="T11" fmla="*/ 33 h 54"/>
                <a:gd name="T12" fmla="*/ 17 w 49"/>
                <a:gd name="T13" fmla="*/ 28 h 54"/>
                <a:gd name="T14" fmla="*/ 25 w 49"/>
                <a:gd name="T15" fmla="*/ 19 h 54"/>
                <a:gd name="T16" fmla="*/ 31 w 49"/>
                <a:gd name="T17" fmla="*/ 13 h 54"/>
                <a:gd name="T18" fmla="*/ 32 w 49"/>
                <a:gd name="T19" fmla="*/ 11 h 54"/>
                <a:gd name="T20" fmla="*/ 36 w 49"/>
                <a:gd name="T21" fmla="*/ 5 h 54"/>
                <a:gd name="T22" fmla="*/ 38 w 49"/>
                <a:gd name="T23" fmla="*/ 5 h 54"/>
                <a:gd name="T24" fmla="*/ 40 w 49"/>
                <a:gd name="T25" fmla="*/ 3 h 54"/>
                <a:gd name="T26" fmla="*/ 41 w 49"/>
                <a:gd name="T27" fmla="*/ 2 h 54"/>
                <a:gd name="T28" fmla="*/ 47 w 49"/>
                <a:gd name="T29" fmla="*/ 8 h 54"/>
                <a:gd name="T30" fmla="*/ 44 w 49"/>
                <a:gd name="T31" fmla="*/ 9 h 54"/>
                <a:gd name="T32" fmla="*/ 42 w 49"/>
                <a:gd name="T33" fmla="*/ 14 h 54"/>
                <a:gd name="T34" fmla="*/ 37 w 49"/>
                <a:gd name="T35" fmla="*/ 21 h 54"/>
                <a:gd name="T36" fmla="*/ 30 w 49"/>
                <a:gd name="T37" fmla="*/ 29 h 54"/>
                <a:gd name="T38" fmla="*/ 29 w 49"/>
                <a:gd name="T39" fmla="*/ 29 h 54"/>
                <a:gd name="T40" fmla="*/ 23 w 49"/>
                <a:gd name="T41" fmla="*/ 39 h 54"/>
                <a:gd name="T42" fmla="*/ 18 w 49"/>
                <a:gd name="T43" fmla="*/ 43 h 54"/>
                <a:gd name="T44" fmla="*/ 13 w 49"/>
                <a:gd name="T45" fmla="*/ 48 h 54"/>
                <a:gd name="T46" fmla="*/ 5 w 49"/>
                <a:gd name="T4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" h="54">
                  <a:moveTo>
                    <a:pt x="5" y="54"/>
                  </a:moveTo>
                  <a:cubicBezTo>
                    <a:pt x="4" y="52"/>
                    <a:pt x="1" y="52"/>
                    <a:pt x="0" y="49"/>
                  </a:cubicBezTo>
                  <a:cubicBezTo>
                    <a:pt x="1" y="48"/>
                    <a:pt x="2" y="47"/>
                    <a:pt x="3" y="47"/>
                  </a:cubicBezTo>
                  <a:cubicBezTo>
                    <a:pt x="3" y="46"/>
                    <a:pt x="3" y="46"/>
                    <a:pt x="3" y="45"/>
                  </a:cubicBezTo>
                  <a:cubicBezTo>
                    <a:pt x="7" y="41"/>
                    <a:pt x="10" y="38"/>
                    <a:pt x="13" y="33"/>
                  </a:cubicBezTo>
                  <a:cubicBezTo>
                    <a:pt x="13" y="33"/>
                    <a:pt x="14" y="33"/>
                    <a:pt x="15" y="33"/>
                  </a:cubicBezTo>
                  <a:cubicBezTo>
                    <a:pt x="16" y="32"/>
                    <a:pt x="17" y="31"/>
                    <a:pt x="17" y="28"/>
                  </a:cubicBezTo>
                  <a:cubicBezTo>
                    <a:pt x="20" y="26"/>
                    <a:pt x="22" y="22"/>
                    <a:pt x="25" y="19"/>
                  </a:cubicBezTo>
                  <a:cubicBezTo>
                    <a:pt x="27" y="17"/>
                    <a:pt x="29" y="15"/>
                    <a:pt x="31" y="13"/>
                  </a:cubicBezTo>
                  <a:cubicBezTo>
                    <a:pt x="31" y="12"/>
                    <a:pt x="31" y="11"/>
                    <a:pt x="32" y="11"/>
                  </a:cubicBezTo>
                  <a:cubicBezTo>
                    <a:pt x="33" y="9"/>
                    <a:pt x="35" y="7"/>
                    <a:pt x="36" y="5"/>
                  </a:cubicBezTo>
                  <a:cubicBezTo>
                    <a:pt x="37" y="5"/>
                    <a:pt x="37" y="5"/>
                    <a:pt x="38" y="5"/>
                  </a:cubicBezTo>
                  <a:cubicBezTo>
                    <a:pt x="38" y="3"/>
                    <a:pt x="39" y="4"/>
                    <a:pt x="40" y="3"/>
                  </a:cubicBezTo>
                  <a:cubicBezTo>
                    <a:pt x="40" y="2"/>
                    <a:pt x="41" y="2"/>
                    <a:pt x="41" y="2"/>
                  </a:cubicBezTo>
                  <a:cubicBezTo>
                    <a:pt x="44" y="0"/>
                    <a:pt x="49" y="4"/>
                    <a:pt x="47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11"/>
                    <a:pt x="43" y="12"/>
                    <a:pt x="42" y="14"/>
                  </a:cubicBezTo>
                  <a:cubicBezTo>
                    <a:pt x="40" y="16"/>
                    <a:pt x="38" y="18"/>
                    <a:pt x="37" y="21"/>
                  </a:cubicBezTo>
                  <a:cubicBezTo>
                    <a:pt x="34" y="24"/>
                    <a:pt x="32" y="26"/>
                    <a:pt x="30" y="29"/>
                  </a:cubicBezTo>
                  <a:cubicBezTo>
                    <a:pt x="30" y="29"/>
                    <a:pt x="29" y="29"/>
                    <a:pt x="29" y="29"/>
                  </a:cubicBezTo>
                  <a:cubicBezTo>
                    <a:pt x="29" y="34"/>
                    <a:pt x="23" y="34"/>
                    <a:pt x="23" y="39"/>
                  </a:cubicBezTo>
                  <a:cubicBezTo>
                    <a:pt x="21" y="40"/>
                    <a:pt x="20" y="42"/>
                    <a:pt x="18" y="43"/>
                  </a:cubicBezTo>
                  <a:cubicBezTo>
                    <a:pt x="17" y="45"/>
                    <a:pt x="16" y="47"/>
                    <a:pt x="13" y="48"/>
                  </a:cubicBezTo>
                  <a:cubicBezTo>
                    <a:pt x="11" y="51"/>
                    <a:pt x="10" y="54"/>
                    <a:pt x="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31">
              <a:extLst>
                <a:ext uri="{FF2B5EF4-FFF2-40B4-BE49-F238E27FC236}">
                  <a16:creationId xmlns:a16="http://schemas.microsoft.com/office/drawing/2014/main" xmlns="" id="{FDDBC25D-7FB7-4246-8AC1-E3D1CFFB9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" y="2283"/>
              <a:ext cx="127" cy="146"/>
            </a:xfrm>
            <a:custGeom>
              <a:avLst/>
              <a:gdLst>
                <a:gd name="T0" fmla="*/ 29 w 61"/>
                <a:gd name="T1" fmla="*/ 1 h 70"/>
                <a:gd name="T2" fmla="*/ 29 w 61"/>
                <a:gd name="T3" fmla="*/ 5 h 70"/>
                <a:gd name="T4" fmla="*/ 16 w 61"/>
                <a:gd name="T5" fmla="*/ 12 h 70"/>
                <a:gd name="T6" fmla="*/ 13 w 61"/>
                <a:gd name="T7" fmla="*/ 22 h 70"/>
                <a:gd name="T8" fmla="*/ 20 w 61"/>
                <a:gd name="T9" fmla="*/ 32 h 70"/>
                <a:gd name="T10" fmla="*/ 30 w 61"/>
                <a:gd name="T11" fmla="*/ 29 h 70"/>
                <a:gd name="T12" fmla="*/ 40 w 61"/>
                <a:gd name="T13" fmla="*/ 29 h 70"/>
                <a:gd name="T14" fmla="*/ 39 w 61"/>
                <a:gd name="T15" fmla="*/ 33 h 70"/>
                <a:gd name="T16" fmla="*/ 30 w 61"/>
                <a:gd name="T17" fmla="*/ 37 h 70"/>
                <a:gd name="T18" fmla="*/ 27 w 61"/>
                <a:gd name="T19" fmla="*/ 45 h 70"/>
                <a:gd name="T20" fmla="*/ 28 w 61"/>
                <a:gd name="T21" fmla="*/ 48 h 70"/>
                <a:gd name="T22" fmla="*/ 30 w 61"/>
                <a:gd name="T23" fmla="*/ 50 h 70"/>
                <a:gd name="T24" fmla="*/ 30 w 61"/>
                <a:gd name="T25" fmla="*/ 51 h 70"/>
                <a:gd name="T26" fmla="*/ 32 w 61"/>
                <a:gd name="T27" fmla="*/ 53 h 70"/>
                <a:gd name="T28" fmla="*/ 35 w 61"/>
                <a:gd name="T29" fmla="*/ 58 h 70"/>
                <a:gd name="T30" fmla="*/ 43 w 61"/>
                <a:gd name="T31" fmla="*/ 57 h 70"/>
                <a:gd name="T32" fmla="*/ 46 w 61"/>
                <a:gd name="T33" fmla="*/ 55 h 70"/>
                <a:gd name="T34" fmla="*/ 49 w 61"/>
                <a:gd name="T35" fmla="*/ 53 h 70"/>
                <a:gd name="T36" fmla="*/ 53 w 61"/>
                <a:gd name="T37" fmla="*/ 52 h 70"/>
                <a:gd name="T38" fmla="*/ 59 w 61"/>
                <a:gd name="T39" fmla="*/ 50 h 70"/>
                <a:gd name="T40" fmla="*/ 60 w 61"/>
                <a:gd name="T41" fmla="*/ 55 h 70"/>
                <a:gd name="T42" fmla="*/ 59 w 61"/>
                <a:gd name="T43" fmla="*/ 55 h 70"/>
                <a:gd name="T44" fmla="*/ 55 w 61"/>
                <a:gd name="T45" fmla="*/ 59 h 70"/>
                <a:gd name="T46" fmla="*/ 51 w 61"/>
                <a:gd name="T47" fmla="*/ 61 h 70"/>
                <a:gd name="T48" fmla="*/ 47 w 61"/>
                <a:gd name="T49" fmla="*/ 64 h 70"/>
                <a:gd name="T50" fmla="*/ 38 w 61"/>
                <a:gd name="T51" fmla="*/ 68 h 70"/>
                <a:gd name="T52" fmla="*/ 34 w 61"/>
                <a:gd name="T53" fmla="*/ 70 h 70"/>
                <a:gd name="T54" fmla="*/ 30 w 61"/>
                <a:gd name="T55" fmla="*/ 68 h 70"/>
                <a:gd name="T56" fmla="*/ 24 w 61"/>
                <a:gd name="T57" fmla="*/ 56 h 70"/>
                <a:gd name="T58" fmla="*/ 22 w 61"/>
                <a:gd name="T59" fmla="*/ 55 h 70"/>
                <a:gd name="T60" fmla="*/ 22 w 61"/>
                <a:gd name="T61" fmla="*/ 53 h 70"/>
                <a:gd name="T62" fmla="*/ 19 w 61"/>
                <a:gd name="T63" fmla="*/ 50 h 70"/>
                <a:gd name="T64" fmla="*/ 19 w 61"/>
                <a:gd name="T65" fmla="*/ 48 h 70"/>
                <a:gd name="T66" fmla="*/ 11 w 61"/>
                <a:gd name="T67" fmla="*/ 36 h 70"/>
                <a:gd name="T68" fmla="*/ 9 w 61"/>
                <a:gd name="T69" fmla="*/ 32 h 70"/>
                <a:gd name="T70" fmla="*/ 6 w 61"/>
                <a:gd name="T71" fmla="*/ 28 h 70"/>
                <a:gd name="T72" fmla="*/ 5 w 61"/>
                <a:gd name="T73" fmla="*/ 25 h 70"/>
                <a:gd name="T74" fmla="*/ 3 w 61"/>
                <a:gd name="T75" fmla="*/ 21 h 70"/>
                <a:gd name="T76" fmla="*/ 1 w 61"/>
                <a:gd name="T77" fmla="*/ 18 h 70"/>
                <a:gd name="T78" fmla="*/ 6 w 61"/>
                <a:gd name="T79" fmla="*/ 13 h 70"/>
                <a:gd name="T80" fmla="*/ 9 w 61"/>
                <a:gd name="T81" fmla="*/ 11 h 70"/>
                <a:gd name="T82" fmla="*/ 10 w 61"/>
                <a:gd name="T83" fmla="*/ 9 h 70"/>
                <a:gd name="T84" fmla="*/ 24 w 61"/>
                <a:gd name="T85" fmla="*/ 0 h 70"/>
                <a:gd name="T86" fmla="*/ 25 w 61"/>
                <a:gd name="T87" fmla="*/ 0 h 70"/>
                <a:gd name="T88" fmla="*/ 29 w 61"/>
                <a:gd name="T89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" h="70">
                  <a:moveTo>
                    <a:pt x="29" y="1"/>
                  </a:moveTo>
                  <a:cubicBezTo>
                    <a:pt x="30" y="3"/>
                    <a:pt x="29" y="4"/>
                    <a:pt x="29" y="5"/>
                  </a:cubicBezTo>
                  <a:cubicBezTo>
                    <a:pt x="24" y="7"/>
                    <a:pt x="21" y="11"/>
                    <a:pt x="16" y="12"/>
                  </a:cubicBezTo>
                  <a:cubicBezTo>
                    <a:pt x="13" y="14"/>
                    <a:pt x="10" y="19"/>
                    <a:pt x="13" y="22"/>
                  </a:cubicBezTo>
                  <a:cubicBezTo>
                    <a:pt x="14" y="27"/>
                    <a:pt x="18" y="29"/>
                    <a:pt x="20" y="32"/>
                  </a:cubicBezTo>
                  <a:cubicBezTo>
                    <a:pt x="25" y="34"/>
                    <a:pt x="27" y="31"/>
                    <a:pt x="30" y="29"/>
                  </a:cubicBezTo>
                  <a:cubicBezTo>
                    <a:pt x="33" y="28"/>
                    <a:pt x="38" y="26"/>
                    <a:pt x="40" y="29"/>
                  </a:cubicBezTo>
                  <a:cubicBezTo>
                    <a:pt x="39" y="30"/>
                    <a:pt x="39" y="31"/>
                    <a:pt x="39" y="33"/>
                  </a:cubicBezTo>
                  <a:cubicBezTo>
                    <a:pt x="35" y="34"/>
                    <a:pt x="34" y="36"/>
                    <a:pt x="30" y="37"/>
                  </a:cubicBezTo>
                  <a:cubicBezTo>
                    <a:pt x="28" y="39"/>
                    <a:pt x="27" y="42"/>
                    <a:pt x="27" y="45"/>
                  </a:cubicBezTo>
                  <a:cubicBezTo>
                    <a:pt x="28" y="45"/>
                    <a:pt x="28" y="47"/>
                    <a:pt x="28" y="48"/>
                  </a:cubicBezTo>
                  <a:cubicBezTo>
                    <a:pt x="29" y="49"/>
                    <a:pt x="30" y="49"/>
                    <a:pt x="30" y="50"/>
                  </a:cubicBezTo>
                  <a:cubicBezTo>
                    <a:pt x="30" y="50"/>
                    <a:pt x="30" y="51"/>
                    <a:pt x="30" y="51"/>
                  </a:cubicBezTo>
                  <a:cubicBezTo>
                    <a:pt x="31" y="52"/>
                    <a:pt x="32" y="52"/>
                    <a:pt x="32" y="53"/>
                  </a:cubicBezTo>
                  <a:cubicBezTo>
                    <a:pt x="33" y="54"/>
                    <a:pt x="34" y="56"/>
                    <a:pt x="35" y="58"/>
                  </a:cubicBezTo>
                  <a:cubicBezTo>
                    <a:pt x="37" y="59"/>
                    <a:pt x="41" y="58"/>
                    <a:pt x="43" y="57"/>
                  </a:cubicBezTo>
                  <a:cubicBezTo>
                    <a:pt x="43" y="56"/>
                    <a:pt x="44" y="56"/>
                    <a:pt x="46" y="55"/>
                  </a:cubicBezTo>
                  <a:cubicBezTo>
                    <a:pt x="47" y="55"/>
                    <a:pt x="48" y="53"/>
                    <a:pt x="49" y="53"/>
                  </a:cubicBezTo>
                  <a:cubicBezTo>
                    <a:pt x="50" y="52"/>
                    <a:pt x="52" y="52"/>
                    <a:pt x="53" y="52"/>
                  </a:cubicBezTo>
                  <a:cubicBezTo>
                    <a:pt x="55" y="51"/>
                    <a:pt x="56" y="50"/>
                    <a:pt x="59" y="50"/>
                  </a:cubicBezTo>
                  <a:cubicBezTo>
                    <a:pt x="60" y="51"/>
                    <a:pt x="61" y="52"/>
                    <a:pt x="60" y="55"/>
                  </a:cubicBezTo>
                  <a:cubicBezTo>
                    <a:pt x="60" y="55"/>
                    <a:pt x="59" y="55"/>
                    <a:pt x="59" y="55"/>
                  </a:cubicBezTo>
                  <a:cubicBezTo>
                    <a:pt x="57" y="56"/>
                    <a:pt x="56" y="58"/>
                    <a:pt x="55" y="59"/>
                  </a:cubicBezTo>
                  <a:cubicBezTo>
                    <a:pt x="54" y="60"/>
                    <a:pt x="52" y="60"/>
                    <a:pt x="51" y="61"/>
                  </a:cubicBezTo>
                  <a:cubicBezTo>
                    <a:pt x="50" y="62"/>
                    <a:pt x="48" y="63"/>
                    <a:pt x="47" y="64"/>
                  </a:cubicBezTo>
                  <a:cubicBezTo>
                    <a:pt x="45" y="65"/>
                    <a:pt x="41" y="66"/>
                    <a:pt x="38" y="68"/>
                  </a:cubicBezTo>
                  <a:cubicBezTo>
                    <a:pt x="37" y="69"/>
                    <a:pt x="35" y="70"/>
                    <a:pt x="34" y="70"/>
                  </a:cubicBezTo>
                  <a:cubicBezTo>
                    <a:pt x="32" y="70"/>
                    <a:pt x="32" y="68"/>
                    <a:pt x="30" y="68"/>
                  </a:cubicBezTo>
                  <a:cubicBezTo>
                    <a:pt x="29" y="63"/>
                    <a:pt x="25" y="61"/>
                    <a:pt x="24" y="56"/>
                  </a:cubicBezTo>
                  <a:cubicBezTo>
                    <a:pt x="24" y="55"/>
                    <a:pt x="22" y="55"/>
                    <a:pt x="22" y="55"/>
                  </a:cubicBezTo>
                  <a:cubicBezTo>
                    <a:pt x="22" y="54"/>
                    <a:pt x="22" y="53"/>
                    <a:pt x="22" y="53"/>
                  </a:cubicBezTo>
                  <a:cubicBezTo>
                    <a:pt x="21" y="52"/>
                    <a:pt x="20" y="51"/>
                    <a:pt x="19" y="50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16" y="45"/>
                    <a:pt x="14" y="40"/>
                    <a:pt x="11" y="36"/>
                  </a:cubicBezTo>
                  <a:cubicBezTo>
                    <a:pt x="11" y="35"/>
                    <a:pt x="9" y="34"/>
                    <a:pt x="9" y="32"/>
                  </a:cubicBezTo>
                  <a:cubicBezTo>
                    <a:pt x="8" y="31"/>
                    <a:pt x="7" y="29"/>
                    <a:pt x="6" y="28"/>
                  </a:cubicBezTo>
                  <a:cubicBezTo>
                    <a:pt x="6" y="27"/>
                    <a:pt x="5" y="26"/>
                    <a:pt x="5" y="25"/>
                  </a:cubicBezTo>
                  <a:cubicBezTo>
                    <a:pt x="4" y="24"/>
                    <a:pt x="3" y="23"/>
                    <a:pt x="3" y="21"/>
                  </a:cubicBezTo>
                  <a:cubicBezTo>
                    <a:pt x="2" y="20"/>
                    <a:pt x="0" y="19"/>
                    <a:pt x="1" y="18"/>
                  </a:cubicBezTo>
                  <a:cubicBezTo>
                    <a:pt x="1" y="15"/>
                    <a:pt x="4" y="14"/>
                    <a:pt x="6" y="13"/>
                  </a:cubicBezTo>
                  <a:cubicBezTo>
                    <a:pt x="7" y="12"/>
                    <a:pt x="7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4" y="7"/>
                    <a:pt x="20" y="2"/>
                    <a:pt x="24" y="0"/>
                  </a:cubicBezTo>
                  <a:cubicBezTo>
                    <a:pt x="24" y="0"/>
                    <a:pt x="25" y="0"/>
                    <a:pt x="25" y="0"/>
                  </a:cubicBezTo>
                  <a:cubicBezTo>
                    <a:pt x="27" y="0"/>
                    <a:pt x="28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32">
              <a:extLst>
                <a:ext uri="{FF2B5EF4-FFF2-40B4-BE49-F238E27FC236}">
                  <a16:creationId xmlns:a16="http://schemas.microsoft.com/office/drawing/2014/main" xmlns="" id="{EBEE7BA5-C3B9-489B-A01E-FC5334343E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3" y="2300"/>
              <a:ext cx="117" cy="141"/>
            </a:xfrm>
            <a:custGeom>
              <a:avLst/>
              <a:gdLst>
                <a:gd name="T0" fmla="*/ 28 w 56"/>
                <a:gd name="T1" fmla="*/ 49 h 68"/>
                <a:gd name="T2" fmla="*/ 29 w 56"/>
                <a:gd name="T3" fmla="*/ 46 h 68"/>
                <a:gd name="T4" fmla="*/ 20 w 56"/>
                <a:gd name="T5" fmla="*/ 41 h 68"/>
                <a:gd name="T6" fmla="*/ 17 w 56"/>
                <a:gd name="T7" fmla="*/ 42 h 68"/>
                <a:gd name="T8" fmla="*/ 9 w 56"/>
                <a:gd name="T9" fmla="*/ 50 h 68"/>
                <a:gd name="T10" fmla="*/ 0 w 56"/>
                <a:gd name="T11" fmla="*/ 48 h 68"/>
                <a:gd name="T12" fmla="*/ 3 w 56"/>
                <a:gd name="T13" fmla="*/ 43 h 68"/>
                <a:gd name="T14" fmla="*/ 8 w 56"/>
                <a:gd name="T15" fmla="*/ 38 h 68"/>
                <a:gd name="T16" fmla="*/ 8 w 56"/>
                <a:gd name="T17" fmla="*/ 37 h 68"/>
                <a:gd name="T18" fmla="*/ 15 w 56"/>
                <a:gd name="T19" fmla="*/ 30 h 68"/>
                <a:gd name="T20" fmla="*/ 21 w 56"/>
                <a:gd name="T21" fmla="*/ 26 h 68"/>
                <a:gd name="T22" fmla="*/ 20 w 56"/>
                <a:gd name="T23" fmla="*/ 24 h 68"/>
                <a:gd name="T24" fmla="*/ 29 w 56"/>
                <a:gd name="T25" fmla="*/ 15 h 68"/>
                <a:gd name="T26" fmla="*/ 31 w 56"/>
                <a:gd name="T27" fmla="*/ 14 h 68"/>
                <a:gd name="T28" fmla="*/ 41 w 56"/>
                <a:gd name="T29" fmla="*/ 3 h 68"/>
                <a:gd name="T30" fmla="*/ 44 w 56"/>
                <a:gd name="T31" fmla="*/ 1 h 68"/>
                <a:gd name="T32" fmla="*/ 50 w 56"/>
                <a:gd name="T33" fmla="*/ 1 h 68"/>
                <a:gd name="T34" fmla="*/ 55 w 56"/>
                <a:gd name="T35" fmla="*/ 5 h 68"/>
                <a:gd name="T36" fmla="*/ 55 w 56"/>
                <a:gd name="T37" fmla="*/ 12 h 68"/>
                <a:gd name="T38" fmla="*/ 53 w 56"/>
                <a:gd name="T39" fmla="*/ 14 h 68"/>
                <a:gd name="T40" fmla="*/ 45 w 56"/>
                <a:gd name="T41" fmla="*/ 36 h 68"/>
                <a:gd name="T42" fmla="*/ 42 w 56"/>
                <a:gd name="T43" fmla="*/ 42 h 68"/>
                <a:gd name="T44" fmla="*/ 41 w 56"/>
                <a:gd name="T45" fmla="*/ 48 h 68"/>
                <a:gd name="T46" fmla="*/ 39 w 56"/>
                <a:gd name="T47" fmla="*/ 49 h 68"/>
                <a:gd name="T48" fmla="*/ 39 w 56"/>
                <a:gd name="T49" fmla="*/ 51 h 68"/>
                <a:gd name="T50" fmla="*/ 38 w 56"/>
                <a:gd name="T51" fmla="*/ 53 h 68"/>
                <a:gd name="T52" fmla="*/ 35 w 56"/>
                <a:gd name="T53" fmla="*/ 60 h 68"/>
                <a:gd name="T54" fmla="*/ 35 w 56"/>
                <a:gd name="T55" fmla="*/ 61 h 68"/>
                <a:gd name="T56" fmla="*/ 33 w 56"/>
                <a:gd name="T57" fmla="*/ 63 h 68"/>
                <a:gd name="T58" fmla="*/ 31 w 56"/>
                <a:gd name="T59" fmla="*/ 67 h 68"/>
                <a:gd name="T60" fmla="*/ 26 w 56"/>
                <a:gd name="T61" fmla="*/ 66 h 68"/>
                <a:gd name="T62" fmla="*/ 24 w 56"/>
                <a:gd name="T63" fmla="*/ 64 h 68"/>
                <a:gd name="T64" fmla="*/ 25 w 56"/>
                <a:gd name="T65" fmla="*/ 61 h 68"/>
                <a:gd name="T66" fmla="*/ 28 w 56"/>
                <a:gd name="T67" fmla="*/ 49 h 68"/>
                <a:gd name="T68" fmla="*/ 34 w 56"/>
                <a:gd name="T69" fmla="*/ 25 h 68"/>
                <a:gd name="T70" fmla="*/ 29 w 56"/>
                <a:gd name="T71" fmla="*/ 34 h 68"/>
                <a:gd name="T72" fmla="*/ 37 w 56"/>
                <a:gd name="T73" fmla="*/ 30 h 68"/>
                <a:gd name="T74" fmla="*/ 37 w 56"/>
                <a:gd name="T75" fmla="*/ 28 h 68"/>
                <a:gd name="T76" fmla="*/ 38 w 56"/>
                <a:gd name="T77" fmla="*/ 24 h 68"/>
                <a:gd name="T78" fmla="*/ 34 w 56"/>
                <a:gd name="T79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8">
                  <a:moveTo>
                    <a:pt x="28" y="49"/>
                  </a:moveTo>
                  <a:cubicBezTo>
                    <a:pt x="28" y="48"/>
                    <a:pt x="29" y="47"/>
                    <a:pt x="29" y="46"/>
                  </a:cubicBezTo>
                  <a:cubicBezTo>
                    <a:pt x="28" y="43"/>
                    <a:pt x="23" y="40"/>
                    <a:pt x="20" y="41"/>
                  </a:cubicBezTo>
                  <a:cubicBezTo>
                    <a:pt x="19" y="41"/>
                    <a:pt x="18" y="42"/>
                    <a:pt x="17" y="42"/>
                  </a:cubicBezTo>
                  <a:cubicBezTo>
                    <a:pt x="14" y="44"/>
                    <a:pt x="10" y="47"/>
                    <a:pt x="9" y="50"/>
                  </a:cubicBezTo>
                  <a:cubicBezTo>
                    <a:pt x="6" y="53"/>
                    <a:pt x="0" y="52"/>
                    <a:pt x="0" y="48"/>
                  </a:cubicBezTo>
                  <a:cubicBezTo>
                    <a:pt x="0" y="47"/>
                    <a:pt x="3" y="44"/>
                    <a:pt x="3" y="43"/>
                  </a:cubicBezTo>
                  <a:cubicBezTo>
                    <a:pt x="5" y="41"/>
                    <a:pt x="6" y="39"/>
                    <a:pt x="8" y="38"/>
                  </a:cubicBezTo>
                  <a:cubicBezTo>
                    <a:pt x="8" y="38"/>
                    <a:pt x="8" y="37"/>
                    <a:pt x="8" y="37"/>
                  </a:cubicBezTo>
                  <a:cubicBezTo>
                    <a:pt x="11" y="35"/>
                    <a:pt x="13" y="33"/>
                    <a:pt x="15" y="30"/>
                  </a:cubicBezTo>
                  <a:cubicBezTo>
                    <a:pt x="17" y="29"/>
                    <a:pt x="18" y="27"/>
                    <a:pt x="21" y="26"/>
                  </a:cubicBezTo>
                  <a:cubicBezTo>
                    <a:pt x="21" y="25"/>
                    <a:pt x="20" y="25"/>
                    <a:pt x="20" y="24"/>
                  </a:cubicBezTo>
                  <a:cubicBezTo>
                    <a:pt x="23" y="21"/>
                    <a:pt x="27" y="18"/>
                    <a:pt x="29" y="15"/>
                  </a:cubicBezTo>
                  <a:cubicBezTo>
                    <a:pt x="30" y="14"/>
                    <a:pt x="31" y="14"/>
                    <a:pt x="31" y="14"/>
                  </a:cubicBezTo>
                  <a:cubicBezTo>
                    <a:pt x="34" y="11"/>
                    <a:pt x="38" y="5"/>
                    <a:pt x="41" y="3"/>
                  </a:cubicBezTo>
                  <a:cubicBezTo>
                    <a:pt x="42" y="2"/>
                    <a:pt x="43" y="2"/>
                    <a:pt x="44" y="1"/>
                  </a:cubicBezTo>
                  <a:cubicBezTo>
                    <a:pt x="44" y="0"/>
                    <a:pt x="49" y="0"/>
                    <a:pt x="50" y="1"/>
                  </a:cubicBezTo>
                  <a:cubicBezTo>
                    <a:pt x="52" y="2"/>
                    <a:pt x="52" y="4"/>
                    <a:pt x="55" y="5"/>
                  </a:cubicBezTo>
                  <a:cubicBezTo>
                    <a:pt x="56" y="7"/>
                    <a:pt x="56" y="9"/>
                    <a:pt x="55" y="12"/>
                  </a:cubicBezTo>
                  <a:cubicBezTo>
                    <a:pt x="55" y="13"/>
                    <a:pt x="54" y="13"/>
                    <a:pt x="53" y="14"/>
                  </a:cubicBezTo>
                  <a:cubicBezTo>
                    <a:pt x="51" y="22"/>
                    <a:pt x="49" y="29"/>
                    <a:pt x="45" y="36"/>
                  </a:cubicBezTo>
                  <a:cubicBezTo>
                    <a:pt x="45" y="38"/>
                    <a:pt x="44" y="40"/>
                    <a:pt x="42" y="42"/>
                  </a:cubicBezTo>
                  <a:cubicBezTo>
                    <a:pt x="42" y="44"/>
                    <a:pt x="41" y="45"/>
                    <a:pt x="41" y="48"/>
                  </a:cubicBezTo>
                  <a:cubicBezTo>
                    <a:pt x="41" y="48"/>
                    <a:pt x="40" y="49"/>
                    <a:pt x="39" y="49"/>
                  </a:cubicBezTo>
                  <a:cubicBezTo>
                    <a:pt x="39" y="50"/>
                    <a:pt x="40" y="50"/>
                    <a:pt x="39" y="51"/>
                  </a:cubicBezTo>
                  <a:cubicBezTo>
                    <a:pt x="39" y="52"/>
                    <a:pt x="38" y="52"/>
                    <a:pt x="38" y="53"/>
                  </a:cubicBezTo>
                  <a:cubicBezTo>
                    <a:pt x="39" y="55"/>
                    <a:pt x="36" y="57"/>
                    <a:pt x="35" y="60"/>
                  </a:cubicBezTo>
                  <a:cubicBezTo>
                    <a:pt x="35" y="60"/>
                    <a:pt x="35" y="61"/>
                    <a:pt x="35" y="61"/>
                  </a:cubicBezTo>
                  <a:cubicBezTo>
                    <a:pt x="34" y="62"/>
                    <a:pt x="33" y="63"/>
                    <a:pt x="33" y="63"/>
                  </a:cubicBezTo>
                  <a:cubicBezTo>
                    <a:pt x="32" y="65"/>
                    <a:pt x="32" y="66"/>
                    <a:pt x="31" y="67"/>
                  </a:cubicBezTo>
                  <a:cubicBezTo>
                    <a:pt x="29" y="68"/>
                    <a:pt x="28" y="67"/>
                    <a:pt x="26" y="66"/>
                  </a:cubicBezTo>
                  <a:cubicBezTo>
                    <a:pt x="25" y="65"/>
                    <a:pt x="24" y="65"/>
                    <a:pt x="24" y="64"/>
                  </a:cubicBezTo>
                  <a:cubicBezTo>
                    <a:pt x="24" y="63"/>
                    <a:pt x="25" y="62"/>
                    <a:pt x="25" y="61"/>
                  </a:cubicBezTo>
                  <a:cubicBezTo>
                    <a:pt x="26" y="57"/>
                    <a:pt x="26" y="52"/>
                    <a:pt x="28" y="49"/>
                  </a:cubicBezTo>
                  <a:close/>
                  <a:moveTo>
                    <a:pt x="34" y="25"/>
                  </a:moveTo>
                  <a:cubicBezTo>
                    <a:pt x="31" y="26"/>
                    <a:pt x="28" y="29"/>
                    <a:pt x="29" y="34"/>
                  </a:cubicBezTo>
                  <a:cubicBezTo>
                    <a:pt x="33" y="35"/>
                    <a:pt x="35" y="33"/>
                    <a:pt x="37" y="30"/>
                  </a:cubicBezTo>
                  <a:cubicBezTo>
                    <a:pt x="37" y="29"/>
                    <a:pt x="37" y="29"/>
                    <a:pt x="37" y="28"/>
                  </a:cubicBezTo>
                  <a:cubicBezTo>
                    <a:pt x="38" y="27"/>
                    <a:pt x="39" y="26"/>
                    <a:pt x="38" y="24"/>
                  </a:cubicBezTo>
                  <a:cubicBezTo>
                    <a:pt x="37" y="23"/>
                    <a:pt x="35" y="24"/>
                    <a:pt x="3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33">
              <a:extLst>
                <a:ext uri="{FF2B5EF4-FFF2-40B4-BE49-F238E27FC236}">
                  <a16:creationId xmlns:a16="http://schemas.microsoft.com/office/drawing/2014/main" xmlns="" id="{2BD792DA-504F-45B9-89BB-9B3197FBC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" y="2320"/>
              <a:ext cx="94" cy="146"/>
            </a:xfrm>
            <a:custGeom>
              <a:avLst/>
              <a:gdLst>
                <a:gd name="T0" fmla="*/ 15 w 45"/>
                <a:gd name="T1" fmla="*/ 21 h 70"/>
                <a:gd name="T2" fmla="*/ 15 w 45"/>
                <a:gd name="T3" fmla="*/ 22 h 70"/>
                <a:gd name="T4" fmla="*/ 24 w 45"/>
                <a:gd name="T5" fmla="*/ 34 h 70"/>
                <a:gd name="T6" fmla="*/ 24 w 45"/>
                <a:gd name="T7" fmla="*/ 36 h 70"/>
                <a:gd name="T8" fmla="*/ 29 w 45"/>
                <a:gd name="T9" fmla="*/ 38 h 70"/>
                <a:gd name="T10" fmla="*/ 29 w 45"/>
                <a:gd name="T11" fmla="*/ 30 h 70"/>
                <a:gd name="T12" fmla="*/ 28 w 45"/>
                <a:gd name="T13" fmla="*/ 20 h 70"/>
                <a:gd name="T14" fmla="*/ 28 w 45"/>
                <a:gd name="T15" fmla="*/ 16 h 70"/>
                <a:gd name="T16" fmla="*/ 26 w 45"/>
                <a:gd name="T17" fmla="*/ 4 h 70"/>
                <a:gd name="T18" fmla="*/ 33 w 45"/>
                <a:gd name="T19" fmla="*/ 0 h 70"/>
                <a:gd name="T20" fmla="*/ 37 w 45"/>
                <a:gd name="T21" fmla="*/ 6 h 70"/>
                <a:gd name="T22" fmla="*/ 36 w 45"/>
                <a:gd name="T23" fmla="*/ 8 h 70"/>
                <a:gd name="T24" fmla="*/ 37 w 45"/>
                <a:gd name="T25" fmla="*/ 12 h 70"/>
                <a:gd name="T26" fmla="*/ 38 w 45"/>
                <a:gd name="T27" fmla="*/ 20 h 70"/>
                <a:gd name="T28" fmla="*/ 39 w 45"/>
                <a:gd name="T29" fmla="*/ 23 h 70"/>
                <a:gd name="T30" fmla="*/ 39 w 45"/>
                <a:gd name="T31" fmla="*/ 26 h 70"/>
                <a:gd name="T32" fmla="*/ 40 w 45"/>
                <a:gd name="T33" fmla="*/ 29 h 70"/>
                <a:gd name="T34" fmla="*/ 40 w 45"/>
                <a:gd name="T35" fmla="*/ 34 h 70"/>
                <a:gd name="T36" fmla="*/ 40 w 45"/>
                <a:gd name="T37" fmla="*/ 40 h 70"/>
                <a:gd name="T38" fmla="*/ 42 w 45"/>
                <a:gd name="T39" fmla="*/ 44 h 70"/>
                <a:gd name="T40" fmla="*/ 42 w 45"/>
                <a:gd name="T41" fmla="*/ 48 h 70"/>
                <a:gd name="T42" fmla="*/ 43 w 45"/>
                <a:gd name="T43" fmla="*/ 51 h 70"/>
                <a:gd name="T44" fmla="*/ 43 w 45"/>
                <a:gd name="T45" fmla="*/ 53 h 70"/>
                <a:gd name="T46" fmla="*/ 45 w 45"/>
                <a:gd name="T47" fmla="*/ 64 h 70"/>
                <a:gd name="T48" fmla="*/ 43 w 45"/>
                <a:gd name="T49" fmla="*/ 67 h 70"/>
                <a:gd name="T50" fmla="*/ 41 w 45"/>
                <a:gd name="T51" fmla="*/ 67 h 70"/>
                <a:gd name="T52" fmla="*/ 36 w 45"/>
                <a:gd name="T53" fmla="*/ 68 h 70"/>
                <a:gd name="T54" fmla="*/ 33 w 45"/>
                <a:gd name="T55" fmla="*/ 65 h 70"/>
                <a:gd name="T56" fmla="*/ 29 w 45"/>
                <a:gd name="T57" fmla="*/ 62 h 70"/>
                <a:gd name="T58" fmla="*/ 28 w 45"/>
                <a:gd name="T59" fmla="*/ 60 h 70"/>
                <a:gd name="T60" fmla="*/ 23 w 45"/>
                <a:gd name="T61" fmla="*/ 53 h 70"/>
                <a:gd name="T62" fmla="*/ 24 w 45"/>
                <a:gd name="T63" fmla="*/ 52 h 70"/>
                <a:gd name="T64" fmla="*/ 21 w 45"/>
                <a:gd name="T65" fmla="*/ 49 h 70"/>
                <a:gd name="T66" fmla="*/ 16 w 45"/>
                <a:gd name="T67" fmla="*/ 41 h 70"/>
                <a:gd name="T68" fmla="*/ 12 w 45"/>
                <a:gd name="T69" fmla="*/ 36 h 70"/>
                <a:gd name="T70" fmla="*/ 8 w 45"/>
                <a:gd name="T71" fmla="*/ 30 h 70"/>
                <a:gd name="T72" fmla="*/ 3 w 45"/>
                <a:gd name="T73" fmla="*/ 22 h 70"/>
                <a:gd name="T74" fmla="*/ 0 w 45"/>
                <a:gd name="T75" fmla="*/ 17 h 70"/>
                <a:gd name="T76" fmla="*/ 7 w 45"/>
                <a:gd name="T77" fmla="*/ 12 h 70"/>
                <a:gd name="T78" fmla="*/ 15 w 45"/>
                <a:gd name="T79" fmla="*/ 2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" h="70">
                  <a:moveTo>
                    <a:pt x="15" y="21"/>
                  </a:moveTo>
                  <a:cubicBezTo>
                    <a:pt x="15" y="21"/>
                    <a:pt x="15" y="22"/>
                    <a:pt x="15" y="22"/>
                  </a:cubicBezTo>
                  <a:cubicBezTo>
                    <a:pt x="19" y="26"/>
                    <a:pt x="20" y="31"/>
                    <a:pt x="24" y="34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6"/>
                    <a:pt x="27" y="39"/>
                    <a:pt x="29" y="38"/>
                  </a:cubicBezTo>
                  <a:cubicBezTo>
                    <a:pt x="30" y="38"/>
                    <a:pt x="30" y="33"/>
                    <a:pt x="29" y="30"/>
                  </a:cubicBezTo>
                  <a:cubicBezTo>
                    <a:pt x="29" y="27"/>
                    <a:pt x="28" y="24"/>
                    <a:pt x="28" y="20"/>
                  </a:cubicBezTo>
                  <a:cubicBezTo>
                    <a:pt x="28" y="19"/>
                    <a:pt x="28" y="17"/>
                    <a:pt x="28" y="16"/>
                  </a:cubicBezTo>
                  <a:cubicBezTo>
                    <a:pt x="27" y="14"/>
                    <a:pt x="25" y="8"/>
                    <a:pt x="26" y="4"/>
                  </a:cubicBezTo>
                  <a:cubicBezTo>
                    <a:pt x="27" y="1"/>
                    <a:pt x="30" y="1"/>
                    <a:pt x="33" y="0"/>
                  </a:cubicBezTo>
                  <a:cubicBezTo>
                    <a:pt x="35" y="1"/>
                    <a:pt x="36" y="4"/>
                    <a:pt x="37" y="6"/>
                  </a:cubicBezTo>
                  <a:cubicBezTo>
                    <a:pt x="37" y="7"/>
                    <a:pt x="36" y="7"/>
                    <a:pt x="36" y="8"/>
                  </a:cubicBezTo>
                  <a:cubicBezTo>
                    <a:pt x="36" y="9"/>
                    <a:pt x="37" y="10"/>
                    <a:pt x="37" y="12"/>
                  </a:cubicBezTo>
                  <a:cubicBezTo>
                    <a:pt x="38" y="14"/>
                    <a:pt x="37" y="18"/>
                    <a:pt x="38" y="20"/>
                  </a:cubicBezTo>
                  <a:cubicBezTo>
                    <a:pt x="38" y="21"/>
                    <a:pt x="39" y="22"/>
                    <a:pt x="39" y="23"/>
                  </a:cubicBezTo>
                  <a:cubicBezTo>
                    <a:pt x="39" y="24"/>
                    <a:pt x="39" y="25"/>
                    <a:pt x="39" y="26"/>
                  </a:cubicBezTo>
                  <a:cubicBezTo>
                    <a:pt x="39" y="27"/>
                    <a:pt x="40" y="28"/>
                    <a:pt x="40" y="29"/>
                  </a:cubicBezTo>
                  <a:cubicBezTo>
                    <a:pt x="40" y="30"/>
                    <a:pt x="40" y="32"/>
                    <a:pt x="40" y="34"/>
                  </a:cubicBezTo>
                  <a:cubicBezTo>
                    <a:pt x="40" y="36"/>
                    <a:pt x="40" y="38"/>
                    <a:pt x="40" y="40"/>
                  </a:cubicBezTo>
                  <a:cubicBezTo>
                    <a:pt x="41" y="42"/>
                    <a:pt x="41" y="43"/>
                    <a:pt x="42" y="44"/>
                  </a:cubicBezTo>
                  <a:cubicBezTo>
                    <a:pt x="42" y="45"/>
                    <a:pt x="42" y="47"/>
                    <a:pt x="42" y="48"/>
                  </a:cubicBezTo>
                  <a:cubicBezTo>
                    <a:pt x="43" y="49"/>
                    <a:pt x="43" y="50"/>
                    <a:pt x="43" y="51"/>
                  </a:cubicBezTo>
                  <a:cubicBezTo>
                    <a:pt x="43" y="52"/>
                    <a:pt x="43" y="52"/>
                    <a:pt x="43" y="53"/>
                  </a:cubicBezTo>
                  <a:cubicBezTo>
                    <a:pt x="43" y="55"/>
                    <a:pt x="45" y="62"/>
                    <a:pt x="45" y="64"/>
                  </a:cubicBezTo>
                  <a:cubicBezTo>
                    <a:pt x="45" y="64"/>
                    <a:pt x="43" y="66"/>
                    <a:pt x="43" y="67"/>
                  </a:cubicBezTo>
                  <a:cubicBezTo>
                    <a:pt x="42" y="67"/>
                    <a:pt x="42" y="67"/>
                    <a:pt x="41" y="67"/>
                  </a:cubicBezTo>
                  <a:cubicBezTo>
                    <a:pt x="39" y="68"/>
                    <a:pt x="39" y="70"/>
                    <a:pt x="36" y="68"/>
                  </a:cubicBezTo>
                  <a:cubicBezTo>
                    <a:pt x="35" y="68"/>
                    <a:pt x="34" y="66"/>
                    <a:pt x="33" y="65"/>
                  </a:cubicBezTo>
                  <a:cubicBezTo>
                    <a:pt x="31" y="64"/>
                    <a:pt x="30" y="63"/>
                    <a:pt x="29" y="62"/>
                  </a:cubicBezTo>
                  <a:cubicBezTo>
                    <a:pt x="28" y="61"/>
                    <a:pt x="28" y="60"/>
                    <a:pt x="28" y="60"/>
                  </a:cubicBezTo>
                  <a:cubicBezTo>
                    <a:pt x="27" y="58"/>
                    <a:pt x="25" y="55"/>
                    <a:pt x="23" y="53"/>
                  </a:cubicBezTo>
                  <a:cubicBezTo>
                    <a:pt x="23" y="53"/>
                    <a:pt x="24" y="52"/>
                    <a:pt x="24" y="52"/>
                  </a:cubicBezTo>
                  <a:cubicBezTo>
                    <a:pt x="23" y="51"/>
                    <a:pt x="22" y="50"/>
                    <a:pt x="21" y="49"/>
                  </a:cubicBezTo>
                  <a:cubicBezTo>
                    <a:pt x="19" y="46"/>
                    <a:pt x="18" y="43"/>
                    <a:pt x="16" y="41"/>
                  </a:cubicBezTo>
                  <a:cubicBezTo>
                    <a:pt x="15" y="39"/>
                    <a:pt x="14" y="38"/>
                    <a:pt x="12" y="36"/>
                  </a:cubicBezTo>
                  <a:cubicBezTo>
                    <a:pt x="11" y="34"/>
                    <a:pt x="10" y="32"/>
                    <a:pt x="8" y="30"/>
                  </a:cubicBezTo>
                  <a:cubicBezTo>
                    <a:pt x="8" y="27"/>
                    <a:pt x="5" y="24"/>
                    <a:pt x="3" y="22"/>
                  </a:cubicBezTo>
                  <a:cubicBezTo>
                    <a:pt x="3" y="20"/>
                    <a:pt x="0" y="19"/>
                    <a:pt x="0" y="17"/>
                  </a:cubicBezTo>
                  <a:cubicBezTo>
                    <a:pt x="0" y="14"/>
                    <a:pt x="3" y="11"/>
                    <a:pt x="7" y="12"/>
                  </a:cubicBezTo>
                  <a:cubicBezTo>
                    <a:pt x="10" y="12"/>
                    <a:pt x="11" y="19"/>
                    <a:pt x="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34">
              <a:extLst>
                <a:ext uri="{FF2B5EF4-FFF2-40B4-BE49-F238E27FC236}">
                  <a16:creationId xmlns:a16="http://schemas.microsoft.com/office/drawing/2014/main" xmlns="" id="{5C1B79FB-5288-4B9D-A884-448F281F46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4" y="2327"/>
              <a:ext cx="129" cy="149"/>
            </a:xfrm>
            <a:custGeom>
              <a:avLst/>
              <a:gdLst>
                <a:gd name="T0" fmla="*/ 38 w 62"/>
                <a:gd name="T1" fmla="*/ 28 h 72"/>
                <a:gd name="T2" fmla="*/ 43 w 62"/>
                <a:gd name="T3" fmla="*/ 29 h 72"/>
                <a:gd name="T4" fmla="*/ 51 w 62"/>
                <a:gd name="T5" fmla="*/ 14 h 72"/>
                <a:gd name="T6" fmla="*/ 54 w 62"/>
                <a:gd name="T7" fmla="*/ 11 h 72"/>
                <a:gd name="T8" fmla="*/ 58 w 62"/>
                <a:gd name="T9" fmla="*/ 21 h 72"/>
                <a:gd name="T10" fmla="*/ 50 w 62"/>
                <a:gd name="T11" fmla="*/ 36 h 72"/>
                <a:gd name="T12" fmla="*/ 47 w 62"/>
                <a:gd name="T13" fmla="*/ 40 h 72"/>
                <a:gd name="T14" fmla="*/ 44 w 62"/>
                <a:gd name="T15" fmla="*/ 47 h 72"/>
                <a:gd name="T16" fmla="*/ 41 w 62"/>
                <a:gd name="T17" fmla="*/ 53 h 72"/>
                <a:gd name="T18" fmla="*/ 39 w 62"/>
                <a:gd name="T19" fmla="*/ 55 h 72"/>
                <a:gd name="T20" fmla="*/ 40 w 62"/>
                <a:gd name="T21" fmla="*/ 57 h 72"/>
                <a:gd name="T22" fmla="*/ 38 w 62"/>
                <a:gd name="T23" fmla="*/ 58 h 72"/>
                <a:gd name="T24" fmla="*/ 37 w 62"/>
                <a:gd name="T25" fmla="*/ 61 h 72"/>
                <a:gd name="T26" fmla="*/ 35 w 62"/>
                <a:gd name="T27" fmla="*/ 65 h 72"/>
                <a:gd name="T28" fmla="*/ 32 w 62"/>
                <a:gd name="T29" fmla="*/ 67 h 72"/>
                <a:gd name="T30" fmla="*/ 27 w 62"/>
                <a:gd name="T31" fmla="*/ 71 h 72"/>
                <a:gd name="T32" fmla="*/ 26 w 62"/>
                <a:gd name="T33" fmla="*/ 70 h 72"/>
                <a:gd name="T34" fmla="*/ 24 w 62"/>
                <a:gd name="T35" fmla="*/ 69 h 72"/>
                <a:gd name="T36" fmla="*/ 23 w 62"/>
                <a:gd name="T37" fmla="*/ 61 h 72"/>
                <a:gd name="T38" fmla="*/ 23 w 62"/>
                <a:gd name="T39" fmla="*/ 55 h 72"/>
                <a:gd name="T40" fmla="*/ 24 w 62"/>
                <a:gd name="T41" fmla="*/ 52 h 72"/>
                <a:gd name="T42" fmla="*/ 23 w 62"/>
                <a:gd name="T43" fmla="*/ 50 h 72"/>
                <a:gd name="T44" fmla="*/ 24 w 62"/>
                <a:gd name="T45" fmla="*/ 42 h 72"/>
                <a:gd name="T46" fmla="*/ 17 w 62"/>
                <a:gd name="T47" fmla="*/ 45 h 72"/>
                <a:gd name="T48" fmla="*/ 18 w 62"/>
                <a:gd name="T49" fmla="*/ 47 h 72"/>
                <a:gd name="T50" fmla="*/ 10 w 62"/>
                <a:gd name="T51" fmla="*/ 60 h 72"/>
                <a:gd name="T52" fmla="*/ 1 w 62"/>
                <a:gd name="T53" fmla="*/ 57 h 72"/>
                <a:gd name="T54" fmla="*/ 4 w 62"/>
                <a:gd name="T55" fmla="*/ 47 h 72"/>
                <a:gd name="T56" fmla="*/ 6 w 62"/>
                <a:gd name="T57" fmla="*/ 46 h 72"/>
                <a:gd name="T58" fmla="*/ 7 w 62"/>
                <a:gd name="T59" fmla="*/ 41 h 72"/>
                <a:gd name="T60" fmla="*/ 9 w 62"/>
                <a:gd name="T61" fmla="*/ 38 h 72"/>
                <a:gd name="T62" fmla="*/ 11 w 62"/>
                <a:gd name="T63" fmla="*/ 36 h 72"/>
                <a:gd name="T64" fmla="*/ 10 w 62"/>
                <a:gd name="T65" fmla="*/ 35 h 72"/>
                <a:gd name="T66" fmla="*/ 15 w 62"/>
                <a:gd name="T67" fmla="*/ 26 h 72"/>
                <a:gd name="T68" fmla="*/ 17 w 62"/>
                <a:gd name="T69" fmla="*/ 22 h 72"/>
                <a:gd name="T70" fmla="*/ 24 w 62"/>
                <a:gd name="T71" fmla="*/ 11 h 72"/>
                <a:gd name="T72" fmla="*/ 34 w 62"/>
                <a:gd name="T73" fmla="*/ 2 h 72"/>
                <a:gd name="T74" fmla="*/ 38 w 62"/>
                <a:gd name="T75" fmla="*/ 4 h 72"/>
                <a:gd name="T76" fmla="*/ 40 w 62"/>
                <a:gd name="T77" fmla="*/ 8 h 72"/>
                <a:gd name="T78" fmla="*/ 39 w 62"/>
                <a:gd name="T79" fmla="*/ 12 h 72"/>
                <a:gd name="T80" fmla="*/ 39 w 62"/>
                <a:gd name="T81" fmla="*/ 22 h 72"/>
                <a:gd name="T82" fmla="*/ 38 w 62"/>
                <a:gd name="T83" fmla="*/ 2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" h="72">
                  <a:moveTo>
                    <a:pt x="38" y="28"/>
                  </a:moveTo>
                  <a:cubicBezTo>
                    <a:pt x="38" y="30"/>
                    <a:pt x="42" y="29"/>
                    <a:pt x="43" y="29"/>
                  </a:cubicBezTo>
                  <a:cubicBezTo>
                    <a:pt x="44" y="22"/>
                    <a:pt x="48" y="19"/>
                    <a:pt x="51" y="14"/>
                  </a:cubicBezTo>
                  <a:cubicBezTo>
                    <a:pt x="53" y="13"/>
                    <a:pt x="53" y="12"/>
                    <a:pt x="54" y="11"/>
                  </a:cubicBezTo>
                  <a:cubicBezTo>
                    <a:pt x="59" y="10"/>
                    <a:pt x="62" y="18"/>
                    <a:pt x="58" y="21"/>
                  </a:cubicBezTo>
                  <a:cubicBezTo>
                    <a:pt x="55" y="26"/>
                    <a:pt x="52" y="31"/>
                    <a:pt x="50" y="36"/>
                  </a:cubicBezTo>
                  <a:cubicBezTo>
                    <a:pt x="49" y="37"/>
                    <a:pt x="48" y="39"/>
                    <a:pt x="47" y="40"/>
                  </a:cubicBezTo>
                  <a:cubicBezTo>
                    <a:pt x="46" y="42"/>
                    <a:pt x="46" y="45"/>
                    <a:pt x="44" y="47"/>
                  </a:cubicBezTo>
                  <a:cubicBezTo>
                    <a:pt x="44" y="50"/>
                    <a:pt x="41" y="51"/>
                    <a:pt x="41" y="53"/>
                  </a:cubicBezTo>
                  <a:cubicBezTo>
                    <a:pt x="40" y="54"/>
                    <a:pt x="39" y="54"/>
                    <a:pt x="39" y="55"/>
                  </a:cubicBezTo>
                  <a:cubicBezTo>
                    <a:pt x="38" y="56"/>
                    <a:pt x="40" y="56"/>
                    <a:pt x="40" y="57"/>
                  </a:cubicBezTo>
                  <a:cubicBezTo>
                    <a:pt x="40" y="57"/>
                    <a:pt x="39" y="57"/>
                    <a:pt x="38" y="58"/>
                  </a:cubicBezTo>
                  <a:cubicBezTo>
                    <a:pt x="39" y="60"/>
                    <a:pt x="38" y="60"/>
                    <a:pt x="37" y="61"/>
                  </a:cubicBezTo>
                  <a:cubicBezTo>
                    <a:pt x="36" y="62"/>
                    <a:pt x="36" y="64"/>
                    <a:pt x="35" y="65"/>
                  </a:cubicBezTo>
                  <a:cubicBezTo>
                    <a:pt x="35" y="66"/>
                    <a:pt x="33" y="66"/>
                    <a:pt x="32" y="67"/>
                  </a:cubicBezTo>
                  <a:cubicBezTo>
                    <a:pt x="34" y="71"/>
                    <a:pt x="30" y="72"/>
                    <a:pt x="27" y="71"/>
                  </a:cubicBezTo>
                  <a:cubicBezTo>
                    <a:pt x="27" y="70"/>
                    <a:pt x="26" y="70"/>
                    <a:pt x="26" y="70"/>
                  </a:cubicBezTo>
                  <a:cubicBezTo>
                    <a:pt x="25" y="69"/>
                    <a:pt x="24" y="70"/>
                    <a:pt x="24" y="69"/>
                  </a:cubicBezTo>
                  <a:cubicBezTo>
                    <a:pt x="21" y="68"/>
                    <a:pt x="22" y="64"/>
                    <a:pt x="23" y="61"/>
                  </a:cubicBezTo>
                  <a:cubicBezTo>
                    <a:pt x="23" y="59"/>
                    <a:pt x="23" y="57"/>
                    <a:pt x="23" y="55"/>
                  </a:cubicBezTo>
                  <a:cubicBezTo>
                    <a:pt x="23" y="54"/>
                    <a:pt x="24" y="53"/>
                    <a:pt x="24" y="52"/>
                  </a:cubicBezTo>
                  <a:cubicBezTo>
                    <a:pt x="24" y="52"/>
                    <a:pt x="23" y="51"/>
                    <a:pt x="23" y="50"/>
                  </a:cubicBezTo>
                  <a:cubicBezTo>
                    <a:pt x="23" y="48"/>
                    <a:pt x="26" y="45"/>
                    <a:pt x="24" y="42"/>
                  </a:cubicBezTo>
                  <a:cubicBezTo>
                    <a:pt x="20" y="40"/>
                    <a:pt x="20" y="45"/>
                    <a:pt x="17" y="45"/>
                  </a:cubicBezTo>
                  <a:cubicBezTo>
                    <a:pt x="17" y="46"/>
                    <a:pt x="18" y="46"/>
                    <a:pt x="18" y="47"/>
                  </a:cubicBezTo>
                  <a:cubicBezTo>
                    <a:pt x="15" y="51"/>
                    <a:pt x="13" y="56"/>
                    <a:pt x="10" y="60"/>
                  </a:cubicBezTo>
                  <a:cubicBezTo>
                    <a:pt x="6" y="61"/>
                    <a:pt x="2" y="61"/>
                    <a:pt x="1" y="57"/>
                  </a:cubicBezTo>
                  <a:cubicBezTo>
                    <a:pt x="0" y="53"/>
                    <a:pt x="4" y="51"/>
                    <a:pt x="4" y="47"/>
                  </a:cubicBezTo>
                  <a:cubicBezTo>
                    <a:pt x="4" y="46"/>
                    <a:pt x="5" y="46"/>
                    <a:pt x="6" y="46"/>
                  </a:cubicBezTo>
                  <a:cubicBezTo>
                    <a:pt x="5" y="43"/>
                    <a:pt x="8" y="44"/>
                    <a:pt x="7" y="41"/>
                  </a:cubicBezTo>
                  <a:cubicBezTo>
                    <a:pt x="8" y="40"/>
                    <a:pt x="9" y="40"/>
                    <a:pt x="9" y="38"/>
                  </a:cubicBezTo>
                  <a:cubicBezTo>
                    <a:pt x="9" y="37"/>
                    <a:pt x="10" y="37"/>
                    <a:pt x="11" y="36"/>
                  </a:cubicBezTo>
                  <a:cubicBezTo>
                    <a:pt x="11" y="36"/>
                    <a:pt x="10" y="36"/>
                    <a:pt x="10" y="35"/>
                  </a:cubicBezTo>
                  <a:cubicBezTo>
                    <a:pt x="12" y="32"/>
                    <a:pt x="14" y="30"/>
                    <a:pt x="15" y="26"/>
                  </a:cubicBezTo>
                  <a:cubicBezTo>
                    <a:pt x="16" y="25"/>
                    <a:pt x="17" y="24"/>
                    <a:pt x="17" y="22"/>
                  </a:cubicBezTo>
                  <a:cubicBezTo>
                    <a:pt x="20" y="19"/>
                    <a:pt x="21" y="14"/>
                    <a:pt x="24" y="11"/>
                  </a:cubicBezTo>
                  <a:cubicBezTo>
                    <a:pt x="25" y="7"/>
                    <a:pt x="29" y="0"/>
                    <a:pt x="34" y="2"/>
                  </a:cubicBezTo>
                  <a:cubicBezTo>
                    <a:pt x="35" y="2"/>
                    <a:pt x="36" y="4"/>
                    <a:pt x="38" y="4"/>
                  </a:cubicBezTo>
                  <a:cubicBezTo>
                    <a:pt x="38" y="5"/>
                    <a:pt x="40" y="6"/>
                    <a:pt x="40" y="8"/>
                  </a:cubicBezTo>
                  <a:cubicBezTo>
                    <a:pt x="40" y="9"/>
                    <a:pt x="39" y="10"/>
                    <a:pt x="39" y="12"/>
                  </a:cubicBezTo>
                  <a:cubicBezTo>
                    <a:pt x="38" y="14"/>
                    <a:pt x="39" y="19"/>
                    <a:pt x="39" y="22"/>
                  </a:cubicBezTo>
                  <a:cubicBezTo>
                    <a:pt x="39" y="24"/>
                    <a:pt x="39" y="26"/>
                    <a:pt x="3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35">
              <a:extLst>
                <a:ext uri="{FF2B5EF4-FFF2-40B4-BE49-F238E27FC236}">
                  <a16:creationId xmlns:a16="http://schemas.microsoft.com/office/drawing/2014/main" xmlns="" id="{F8B50F98-2B39-4BE5-9C9A-9EBAC8C09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8" y="2356"/>
              <a:ext cx="60" cy="133"/>
            </a:xfrm>
            <a:custGeom>
              <a:avLst/>
              <a:gdLst>
                <a:gd name="T0" fmla="*/ 10 w 29"/>
                <a:gd name="T1" fmla="*/ 1 h 64"/>
                <a:gd name="T2" fmla="*/ 12 w 29"/>
                <a:gd name="T3" fmla="*/ 4 h 64"/>
                <a:gd name="T4" fmla="*/ 13 w 29"/>
                <a:gd name="T5" fmla="*/ 8 h 64"/>
                <a:gd name="T6" fmla="*/ 14 w 29"/>
                <a:gd name="T7" fmla="*/ 14 h 64"/>
                <a:gd name="T8" fmla="*/ 15 w 29"/>
                <a:gd name="T9" fmla="*/ 16 h 64"/>
                <a:gd name="T10" fmla="*/ 17 w 29"/>
                <a:gd name="T11" fmla="*/ 21 h 64"/>
                <a:gd name="T12" fmla="*/ 18 w 29"/>
                <a:gd name="T13" fmla="*/ 24 h 64"/>
                <a:gd name="T14" fmla="*/ 19 w 29"/>
                <a:gd name="T15" fmla="*/ 29 h 64"/>
                <a:gd name="T16" fmla="*/ 20 w 29"/>
                <a:gd name="T17" fmla="*/ 33 h 64"/>
                <a:gd name="T18" fmla="*/ 20 w 29"/>
                <a:gd name="T19" fmla="*/ 35 h 64"/>
                <a:gd name="T20" fmla="*/ 22 w 29"/>
                <a:gd name="T21" fmla="*/ 39 h 64"/>
                <a:gd name="T22" fmla="*/ 24 w 29"/>
                <a:gd name="T23" fmla="*/ 47 h 64"/>
                <a:gd name="T24" fmla="*/ 27 w 29"/>
                <a:gd name="T25" fmla="*/ 59 h 64"/>
                <a:gd name="T26" fmla="*/ 19 w 29"/>
                <a:gd name="T27" fmla="*/ 61 h 64"/>
                <a:gd name="T28" fmla="*/ 14 w 29"/>
                <a:gd name="T29" fmla="*/ 48 h 64"/>
                <a:gd name="T30" fmla="*/ 14 w 29"/>
                <a:gd name="T31" fmla="*/ 46 h 64"/>
                <a:gd name="T32" fmla="*/ 13 w 29"/>
                <a:gd name="T33" fmla="*/ 43 h 64"/>
                <a:gd name="T34" fmla="*/ 12 w 29"/>
                <a:gd name="T35" fmla="*/ 40 h 64"/>
                <a:gd name="T36" fmla="*/ 11 w 29"/>
                <a:gd name="T37" fmla="*/ 38 h 64"/>
                <a:gd name="T38" fmla="*/ 11 w 29"/>
                <a:gd name="T39" fmla="*/ 35 h 64"/>
                <a:gd name="T40" fmla="*/ 6 w 29"/>
                <a:gd name="T41" fmla="*/ 22 h 64"/>
                <a:gd name="T42" fmla="*/ 5 w 29"/>
                <a:gd name="T43" fmla="*/ 18 h 64"/>
                <a:gd name="T44" fmla="*/ 4 w 29"/>
                <a:gd name="T45" fmla="*/ 16 h 64"/>
                <a:gd name="T46" fmla="*/ 4 w 29"/>
                <a:gd name="T47" fmla="*/ 13 h 64"/>
                <a:gd name="T48" fmla="*/ 1 w 29"/>
                <a:gd name="T49" fmla="*/ 8 h 64"/>
                <a:gd name="T50" fmla="*/ 0 w 29"/>
                <a:gd name="T51" fmla="*/ 4 h 64"/>
                <a:gd name="T52" fmla="*/ 10 w 29"/>
                <a:gd name="T53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" h="64">
                  <a:moveTo>
                    <a:pt x="10" y="1"/>
                  </a:moveTo>
                  <a:cubicBezTo>
                    <a:pt x="11" y="2"/>
                    <a:pt x="11" y="3"/>
                    <a:pt x="12" y="4"/>
                  </a:cubicBezTo>
                  <a:cubicBezTo>
                    <a:pt x="11" y="6"/>
                    <a:pt x="13" y="7"/>
                    <a:pt x="13" y="8"/>
                  </a:cubicBezTo>
                  <a:cubicBezTo>
                    <a:pt x="14" y="10"/>
                    <a:pt x="14" y="12"/>
                    <a:pt x="14" y="14"/>
                  </a:cubicBezTo>
                  <a:cubicBezTo>
                    <a:pt x="14" y="15"/>
                    <a:pt x="15" y="15"/>
                    <a:pt x="15" y="16"/>
                  </a:cubicBezTo>
                  <a:cubicBezTo>
                    <a:pt x="16" y="17"/>
                    <a:pt x="16" y="19"/>
                    <a:pt x="17" y="21"/>
                  </a:cubicBezTo>
                  <a:cubicBezTo>
                    <a:pt x="17" y="22"/>
                    <a:pt x="18" y="23"/>
                    <a:pt x="18" y="24"/>
                  </a:cubicBezTo>
                  <a:cubicBezTo>
                    <a:pt x="19" y="26"/>
                    <a:pt x="19" y="27"/>
                    <a:pt x="19" y="29"/>
                  </a:cubicBezTo>
                  <a:cubicBezTo>
                    <a:pt x="19" y="30"/>
                    <a:pt x="20" y="31"/>
                    <a:pt x="20" y="33"/>
                  </a:cubicBezTo>
                  <a:cubicBezTo>
                    <a:pt x="20" y="33"/>
                    <a:pt x="20" y="34"/>
                    <a:pt x="20" y="35"/>
                  </a:cubicBezTo>
                  <a:cubicBezTo>
                    <a:pt x="21" y="36"/>
                    <a:pt x="22" y="37"/>
                    <a:pt x="22" y="39"/>
                  </a:cubicBezTo>
                  <a:cubicBezTo>
                    <a:pt x="23" y="42"/>
                    <a:pt x="24" y="44"/>
                    <a:pt x="24" y="47"/>
                  </a:cubicBezTo>
                  <a:cubicBezTo>
                    <a:pt x="25" y="49"/>
                    <a:pt x="29" y="56"/>
                    <a:pt x="27" y="59"/>
                  </a:cubicBezTo>
                  <a:cubicBezTo>
                    <a:pt x="26" y="62"/>
                    <a:pt x="22" y="64"/>
                    <a:pt x="19" y="61"/>
                  </a:cubicBezTo>
                  <a:cubicBezTo>
                    <a:pt x="18" y="57"/>
                    <a:pt x="15" y="52"/>
                    <a:pt x="14" y="48"/>
                  </a:cubicBezTo>
                  <a:cubicBezTo>
                    <a:pt x="14" y="47"/>
                    <a:pt x="15" y="47"/>
                    <a:pt x="14" y="46"/>
                  </a:cubicBezTo>
                  <a:cubicBezTo>
                    <a:pt x="14" y="45"/>
                    <a:pt x="13" y="44"/>
                    <a:pt x="13" y="43"/>
                  </a:cubicBezTo>
                  <a:cubicBezTo>
                    <a:pt x="12" y="42"/>
                    <a:pt x="13" y="41"/>
                    <a:pt x="12" y="40"/>
                  </a:cubicBezTo>
                  <a:cubicBezTo>
                    <a:pt x="12" y="39"/>
                    <a:pt x="11" y="39"/>
                    <a:pt x="11" y="38"/>
                  </a:cubicBezTo>
                  <a:cubicBezTo>
                    <a:pt x="11" y="37"/>
                    <a:pt x="11" y="36"/>
                    <a:pt x="11" y="35"/>
                  </a:cubicBezTo>
                  <a:cubicBezTo>
                    <a:pt x="9" y="31"/>
                    <a:pt x="8" y="27"/>
                    <a:pt x="6" y="22"/>
                  </a:cubicBezTo>
                  <a:cubicBezTo>
                    <a:pt x="6" y="21"/>
                    <a:pt x="6" y="19"/>
                    <a:pt x="5" y="18"/>
                  </a:cubicBez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3" y="11"/>
                    <a:pt x="2" y="10"/>
                    <a:pt x="1" y="8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1" y="1"/>
                    <a:pt x="5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36">
              <a:extLst>
                <a:ext uri="{FF2B5EF4-FFF2-40B4-BE49-F238E27FC236}">
                  <a16:creationId xmlns:a16="http://schemas.microsoft.com/office/drawing/2014/main" xmlns="" id="{CC427C04-774B-449B-B822-A39BC5BBA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4" y="2360"/>
              <a:ext cx="100" cy="141"/>
            </a:xfrm>
            <a:custGeom>
              <a:avLst/>
              <a:gdLst>
                <a:gd name="T0" fmla="*/ 41 w 48"/>
                <a:gd name="T1" fmla="*/ 5 h 68"/>
                <a:gd name="T2" fmla="*/ 40 w 48"/>
                <a:gd name="T3" fmla="*/ 7 h 68"/>
                <a:gd name="T4" fmla="*/ 44 w 48"/>
                <a:gd name="T5" fmla="*/ 10 h 68"/>
                <a:gd name="T6" fmla="*/ 46 w 48"/>
                <a:gd name="T7" fmla="*/ 21 h 68"/>
                <a:gd name="T8" fmla="*/ 38 w 48"/>
                <a:gd name="T9" fmla="*/ 22 h 68"/>
                <a:gd name="T10" fmla="*/ 36 w 48"/>
                <a:gd name="T11" fmla="*/ 16 h 68"/>
                <a:gd name="T12" fmla="*/ 34 w 48"/>
                <a:gd name="T13" fmla="*/ 13 h 68"/>
                <a:gd name="T14" fmla="*/ 30 w 48"/>
                <a:gd name="T15" fmla="*/ 9 h 68"/>
                <a:gd name="T16" fmla="*/ 17 w 48"/>
                <a:gd name="T17" fmla="*/ 17 h 68"/>
                <a:gd name="T18" fmla="*/ 15 w 48"/>
                <a:gd name="T19" fmla="*/ 22 h 68"/>
                <a:gd name="T20" fmla="*/ 11 w 48"/>
                <a:gd name="T21" fmla="*/ 46 h 68"/>
                <a:gd name="T22" fmla="*/ 12 w 48"/>
                <a:gd name="T23" fmla="*/ 48 h 68"/>
                <a:gd name="T24" fmla="*/ 13 w 48"/>
                <a:gd name="T25" fmla="*/ 50 h 68"/>
                <a:gd name="T26" fmla="*/ 21 w 48"/>
                <a:gd name="T27" fmla="*/ 52 h 68"/>
                <a:gd name="T28" fmla="*/ 23 w 48"/>
                <a:gd name="T29" fmla="*/ 53 h 68"/>
                <a:gd name="T30" fmla="*/ 26 w 48"/>
                <a:gd name="T31" fmla="*/ 50 h 68"/>
                <a:gd name="T32" fmla="*/ 28 w 48"/>
                <a:gd name="T33" fmla="*/ 46 h 68"/>
                <a:gd name="T34" fmla="*/ 23 w 48"/>
                <a:gd name="T35" fmla="*/ 39 h 68"/>
                <a:gd name="T36" fmla="*/ 20 w 48"/>
                <a:gd name="T37" fmla="*/ 35 h 68"/>
                <a:gd name="T38" fmla="*/ 33 w 48"/>
                <a:gd name="T39" fmla="*/ 36 h 68"/>
                <a:gd name="T40" fmla="*/ 34 w 48"/>
                <a:gd name="T41" fmla="*/ 35 h 68"/>
                <a:gd name="T42" fmla="*/ 40 w 48"/>
                <a:gd name="T43" fmla="*/ 40 h 68"/>
                <a:gd name="T44" fmla="*/ 39 w 48"/>
                <a:gd name="T45" fmla="*/ 44 h 68"/>
                <a:gd name="T46" fmla="*/ 37 w 48"/>
                <a:gd name="T47" fmla="*/ 50 h 68"/>
                <a:gd name="T48" fmla="*/ 33 w 48"/>
                <a:gd name="T49" fmla="*/ 57 h 68"/>
                <a:gd name="T50" fmla="*/ 33 w 48"/>
                <a:gd name="T51" fmla="*/ 60 h 68"/>
                <a:gd name="T52" fmla="*/ 32 w 48"/>
                <a:gd name="T53" fmla="*/ 62 h 68"/>
                <a:gd name="T54" fmla="*/ 26 w 48"/>
                <a:gd name="T55" fmla="*/ 68 h 68"/>
                <a:gd name="T56" fmla="*/ 22 w 48"/>
                <a:gd name="T57" fmla="*/ 63 h 68"/>
                <a:gd name="T58" fmla="*/ 13 w 48"/>
                <a:gd name="T59" fmla="*/ 63 h 68"/>
                <a:gd name="T60" fmla="*/ 4 w 48"/>
                <a:gd name="T61" fmla="*/ 56 h 68"/>
                <a:gd name="T62" fmla="*/ 2 w 48"/>
                <a:gd name="T63" fmla="*/ 53 h 68"/>
                <a:gd name="T64" fmla="*/ 0 w 48"/>
                <a:gd name="T65" fmla="*/ 48 h 68"/>
                <a:gd name="T66" fmla="*/ 2 w 48"/>
                <a:gd name="T67" fmla="*/ 31 h 68"/>
                <a:gd name="T68" fmla="*/ 5 w 48"/>
                <a:gd name="T69" fmla="*/ 22 h 68"/>
                <a:gd name="T70" fmla="*/ 8 w 48"/>
                <a:gd name="T71" fmla="*/ 16 h 68"/>
                <a:gd name="T72" fmla="*/ 12 w 48"/>
                <a:gd name="T73" fmla="*/ 9 h 68"/>
                <a:gd name="T74" fmla="*/ 14 w 48"/>
                <a:gd name="T75" fmla="*/ 8 h 68"/>
                <a:gd name="T76" fmla="*/ 14 w 48"/>
                <a:gd name="T77" fmla="*/ 6 h 68"/>
                <a:gd name="T78" fmla="*/ 18 w 48"/>
                <a:gd name="T79" fmla="*/ 3 h 68"/>
                <a:gd name="T80" fmla="*/ 36 w 48"/>
                <a:gd name="T81" fmla="*/ 1 h 68"/>
                <a:gd name="T82" fmla="*/ 41 w 48"/>
                <a:gd name="T83" fmla="*/ 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" h="68">
                  <a:moveTo>
                    <a:pt x="41" y="5"/>
                  </a:moveTo>
                  <a:cubicBezTo>
                    <a:pt x="41" y="6"/>
                    <a:pt x="40" y="6"/>
                    <a:pt x="40" y="7"/>
                  </a:cubicBezTo>
                  <a:cubicBezTo>
                    <a:pt x="42" y="7"/>
                    <a:pt x="43" y="9"/>
                    <a:pt x="44" y="10"/>
                  </a:cubicBezTo>
                  <a:cubicBezTo>
                    <a:pt x="43" y="13"/>
                    <a:pt x="48" y="17"/>
                    <a:pt x="46" y="21"/>
                  </a:cubicBezTo>
                  <a:cubicBezTo>
                    <a:pt x="44" y="23"/>
                    <a:pt x="40" y="23"/>
                    <a:pt x="38" y="22"/>
                  </a:cubicBezTo>
                  <a:cubicBezTo>
                    <a:pt x="37" y="20"/>
                    <a:pt x="35" y="19"/>
                    <a:pt x="36" y="16"/>
                  </a:cubicBezTo>
                  <a:cubicBezTo>
                    <a:pt x="35" y="15"/>
                    <a:pt x="34" y="14"/>
                    <a:pt x="34" y="13"/>
                  </a:cubicBezTo>
                  <a:cubicBezTo>
                    <a:pt x="33" y="11"/>
                    <a:pt x="31" y="10"/>
                    <a:pt x="30" y="9"/>
                  </a:cubicBezTo>
                  <a:cubicBezTo>
                    <a:pt x="23" y="9"/>
                    <a:pt x="22" y="14"/>
                    <a:pt x="17" y="17"/>
                  </a:cubicBezTo>
                  <a:cubicBezTo>
                    <a:pt x="17" y="19"/>
                    <a:pt x="16" y="21"/>
                    <a:pt x="15" y="22"/>
                  </a:cubicBezTo>
                  <a:cubicBezTo>
                    <a:pt x="13" y="28"/>
                    <a:pt x="10" y="38"/>
                    <a:pt x="11" y="46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3" y="49"/>
                    <a:pt x="12" y="50"/>
                    <a:pt x="13" y="50"/>
                  </a:cubicBezTo>
                  <a:cubicBezTo>
                    <a:pt x="14" y="53"/>
                    <a:pt x="19" y="55"/>
                    <a:pt x="21" y="52"/>
                  </a:cubicBezTo>
                  <a:cubicBezTo>
                    <a:pt x="22" y="52"/>
                    <a:pt x="22" y="53"/>
                    <a:pt x="23" y="53"/>
                  </a:cubicBezTo>
                  <a:cubicBezTo>
                    <a:pt x="24" y="52"/>
                    <a:pt x="25" y="50"/>
                    <a:pt x="26" y="50"/>
                  </a:cubicBezTo>
                  <a:cubicBezTo>
                    <a:pt x="26" y="48"/>
                    <a:pt x="28" y="47"/>
                    <a:pt x="28" y="46"/>
                  </a:cubicBezTo>
                  <a:cubicBezTo>
                    <a:pt x="28" y="42"/>
                    <a:pt x="25" y="41"/>
                    <a:pt x="23" y="39"/>
                  </a:cubicBezTo>
                  <a:cubicBezTo>
                    <a:pt x="21" y="38"/>
                    <a:pt x="19" y="37"/>
                    <a:pt x="20" y="35"/>
                  </a:cubicBezTo>
                  <a:cubicBezTo>
                    <a:pt x="21" y="31"/>
                    <a:pt x="31" y="34"/>
                    <a:pt x="33" y="36"/>
                  </a:cubicBezTo>
                  <a:cubicBezTo>
                    <a:pt x="33" y="36"/>
                    <a:pt x="34" y="35"/>
                    <a:pt x="34" y="35"/>
                  </a:cubicBezTo>
                  <a:cubicBezTo>
                    <a:pt x="36" y="38"/>
                    <a:pt x="40" y="37"/>
                    <a:pt x="40" y="40"/>
                  </a:cubicBezTo>
                  <a:cubicBezTo>
                    <a:pt x="40" y="41"/>
                    <a:pt x="39" y="42"/>
                    <a:pt x="39" y="44"/>
                  </a:cubicBezTo>
                  <a:cubicBezTo>
                    <a:pt x="38" y="46"/>
                    <a:pt x="37" y="47"/>
                    <a:pt x="37" y="50"/>
                  </a:cubicBezTo>
                  <a:cubicBezTo>
                    <a:pt x="36" y="53"/>
                    <a:pt x="34" y="55"/>
                    <a:pt x="33" y="57"/>
                  </a:cubicBezTo>
                  <a:cubicBezTo>
                    <a:pt x="33" y="58"/>
                    <a:pt x="33" y="59"/>
                    <a:pt x="33" y="60"/>
                  </a:cubicBezTo>
                  <a:cubicBezTo>
                    <a:pt x="33" y="60"/>
                    <a:pt x="32" y="61"/>
                    <a:pt x="32" y="62"/>
                  </a:cubicBezTo>
                  <a:cubicBezTo>
                    <a:pt x="30" y="65"/>
                    <a:pt x="30" y="68"/>
                    <a:pt x="26" y="68"/>
                  </a:cubicBezTo>
                  <a:cubicBezTo>
                    <a:pt x="25" y="66"/>
                    <a:pt x="22" y="66"/>
                    <a:pt x="22" y="63"/>
                  </a:cubicBezTo>
                  <a:cubicBezTo>
                    <a:pt x="19" y="62"/>
                    <a:pt x="15" y="63"/>
                    <a:pt x="13" y="63"/>
                  </a:cubicBezTo>
                  <a:cubicBezTo>
                    <a:pt x="8" y="62"/>
                    <a:pt x="6" y="58"/>
                    <a:pt x="4" y="56"/>
                  </a:cubicBezTo>
                  <a:cubicBezTo>
                    <a:pt x="3" y="55"/>
                    <a:pt x="3" y="54"/>
                    <a:pt x="2" y="53"/>
                  </a:cubicBezTo>
                  <a:cubicBezTo>
                    <a:pt x="2" y="50"/>
                    <a:pt x="1" y="49"/>
                    <a:pt x="0" y="48"/>
                  </a:cubicBezTo>
                  <a:cubicBezTo>
                    <a:pt x="0" y="43"/>
                    <a:pt x="0" y="35"/>
                    <a:pt x="2" y="31"/>
                  </a:cubicBezTo>
                  <a:cubicBezTo>
                    <a:pt x="2" y="27"/>
                    <a:pt x="4" y="25"/>
                    <a:pt x="5" y="22"/>
                  </a:cubicBezTo>
                  <a:cubicBezTo>
                    <a:pt x="6" y="20"/>
                    <a:pt x="7" y="18"/>
                    <a:pt x="8" y="16"/>
                  </a:cubicBezTo>
                  <a:cubicBezTo>
                    <a:pt x="9" y="14"/>
                    <a:pt x="10" y="11"/>
                    <a:pt x="12" y="9"/>
                  </a:cubicBezTo>
                  <a:cubicBezTo>
                    <a:pt x="12" y="9"/>
                    <a:pt x="13" y="8"/>
                    <a:pt x="14" y="8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5" y="5"/>
                    <a:pt x="17" y="4"/>
                    <a:pt x="18" y="3"/>
                  </a:cubicBezTo>
                  <a:cubicBezTo>
                    <a:pt x="23" y="2"/>
                    <a:pt x="29" y="0"/>
                    <a:pt x="36" y="1"/>
                  </a:cubicBezTo>
                  <a:cubicBezTo>
                    <a:pt x="37" y="2"/>
                    <a:pt x="39" y="3"/>
                    <a:pt x="4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37">
              <a:extLst>
                <a:ext uri="{FF2B5EF4-FFF2-40B4-BE49-F238E27FC236}">
                  <a16:creationId xmlns:a16="http://schemas.microsoft.com/office/drawing/2014/main" xmlns="" id="{BA210B26-69E9-4E18-BA31-35C22B80D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6" y="2364"/>
              <a:ext cx="90" cy="146"/>
            </a:xfrm>
            <a:custGeom>
              <a:avLst/>
              <a:gdLst>
                <a:gd name="T0" fmla="*/ 35 w 43"/>
                <a:gd name="T1" fmla="*/ 2 h 70"/>
                <a:gd name="T2" fmla="*/ 35 w 43"/>
                <a:gd name="T3" fmla="*/ 6 h 70"/>
                <a:gd name="T4" fmla="*/ 36 w 43"/>
                <a:gd name="T5" fmla="*/ 8 h 70"/>
                <a:gd name="T6" fmla="*/ 36 w 43"/>
                <a:gd name="T7" fmla="*/ 12 h 70"/>
                <a:gd name="T8" fmla="*/ 37 w 43"/>
                <a:gd name="T9" fmla="*/ 15 h 70"/>
                <a:gd name="T10" fmla="*/ 37 w 43"/>
                <a:gd name="T11" fmla="*/ 17 h 70"/>
                <a:gd name="T12" fmla="*/ 38 w 43"/>
                <a:gd name="T13" fmla="*/ 20 h 70"/>
                <a:gd name="T14" fmla="*/ 38 w 43"/>
                <a:gd name="T15" fmla="*/ 22 h 70"/>
                <a:gd name="T16" fmla="*/ 39 w 43"/>
                <a:gd name="T17" fmla="*/ 32 h 70"/>
                <a:gd name="T18" fmla="*/ 40 w 43"/>
                <a:gd name="T19" fmla="*/ 36 h 70"/>
                <a:gd name="T20" fmla="*/ 40 w 43"/>
                <a:gd name="T21" fmla="*/ 40 h 70"/>
                <a:gd name="T22" fmla="*/ 41 w 43"/>
                <a:gd name="T23" fmla="*/ 43 h 70"/>
                <a:gd name="T24" fmla="*/ 41 w 43"/>
                <a:gd name="T25" fmla="*/ 45 h 70"/>
                <a:gd name="T26" fmla="*/ 42 w 43"/>
                <a:gd name="T27" fmla="*/ 53 h 70"/>
                <a:gd name="T28" fmla="*/ 42 w 43"/>
                <a:gd name="T29" fmla="*/ 55 h 70"/>
                <a:gd name="T30" fmla="*/ 43 w 43"/>
                <a:gd name="T31" fmla="*/ 59 h 70"/>
                <a:gd name="T32" fmla="*/ 41 w 43"/>
                <a:gd name="T33" fmla="*/ 63 h 70"/>
                <a:gd name="T34" fmla="*/ 33 w 43"/>
                <a:gd name="T35" fmla="*/ 62 h 70"/>
                <a:gd name="T36" fmla="*/ 34 w 43"/>
                <a:gd name="T37" fmla="*/ 60 h 70"/>
                <a:gd name="T38" fmla="*/ 31 w 43"/>
                <a:gd name="T39" fmla="*/ 59 h 70"/>
                <a:gd name="T40" fmla="*/ 26 w 43"/>
                <a:gd name="T41" fmla="*/ 51 h 70"/>
                <a:gd name="T42" fmla="*/ 24 w 43"/>
                <a:gd name="T43" fmla="*/ 46 h 70"/>
                <a:gd name="T44" fmla="*/ 21 w 43"/>
                <a:gd name="T45" fmla="*/ 39 h 70"/>
                <a:gd name="T46" fmla="*/ 17 w 43"/>
                <a:gd name="T47" fmla="*/ 35 h 70"/>
                <a:gd name="T48" fmla="*/ 15 w 43"/>
                <a:gd name="T49" fmla="*/ 45 h 70"/>
                <a:gd name="T50" fmla="*/ 16 w 43"/>
                <a:gd name="T51" fmla="*/ 49 h 70"/>
                <a:gd name="T52" fmla="*/ 17 w 43"/>
                <a:gd name="T53" fmla="*/ 56 h 70"/>
                <a:gd name="T54" fmla="*/ 17 w 43"/>
                <a:gd name="T55" fmla="*/ 59 h 70"/>
                <a:gd name="T56" fmla="*/ 17 w 43"/>
                <a:gd name="T57" fmla="*/ 61 h 70"/>
                <a:gd name="T58" fmla="*/ 17 w 43"/>
                <a:gd name="T59" fmla="*/ 64 h 70"/>
                <a:gd name="T60" fmla="*/ 9 w 43"/>
                <a:gd name="T61" fmla="*/ 68 h 70"/>
                <a:gd name="T62" fmla="*/ 5 w 43"/>
                <a:gd name="T63" fmla="*/ 49 h 70"/>
                <a:gd name="T64" fmla="*/ 4 w 43"/>
                <a:gd name="T65" fmla="*/ 46 h 70"/>
                <a:gd name="T66" fmla="*/ 4 w 43"/>
                <a:gd name="T67" fmla="*/ 32 h 70"/>
                <a:gd name="T68" fmla="*/ 3 w 43"/>
                <a:gd name="T69" fmla="*/ 30 h 70"/>
                <a:gd name="T70" fmla="*/ 2 w 43"/>
                <a:gd name="T71" fmla="*/ 21 h 70"/>
                <a:gd name="T72" fmla="*/ 1 w 43"/>
                <a:gd name="T73" fmla="*/ 18 h 70"/>
                <a:gd name="T74" fmla="*/ 2 w 43"/>
                <a:gd name="T75" fmla="*/ 6 h 70"/>
                <a:gd name="T76" fmla="*/ 13 w 43"/>
                <a:gd name="T77" fmla="*/ 5 h 70"/>
                <a:gd name="T78" fmla="*/ 15 w 43"/>
                <a:gd name="T79" fmla="*/ 9 h 70"/>
                <a:gd name="T80" fmla="*/ 21 w 43"/>
                <a:gd name="T81" fmla="*/ 17 h 70"/>
                <a:gd name="T82" fmla="*/ 26 w 43"/>
                <a:gd name="T83" fmla="*/ 19 h 70"/>
                <a:gd name="T84" fmla="*/ 27 w 43"/>
                <a:gd name="T85" fmla="*/ 2 h 70"/>
                <a:gd name="T86" fmla="*/ 31 w 43"/>
                <a:gd name="T87" fmla="*/ 0 h 70"/>
                <a:gd name="T88" fmla="*/ 35 w 43"/>
                <a:gd name="T8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" h="70">
                  <a:moveTo>
                    <a:pt x="35" y="2"/>
                  </a:moveTo>
                  <a:cubicBezTo>
                    <a:pt x="36" y="3"/>
                    <a:pt x="35" y="4"/>
                    <a:pt x="35" y="6"/>
                  </a:cubicBezTo>
                  <a:cubicBezTo>
                    <a:pt x="35" y="6"/>
                    <a:pt x="36" y="7"/>
                    <a:pt x="36" y="8"/>
                  </a:cubicBezTo>
                  <a:cubicBezTo>
                    <a:pt x="37" y="9"/>
                    <a:pt x="36" y="10"/>
                    <a:pt x="36" y="12"/>
                  </a:cubicBezTo>
                  <a:cubicBezTo>
                    <a:pt x="36" y="13"/>
                    <a:pt x="37" y="14"/>
                    <a:pt x="37" y="15"/>
                  </a:cubicBezTo>
                  <a:cubicBezTo>
                    <a:pt x="37" y="15"/>
                    <a:pt x="37" y="16"/>
                    <a:pt x="37" y="17"/>
                  </a:cubicBezTo>
                  <a:cubicBezTo>
                    <a:pt x="37" y="18"/>
                    <a:pt x="38" y="19"/>
                    <a:pt x="38" y="20"/>
                  </a:cubicBezTo>
                  <a:cubicBezTo>
                    <a:pt x="38" y="21"/>
                    <a:pt x="38" y="21"/>
                    <a:pt x="38" y="22"/>
                  </a:cubicBezTo>
                  <a:cubicBezTo>
                    <a:pt x="38" y="25"/>
                    <a:pt x="39" y="29"/>
                    <a:pt x="39" y="32"/>
                  </a:cubicBezTo>
                  <a:cubicBezTo>
                    <a:pt x="39" y="34"/>
                    <a:pt x="40" y="35"/>
                    <a:pt x="40" y="36"/>
                  </a:cubicBezTo>
                  <a:cubicBezTo>
                    <a:pt x="40" y="37"/>
                    <a:pt x="40" y="39"/>
                    <a:pt x="40" y="40"/>
                  </a:cubicBezTo>
                  <a:cubicBezTo>
                    <a:pt x="40" y="41"/>
                    <a:pt x="41" y="42"/>
                    <a:pt x="41" y="43"/>
                  </a:cubicBezTo>
                  <a:cubicBezTo>
                    <a:pt x="41" y="43"/>
                    <a:pt x="41" y="44"/>
                    <a:pt x="41" y="45"/>
                  </a:cubicBezTo>
                  <a:cubicBezTo>
                    <a:pt x="41" y="48"/>
                    <a:pt x="42" y="50"/>
                    <a:pt x="42" y="53"/>
                  </a:cubicBezTo>
                  <a:cubicBezTo>
                    <a:pt x="42" y="54"/>
                    <a:pt x="42" y="55"/>
                    <a:pt x="42" y="55"/>
                  </a:cubicBezTo>
                  <a:cubicBezTo>
                    <a:pt x="42" y="57"/>
                    <a:pt x="43" y="58"/>
                    <a:pt x="43" y="59"/>
                  </a:cubicBezTo>
                  <a:cubicBezTo>
                    <a:pt x="43" y="60"/>
                    <a:pt x="42" y="63"/>
                    <a:pt x="41" y="63"/>
                  </a:cubicBezTo>
                  <a:cubicBezTo>
                    <a:pt x="38" y="66"/>
                    <a:pt x="35" y="63"/>
                    <a:pt x="33" y="62"/>
                  </a:cubicBezTo>
                  <a:cubicBezTo>
                    <a:pt x="32" y="61"/>
                    <a:pt x="34" y="61"/>
                    <a:pt x="34" y="60"/>
                  </a:cubicBezTo>
                  <a:cubicBezTo>
                    <a:pt x="33" y="59"/>
                    <a:pt x="32" y="59"/>
                    <a:pt x="31" y="59"/>
                  </a:cubicBezTo>
                  <a:cubicBezTo>
                    <a:pt x="30" y="56"/>
                    <a:pt x="28" y="54"/>
                    <a:pt x="26" y="51"/>
                  </a:cubicBezTo>
                  <a:cubicBezTo>
                    <a:pt x="25" y="49"/>
                    <a:pt x="25" y="48"/>
                    <a:pt x="24" y="46"/>
                  </a:cubicBezTo>
                  <a:cubicBezTo>
                    <a:pt x="23" y="44"/>
                    <a:pt x="22" y="41"/>
                    <a:pt x="21" y="39"/>
                  </a:cubicBezTo>
                  <a:cubicBezTo>
                    <a:pt x="20" y="38"/>
                    <a:pt x="18" y="35"/>
                    <a:pt x="17" y="35"/>
                  </a:cubicBezTo>
                  <a:cubicBezTo>
                    <a:pt x="14" y="34"/>
                    <a:pt x="14" y="42"/>
                    <a:pt x="15" y="45"/>
                  </a:cubicBezTo>
                  <a:cubicBezTo>
                    <a:pt x="15" y="46"/>
                    <a:pt x="16" y="47"/>
                    <a:pt x="16" y="49"/>
                  </a:cubicBezTo>
                  <a:cubicBezTo>
                    <a:pt x="17" y="51"/>
                    <a:pt x="16" y="54"/>
                    <a:pt x="17" y="56"/>
                  </a:cubicBezTo>
                  <a:cubicBezTo>
                    <a:pt x="17" y="57"/>
                    <a:pt x="17" y="58"/>
                    <a:pt x="17" y="59"/>
                  </a:cubicBezTo>
                  <a:cubicBezTo>
                    <a:pt x="17" y="59"/>
                    <a:pt x="17" y="60"/>
                    <a:pt x="17" y="61"/>
                  </a:cubicBezTo>
                  <a:cubicBezTo>
                    <a:pt x="17" y="62"/>
                    <a:pt x="17" y="63"/>
                    <a:pt x="17" y="64"/>
                  </a:cubicBezTo>
                  <a:cubicBezTo>
                    <a:pt x="17" y="66"/>
                    <a:pt x="12" y="70"/>
                    <a:pt x="9" y="68"/>
                  </a:cubicBezTo>
                  <a:cubicBezTo>
                    <a:pt x="5" y="65"/>
                    <a:pt x="6" y="55"/>
                    <a:pt x="5" y="49"/>
                  </a:cubicBezTo>
                  <a:cubicBezTo>
                    <a:pt x="5" y="48"/>
                    <a:pt x="4" y="47"/>
                    <a:pt x="4" y="46"/>
                  </a:cubicBezTo>
                  <a:cubicBezTo>
                    <a:pt x="3" y="42"/>
                    <a:pt x="4" y="36"/>
                    <a:pt x="4" y="32"/>
                  </a:cubicBezTo>
                  <a:cubicBezTo>
                    <a:pt x="3" y="31"/>
                    <a:pt x="3" y="31"/>
                    <a:pt x="3" y="30"/>
                  </a:cubicBezTo>
                  <a:cubicBezTo>
                    <a:pt x="2" y="27"/>
                    <a:pt x="3" y="23"/>
                    <a:pt x="2" y="21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4"/>
                    <a:pt x="2" y="9"/>
                    <a:pt x="2" y="6"/>
                  </a:cubicBezTo>
                  <a:cubicBezTo>
                    <a:pt x="3" y="3"/>
                    <a:pt x="10" y="3"/>
                    <a:pt x="13" y="5"/>
                  </a:cubicBezTo>
                  <a:cubicBezTo>
                    <a:pt x="14" y="6"/>
                    <a:pt x="15" y="7"/>
                    <a:pt x="15" y="9"/>
                  </a:cubicBezTo>
                  <a:cubicBezTo>
                    <a:pt x="17" y="12"/>
                    <a:pt x="20" y="13"/>
                    <a:pt x="21" y="17"/>
                  </a:cubicBezTo>
                  <a:cubicBezTo>
                    <a:pt x="22" y="18"/>
                    <a:pt x="23" y="20"/>
                    <a:pt x="26" y="19"/>
                  </a:cubicBezTo>
                  <a:cubicBezTo>
                    <a:pt x="27" y="14"/>
                    <a:pt x="24" y="6"/>
                    <a:pt x="27" y="2"/>
                  </a:cubicBezTo>
                  <a:cubicBezTo>
                    <a:pt x="27" y="1"/>
                    <a:pt x="30" y="0"/>
                    <a:pt x="31" y="0"/>
                  </a:cubicBezTo>
                  <a:cubicBezTo>
                    <a:pt x="32" y="0"/>
                    <a:pt x="33" y="2"/>
                    <a:pt x="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38">
              <a:extLst>
                <a:ext uri="{FF2B5EF4-FFF2-40B4-BE49-F238E27FC236}">
                  <a16:creationId xmlns:a16="http://schemas.microsoft.com/office/drawing/2014/main" xmlns="" id="{AEC78654-1A25-4D8A-9E67-4219D50AB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" y="2374"/>
              <a:ext cx="83" cy="140"/>
            </a:xfrm>
            <a:custGeom>
              <a:avLst/>
              <a:gdLst>
                <a:gd name="T0" fmla="*/ 37 w 40"/>
                <a:gd name="T1" fmla="*/ 53 h 67"/>
                <a:gd name="T2" fmla="*/ 38 w 40"/>
                <a:gd name="T3" fmla="*/ 55 h 67"/>
                <a:gd name="T4" fmla="*/ 32 w 40"/>
                <a:gd name="T5" fmla="*/ 59 h 67"/>
                <a:gd name="T6" fmla="*/ 29 w 40"/>
                <a:gd name="T7" fmla="*/ 64 h 67"/>
                <a:gd name="T8" fmla="*/ 25 w 40"/>
                <a:gd name="T9" fmla="*/ 65 h 67"/>
                <a:gd name="T10" fmla="*/ 22 w 40"/>
                <a:gd name="T11" fmla="*/ 67 h 67"/>
                <a:gd name="T12" fmla="*/ 13 w 40"/>
                <a:gd name="T13" fmla="*/ 64 h 67"/>
                <a:gd name="T14" fmla="*/ 11 w 40"/>
                <a:gd name="T15" fmla="*/ 63 h 67"/>
                <a:gd name="T16" fmla="*/ 7 w 40"/>
                <a:gd name="T17" fmla="*/ 60 h 67"/>
                <a:gd name="T18" fmla="*/ 5 w 40"/>
                <a:gd name="T19" fmla="*/ 58 h 67"/>
                <a:gd name="T20" fmla="*/ 4 w 40"/>
                <a:gd name="T21" fmla="*/ 54 h 67"/>
                <a:gd name="T22" fmla="*/ 2 w 40"/>
                <a:gd name="T23" fmla="*/ 51 h 67"/>
                <a:gd name="T24" fmla="*/ 2 w 40"/>
                <a:gd name="T25" fmla="*/ 48 h 67"/>
                <a:gd name="T26" fmla="*/ 2 w 40"/>
                <a:gd name="T27" fmla="*/ 45 h 67"/>
                <a:gd name="T28" fmla="*/ 3 w 40"/>
                <a:gd name="T29" fmla="*/ 42 h 67"/>
                <a:gd name="T30" fmla="*/ 2 w 40"/>
                <a:gd name="T31" fmla="*/ 37 h 67"/>
                <a:gd name="T32" fmla="*/ 2 w 40"/>
                <a:gd name="T33" fmla="*/ 32 h 67"/>
                <a:gd name="T34" fmla="*/ 2 w 40"/>
                <a:gd name="T35" fmla="*/ 23 h 67"/>
                <a:gd name="T36" fmla="*/ 2 w 40"/>
                <a:gd name="T37" fmla="*/ 14 h 67"/>
                <a:gd name="T38" fmla="*/ 3 w 40"/>
                <a:gd name="T39" fmla="*/ 6 h 67"/>
                <a:gd name="T40" fmla="*/ 2 w 40"/>
                <a:gd name="T41" fmla="*/ 4 h 67"/>
                <a:gd name="T42" fmla="*/ 11 w 40"/>
                <a:gd name="T43" fmla="*/ 2 h 67"/>
                <a:gd name="T44" fmla="*/ 12 w 40"/>
                <a:gd name="T45" fmla="*/ 10 h 67"/>
                <a:gd name="T46" fmla="*/ 12 w 40"/>
                <a:gd name="T47" fmla="*/ 15 h 67"/>
                <a:gd name="T48" fmla="*/ 11 w 40"/>
                <a:gd name="T49" fmla="*/ 25 h 67"/>
                <a:gd name="T50" fmla="*/ 12 w 40"/>
                <a:gd name="T51" fmla="*/ 27 h 67"/>
                <a:gd name="T52" fmla="*/ 12 w 40"/>
                <a:gd name="T53" fmla="*/ 29 h 67"/>
                <a:gd name="T54" fmla="*/ 12 w 40"/>
                <a:gd name="T55" fmla="*/ 31 h 67"/>
                <a:gd name="T56" fmla="*/ 11 w 40"/>
                <a:gd name="T57" fmla="*/ 34 h 67"/>
                <a:gd name="T58" fmla="*/ 12 w 40"/>
                <a:gd name="T59" fmla="*/ 37 h 67"/>
                <a:gd name="T60" fmla="*/ 12 w 40"/>
                <a:gd name="T61" fmla="*/ 39 h 67"/>
                <a:gd name="T62" fmla="*/ 12 w 40"/>
                <a:gd name="T63" fmla="*/ 42 h 67"/>
                <a:gd name="T64" fmla="*/ 12 w 40"/>
                <a:gd name="T65" fmla="*/ 45 h 67"/>
                <a:gd name="T66" fmla="*/ 13 w 40"/>
                <a:gd name="T67" fmla="*/ 50 h 67"/>
                <a:gd name="T68" fmla="*/ 15 w 40"/>
                <a:gd name="T69" fmla="*/ 55 h 67"/>
                <a:gd name="T70" fmla="*/ 24 w 40"/>
                <a:gd name="T71" fmla="*/ 56 h 67"/>
                <a:gd name="T72" fmla="*/ 26 w 40"/>
                <a:gd name="T73" fmla="*/ 53 h 67"/>
                <a:gd name="T74" fmla="*/ 28 w 40"/>
                <a:gd name="T75" fmla="*/ 50 h 67"/>
                <a:gd name="T76" fmla="*/ 29 w 40"/>
                <a:gd name="T77" fmla="*/ 40 h 67"/>
                <a:gd name="T78" fmla="*/ 29 w 40"/>
                <a:gd name="T79" fmla="*/ 37 h 67"/>
                <a:gd name="T80" fmla="*/ 29 w 40"/>
                <a:gd name="T81" fmla="*/ 35 h 67"/>
                <a:gd name="T82" fmla="*/ 29 w 40"/>
                <a:gd name="T83" fmla="*/ 31 h 67"/>
                <a:gd name="T84" fmla="*/ 29 w 40"/>
                <a:gd name="T85" fmla="*/ 29 h 67"/>
                <a:gd name="T86" fmla="*/ 28 w 40"/>
                <a:gd name="T87" fmla="*/ 9 h 67"/>
                <a:gd name="T88" fmla="*/ 29 w 40"/>
                <a:gd name="T89" fmla="*/ 6 h 67"/>
                <a:gd name="T90" fmla="*/ 29 w 40"/>
                <a:gd name="T91" fmla="*/ 4 h 67"/>
                <a:gd name="T92" fmla="*/ 33 w 40"/>
                <a:gd name="T93" fmla="*/ 0 h 67"/>
                <a:gd name="T94" fmla="*/ 38 w 40"/>
                <a:gd name="T95" fmla="*/ 2 h 67"/>
                <a:gd name="T96" fmla="*/ 38 w 40"/>
                <a:gd name="T97" fmla="*/ 4 h 67"/>
                <a:gd name="T98" fmla="*/ 39 w 40"/>
                <a:gd name="T99" fmla="*/ 6 h 67"/>
                <a:gd name="T100" fmla="*/ 38 w 40"/>
                <a:gd name="T101" fmla="*/ 11 h 67"/>
                <a:gd name="T102" fmla="*/ 39 w 40"/>
                <a:gd name="T103" fmla="*/ 13 h 67"/>
                <a:gd name="T104" fmla="*/ 39 w 40"/>
                <a:gd name="T105" fmla="*/ 18 h 67"/>
                <a:gd name="T106" fmla="*/ 39 w 40"/>
                <a:gd name="T107" fmla="*/ 28 h 67"/>
                <a:gd name="T108" fmla="*/ 39 w 40"/>
                <a:gd name="T109" fmla="*/ 30 h 67"/>
                <a:gd name="T110" fmla="*/ 39 w 40"/>
                <a:gd name="T111" fmla="*/ 35 h 67"/>
                <a:gd name="T112" fmla="*/ 39 w 40"/>
                <a:gd name="T113" fmla="*/ 37 h 67"/>
                <a:gd name="T114" fmla="*/ 39 w 40"/>
                <a:gd name="T115" fmla="*/ 52 h 67"/>
                <a:gd name="T116" fmla="*/ 37 w 40"/>
                <a:gd name="T117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" h="67">
                  <a:moveTo>
                    <a:pt x="37" y="53"/>
                  </a:moveTo>
                  <a:cubicBezTo>
                    <a:pt x="36" y="54"/>
                    <a:pt x="38" y="54"/>
                    <a:pt x="38" y="55"/>
                  </a:cubicBezTo>
                  <a:cubicBezTo>
                    <a:pt x="36" y="57"/>
                    <a:pt x="35" y="59"/>
                    <a:pt x="32" y="59"/>
                  </a:cubicBezTo>
                  <a:cubicBezTo>
                    <a:pt x="32" y="60"/>
                    <a:pt x="31" y="63"/>
                    <a:pt x="29" y="64"/>
                  </a:cubicBezTo>
                  <a:cubicBezTo>
                    <a:pt x="28" y="64"/>
                    <a:pt x="27" y="64"/>
                    <a:pt x="25" y="65"/>
                  </a:cubicBezTo>
                  <a:cubicBezTo>
                    <a:pt x="24" y="65"/>
                    <a:pt x="23" y="66"/>
                    <a:pt x="22" y="67"/>
                  </a:cubicBezTo>
                  <a:cubicBezTo>
                    <a:pt x="19" y="67"/>
                    <a:pt x="15" y="66"/>
                    <a:pt x="13" y="64"/>
                  </a:cubicBezTo>
                  <a:cubicBezTo>
                    <a:pt x="12" y="64"/>
                    <a:pt x="12" y="63"/>
                    <a:pt x="11" y="63"/>
                  </a:cubicBezTo>
                  <a:cubicBezTo>
                    <a:pt x="9" y="63"/>
                    <a:pt x="8" y="61"/>
                    <a:pt x="7" y="60"/>
                  </a:cubicBezTo>
                  <a:cubicBezTo>
                    <a:pt x="7" y="59"/>
                    <a:pt x="6" y="59"/>
                    <a:pt x="5" y="58"/>
                  </a:cubicBezTo>
                  <a:cubicBezTo>
                    <a:pt x="5" y="57"/>
                    <a:pt x="4" y="56"/>
                    <a:pt x="4" y="54"/>
                  </a:cubicBezTo>
                  <a:cubicBezTo>
                    <a:pt x="3" y="53"/>
                    <a:pt x="2" y="52"/>
                    <a:pt x="2" y="51"/>
                  </a:cubicBezTo>
                  <a:cubicBezTo>
                    <a:pt x="2" y="50"/>
                    <a:pt x="2" y="49"/>
                    <a:pt x="2" y="48"/>
                  </a:cubicBezTo>
                  <a:cubicBezTo>
                    <a:pt x="2" y="47"/>
                    <a:pt x="2" y="46"/>
                    <a:pt x="2" y="45"/>
                  </a:cubicBezTo>
                  <a:cubicBezTo>
                    <a:pt x="2" y="44"/>
                    <a:pt x="3" y="43"/>
                    <a:pt x="3" y="42"/>
                  </a:cubicBezTo>
                  <a:cubicBezTo>
                    <a:pt x="3" y="40"/>
                    <a:pt x="1" y="39"/>
                    <a:pt x="2" y="37"/>
                  </a:cubicBezTo>
                  <a:cubicBezTo>
                    <a:pt x="2" y="35"/>
                    <a:pt x="4" y="33"/>
                    <a:pt x="2" y="32"/>
                  </a:cubicBezTo>
                  <a:cubicBezTo>
                    <a:pt x="2" y="29"/>
                    <a:pt x="2" y="26"/>
                    <a:pt x="2" y="23"/>
                  </a:cubicBezTo>
                  <a:cubicBezTo>
                    <a:pt x="1" y="20"/>
                    <a:pt x="2" y="17"/>
                    <a:pt x="2" y="14"/>
                  </a:cubicBezTo>
                  <a:cubicBezTo>
                    <a:pt x="2" y="11"/>
                    <a:pt x="0" y="7"/>
                    <a:pt x="3" y="6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3" y="1"/>
                    <a:pt x="8" y="0"/>
                    <a:pt x="11" y="2"/>
                  </a:cubicBezTo>
                  <a:cubicBezTo>
                    <a:pt x="12" y="4"/>
                    <a:pt x="12" y="7"/>
                    <a:pt x="12" y="10"/>
                  </a:cubicBezTo>
                  <a:cubicBezTo>
                    <a:pt x="12" y="12"/>
                    <a:pt x="12" y="13"/>
                    <a:pt x="12" y="15"/>
                  </a:cubicBezTo>
                  <a:cubicBezTo>
                    <a:pt x="12" y="18"/>
                    <a:pt x="11" y="21"/>
                    <a:pt x="11" y="25"/>
                  </a:cubicBezTo>
                  <a:cubicBezTo>
                    <a:pt x="11" y="26"/>
                    <a:pt x="12" y="26"/>
                    <a:pt x="12" y="27"/>
                  </a:cubicBezTo>
                  <a:cubicBezTo>
                    <a:pt x="12" y="27"/>
                    <a:pt x="12" y="28"/>
                    <a:pt x="12" y="29"/>
                  </a:cubicBezTo>
                  <a:cubicBezTo>
                    <a:pt x="12" y="30"/>
                    <a:pt x="12" y="31"/>
                    <a:pt x="12" y="31"/>
                  </a:cubicBezTo>
                  <a:cubicBezTo>
                    <a:pt x="12" y="32"/>
                    <a:pt x="11" y="33"/>
                    <a:pt x="11" y="34"/>
                  </a:cubicBezTo>
                  <a:cubicBezTo>
                    <a:pt x="11" y="35"/>
                    <a:pt x="12" y="36"/>
                    <a:pt x="12" y="37"/>
                  </a:cubicBezTo>
                  <a:cubicBezTo>
                    <a:pt x="13" y="38"/>
                    <a:pt x="12" y="39"/>
                    <a:pt x="12" y="39"/>
                  </a:cubicBezTo>
                  <a:cubicBezTo>
                    <a:pt x="12" y="40"/>
                    <a:pt x="12" y="41"/>
                    <a:pt x="12" y="42"/>
                  </a:cubicBezTo>
                  <a:cubicBezTo>
                    <a:pt x="12" y="43"/>
                    <a:pt x="12" y="44"/>
                    <a:pt x="12" y="45"/>
                  </a:cubicBezTo>
                  <a:cubicBezTo>
                    <a:pt x="12" y="46"/>
                    <a:pt x="13" y="48"/>
                    <a:pt x="13" y="50"/>
                  </a:cubicBezTo>
                  <a:cubicBezTo>
                    <a:pt x="14" y="52"/>
                    <a:pt x="15" y="53"/>
                    <a:pt x="15" y="55"/>
                  </a:cubicBezTo>
                  <a:cubicBezTo>
                    <a:pt x="19" y="56"/>
                    <a:pt x="20" y="58"/>
                    <a:pt x="24" y="56"/>
                  </a:cubicBezTo>
                  <a:cubicBezTo>
                    <a:pt x="25" y="56"/>
                    <a:pt x="26" y="55"/>
                    <a:pt x="26" y="53"/>
                  </a:cubicBezTo>
                  <a:cubicBezTo>
                    <a:pt x="28" y="53"/>
                    <a:pt x="28" y="52"/>
                    <a:pt x="28" y="50"/>
                  </a:cubicBezTo>
                  <a:cubicBezTo>
                    <a:pt x="28" y="47"/>
                    <a:pt x="28" y="43"/>
                    <a:pt x="29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6"/>
                    <a:pt x="29" y="36"/>
                    <a:pt x="29" y="35"/>
                  </a:cubicBezTo>
                  <a:cubicBezTo>
                    <a:pt x="29" y="33"/>
                    <a:pt x="30" y="32"/>
                    <a:pt x="29" y="31"/>
                  </a:cubicBezTo>
                  <a:cubicBezTo>
                    <a:pt x="29" y="30"/>
                    <a:pt x="29" y="29"/>
                    <a:pt x="29" y="29"/>
                  </a:cubicBezTo>
                  <a:cubicBezTo>
                    <a:pt x="29" y="23"/>
                    <a:pt x="28" y="16"/>
                    <a:pt x="28" y="9"/>
                  </a:cubicBezTo>
                  <a:cubicBezTo>
                    <a:pt x="28" y="8"/>
                    <a:pt x="29" y="7"/>
                    <a:pt x="29" y="6"/>
                  </a:cubicBezTo>
                  <a:cubicBezTo>
                    <a:pt x="29" y="6"/>
                    <a:pt x="29" y="5"/>
                    <a:pt x="29" y="4"/>
                  </a:cubicBezTo>
                  <a:cubicBezTo>
                    <a:pt x="29" y="4"/>
                    <a:pt x="32" y="1"/>
                    <a:pt x="33" y="0"/>
                  </a:cubicBezTo>
                  <a:cubicBezTo>
                    <a:pt x="35" y="0"/>
                    <a:pt x="38" y="1"/>
                    <a:pt x="38" y="2"/>
                  </a:cubicBezTo>
                  <a:cubicBezTo>
                    <a:pt x="39" y="3"/>
                    <a:pt x="38" y="3"/>
                    <a:pt x="38" y="4"/>
                  </a:cubicBezTo>
                  <a:cubicBezTo>
                    <a:pt x="38" y="5"/>
                    <a:pt x="39" y="5"/>
                    <a:pt x="39" y="6"/>
                  </a:cubicBezTo>
                  <a:cubicBezTo>
                    <a:pt x="39" y="7"/>
                    <a:pt x="39" y="10"/>
                    <a:pt x="38" y="11"/>
                  </a:cubicBezTo>
                  <a:cubicBezTo>
                    <a:pt x="38" y="12"/>
                    <a:pt x="39" y="13"/>
                    <a:pt x="39" y="13"/>
                  </a:cubicBezTo>
                  <a:cubicBezTo>
                    <a:pt x="40" y="15"/>
                    <a:pt x="39" y="16"/>
                    <a:pt x="39" y="18"/>
                  </a:cubicBezTo>
                  <a:cubicBezTo>
                    <a:pt x="38" y="22"/>
                    <a:pt x="40" y="25"/>
                    <a:pt x="39" y="28"/>
                  </a:cubicBezTo>
                  <a:cubicBezTo>
                    <a:pt x="38" y="29"/>
                    <a:pt x="39" y="29"/>
                    <a:pt x="39" y="30"/>
                  </a:cubicBezTo>
                  <a:cubicBezTo>
                    <a:pt x="39" y="32"/>
                    <a:pt x="38" y="33"/>
                    <a:pt x="39" y="35"/>
                  </a:cubicBezTo>
                  <a:cubicBezTo>
                    <a:pt x="39" y="36"/>
                    <a:pt x="39" y="36"/>
                    <a:pt x="39" y="37"/>
                  </a:cubicBezTo>
                  <a:cubicBezTo>
                    <a:pt x="40" y="41"/>
                    <a:pt x="39" y="47"/>
                    <a:pt x="39" y="52"/>
                  </a:cubicBezTo>
                  <a:cubicBezTo>
                    <a:pt x="38" y="52"/>
                    <a:pt x="37" y="53"/>
                    <a:pt x="3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5" name="六边形 24"/>
          <p:cNvSpPr/>
          <p:nvPr/>
        </p:nvSpPr>
        <p:spPr>
          <a:xfrm>
            <a:off x="5113211" y="1974892"/>
            <a:ext cx="924015" cy="752776"/>
          </a:xfrm>
          <a:prstGeom prst="hexagon">
            <a:avLst>
              <a:gd name="adj" fmla="val 30112"/>
              <a:gd name="vf" fmla="val 115470"/>
            </a:avLst>
          </a:prstGeom>
          <a:solidFill>
            <a:srgbClr val="014590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5" name="六边形 64"/>
          <p:cNvSpPr/>
          <p:nvPr/>
        </p:nvSpPr>
        <p:spPr>
          <a:xfrm>
            <a:off x="8331118" y="1974892"/>
            <a:ext cx="924015" cy="752776"/>
          </a:xfrm>
          <a:prstGeom prst="hexagon">
            <a:avLst>
              <a:gd name="adj" fmla="val 30112"/>
              <a:gd name="vf" fmla="val 115470"/>
            </a:avLst>
          </a:prstGeom>
          <a:solidFill>
            <a:srgbClr val="014590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6" name="六边形 65"/>
          <p:cNvSpPr/>
          <p:nvPr/>
        </p:nvSpPr>
        <p:spPr>
          <a:xfrm>
            <a:off x="5113210" y="4108780"/>
            <a:ext cx="924015" cy="752776"/>
          </a:xfrm>
          <a:prstGeom prst="hexagon">
            <a:avLst>
              <a:gd name="adj" fmla="val 30112"/>
              <a:gd name="vf" fmla="val 115470"/>
            </a:avLst>
          </a:prstGeom>
          <a:solidFill>
            <a:srgbClr val="014590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7" name="六边形 66"/>
          <p:cNvSpPr/>
          <p:nvPr/>
        </p:nvSpPr>
        <p:spPr>
          <a:xfrm>
            <a:off x="8331118" y="4108780"/>
            <a:ext cx="924015" cy="752776"/>
          </a:xfrm>
          <a:prstGeom prst="hexagon">
            <a:avLst>
              <a:gd name="adj" fmla="val 30112"/>
              <a:gd name="vf" fmla="val 115470"/>
            </a:avLst>
          </a:prstGeom>
          <a:solidFill>
            <a:srgbClr val="014590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13424" y="1887378"/>
            <a:ext cx="2141493" cy="1130650"/>
            <a:chOff x="6413499" y="1695173"/>
            <a:chExt cx="2141493" cy="1130649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500DA5F9-7E69-4260-90C9-844A9FE80BFD}"/>
                </a:ext>
              </a:extLst>
            </p:cNvPr>
            <p:cNvSpPr txBox="1"/>
            <p:nvPr/>
          </p:nvSpPr>
          <p:spPr>
            <a:xfrm>
              <a:off x="6413499" y="1695173"/>
              <a:ext cx="2141493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2F67A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选题背景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500DA5F9-7E69-4260-90C9-844A9FE80BFD}"/>
                </a:ext>
              </a:extLst>
            </p:cNvPr>
            <p:cNvSpPr txBox="1"/>
            <p:nvPr/>
          </p:nvSpPr>
          <p:spPr>
            <a:xfrm>
              <a:off x="6413499" y="2302603"/>
              <a:ext cx="1828801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F67A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The background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67A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F67A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Of selected topic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67A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505693" y="1887375"/>
            <a:ext cx="2203707" cy="1106032"/>
            <a:chOff x="9805769" y="1695173"/>
            <a:chExt cx="2203706" cy="1106032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658EFAA3-E6A9-4167-8E95-976943017761}"/>
                </a:ext>
              </a:extLst>
            </p:cNvPr>
            <p:cNvSpPr txBox="1"/>
            <p:nvPr/>
          </p:nvSpPr>
          <p:spPr>
            <a:xfrm>
              <a:off x="9805769" y="1695173"/>
              <a:ext cx="22037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2F67A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研究方法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500DA5F9-7E69-4260-90C9-844A9FE80BFD}"/>
                </a:ext>
              </a:extLst>
            </p:cNvPr>
            <p:cNvSpPr txBox="1"/>
            <p:nvPr/>
          </p:nvSpPr>
          <p:spPr>
            <a:xfrm>
              <a:off x="9805769" y="2277985"/>
              <a:ext cx="20617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F67A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The method of research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67A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13424" y="4003926"/>
            <a:ext cx="2049899" cy="924844"/>
            <a:chOff x="6337299" y="4157933"/>
            <a:chExt cx="2049898" cy="924843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E0DEE4AA-C9E5-4950-9952-AA3BB9FD1921}"/>
                </a:ext>
              </a:extLst>
            </p:cNvPr>
            <p:cNvSpPr txBox="1"/>
            <p:nvPr/>
          </p:nvSpPr>
          <p:spPr>
            <a:xfrm>
              <a:off x="6337299" y="4157933"/>
              <a:ext cx="2049898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2F67A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研究成果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500DA5F9-7E69-4260-90C9-844A9FE80BFD}"/>
                </a:ext>
              </a:extLst>
            </p:cNvPr>
            <p:cNvSpPr txBox="1"/>
            <p:nvPr/>
          </p:nvSpPr>
          <p:spPr>
            <a:xfrm>
              <a:off x="6337299" y="4774999"/>
              <a:ext cx="18288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F67A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Research results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67A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505695" y="4003929"/>
            <a:ext cx="1989895" cy="1140287"/>
            <a:chOff x="10202104" y="4041233"/>
            <a:chExt cx="1989895" cy="1140285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33A0DE1B-B014-4231-AC74-5FC7D33240DE}"/>
                </a:ext>
              </a:extLst>
            </p:cNvPr>
            <p:cNvSpPr txBox="1"/>
            <p:nvPr/>
          </p:nvSpPr>
          <p:spPr>
            <a:xfrm>
              <a:off x="10202104" y="4041233"/>
              <a:ext cx="1989895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2F67A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论文总结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500DA5F9-7E69-4260-90C9-844A9FE80BFD}"/>
                </a:ext>
              </a:extLst>
            </p:cNvPr>
            <p:cNvSpPr txBox="1"/>
            <p:nvPr/>
          </p:nvSpPr>
          <p:spPr>
            <a:xfrm>
              <a:off x="10202104" y="4658299"/>
              <a:ext cx="1828802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F67A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Summary of the paper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F67A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2" name="Author">
            <a:extLst>
              <a:ext uri="{FF2B5EF4-FFF2-40B4-BE49-F238E27FC236}">
                <a16:creationId xmlns:a16="http://schemas.microsoft.com/office/drawing/2014/main" xmlns="" id="{42D61091-C76C-455B-B987-1013026C28AD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李兴兴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852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A2BDED-196C-455B-9D79-A1490846EE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9" r="24591" b="5689"/>
          <a:stretch/>
        </p:blipFill>
        <p:spPr>
          <a:xfrm>
            <a:off x="1" y="3"/>
            <a:ext cx="4779487" cy="6857996"/>
          </a:xfrm>
          <a:custGeom>
            <a:avLst/>
            <a:gdLst>
              <a:gd name="connsiteX0" fmla="*/ 0 w 4779486"/>
              <a:gd name="connsiteY0" fmla="*/ 0 h 6857996"/>
              <a:gd name="connsiteX1" fmla="*/ 2714405 w 4779486"/>
              <a:gd name="connsiteY1" fmla="*/ 0 h 6857996"/>
              <a:gd name="connsiteX2" fmla="*/ 4779486 w 4779486"/>
              <a:gd name="connsiteY2" fmla="*/ 3428998 h 6857996"/>
              <a:gd name="connsiteX3" fmla="*/ 2714405 w 4779486"/>
              <a:gd name="connsiteY3" fmla="*/ 6857996 h 6857996"/>
              <a:gd name="connsiteX4" fmla="*/ 0 w 4779486"/>
              <a:gd name="connsiteY4" fmla="*/ 6857996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9486" h="6857996">
                <a:moveTo>
                  <a:pt x="0" y="0"/>
                </a:moveTo>
                <a:lnTo>
                  <a:pt x="2714405" y="0"/>
                </a:lnTo>
                <a:lnTo>
                  <a:pt x="4779486" y="3428998"/>
                </a:lnTo>
                <a:lnTo>
                  <a:pt x="2714405" y="6857996"/>
                </a:lnTo>
                <a:lnTo>
                  <a:pt x="0" y="6857996"/>
                </a:lnTo>
                <a:close/>
              </a:path>
            </a:pathLst>
          </a:custGeom>
        </p:spPr>
      </p:pic>
      <p:sp>
        <p:nvSpPr>
          <p:cNvPr id="17" name="任意多边形 16"/>
          <p:cNvSpPr/>
          <p:nvPr/>
        </p:nvSpPr>
        <p:spPr>
          <a:xfrm>
            <a:off x="-31751" y="3"/>
            <a:ext cx="4811237" cy="6857996"/>
          </a:xfrm>
          <a:custGeom>
            <a:avLst/>
            <a:gdLst>
              <a:gd name="connsiteX0" fmla="*/ 0 w 4811237"/>
              <a:gd name="connsiteY0" fmla="*/ 0 h 6857996"/>
              <a:gd name="connsiteX1" fmla="*/ 2746156 w 4811237"/>
              <a:gd name="connsiteY1" fmla="*/ 0 h 6857996"/>
              <a:gd name="connsiteX2" fmla="*/ 4811237 w 4811237"/>
              <a:gd name="connsiteY2" fmla="*/ 3428998 h 6857996"/>
              <a:gd name="connsiteX3" fmla="*/ 2746156 w 4811237"/>
              <a:gd name="connsiteY3" fmla="*/ 6857996 h 6857996"/>
              <a:gd name="connsiteX4" fmla="*/ 0 w 4811237"/>
              <a:gd name="connsiteY4" fmla="*/ 6857996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1237" h="6857996">
                <a:moveTo>
                  <a:pt x="0" y="0"/>
                </a:moveTo>
                <a:lnTo>
                  <a:pt x="2746156" y="0"/>
                </a:lnTo>
                <a:lnTo>
                  <a:pt x="4811237" y="3428998"/>
                </a:lnTo>
                <a:lnTo>
                  <a:pt x="2746156" y="6857996"/>
                </a:lnTo>
                <a:lnTo>
                  <a:pt x="0" y="6857996"/>
                </a:lnTo>
                <a:close/>
              </a:path>
            </a:pathLst>
          </a:custGeom>
          <a:solidFill>
            <a:srgbClr val="014590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8" name="Group 4">
            <a:extLst>
              <a:ext uri="{FF2B5EF4-FFF2-40B4-BE49-F238E27FC236}">
                <a16:creationId xmlns:a16="http://schemas.microsoft.com/office/drawing/2014/main" xmlns="" id="{85C8786A-5CDD-4B69-91C0-65AB5CCDF7E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85189" y="266703"/>
            <a:ext cx="764401" cy="745341"/>
            <a:chOff x="2287" y="1164"/>
            <a:chExt cx="1444" cy="1408"/>
          </a:xfrm>
          <a:solidFill>
            <a:srgbClr val="014590"/>
          </a:solidFill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xmlns="" id="{869BE0EE-930E-44F9-BCE1-D78C5D272D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7" y="1164"/>
              <a:ext cx="1444" cy="1408"/>
            </a:xfrm>
            <a:custGeom>
              <a:avLst/>
              <a:gdLst>
                <a:gd name="T0" fmla="*/ 624 w 693"/>
                <a:gd name="T1" fmla="*/ 138 h 677"/>
                <a:gd name="T2" fmla="*/ 676 w 693"/>
                <a:gd name="T3" fmla="*/ 240 h 677"/>
                <a:gd name="T4" fmla="*/ 686 w 693"/>
                <a:gd name="T5" fmla="*/ 401 h 677"/>
                <a:gd name="T6" fmla="*/ 646 w 693"/>
                <a:gd name="T7" fmla="*/ 509 h 677"/>
                <a:gd name="T8" fmla="*/ 551 w 693"/>
                <a:gd name="T9" fmla="*/ 613 h 677"/>
                <a:gd name="T10" fmla="*/ 451 w 693"/>
                <a:gd name="T11" fmla="*/ 660 h 677"/>
                <a:gd name="T12" fmla="*/ 269 w 693"/>
                <a:gd name="T13" fmla="*/ 667 h 677"/>
                <a:gd name="T14" fmla="*/ 189 w 693"/>
                <a:gd name="T15" fmla="*/ 639 h 677"/>
                <a:gd name="T16" fmla="*/ 53 w 693"/>
                <a:gd name="T17" fmla="*/ 520 h 677"/>
                <a:gd name="T18" fmla="*/ 10 w 693"/>
                <a:gd name="T19" fmla="*/ 422 h 677"/>
                <a:gd name="T20" fmla="*/ 8 w 693"/>
                <a:gd name="T21" fmla="*/ 272 h 677"/>
                <a:gd name="T22" fmla="*/ 47 w 693"/>
                <a:gd name="T23" fmla="*/ 167 h 677"/>
                <a:gd name="T24" fmla="*/ 154 w 693"/>
                <a:gd name="T25" fmla="*/ 56 h 677"/>
                <a:gd name="T26" fmla="*/ 264 w 693"/>
                <a:gd name="T27" fmla="*/ 9 h 677"/>
                <a:gd name="T28" fmla="*/ 391 w 693"/>
                <a:gd name="T29" fmla="*/ 4 h 677"/>
                <a:gd name="T30" fmla="*/ 514 w 693"/>
                <a:gd name="T31" fmla="*/ 60 h 677"/>
                <a:gd name="T32" fmla="*/ 431 w 693"/>
                <a:gd name="T33" fmla="*/ 25 h 677"/>
                <a:gd name="T34" fmla="*/ 273 w 693"/>
                <a:gd name="T35" fmla="*/ 23 h 677"/>
                <a:gd name="T36" fmla="*/ 174 w 693"/>
                <a:gd name="T37" fmla="*/ 61 h 677"/>
                <a:gd name="T38" fmla="*/ 53 w 693"/>
                <a:gd name="T39" fmla="*/ 189 h 677"/>
                <a:gd name="T40" fmla="*/ 17 w 693"/>
                <a:gd name="T41" fmla="*/ 352 h 677"/>
                <a:gd name="T42" fmla="*/ 41 w 693"/>
                <a:gd name="T43" fmla="*/ 462 h 677"/>
                <a:gd name="T44" fmla="*/ 102 w 693"/>
                <a:gd name="T45" fmla="*/ 557 h 677"/>
                <a:gd name="T46" fmla="*/ 196 w 693"/>
                <a:gd name="T47" fmla="*/ 627 h 677"/>
                <a:gd name="T48" fmla="*/ 302 w 693"/>
                <a:gd name="T49" fmla="*/ 658 h 677"/>
                <a:gd name="T50" fmla="*/ 430 w 693"/>
                <a:gd name="T51" fmla="*/ 651 h 677"/>
                <a:gd name="T52" fmla="*/ 552 w 693"/>
                <a:gd name="T53" fmla="*/ 593 h 677"/>
                <a:gd name="T54" fmla="*/ 637 w 693"/>
                <a:gd name="T55" fmla="*/ 495 h 677"/>
                <a:gd name="T56" fmla="*/ 672 w 693"/>
                <a:gd name="T57" fmla="*/ 397 h 677"/>
                <a:gd name="T58" fmla="*/ 673 w 693"/>
                <a:gd name="T59" fmla="*/ 292 h 677"/>
                <a:gd name="T60" fmla="*/ 638 w 693"/>
                <a:gd name="T61" fmla="*/ 250 h 677"/>
                <a:gd name="T62" fmla="*/ 541 w 693"/>
                <a:gd name="T63" fmla="*/ 289 h 677"/>
                <a:gd name="T64" fmla="*/ 525 w 693"/>
                <a:gd name="T65" fmla="*/ 401 h 677"/>
                <a:gd name="T66" fmla="*/ 468 w 693"/>
                <a:gd name="T67" fmla="*/ 473 h 677"/>
                <a:gd name="T68" fmla="*/ 517 w 693"/>
                <a:gd name="T69" fmla="*/ 399 h 677"/>
                <a:gd name="T70" fmla="*/ 517 w 693"/>
                <a:gd name="T71" fmla="*/ 278 h 677"/>
                <a:gd name="T72" fmla="*/ 482 w 693"/>
                <a:gd name="T73" fmla="*/ 292 h 677"/>
                <a:gd name="T74" fmla="*/ 458 w 693"/>
                <a:gd name="T75" fmla="*/ 332 h 677"/>
                <a:gd name="T76" fmla="*/ 407 w 693"/>
                <a:gd name="T77" fmla="*/ 404 h 677"/>
                <a:gd name="T78" fmla="*/ 370 w 693"/>
                <a:gd name="T79" fmla="*/ 483 h 677"/>
                <a:gd name="T80" fmla="*/ 320 w 693"/>
                <a:gd name="T81" fmla="*/ 466 h 677"/>
                <a:gd name="T82" fmla="*/ 268 w 693"/>
                <a:gd name="T83" fmla="*/ 385 h 677"/>
                <a:gd name="T84" fmla="*/ 263 w 693"/>
                <a:gd name="T85" fmla="*/ 328 h 677"/>
                <a:gd name="T86" fmla="*/ 207 w 693"/>
                <a:gd name="T87" fmla="*/ 282 h 677"/>
                <a:gd name="T88" fmla="*/ 164 w 693"/>
                <a:gd name="T89" fmla="*/ 338 h 677"/>
                <a:gd name="T90" fmla="*/ 208 w 693"/>
                <a:gd name="T91" fmla="*/ 457 h 677"/>
                <a:gd name="T92" fmla="*/ 179 w 693"/>
                <a:gd name="T93" fmla="*/ 430 h 677"/>
                <a:gd name="T94" fmla="*/ 155 w 693"/>
                <a:gd name="T95" fmla="*/ 323 h 677"/>
                <a:gd name="T96" fmla="*/ 201 w 693"/>
                <a:gd name="T97" fmla="*/ 219 h 677"/>
                <a:gd name="T98" fmla="*/ 285 w 693"/>
                <a:gd name="T99" fmla="*/ 162 h 677"/>
                <a:gd name="T100" fmla="*/ 415 w 693"/>
                <a:gd name="T101" fmla="*/ 164 h 677"/>
                <a:gd name="T102" fmla="*/ 497 w 693"/>
                <a:gd name="T103" fmla="*/ 226 h 677"/>
                <a:gd name="T104" fmla="*/ 563 w 693"/>
                <a:gd name="T105" fmla="*/ 236 h 677"/>
                <a:gd name="T106" fmla="*/ 594 w 693"/>
                <a:gd name="T107" fmla="*/ 219 h 677"/>
                <a:gd name="T108" fmla="*/ 617 w 693"/>
                <a:gd name="T109" fmla="*/ 153 h 677"/>
                <a:gd name="T110" fmla="*/ 483 w 693"/>
                <a:gd name="T111" fmla="*/ 223 h 677"/>
                <a:gd name="T112" fmla="*/ 421 w 693"/>
                <a:gd name="T113" fmla="*/ 176 h 677"/>
                <a:gd name="T114" fmla="*/ 319 w 693"/>
                <a:gd name="T115" fmla="*/ 162 h 677"/>
                <a:gd name="T116" fmla="*/ 219 w 693"/>
                <a:gd name="T117" fmla="*/ 212 h 677"/>
                <a:gd name="T118" fmla="*/ 299 w 693"/>
                <a:gd name="T119" fmla="*/ 268 h 677"/>
                <a:gd name="T120" fmla="*/ 367 w 693"/>
                <a:gd name="T121" fmla="*/ 251 h 677"/>
                <a:gd name="T122" fmla="*/ 452 w 693"/>
                <a:gd name="T123" fmla="*/ 253 h 677"/>
                <a:gd name="T124" fmla="*/ 532 w 693"/>
                <a:gd name="T125" fmla="*/ 272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93" h="677">
                  <a:moveTo>
                    <a:pt x="528" y="51"/>
                  </a:moveTo>
                  <a:cubicBezTo>
                    <a:pt x="529" y="52"/>
                    <a:pt x="529" y="51"/>
                    <a:pt x="530" y="51"/>
                  </a:cubicBezTo>
                  <a:cubicBezTo>
                    <a:pt x="532" y="54"/>
                    <a:pt x="537" y="54"/>
                    <a:pt x="538" y="57"/>
                  </a:cubicBezTo>
                  <a:cubicBezTo>
                    <a:pt x="541" y="57"/>
                    <a:pt x="542" y="60"/>
                    <a:pt x="544" y="60"/>
                  </a:cubicBezTo>
                  <a:cubicBezTo>
                    <a:pt x="546" y="61"/>
                    <a:pt x="547" y="63"/>
                    <a:pt x="549" y="63"/>
                  </a:cubicBezTo>
                  <a:cubicBezTo>
                    <a:pt x="551" y="66"/>
                    <a:pt x="554" y="67"/>
                    <a:pt x="555" y="70"/>
                  </a:cubicBezTo>
                  <a:cubicBezTo>
                    <a:pt x="558" y="70"/>
                    <a:pt x="560" y="72"/>
                    <a:pt x="562" y="75"/>
                  </a:cubicBezTo>
                  <a:cubicBezTo>
                    <a:pt x="565" y="76"/>
                    <a:pt x="568" y="79"/>
                    <a:pt x="571" y="81"/>
                  </a:cubicBezTo>
                  <a:cubicBezTo>
                    <a:pt x="572" y="82"/>
                    <a:pt x="572" y="83"/>
                    <a:pt x="572" y="84"/>
                  </a:cubicBezTo>
                  <a:cubicBezTo>
                    <a:pt x="573" y="84"/>
                    <a:pt x="574" y="84"/>
                    <a:pt x="574" y="84"/>
                  </a:cubicBezTo>
                  <a:cubicBezTo>
                    <a:pt x="577" y="88"/>
                    <a:pt x="582" y="89"/>
                    <a:pt x="584" y="93"/>
                  </a:cubicBezTo>
                  <a:cubicBezTo>
                    <a:pt x="587" y="94"/>
                    <a:pt x="589" y="97"/>
                    <a:pt x="591" y="100"/>
                  </a:cubicBezTo>
                  <a:cubicBezTo>
                    <a:pt x="594" y="102"/>
                    <a:pt x="597" y="104"/>
                    <a:pt x="598" y="108"/>
                  </a:cubicBezTo>
                  <a:cubicBezTo>
                    <a:pt x="602" y="112"/>
                    <a:pt x="606" y="116"/>
                    <a:pt x="609" y="119"/>
                  </a:cubicBezTo>
                  <a:cubicBezTo>
                    <a:pt x="609" y="120"/>
                    <a:pt x="608" y="120"/>
                    <a:pt x="608" y="121"/>
                  </a:cubicBezTo>
                  <a:cubicBezTo>
                    <a:pt x="609" y="122"/>
                    <a:pt x="610" y="121"/>
                    <a:pt x="611" y="122"/>
                  </a:cubicBezTo>
                  <a:cubicBezTo>
                    <a:pt x="612" y="124"/>
                    <a:pt x="614" y="125"/>
                    <a:pt x="615" y="126"/>
                  </a:cubicBezTo>
                  <a:cubicBezTo>
                    <a:pt x="616" y="127"/>
                    <a:pt x="617" y="128"/>
                    <a:pt x="617" y="129"/>
                  </a:cubicBezTo>
                  <a:cubicBezTo>
                    <a:pt x="618" y="130"/>
                    <a:pt x="618" y="130"/>
                    <a:pt x="618" y="131"/>
                  </a:cubicBezTo>
                  <a:cubicBezTo>
                    <a:pt x="619" y="132"/>
                    <a:pt x="619" y="132"/>
                    <a:pt x="620" y="132"/>
                  </a:cubicBezTo>
                  <a:cubicBezTo>
                    <a:pt x="621" y="133"/>
                    <a:pt x="622" y="136"/>
                    <a:pt x="624" y="138"/>
                  </a:cubicBezTo>
                  <a:cubicBezTo>
                    <a:pt x="624" y="138"/>
                    <a:pt x="625" y="139"/>
                    <a:pt x="626" y="140"/>
                  </a:cubicBezTo>
                  <a:cubicBezTo>
                    <a:pt x="626" y="140"/>
                    <a:pt x="626" y="141"/>
                    <a:pt x="626" y="141"/>
                  </a:cubicBezTo>
                  <a:cubicBezTo>
                    <a:pt x="627" y="142"/>
                    <a:pt x="628" y="142"/>
                    <a:pt x="628" y="142"/>
                  </a:cubicBezTo>
                  <a:cubicBezTo>
                    <a:pt x="629" y="143"/>
                    <a:pt x="629" y="144"/>
                    <a:pt x="630" y="144"/>
                  </a:cubicBezTo>
                  <a:cubicBezTo>
                    <a:pt x="630" y="145"/>
                    <a:pt x="630" y="145"/>
                    <a:pt x="630" y="146"/>
                  </a:cubicBezTo>
                  <a:cubicBezTo>
                    <a:pt x="634" y="151"/>
                    <a:pt x="638" y="156"/>
                    <a:pt x="641" y="162"/>
                  </a:cubicBezTo>
                  <a:cubicBezTo>
                    <a:pt x="642" y="163"/>
                    <a:pt x="642" y="164"/>
                    <a:pt x="643" y="164"/>
                  </a:cubicBezTo>
                  <a:cubicBezTo>
                    <a:pt x="643" y="166"/>
                    <a:pt x="644" y="168"/>
                    <a:pt x="645" y="169"/>
                  </a:cubicBezTo>
                  <a:cubicBezTo>
                    <a:pt x="646" y="172"/>
                    <a:pt x="649" y="174"/>
                    <a:pt x="650" y="177"/>
                  </a:cubicBezTo>
                  <a:cubicBezTo>
                    <a:pt x="650" y="177"/>
                    <a:pt x="650" y="178"/>
                    <a:pt x="650" y="179"/>
                  </a:cubicBezTo>
                  <a:cubicBezTo>
                    <a:pt x="651" y="180"/>
                    <a:pt x="652" y="180"/>
                    <a:pt x="652" y="181"/>
                  </a:cubicBezTo>
                  <a:cubicBezTo>
                    <a:pt x="652" y="182"/>
                    <a:pt x="652" y="182"/>
                    <a:pt x="652" y="183"/>
                  </a:cubicBezTo>
                  <a:cubicBezTo>
                    <a:pt x="654" y="187"/>
                    <a:pt x="656" y="190"/>
                    <a:pt x="658" y="193"/>
                  </a:cubicBezTo>
                  <a:cubicBezTo>
                    <a:pt x="659" y="195"/>
                    <a:pt x="660" y="198"/>
                    <a:pt x="661" y="200"/>
                  </a:cubicBezTo>
                  <a:cubicBezTo>
                    <a:pt x="660" y="202"/>
                    <a:pt x="662" y="202"/>
                    <a:pt x="663" y="204"/>
                  </a:cubicBezTo>
                  <a:cubicBezTo>
                    <a:pt x="663" y="204"/>
                    <a:pt x="663" y="205"/>
                    <a:pt x="664" y="206"/>
                  </a:cubicBezTo>
                  <a:cubicBezTo>
                    <a:pt x="665" y="209"/>
                    <a:pt x="667" y="214"/>
                    <a:pt x="669" y="218"/>
                  </a:cubicBezTo>
                  <a:cubicBezTo>
                    <a:pt x="669" y="218"/>
                    <a:pt x="670" y="219"/>
                    <a:pt x="670" y="220"/>
                  </a:cubicBezTo>
                  <a:cubicBezTo>
                    <a:pt x="671" y="222"/>
                    <a:pt x="671" y="225"/>
                    <a:pt x="673" y="226"/>
                  </a:cubicBezTo>
                  <a:cubicBezTo>
                    <a:pt x="672" y="229"/>
                    <a:pt x="674" y="230"/>
                    <a:pt x="674" y="231"/>
                  </a:cubicBezTo>
                  <a:cubicBezTo>
                    <a:pt x="675" y="234"/>
                    <a:pt x="676" y="237"/>
                    <a:pt x="676" y="240"/>
                  </a:cubicBezTo>
                  <a:cubicBezTo>
                    <a:pt x="677" y="241"/>
                    <a:pt x="678" y="242"/>
                    <a:pt x="678" y="244"/>
                  </a:cubicBezTo>
                  <a:cubicBezTo>
                    <a:pt x="678" y="245"/>
                    <a:pt x="678" y="246"/>
                    <a:pt x="678" y="247"/>
                  </a:cubicBezTo>
                  <a:cubicBezTo>
                    <a:pt x="679" y="248"/>
                    <a:pt x="679" y="248"/>
                    <a:pt x="680" y="249"/>
                  </a:cubicBezTo>
                  <a:cubicBezTo>
                    <a:pt x="680" y="250"/>
                    <a:pt x="680" y="252"/>
                    <a:pt x="680" y="253"/>
                  </a:cubicBezTo>
                  <a:cubicBezTo>
                    <a:pt x="681" y="254"/>
                    <a:pt x="682" y="256"/>
                    <a:pt x="682" y="257"/>
                  </a:cubicBezTo>
                  <a:cubicBezTo>
                    <a:pt x="682" y="258"/>
                    <a:pt x="682" y="259"/>
                    <a:pt x="682" y="260"/>
                  </a:cubicBezTo>
                  <a:cubicBezTo>
                    <a:pt x="683" y="266"/>
                    <a:pt x="685" y="273"/>
                    <a:pt x="686" y="278"/>
                  </a:cubicBezTo>
                  <a:cubicBezTo>
                    <a:pt x="686" y="280"/>
                    <a:pt x="687" y="281"/>
                    <a:pt x="687" y="282"/>
                  </a:cubicBezTo>
                  <a:cubicBezTo>
                    <a:pt x="687" y="283"/>
                    <a:pt x="687" y="284"/>
                    <a:pt x="687" y="286"/>
                  </a:cubicBezTo>
                  <a:cubicBezTo>
                    <a:pt x="687" y="286"/>
                    <a:pt x="688" y="287"/>
                    <a:pt x="688" y="288"/>
                  </a:cubicBezTo>
                  <a:cubicBezTo>
                    <a:pt x="688" y="289"/>
                    <a:pt x="688" y="291"/>
                    <a:pt x="688" y="292"/>
                  </a:cubicBezTo>
                  <a:cubicBezTo>
                    <a:pt x="688" y="294"/>
                    <a:pt x="690" y="296"/>
                    <a:pt x="689" y="298"/>
                  </a:cubicBezTo>
                  <a:cubicBezTo>
                    <a:pt x="691" y="302"/>
                    <a:pt x="689" y="310"/>
                    <a:pt x="691" y="313"/>
                  </a:cubicBezTo>
                  <a:cubicBezTo>
                    <a:pt x="692" y="330"/>
                    <a:pt x="693" y="347"/>
                    <a:pt x="692" y="364"/>
                  </a:cubicBezTo>
                  <a:cubicBezTo>
                    <a:pt x="691" y="366"/>
                    <a:pt x="691" y="368"/>
                    <a:pt x="690" y="370"/>
                  </a:cubicBezTo>
                  <a:cubicBezTo>
                    <a:pt x="690" y="371"/>
                    <a:pt x="690" y="372"/>
                    <a:pt x="690" y="373"/>
                  </a:cubicBezTo>
                  <a:cubicBezTo>
                    <a:pt x="690" y="376"/>
                    <a:pt x="689" y="378"/>
                    <a:pt x="689" y="381"/>
                  </a:cubicBezTo>
                  <a:cubicBezTo>
                    <a:pt x="688" y="385"/>
                    <a:pt x="689" y="389"/>
                    <a:pt x="688" y="392"/>
                  </a:cubicBezTo>
                  <a:cubicBezTo>
                    <a:pt x="688" y="393"/>
                    <a:pt x="687" y="394"/>
                    <a:pt x="687" y="395"/>
                  </a:cubicBezTo>
                  <a:cubicBezTo>
                    <a:pt x="687" y="396"/>
                    <a:pt x="687" y="397"/>
                    <a:pt x="687" y="398"/>
                  </a:cubicBezTo>
                  <a:cubicBezTo>
                    <a:pt x="687" y="399"/>
                    <a:pt x="686" y="400"/>
                    <a:pt x="686" y="401"/>
                  </a:cubicBezTo>
                  <a:cubicBezTo>
                    <a:pt x="685" y="402"/>
                    <a:pt x="686" y="402"/>
                    <a:pt x="686" y="403"/>
                  </a:cubicBezTo>
                  <a:cubicBezTo>
                    <a:pt x="685" y="406"/>
                    <a:pt x="684" y="408"/>
                    <a:pt x="683" y="410"/>
                  </a:cubicBezTo>
                  <a:cubicBezTo>
                    <a:pt x="684" y="412"/>
                    <a:pt x="683" y="413"/>
                    <a:pt x="683" y="415"/>
                  </a:cubicBezTo>
                  <a:cubicBezTo>
                    <a:pt x="682" y="416"/>
                    <a:pt x="683" y="417"/>
                    <a:pt x="683" y="418"/>
                  </a:cubicBezTo>
                  <a:cubicBezTo>
                    <a:pt x="682" y="420"/>
                    <a:pt x="681" y="422"/>
                    <a:pt x="680" y="425"/>
                  </a:cubicBezTo>
                  <a:cubicBezTo>
                    <a:pt x="679" y="428"/>
                    <a:pt x="679" y="431"/>
                    <a:pt x="678" y="434"/>
                  </a:cubicBezTo>
                  <a:cubicBezTo>
                    <a:pt x="678" y="435"/>
                    <a:pt x="677" y="437"/>
                    <a:pt x="676" y="439"/>
                  </a:cubicBezTo>
                  <a:cubicBezTo>
                    <a:pt x="676" y="440"/>
                    <a:pt x="676" y="441"/>
                    <a:pt x="676" y="442"/>
                  </a:cubicBezTo>
                  <a:cubicBezTo>
                    <a:pt x="676" y="443"/>
                    <a:pt x="674" y="446"/>
                    <a:pt x="674" y="448"/>
                  </a:cubicBezTo>
                  <a:cubicBezTo>
                    <a:pt x="672" y="452"/>
                    <a:pt x="671" y="457"/>
                    <a:pt x="669" y="461"/>
                  </a:cubicBezTo>
                  <a:cubicBezTo>
                    <a:pt x="670" y="463"/>
                    <a:pt x="668" y="464"/>
                    <a:pt x="667" y="465"/>
                  </a:cubicBezTo>
                  <a:cubicBezTo>
                    <a:pt x="668" y="468"/>
                    <a:pt x="665" y="470"/>
                    <a:pt x="664" y="472"/>
                  </a:cubicBezTo>
                  <a:cubicBezTo>
                    <a:pt x="663" y="474"/>
                    <a:pt x="663" y="476"/>
                    <a:pt x="663" y="478"/>
                  </a:cubicBezTo>
                  <a:cubicBezTo>
                    <a:pt x="662" y="479"/>
                    <a:pt x="660" y="481"/>
                    <a:pt x="660" y="482"/>
                  </a:cubicBezTo>
                  <a:cubicBezTo>
                    <a:pt x="659" y="485"/>
                    <a:pt x="659" y="487"/>
                    <a:pt x="657" y="488"/>
                  </a:cubicBezTo>
                  <a:cubicBezTo>
                    <a:pt x="657" y="489"/>
                    <a:pt x="657" y="490"/>
                    <a:pt x="657" y="490"/>
                  </a:cubicBezTo>
                  <a:cubicBezTo>
                    <a:pt x="656" y="491"/>
                    <a:pt x="655" y="492"/>
                    <a:pt x="655" y="494"/>
                  </a:cubicBezTo>
                  <a:cubicBezTo>
                    <a:pt x="654" y="494"/>
                    <a:pt x="653" y="494"/>
                    <a:pt x="653" y="495"/>
                  </a:cubicBezTo>
                  <a:cubicBezTo>
                    <a:pt x="653" y="496"/>
                    <a:pt x="653" y="496"/>
                    <a:pt x="652" y="497"/>
                  </a:cubicBezTo>
                  <a:cubicBezTo>
                    <a:pt x="651" y="499"/>
                    <a:pt x="650" y="501"/>
                    <a:pt x="649" y="503"/>
                  </a:cubicBezTo>
                  <a:cubicBezTo>
                    <a:pt x="648" y="505"/>
                    <a:pt x="647" y="507"/>
                    <a:pt x="646" y="509"/>
                  </a:cubicBezTo>
                  <a:cubicBezTo>
                    <a:pt x="644" y="514"/>
                    <a:pt x="639" y="517"/>
                    <a:pt x="638" y="523"/>
                  </a:cubicBezTo>
                  <a:cubicBezTo>
                    <a:pt x="634" y="526"/>
                    <a:pt x="632" y="532"/>
                    <a:pt x="628" y="535"/>
                  </a:cubicBezTo>
                  <a:cubicBezTo>
                    <a:pt x="628" y="537"/>
                    <a:pt x="626" y="539"/>
                    <a:pt x="625" y="540"/>
                  </a:cubicBezTo>
                  <a:cubicBezTo>
                    <a:pt x="622" y="545"/>
                    <a:pt x="617" y="547"/>
                    <a:pt x="615" y="553"/>
                  </a:cubicBezTo>
                  <a:cubicBezTo>
                    <a:pt x="613" y="553"/>
                    <a:pt x="613" y="555"/>
                    <a:pt x="612" y="555"/>
                  </a:cubicBezTo>
                  <a:cubicBezTo>
                    <a:pt x="612" y="557"/>
                    <a:pt x="611" y="557"/>
                    <a:pt x="611" y="558"/>
                  </a:cubicBezTo>
                  <a:cubicBezTo>
                    <a:pt x="610" y="558"/>
                    <a:pt x="610" y="558"/>
                    <a:pt x="609" y="559"/>
                  </a:cubicBezTo>
                  <a:cubicBezTo>
                    <a:pt x="608" y="562"/>
                    <a:pt x="605" y="562"/>
                    <a:pt x="605" y="566"/>
                  </a:cubicBezTo>
                  <a:cubicBezTo>
                    <a:pt x="604" y="566"/>
                    <a:pt x="603" y="567"/>
                    <a:pt x="603" y="568"/>
                  </a:cubicBezTo>
                  <a:cubicBezTo>
                    <a:pt x="601" y="568"/>
                    <a:pt x="599" y="570"/>
                    <a:pt x="598" y="572"/>
                  </a:cubicBezTo>
                  <a:cubicBezTo>
                    <a:pt x="595" y="574"/>
                    <a:pt x="593" y="577"/>
                    <a:pt x="590" y="580"/>
                  </a:cubicBezTo>
                  <a:cubicBezTo>
                    <a:pt x="589" y="581"/>
                    <a:pt x="588" y="581"/>
                    <a:pt x="587" y="583"/>
                  </a:cubicBezTo>
                  <a:cubicBezTo>
                    <a:pt x="586" y="583"/>
                    <a:pt x="586" y="584"/>
                    <a:pt x="585" y="585"/>
                  </a:cubicBezTo>
                  <a:cubicBezTo>
                    <a:pt x="584" y="585"/>
                    <a:pt x="583" y="585"/>
                    <a:pt x="583" y="586"/>
                  </a:cubicBezTo>
                  <a:cubicBezTo>
                    <a:pt x="582" y="586"/>
                    <a:pt x="582" y="587"/>
                    <a:pt x="581" y="588"/>
                  </a:cubicBezTo>
                  <a:cubicBezTo>
                    <a:pt x="580" y="588"/>
                    <a:pt x="579" y="588"/>
                    <a:pt x="579" y="589"/>
                  </a:cubicBezTo>
                  <a:cubicBezTo>
                    <a:pt x="578" y="590"/>
                    <a:pt x="578" y="592"/>
                    <a:pt x="576" y="592"/>
                  </a:cubicBezTo>
                  <a:cubicBezTo>
                    <a:pt x="574" y="595"/>
                    <a:pt x="571" y="596"/>
                    <a:pt x="568" y="598"/>
                  </a:cubicBezTo>
                  <a:cubicBezTo>
                    <a:pt x="566" y="600"/>
                    <a:pt x="565" y="602"/>
                    <a:pt x="563" y="603"/>
                  </a:cubicBezTo>
                  <a:cubicBezTo>
                    <a:pt x="560" y="605"/>
                    <a:pt x="557" y="607"/>
                    <a:pt x="555" y="610"/>
                  </a:cubicBezTo>
                  <a:cubicBezTo>
                    <a:pt x="553" y="610"/>
                    <a:pt x="552" y="611"/>
                    <a:pt x="551" y="613"/>
                  </a:cubicBezTo>
                  <a:cubicBezTo>
                    <a:pt x="550" y="613"/>
                    <a:pt x="550" y="612"/>
                    <a:pt x="549" y="612"/>
                  </a:cubicBezTo>
                  <a:cubicBezTo>
                    <a:pt x="547" y="614"/>
                    <a:pt x="546" y="615"/>
                    <a:pt x="544" y="617"/>
                  </a:cubicBezTo>
                  <a:cubicBezTo>
                    <a:pt x="542" y="617"/>
                    <a:pt x="540" y="618"/>
                    <a:pt x="539" y="619"/>
                  </a:cubicBezTo>
                  <a:cubicBezTo>
                    <a:pt x="538" y="620"/>
                    <a:pt x="537" y="621"/>
                    <a:pt x="536" y="622"/>
                  </a:cubicBezTo>
                  <a:cubicBezTo>
                    <a:pt x="535" y="623"/>
                    <a:pt x="533" y="623"/>
                    <a:pt x="532" y="625"/>
                  </a:cubicBezTo>
                  <a:cubicBezTo>
                    <a:pt x="531" y="625"/>
                    <a:pt x="531" y="625"/>
                    <a:pt x="530" y="625"/>
                  </a:cubicBezTo>
                  <a:cubicBezTo>
                    <a:pt x="528" y="627"/>
                    <a:pt x="525" y="628"/>
                    <a:pt x="523" y="629"/>
                  </a:cubicBezTo>
                  <a:cubicBezTo>
                    <a:pt x="520" y="631"/>
                    <a:pt x="518" y="633"/>
                    <a:pt x="516" y="634"/>
                  </a:cubicBezTo>
                  <a:cubicBezTo>
                    <a:pt x="513" y="635"/>
                    <a:pt x="510" y="636"/>
                    <a:pt x="508" y="637"/>
                  </a:cubicBezTo>
                  <a:cubicBezTo>
                    <a:pt x="507" y="638"/>
                    <a:pt x="507" y="637"/>
                    <a:pt x="506" y="637"/>
                  </a:cubicBezTo>
                  <a:cubicBezTo>
                    <a:pt x="505" y="638"/>
                    <a:pt x="504" y="639"/>
                    <a:pt x="503" y="640"/>
                  </a:cubicBezTo>
                  <a:cubicBezTo>
                    <a:pt x="503" y="640"/>
                    <a:pt x="503" y="640"/>
                    <a:pt x="502" y="640"/>
                  </a:cubicBezTo>
                  <a:cubicBezTo>
                    <a:pt x="500" y="641"/>
                    <a:pt x="498" y="642"/>
                    <a:pt x="497" y="644"/>
                  </a:cubicBezTo>
                  <a:cubicBezTo>
                    <a:pt x="493" y="644"/>
                    <a:pt x="491" y="646"/>
                    <a:pt x="489" y="647"/>
                  </a:cubicBezTo>
                  <a:cubicBezTo>
                    <a:pt x="483" y="647"/>
                    <a:pt x="482" y="651"/>
                    <a:pt x="476" y="650"/>
                  </a:cubicBezTo>
                  <a:cubicBezTo>
                    <a:pt x="475" y="651"/>
                    <a:pt x="474" y="654"/>
                    <a:pt x="472" y="653"/>
                  </a:cubicBezTo>
                  <a:cubicBezTo>
                    <a:pt x="469" y="655"/>
                    <a:pt x="466" y="655"/>
                    <a:pt x="463" y="656"/>
                  </a:cubicBezTo>
                  <a:cubicBezTo>
                    <a:pt x="462" y="656"/>
                    <a:pt x="461" y="657"/>
                    <a:pt x="460" y="657"/>
                  </a:cubicBezTo>
                  <a:cubicBezTo>
                    <a:pt x="460" y="658"/>
                    <a:pt x="458" y="658"/>
                    <a:pt x="457" y="658"/>
                  </a:cubicBezTo>
                  <a:cubicBezTo>
                    <a:pt x="456" y="658"/>
                    <a:pt x="455" y="659"/>
                    <a:pt x="454" y="659"/>
                  </a:cubicBezTo>
                  <a:cubicBezTo>
                    <a:pt x="453" y="660"/>
                    <a:pt x="452" y="659"/>
                    <a:pt x="451" y="660"/>
                  </a:cubicBezTo>
                  <a:cubicBezTo>
                    <a:pt x="449" y="660"/>
                    <a:pt x="447" y="662"/>
                    <a:pt x="445" y="662"/>
                  </a:cubicBezTo>
                  <a:cubicBezTo>
                    <a:pt x="444" y="663"/>
                    <a:pt x="442" y="662"/>
                    <a:pt x="441" y="663"/>
                  </a:cubicBezTo>
                  <a:cubicBezTo>
                    <a:pt x="440" y="663"/>
                    <a:pt x="439" y="664"/>
                    <a:pt x="439" y="664"/>
                  </a:cubicBezTo>
                  <a:cubicBezTo>
                    <a:pt x="437" y="665"/>
                    <a:pt x="436" y="664"/>
                    <a:pt x="435" y="665"/>
                  </a:cubicBezTo>
                  <a:cubicBezTo>
                    <a:pt x="427" y="666"/>
                    <a:pt x="419" y="668"/>
                    <a:pt x="412" y="670"/>
                  </a:cubicBezTo>
                  <a:cubicBezTo>
                    <a:pt x="408" y="671"/>
                    <a:pt x="405" y="671"/>
                    <a:pt x="401" y="672"/>
                  </a:cubicBezTo>
                  <a:cubicBezTo>
                    <a:pt x="398" y="672"/>
                    <a:pt x="396" y="673"/>
                    <a:pt x="393" y="673"/>
                  </a:cubicBezTo>
                  <a:cubicBezTo>
                    <a:pt x="388" y="674"/>
                    <a:pt x="383" y="674"/>
                    <a:pt x="378" y="674"/>
                  </a:cubicBezTo>
                  <a:cubicBezTo>
                    <a:pt x="376" y="674"/>
                    <a:pt x="375" y="675"/>
                    <a:pt x="374" y="675"/>
                  </a:cubicBezTo>
                  <a:cubicBezTo>
                    <a:pt x="369" y="675"/>
                    <a:pt x="365" y="675"/>
                    <a:pt x="360" y="675"/>
                  </a:cubicBezTo>
                  <a:cubicBezTo>
                    <a:pt x="358" y="676"/>
                    <a:pt x="356" y="676"/>
                    <a:pt x="353" y="676"/>
                  </a:cubicBezTo>
                  <a:cubicBezTo>
                    <a:pt x="348" y="676"/>
                    <a:pt x="341" y="677"/>
                    <a:pt x="336" y="675"/>
                  </a:cubicBezTo>
                  <a:cubicBezTo>
                    <a:pt x="333" y="676"/>
                    <a:pt x="330" y="675"/>
                    <a:pt x="326" y="675"/>
                  </a:cubicBezTo>
                  <a:cubicBezTo>
                    <a:pt x="321" y="675"/>
                    <a:pt x="316" y="675"/>
                    <a:pt x="313" y="674"/>
                  </a:cubicBezTo>
                  <a:cubicBezTo>
                    <a:pt x="309" y="675"/>
                    <a:pt x="302" y="673"/>
                    <a:pt x="298" y="672"/>
                  </a:cubicBezTo>
                  <a:cubicBezTo>
                    <a:pt x="296" y="672"/>
                    <a:pt x="293" y="672"/>
                    <a:pt x="290" y="672"/>
                  </a:cubicBezTo>
                  <a:cubicBezTo>
                    <a:pt x="290" y="672"/>
                    <a:pt x="289" y="671"/>
                    <a:pt x="289" y="671"/>
                  </a:cubicBezTo>
                  <a:cubicBezTo>
                    <a:pt x="286" y="670"/>
                    <a:pt x="283" y="671"/>
                    <a:pt x="280" y="670"/>
                  </a:cubicBezTo>
                  <a:cubicBezTo>
                    <a:pt x="279" y="670"/>
                    <a:pt x="278" y="669"/>
                    <a:pt x="278" y="669"/>
                  </a:cubicBezTo>
                  <a:cubicBezTo>
                    <a:pt x="276" y="669"/>
                    <a:pt x="275" y="669"/>
                    <a:pt x="274" y="669"/>
                  </a:cubicBezTo>
                  <a:cubicBezTo>
                    <a:pt x="273" y="669"/>
                    <a:pt x="271" y="668"/>
                    <a:pt x="269" y="667"/>
                  </a:cubicBezTo>
                  <a:cubicBezTo>
                    <a:pt x="268" y="667"/>
                    <a:pt x="267" y="667"/>
                    <a:pt x="266" y="667"/>
                  </a:cubicBezTo>
                  <a:cubicBezTo>
                    <a:pt x="265" y="667"/>
                    <a:pt x="264" y="666"/>
                    <a:pt x="263" y="666"/>
                  </a:cubicBezTo>
                  <a:cubicBezTo>
                    <a:pt x="261" y="665"/>
                    <a:pt x="259" y="665"/>
                    <a:pt x="257" y="665"/>
                  </a:cubicBezTo>
                  <a:cubicBezTo>
                    <a:pt x="256" y="665"/>
                    <a:pt x="255" y="663"/>
                    <a:pt x="253" y="663"/>
                  </a:cubicBezTo>
                  <a:cubicBezTo>
                    <a:pt x="253" y="663"/>
                    <a:pt x="252" y="663"/>
                    <a:pt x="251" y="663"/>
                  </a:cubicBezTo>
                  <a:cubicBezTo>
                    <a:pt x="250" y="663"/>
                    <a:pt x="250" y="662"/>
                    <a:pt x="249" y="662"/>
                  </a:cubicBezTo>
                  <a:cubicBezTo>
                    <a:pt x="247" y="661"/>
                    <a:pt x="244" y="661"/>
                    <a:pt x="241" y="660"/>
                  </a:cubicBezTo>
                  <a:cubicBezTo>
                    <a:pt x="241" y="660"/>
                    <a:pt x="240" y="659"/>
                    <a:pt x="240" y="659"/>
                  </a:cubicBezTo>
                  <a:cubicBezTo>
                    <a:pt x="239" y="659"/>
                    <a:pt x="238" y="659"/>
                    <a:pt x="237" y="659"/>
                  </a:cubicBezTo>
                  <a:cubicBezTo>
                    <a:pt x="236" y="658"/>
                    <a:pt x="235" y="658"/>
                    <a:pt x="234" y="657"/>
                  </a:cubicBezTo>
                  <a:cubicBezTo>
                    <a:pt x="234" y="657"/>
                    <a:pt x="233" y="658"/>
                    <a:pt x="232" y="657"/>
                  </a:cubicBezTo>
                  <a:cubicBezTo>
                    <a:pt x="230" y="657"/>
                    <a:pt x="230" y="654"/>
                    <a:pt x="227" y="656"/>
                  </a:cubicBezTo>
                  <a:cubicBezTo>
                    <a:pt x="227" y="655"/>
                    <a:pt x="226" y="654"/>
                    <a:pt x="226" y="654"/>
                  </a:cubicBezTo>
                  <a:cubicBezTo>
                    <a:pt x="225" y="654"/>
                    <a:pt x="225" y="655"/>
                    <a:pt x="224" y="654"/>
                  </a:cubicBezTo>
                  <a:cubicBezTo>
                    <a:pt x="222" y="652"/>
                    <a:pt x="217" y="652"/>
                    <a:pt x="214" y="651"/>
                  </a:cubicBezTo>
                  <a:cubicBezTo>
                    <a:pt x="213" y="650"/>
                    <a:pt x="213" y="650"/>
                    <a:pt x="212" y="649"/>
                  </a:cubicBezTo>
                  <a:cubicBezTo>
                    <a:pt x="211" y="649"/>
                    <a:pt x="210" y="649"/>
                    <a:pt x="208" y="649"/>
                  </a:cubicBezTo>
                  <a:cubicBezTo>
                    <a:pt x="207" y="648"/>
                    <a:pt x="205" y="647"/>
                    <a:pt x="204" y="646"/>
                  </a:cubicBezTo>
                  <a:cubicBezTo>
                    <a:pt x="202" y="645"/>
                    <a:pt x="201" y="645"/>
                    <a:pt x="199" y="644"/>
                  </a:cubicBezTo>
                  <a:cubicBezTo>
                    <a:pt x="198" y="644"/>
                    <a:pt x="197" y="643"/>
                    <a:pt x="196" y="642"/>
                  </a:cubicBezTo>
                  <a:cubicBezTo>
                    <a:pt x="193" y="642"/>
                    <a:pt x="190" y="641"/>
                    <a:pt x="189" y="639"/>
                  </a:cubicBezTo>
                  <a:cubicBezTo>
                    <a:pt x="185" y="639"/>
                    <a:pt x="182" y="635"/>
                    <a:pt x="179" y="634"/>
                  </a:cubicBezTo>
                  <a:cubicBezTo>
                    <a:pt x="176" y="632"/>
                    <a:pt x="173" y="631"/>
                    <a:pt x="170" y="630"/>
                  </a:cubicBezTo>
                  <a:cubicBezTo>
                    <a:pt x="170" y="629"/>
                    <a:pt x="169" y="629"/>
                    <a:pt x="169" y="628"/>
                  </a:cubicBezTo>
                  <a:cubicBezTo>
                    <a:pt x="163" y="626"/>
                    <a:pt x="159" y="623"/>
                    <a:pt x="154" y="620"/>
                  </a:cubicBezTo>
                  <a:cubicBezTo>
                    <a:pt x="154" y="620"/>
                    <a:pt x="153" y="619"/>
                    <a:pt x="153" y="618"/>
                  </a:cubicBezTo>
                  <a:cubicBezTo>
                    <a:pt x="149" y="618"/>
                    <a:pt x="146" y="615"/>
                    <a:pt x="144" y="612"/>
                  </a:cubicBezTo>
                  <a:cubicBezTo>
                    <a:pt x="141" y="610"/>
                    <a:pt x="137" y="609"/>
                    <a:pt x="135" y="607"/>
                  </a:cubicBezTo>
                  <a:cubicBezTo>
                    <a:pt x="133" y="605"/>
                    <a:pt x="131" y="603"/>
                    <a:pt x="128" y="602"/>
                  </a:cubicBezTo>
                  <a:cubicBezTo>
                    <a:pt x="127" y="600"/>
                    <a:pt x="124" y="597"/>
                    <a:pt x="122" y="596"/>
                  </a:cubicBezTo>
                  <a:cubicBezTo>
                    <a:pt x="120" y="594"/>
                    <a:pt x="119" y="594"/>
                    <a:pt x="118" y="592"/>
                  </a:cubicBezTo>
                  <a:cubicBezTo>
                    <a:pt x="117" y="592"/>
                    <a:pt x="116" y="592"/>
                    <a:pt x="115" y="591"/>
                  </a:cubicBezTo>
                  <a:cubicBezTo>
                    <a:pt x="114" y="590"/>
                    <a:pt x="114" y="589"/>
                    <a:pt x="113" y="588"/>
                  </a:cubicBezTo>
                  <a:cubicBezTo>
                    <a:pt x="112" y="587"/>
                    <a:pt x="110" y="586"/>
                    <a:pt x="109" y="585"/>
                  </a:cubicBezTo>
                  <a:cubicBezTo>
                    <a:pt x="108" y="584"/>
                    <a:pt x="108" y="583"/>
                    <a:pt x="107" y="583"/>
                  </a:cubicBezTo>
                  <a:cubicBezTo>
                    <a:pt x="104" y="580"/>
                    <a:pt x="100" y="577"/>
                    <a:pt x="98" y="574"/>
                  </a:cubicBezTo>
                  <a:cubicBezTo>
                    <a:pt x="94" y="571"/>
                    <a:pt x="91" y="567"/>
                    <a:pt x="87" y="563"/>
                  </a:cubicBezTo>
                  <a:cubicBezTo>
                    <a:pt x="84" y="560"/>
                    <a:pt x="82" y="557"/>
                    <a:pt x="79" y="554"/>
                  </a:cubicBezTo>
                  <a:cubicBezTo>
                    <a:pt x="75" y="547"/>
                    <a:pt x="68" y="543"/>
                    <a:pt x="65" y="535"/>
                  </a:cubicBezTo>
                  <a:cubicBezTo>
                    <a:pt x="65" y="534"/>
                    <a:pt x="64" y="534"/>
                    <a:pt x="63" y="534"/>
                  </a:cubicBezTo>
                  <a:cubicBezTo>
                    <a:pt x="63" y="532"/>
                    <a:pt x="61" y="531"/>
                    <a:pt x="60" y="529"/>
                  </a:cubicBezTo>
                  <a:cubicBezTo>
                    <a:pt x="58" y="526"/>
                    <a:pt x="56" y="522"/>
                    <a:pt x="53" y="520"/>
                  </a:cubicBezTo>
                  <a:cubicBezTo>
                    <a:pt x="54" y="517"/>
                    <a:pt x="51" y="518"/>
                    <a:pt x="51" y="515"/>
                  </a:cubicBezTo>
                  <a:cubicBezTo>
                    <a:pt x="49" y="513"/>
                    <a:pt x="48" y="511"/>
                    <a:pt x="46" y="508"/>
                  </a:cubicBezTo>
                  <a:cubicBezTo>
                    <a:pt x="43" y="504"/>
                    <a:pt x="42" y="500"/>
                    <a:pt x="39" y="496"/>
                  </a:cubicBezTo>
                  <a:cubicBezTo>
                    <a:pt x="39" y="493"/>
                    <a:pt x="37" y="492"/>
                    <a:pt x="36" y="490"/>
                  </a:cubicBezTo>
                  <a:cubicBezTo>
                    <a:pt x="34" y="486"/>
                    <a:pt x="33" y="481"/>
                    <a:pt x="30" y="478"/>
                  </a:cubicBezTo>
                  <a:cubicBezTo>
                    <a:pt x="30" y="477"/>
                    <a:pt x="30" y="477"/>
                    <a:pt x="30" y="476"/>
                  </a:cubicBezTo>
                  <a:cubicBezTo>
                    <a:pt x="30" y="475"/>
                    <a:pt x="29" y="475"/>
                    <a:pt x="28" y="473"/>
                  </a:cubicBezTo>
                  <a:cubicBezTo>
                    <a:pt x="28" y="473"/>
                    <a:pt x="29" y="472"/>
                    <a:pt x="29" y="472"/>
                  </a:cubicBezTo>
                  <a:cubicBezTo>
                    <a:pt x="28" y="471"/>
                    <a:pt x="27" y="470"/>
                    <a:pt x="26" y="470"/>
                  </a:cubicBezTo>
                  <a:cubicBezTo>
                    <a:pt x="26" y="468"/>
                    <a:pt x="26" y="466"/>
                    <a:pt x="25" y="464"/>
                  </a:cubicBezTo>
                  <a:cubicBezTo>
                    <a:pt x="24" y="463"/>
                    <a:pt x="23" y="462"/>
                    <a:pt x="23" y="461"/>
                  </a:cubicBezTo>
                  <a:cubicBezTo>
                    <a:pt x="23" y="460"/>
                    <a:pt x="23" y="459"/>
                    <a:pt x="23" y="458"/>
                  </a:cubicBezTo>
                  <a:cubicBezTo>
                    <a:pt x="22" y="455"/>
                    <a:pt x="19" y="451"/>
                    <a:pt x="18" y="449"/>
                  </a:cubicBezTo>
                  <a:cubicBezTo>
                    <a:pt x="18" y="448"/>
                    <a:pt x="18" y="447"/>
                    <a:pt x="18" y="446"/>
                  </a:cubicBezTo>
                  <a:cubicBezTo>
                    <a:pt x="18" y="445"/>
                    <a:pt x="17" y="444"/>
                    <a:pt x="17" y="443"/>
                  </a:cubicBezTo>
                  <a:cubicBezTo>
                    <a:pt x="17" y="442"/>
                    <a:pt x="17" y="441"/>
                    <a:pt x="16" y="440"/>
                  </a:cubicBezTo>
                  <a:cubicBezTo>
                    <a:pt x="16" y="439"/>
                    <a:pt x="15" y="438"/>
                    <a:pt x="15" y="437"/>
                  </a:cubicBezTo>
                  <a:cubicBezTo>
                    <a:pt x="14" y="435"/>
                    <a:pt x="14" y="433"/>
                    <a:pt x="14" y="431"/>
                  </a:cubicBezTo>
                  <a:cubicBezTo>
                    <a:pt x="13" y="430"/>
                    <a:pt x="12" y="429"/>
                    <a:pt x="12" y="428"/>
                  </a:cubicBezTo>
                  <a:cubicBezTo>
                    <a:pt x="12" y="427"/>
                    <a:pt x="12" y="426"/>
                    <a:pt x="11" y="424"/>
                  </a:cubicBezTo>
                  <a:cubicBezTo>
                    <a:pt x="11" y="424"/>
                    <a:pt x="10" y="423"/>
                    <a:pt x="10" y="422"/>
                  </a:cubicBezTo>
                  <a:cubicBezTo>
                    <a:pt x="10" y="420"/>
                    <a:pt x="10" y="419"/>
                    <a:pt x="10" y="418"/>
                  </a:cubicBezTo>
                  <a:cubicBezTo>
                    <a:pt x="10" y="416"/>
                    <a:pt x="9" y="415"/>
                    <a:pt x="9" y="414"/>
                  </a:cubicBezTo>
                  <a:cubicBezTo>
                    <a:pt x="9" y="413"/>
                    <a:pt x="9" y="412"/>
                    <a:pt x="9" y="411"/>
                  </a:cubicBezTo>
                  <a:cubicBezTo>
                    <a:pt x="8" y="411"/>
                    <a:pt x="8" y="410"/>
                    <a:pt x="7" y="409"/>
                  </a:cubicBezTo>
                  <a:cubicBezTo>
                    <a:pt x="7" y="407"/>
                    <a:pt x="7" y="405"/>
                    <a:pt x="7" y="403"/>
                  </a:cubicBezTo>
                  <a:cubicBezTo>
                    <a:pt x="7" y="402"/>
                    <a:pt x="6" y="401"/>
                    <a:pt x="6" y="401"/>
                  </a:cubicBezTo>
                  <a:cubicBezTo>
                    <a:pt x="5" y="399"/>
                    <a:pt x="6" y="397"/>
                    <a:pt x="5" y="396"/>
                  </a:cubicBezTo>
                  <a:cubicBezTo>
                    <a:pt x="5" y="394"/>
                    <a:pt x="4" y="393"/>
                    <a:pt x="5" y="391"/>
                  </a:cubicBezTo>
                  <a:cubicBezTo>
                    <a:pt x="4" y="389"/>
                    <a:pt x="4" y="386"/>
                    <a:pt x="3" y="385"/>
                  </a:cubicBezTo>
                  <a:cubicBezTo>
                    <a:pt x="3" y="380"/>
                    <a:pt x="3" y="375"/>
                    <a:pt x="2" y="369"/>
                  </a:cubicBezTo>
                  <a:cubicBezTo>
                    <a:pt x="2" y="368"/>
                    <a:pt x="1" y="367"/>
                    <a:pt x="1" y="367"/>
                  </a:cubicBezTo>
                  <a:cubicBezTo>
                    <a:pt x="1" y="366"/>
                    <a:pt x="1" y="364"/>
                    <a:pt x="1" y="363"/>
                  </a:cubicBezTo>
                  <a:cubicBezTo>
                    <a:pt x="1" y="354"/>
                    <a:pt x="0" y="344"/>
                    <a:pt x="1" y="335"/>
                  </a:cubicBezTo>
                  <a:cubicBezTo>
                    <a:pt x="1" y="331"/>
                    <a:pt x="0" y="327"/>
                    <a:pt x="0" y="323"/>
                  </a:cubicBezTo>
                  <a:cubicBezTo>
                    <a:pt x="0" y="322"/>
                    <a:pt x="1" y="321"/>
                    <a:pt x="1" y="320"/>
                  </a:cubicBezTo>
                  <a:cubicBezTo>
                    <a:pt x="2" y="318"/>
                    <a:pt x="1" y="315"/>
                    <a:pt x="1" y="313"/>
                  </a:cubicBezTo>
                  <a:cubicBezTo>
                    <a:pt x="2" y="311"/>
                    <a:pt x="2" y="309"/>
                    <a:pt x="2" y="307"/>
                  </a:cubicBezTo>
                  <a:cubicBezTo>
                    <a:pt x="3" y="304"/>
                    <a:pt x="3" y="301"/>
                    <a:pt x="3" y="298"/>
                  </a:cubicBezTo>
                  <a:cubicBezTo>
                    <a:pt x="4" y="294"/>
                    <a:pt x="4" y="289"/>
                    <a:pt x="5" y="285"/>
                  </a:cubicBezTo>
                  <a:cubicBezTo>
                    <a:pt x="5" y="284"/>
                    <a:pt x="5" y="284"/>
                    <a:pt x="5" y="283"/>
                  </a:cubicBezTo>
                  <a:cubicBezTo>
                    <a:pt x="7" y="279"/>
                    <a:pt x="6" y="275"/>
                    <a:pt x="8" y="272"/>
                  </a:cubicBezTo>
                  <a:cubicBezTo>
                    <a:pt x="8" y="271"/>
                    <a:pt x="7" y="270"/>
                    <a:pt x="7" y="268"/>
                  </a:cubicBezTo>
                  <a:cubicBezTo>
                    <a:pt x="7" y="268"/>
                    <a:pt x="8" y="267"/>
                    <a:pt x="9" y="266"/>
                  </a:cubicBezTo>
                  <a:cubicBezTo>
                    <a:pt x="9" y="265"/>
                    <a:pt x="9" y="264"/>
                    <a:pt x="9" y="263"/>
                  </a:cubicBezTo>
                  <a:cubicBezTo>
                    <a:pt x="9" y="262"/>
                    <a:pt x="10" y="261"/>
                    <a:pt x="10" y="260"/>
                  </a:cubicBezTo>
                  <a:cubicBezTo>
                    <a:pt x="10" y="259"/>
                    <a:pt x="10" y="258"/>
                    <a:pt x="10" y="257"/>
                  </a:cubicBezTo>
                  <a:cubicBezTo>
                    <a:pt x="10" y="256"/>
                    <a:pt x="11" y="255"/>
                    <a:pt x="11" y="255"/>
                  </a:cubicBezTo>
                  <a:cubicBezTo>
                    <a:pt x="13" y="251"/>
                    <a:pt x="13" y="247"/>
                    <a:pt x="14" y="243"/>
                  </a:cubicBezTo>
                  <a:cubicBezTo>
                    <a:pt x="14" y="242"/>
                    <a:pt x="15" y="240"/>
                    <a:pt x="15" y="239"/>
                  </a:cubicBezTo>
                  <a:cubicBezTo>
                    <a:pt x="16" y="237"/>
                    <a:pt x="17" y="235"/>
                    <a:pt x="18" y="234"/>
                  </a:cubicBezTo>
                  <a:cubicBezTo>
                    <a:pt x="19" y="231"/>
                    <a:pt x="19" y="228"/>
                    <a:pt x="20" y="226"/>
                  </a:cubicBezTo>
                  <a:cubicBezTo>
                    <a:pt x="20" y="225"/>
                    <a:pt x="21" y="224"/>
                    <a:pt x="21" y="223"/>
                  </a:cubicBezTo>
                  <a:cubicBezTo>
                    <a:pt x="22" y="222"/>
                    <a:pt x="21" y="221"/>
                    <a:pt x="22" y="220"/>
                  </a:cubicBezTo>
                  <a:cubicBezTo>
                    <a:pt x="22" y="218"/>
                    <a:pt x="24" y="217"/>
                    <a:pt x="25" y="215"/>
                  </a:cubicBezTo>
                  <a:cubicBezTo>
                    <a:pt x="24" y="210"/>
                    <a:pt x="28" y="209"/>
                    <a:pt x="28" y="205"/>
                  </a:cubicBezTo>
                  <a:cubicBezTo>
                    <a:pt x="30" y="204"/>
                    <a:pt x="30" y="201"/>
                    <a:pt x="32" y="200"/>
                  </a:cubicBezTo>
                  <a:cubicBezTo>
                    <a:pt x="31" y="197"/>
                    <a:pt x="33" y="196"/>
                    <a:pt x="34" y="193"/>
                  </a:cubicBezTo>
                  <a:cubicBezTo>
                    <a:pt x="34" y="192"/>
                    <a:pt x="34" y="191"/>
                    <a:pt x="34" y="190"/>
                  </a:cubicBezTo>
                  <a:cubicBezTo>
                    <a:pt x="35" y="190"/>
                    <a:pt x="36" y="189"/>
                    <a:pt x="36" y="188"/>
                  </a:cubicBezTo>
                  <a:cubicBezTo>
                    <a:pt x="37" y="188"/>
                    <a:pt x="37" y="186"/>
                    <a:pt x="37" y="186"/>
                  </a:cubicBezTo>
                  <a:cubicBezTo>
                    <a:pt x="39" y="182"/>
                    <a:pt x="42" y="180"/>
                    <a:pt x="42" y="175"/>
                  </a:cubicBezTo>
                  <a:cubicBezTo>
                    <a:pt x="44" y="173"/>
                    <a:pt x="47" y="171"/>
                    <a:pt x="47" y="167"/>
                  </a:cubicBezTo>
                  <a:cubicBezTo>
                    <a:pt x="48" y="167"/>
                    <a:pt x="49" y="166"/>
                    <a:pt x="49" y="166"/>
                  </a:cubicBezTo>
                  <a:cubicBezTo>
                    <a:pt x="50" y="163"/>
                    <a:pt x="52" y="161"/>
                    <a:pt x="53" y="159"/>
                  </a:cubicBezTo>
                  <a:cubicBezTo>
                    <a:pt x="54" y="156"/>
                    <a:pt x="56" y="153"/>
                    <a:pt x="59" y="152"/>
                  </a:cubicBezTo>
                  <a:cubicBezTo>
                    <a:pt x="59" y="149"/>
                    <a:pt x="60" y="148"/>
                    <a:pt x="62" y="147"/>
                  </a:cubicBezTo>
                  <a:cubicBezTo>
                    <a:pt x="62" y="147"/>
                    <a:pt x="61" y="146"/>
                    <a:pt x="61" y="146"/>
                  </a:cubicBezTo>
                  <a:cubicBezTo>
                    <a:pt x="62" y="145"/>
                    <a:pt x="63" y="144"/>
                    <a:pt x="63" y="142"/>
                  </a:cubicBezTo>
                  <a:cubicBezTo>
                    <a:pt x="64" y="142"/>
                    <a:pt x="65" y="140"/>
                    <a:pt x="66" y="139"/>
                  </a:cubicBezTo>
                  <a:cubicBezTo>
                    <a:pt x="67" y="136"/>
                    <a:pt x="68" y="134"/>
                    <a:pt x="71" y="133"/>
                  </a:cubicBezTo>
                  <a:cubicBezTo>
                    <a:pt x="71" y="133"/>
                    <a:pt x="71" y="133"/>
                    <a:pt x="71" y="132"/>
                  </a:cubicBezTo>
                  <a:cubicBezTo>
                    <a:pt x="73" y="131"/>
                    <a:pt x="74" y="128"/>
                    <a:pt x="76" y="127"/>
                  </a:cubicBezTo>
                  <a:cubicBezTo>
                    <a:pt x="78" y="122"/>
                    <a:pt x="83" y="120"/>
                    <a:pt x="85" y="115"/>
                  </a:cubicBezTo>
                  <a:cubicBezTo>
                    <a:pt x="88" y="112"/>
                    <a:pt x="92" y="108"/>
                    <a:pt x="95" y="104"/>
                  </a:cubicBezTo>
                  <a:cubicBezTo>
                    <a:pt x="95" y="104"/>
                    <a:pt x="96" y="104"/>
                    <a:pt x="96" y="104"/>
                  </a:cubicBezTo>
                  <a:cubicBezTo>
                    <a:pt x="98" y="100"/>
                    <a:pt x="101" y="99"/>
                    <a:pt x="104" y="96"/>
                  </a:cubicBezTo>
                  <a:cubicBezTo>
                    <a:pt x="104" y="95"/>
                    <a:pt x="105" y="95"/>
                    <a:pt x="106" y="95"/>
                  </a:cubicBezTo>
                  <a:cubicBezTo>
                    <a:pt x="107" y="93"/>
                    <a:pt x="108" y="91"/>
                    <a:pt x="110" y="90"/>
                  </a:cubicBezTo>
                  <a:cubicBezTo>
                    <a:pt x="111" y="90"/>
                    <a:pt x="111" y="89"/>
                    <a:pt x="111" y="88"/>
                  </a:cubicBezTo>
                  <a:cubicBezTo>
                    <a:pt x="115" y="86"/>
                    <a:pt x="118" y="82"/>
                    <a:pt x="122" y="79"/>
                  </a:cubicBezTo>
                  <a:cubicBezTo>
                    <a:pt x="129" y="75"/>
                    <a:pt x="133" y="68"/>
                    <a:pt x="141" y="65"/>
                  </a:cubicBezTo>
                  <a:cubicBezTo>
                    <a:pt x="142" y="65"/>
                    <a:pt x="142" y="64"/>
                    <a:pt x="142" y="63"/>
                  </a:cubicBezTo>
                  <a:cubicBezTo>
                    <a:pt x="146" y="61"/>
                    <a:pt x="150" y="59"/>
                    <a:pt x="154" y="56"/>
                  </a:cubicBezTo>
                  <a:cubicBezTo>
                    <a:pt x="155" y="56"/>
                    <a:pt x="155" y="55"/>
                    <a:pt x="156" y="55"/>
                  </a:cubicBezTo>
                  <a:cubicBezTo>
                    <a:pt x="157" y="54"/>
                    <a:pt x="158" y="54"/>
                    <a:pt x="158" y="54"/>
                  </a:cubicBezTo>
                  <a:cubicBezTo>
                    <a:pt x="159" y="53"/>
                    <a:pt x="160" y="52"/>
                    <a:pt x="161" y="51"/>
                  </a:cubicBezTo>
                  <a:cubicBezTo>
                    <a:pt x="162" y="50"/>
                    <a:pt x="164" y="50"/>
                    <a:pt x="166" y="49"/>
                  </a:cubicBezTo>
                  <a:cubicBezTo>
                    <a:pt x="167" y="48"/>
                    <a:pt x="167" y="48"/>
                    <a:pt x="168" y="47"/>
                  </a:cubicBezTo>
                  <a:cubicBezTo>
                    <a:pt x="170" y="46"/>
                    <a:pt x="173" y="45"/>
                    <a:pt x="175" y="44"/>
                  </a:cubicBezTo>
                  <a:cubicBezTo>
                    <a:pt x="176" y="44"/>
                    <a:pt x="176" y="43"/>
                    <a:pt x="177" y="42"/>
                  </a:cubicBezTo>
                  <a:cubicBezTo>
                    <a:pt x="179" y="41"/>
                    <a:pt x="182" y="41"/>
                    <a:pt x="183" y="39"/>
                  </a:cubicBezTo>
                  <a:cubicBezTo>
                    <a:pt x="185" y="38"/>
                    <a:pt x="187" y="37"/>
                    <a:pt x="189" y="36"/>
                  </a:cubicBezTo>
                  <a:cubicBezTo>
                    <a:pt x="190" y="36"/>
                    <a:pt x="191" y="35"/>
                    <a:pt x="192" y="34"/>
                  </a:cubicBezTo>
                  <a:cubicBezTo>
                    <a:pt x="192" y="34"/>
                    <a:pt x="193" y="34"/>
                    <a:pt x="194" y="34"/>
                  </a:cubicBezTo>
                  <a:cubicBezTo>
                    <a:pt x="196" y="33"/>
                    <a:pt x="197" y="32"/>
                    <a:pt x="199" y="31"/>
                  </a:cubicBezTo>
                  <a:cubicBezTo>
                    <a:pt x="201" y="30"/>
                    <a:pt x="202" y="30"/>
                    <a:pt x="204" y="29"/>
                  </a:cubicBezTo>
                  <a:cubicBezTo>
                    <a:pt x="206" y="29"/>
                    <a:pt x="207" y="28"/>
                    <a:pt x="210" y="27"/>
                  </a:cubicBezTo>
                  <a:cubicBezTo>
                    <a:pt x="214" y="26"/>
                    <a:pt x="217" y="24"/>
                    <a:pt x="221" y="23"/>
                  </a:cubicBezTo>
                  <a:cubicBezTo>
                    <a:pt x="225" y="22"/>
                    <a:pt x="228" y="19"/>
                    <a:pt x="231" y="19"/>
                  </a:cubicBezTo>
                  <a:cubicBezTo>
                    <a:pt x="231" y="19"/>
                    <a:pt x="233" y="19"/>
                    <a:pt x="234" y="19"/>
                  </a:cubicBezTo>
                  <a:cubicBezTo>
                    <a:pt x="235" y="18"/>
                    <a:pt x="236" y="17"/>
                    <a:pt x="237" y="17"/>
                  </a:cubicBezTo>
                  <a:cubicBezTo>
                    <a:pt x="238" y="16"/>
                    <a:pt x="240" y="17"/>
                    <a:pt x="241" y="16"/>
                  </a:cubicBezTo>
                  <a:cubicBezTo>
                    <a:pt x="245" y="15"/>
                    <a:pt x="250" y="13"/>
                    <a:pt x="254" y="13"/>
                  </a:cubicBezTo>
                  <a:cubicBezTo>
                    <a:pt x="258" y="12"/>
                    <a:pt x="261" y="11"/>
                    <a:pt x="264" y="9"/>
                  </a:cubicBezTo>
                  <a:cubicBezTo>
                    <a:pt x="265" y="9"/>
                    <a:pt x="268" y="10"/>
                    <a:pt x="270" y="8"/>
                  </a:cubicBezTo>
                  <a:cubicBezTo>
                    <a:pt x="272" y="8"/>
                    <a:pt x="273" y="8"/>
                    <a:pt x="274" y="7"/>
                  </a:cubicBezTo>
                  <a:cubicBezTo>
                    <a:pt x="281" y="6"/>
                    <a:pt x="288" y="5"/>
                    <a:pt x="295" y="4"/>
                  </a:cubicBezTo>
                  <a:cubicBezTo>
                    <a:pt x="297" y="4"/>
                    <a:pt x="299" y="3"/>
                    <a:pt x="300" y="3"/>
                  </a:cubicBezTo>
                  <a:cubicBezTo>
                    <a:pt x="303" y="3"/>
                    <a:pt x="305" y="3"/>
                    <a:pt x="307" y="3"/>
                  </a:cubicBezTo>
                  <a:cubicBezTo>
                    <a:pt x="309" y="2"/>
                    <a:pt x="312" y="1"/>
                    <a:pt x="314" y="1"/>
                  </a:cubicBezTo>
                  <a:cubicBezTo>
                    <a:pt x="317" y="1"/>
                    <a:pt x="320" y="2"/>
                    <a:pt x="323" y="1"/>
                  </a:cubicBezTo>
                  <a:cubicBezTo>
                    <a:pt x="323" y="1"/>
                    <a:pt x="324" y="1"/>
                    <a:pt x="325" y="0"/>
                  </a:cubicBezTo>
                  <a:cubicBezTo>
                    <a:pt x="327" y="0"/>
                    <a:pt x="328" y="1"/>
                    <a:pt x="330" y="1"/>
                  </a:cubicBezTo>
                  <a:cubicBezTo>
                    <a:pt x="330" y="1"/>
                    <a:pt x="331" y="0"/>
                    <a:pt x="332" y="0"/>
                  </a:cubicBezTo>
                  <a:cubicBezTo>
                    <a:pt x="334" y="0"/>
                    <a:pt x="336" y="1"/>
                    <a:pt x="337" y="1"/>
                  </a:cubicBezTo>
                  <a:cubicBezTo>
                    <a:pt x="339" y="1"/>
                    <a:pt x="340" y="0"/>
                    <a:pt x="341" y="0"/>
                  </a:cubicBezTo>
                  <a:cubicBezTo>
                    <a:pt x="343" y="0"/>
                    <a:pt x="344" y="0"/>
                    <a:pt x="345" y="0"/>
                  </a:cubicBezTo>
                  <a:cubicBezTo>
                    <a:pt x="346" y="0"/>
                    <a:pt x="346" y="0"/>
                    <a:pt x="347" y="0"/>
                  </a:cubicBezTo>
                  <a:cubicBezTo>
                    <a:pt x="350" y="0"/>
                    <a:pt x="353" y="1"/>
                    <a:pt x="355" y="1"/>
                  </a:cubicBezTo>
                  <a:cubicBezTo>
                    <a:pt x="356" y="1"/>
                    <a:pt x="357" y="0"/>
                    <a:pt x="358" y="0"/>
                  </a:cubicBezTo>
                  <a:cubicBezTo>
                    <a:pt x="359" y="0"/>
                    <a:pt x="359" y="1"/>
                    <a:pt x="360" y="1"/>
                  </a:cubicBezTo>
                  <a:cubicBezTo>
                    <a:pt x="365" y="2"/>
                    <a:pt x="372" y="1"/>
                    <a:pt x="378" y="1"/>
                  </a:cubicBezTo>
                  <a:cubicBezTo>
                    <a:pt x="380" y="1"/>
                    <a:pt x="383" y="2"/>
                    <a:pt x="385" y="3"/>
                  </a:cubicBezTo>
                  <a:cubicBezTo>
                    <a:pt x="386" y="3"/>
                    <a:pt x="387" y="3"/>
                    <a:pt x="388" y="3"/>
                  </a:cubicBezTo>
                  <a:cubicBezTo>
                    <a:pt x="389" y="3"/>
                    <a:pt x="390" y="3"/>
                    <a:pt x="391" y="4"/>
                  </a:cubicBezTo>
                  <a:cubicBezTo>
                    <a:pt x="393" y="4"/>
                    <a:pt x="395" y="3"/>
                    <a:pt x="396" y="4"/>
                  </a:cubicBezTo>
                  <a:cubicBezTo>
                    <a:pt x="407" y="4"/>
                    <a:pt x="414" y="7"/>
                    <a:pt x="422" y="9"/>
                  </a:cubicBezTo>
                  <a:cubicBezTo>
                    <a:pt x="423" y="9"/>
                    <a:pt x="424" y="10"/>
                    <a:pt x="425" y="10"/>
                  </a:cubicBezTo>
                  <a:cubicBezTo>
                    <a:pt x="429" y="9"/>
                    <a:pt x="435" y="11"/>
                    <a:pt x="439" y="13"/>
                  </a:cubicBezTo>
                  <a:cubicBezTo>
                    <a:pt x="443" y="14"/>
                    <a:pt x="447" y="14"/>
                    <a:pt x="450" y="16"/>
                  </a:cubicBezTo>
                  <a:cubicBezTo>
                    <a:pt x="455" y="16"/>
                    <a:pt x="460" y="18"/>
                    <a:pt x="463" y="20"/>
                  </a:cubicBezTo>
                  <a:cubicBezTo>
                    <a:pt x="472" y="22"/>
                    <a:pt x="477" y="26"/>
                    <a:pt x="486" y="28"/>
                  </a:cubicBezTo>
                  <a:cubicBezTo>
                    <a:pt x="486" y="29"/>
                    <a:pt x="487" y="30"/>
                    <a:pt x="488" y="30"/>
                  </a:cubicBezTo>
                  <a:cubicBezTo>
                    <a:pt x="495" y="31"/>
                    <a:pt x="499" y="35"/>
                    <a:pt x="505" y="37"/>
                  </a:cubicBezTo>
                  <a:cubicBezTo>
                    <a:pt x="509" y="41"/>
                    <a:pt x="515" y="43"/>
                    <a:pt x="520" y="45"/>
                  </a:cubicBezTo>
                  <a:cubicBezTo>
                    <a:pt x="522" y="46"/>
                    <a:pt x="523" y="46"/>
                    <a:pt x="524" y="48"/>
                  </a:cubicBezTo>
                  <a:cubicBezTo>
                    <a:pt x="526" y="48"/>
                    <a:pt x="526" y="49"/>
                    <a:pt x="528" y="50"/>
                  </a:cubicBezTo>
                  <a:cubicBezTo>
                    <a:pt x="528" y="50"/>
                    <a:pt x="528" y="51"/>
                    <a:pt x="528" y="51"/>
                  </a:cubicBezTo>
                  <a:close/>
                  <a:moveTo>
                    <a:pt x="543" y="78"/>
                  </a:moveTo>
                  <a:cubicBezTo>
                    <a:pt x="538" y="76"/>
                    <a:pt x="536" y="73"/>
                    <a:pt x="532" y="70"/>
                  </a:cubicBezTo>
                  <a:cubicBezTo>
                    <a:pt x="529" y="71"/>
                    <a:pt x="529" y="68"/>
                    <a:pt x="527" y="67"/>
                  </a:cubicBezTo>
                  <a:cubicBezTo>
                    <a:pt x="526" y="67"/>
                    <a:pt x="525" y="67"/>
                    <a:pt x="524" y="66"/>
                  </a:cubicBezTo>
                  <a:cubicBezTo>
                    <a:pt x="523" y="65"/>
                    <a:pt x="523" y="64"/>
                    <a:pt x="522" y="63"/>
                  </a:cubicBezTo>
                  <a:cubicBezTo>
                    <a:pt x="521" y="63"/>
                    <a:pt x="520" y="63"/>
                    <a:pt x="519" y="63"/>
                  </a:cubicBezTo>
                  <a:cubicBezTo>
                    <a:pt x="519" y="63"/>
                    <a:pt x="518" y="62"/>
                    <a:pt x="517" y="61"/>
                  </a:cubicBezTo>
                  <a:cubicBezTo>
                    <a:pt x="517" y="61"/>
                    <a:pt x="515" y="60"/>
                    <a:pt x="514" y="60"/>
                  </a:cubicBezTo>
                  <a:cubicBezTo>
                    <a:pt x="514" y="59"/>
                    <a:pt x="513" y="58"/>
                    <a:pt x="512" y="58"/>
                  </a:cubicBezTo>
                  <a:cubicBezTo>
                    <a:pt x="510" y="57"/>
                    <a:pt x="508" y="56"/>
                    <a:pt x="506" y="55"/>
                  </a:cubicBezTo>
                  <a:cubicBezTo>
                    <a:pt x="505" y="54"/>
                    <a:pt x="504" y="53"/>
                    <a:pt x="503" y="53"/>
                  </a:cubicBezTo>
                  <a:cubicBezTo>
                    <a:pt x="502" y="52"/>
                    <a:pt x="501" y="52"/>
                    <a:pt x="500" y="52"/>
                  </a:cubicBezTo>
                  <a:cubicBezTo>
                    <a:pt x="500" y="52"/>
                    <a:pt x="499" y="50"/>
                    <a:pt x="499" y="50"/>
                  </a:cubicBezTo>
                  <a:cubicBezTo>
                    <a:pt x="498" y="50"/>
                    <a:pt x="497" y="50"/>
                    <a:pt x="496" y="50"/>
                  </a:cubicBezTo>
                  <a:cubicBezTo>
                    <a:pt x="494" y="49"/>
                    <a:pt x="492" y="47"/>
                    <a:pt x="491" y="46"/>
                  </a:cubicBezTo>
                  <a:cubicBezTo>
                    <a:pt x="490" y="46"/>
                    <a:pt x="489" y="46"/>
                    <a:pt x="488" y="46"/>
                  </a:cubicBezTo>
                  <a:cubicBezTo>
                    <a:pt x="487" y="45"/>
                    <a:pt x="486" y="44"/>
                    <a:pt x="484" y="43"/>
                  </a:cubicBezTo>
                  <a:cubicBezTo>
                    <a:pt x="483" y="43"/>
                    <a:pt x="483" y="43"/>
                    <a:pt x="482" y="43"/>
                  </a:cubicBezTo>
                  <a:cubicBezTo>
                    <a:pt x="480" y="42"/>
                    <a:pt x="478" y="41"/>
                    <a:pt x="476" y="40"/>
                  </a:cubicBezTo>
                  <a:cubicBezTo>
                    <a:pt x="476" y="40"/>
                    <a:pt x="475" y="40"/>
                    <a:pt x="474" y="40"/>
                  </a:cubicBezTo>
                  <a:cubicBezTo>
                    <a:pt x="473" y="39"/>
                    <a:pt x="473" y="39"/>
                    <a:pt x="472" y="38"/>
                  </a:cubicBezTo>
                  <a:cubicBezTo>
                    <a:pt x="471" y="38"/>
                    <a:pt x="470" y="38"/>
                    <a:pt x="469" y="38"/>
                  </a:cubicBezTo>
                  <a:cubicBezTo>
                    <a:pt x="467" y="37"/>
                    <a:pt x="465" y="35"/>
                    <a:pt x="463" y="35"/>
                  </a:cubicBezTo>
                  <a:cubicBezTo>
                    <a:pt x="463" y="35"/>
                    <a:pt x="462" y="35"/>
                    <a:pt x="461" y="35"/>
                  </a:cubicBezTo>
                  <a:cubicBezTo>
                    <a:pt x="460" y="35"/>
                    <a:pt x="459" y="34"/>
                    <a:pt x="459" y="34"/>
                  </a:cubicBezTo>
                  <a:cubicBezTo>
                    <a:pt x="457" y="33"/>
                    <a:pt x="455" y="33"/>
                    <a:pt x="453" y="32"/>
                  </a:cubicBezTo>
                  <a:cubicBezTo>
                    <a:pt x="452" y="31"/>
                    <a:pt x="450" y="30"/>
                    <a:pt x="448" y="30"/>
                  </a:cubicBezTo>
                  <a:cubicBezTo>
                    <a:pt x="447" y="29"/>
                    <a:pt x="445" y="30"/>
                    <a:pt x="444" y="29"/>
                  </a:cubicBezTo>
                  <a:cubicBezTo>
                    <a:pt x="440" y="28"/>
                    <a:pt x="435" y="26"/>
                    <a:pt x="431" y="25"/>
                  </a:cubicBezTo>
                  <a:cubicBezTo>
                    <a:pt x="429" y="24"/>
                    <a:pt x="426" y="23"/>
                    <a:pt x="424" y="23"/>
                  </a:cubicBezTo>
                  <a:cubicBezTo>
                    <a:pt x="423" y="23"/>
                    <a:pt x="422" y="23"/>
                    <a:pt x="422" y="23"/>
                  </a:cubicBezTo>
                  <a:cubicBezTo>
                    <a:pt x="421" y="23"/>
                    <a:pt x="419" y="22"/>
                    <a:pt x="419" y="22"/>
                  </a:cubicBezTo>
                  <a:cubicBezTo>
                    <a:pt x="416" y="22"/>
                    <a:pt x="413" y="21"/>
                    <a:pt x="410" y="20"/>
                  </a:cubicBezTo>
                  <a:cubicBezTo>
                    <a:pt x="408" y="20"/>
                    <a:pt x="406" y="20"/>
                    <a:pt x="404" y="20"/>
                  </a:cubicBezTo>
                  <a:cubicBezTo>
                    <a:pt x="401" y="19"/>
                    <a:pt x="399" y="18"/>
                    <a:pt x="396" y="18"/>
                  </a:cubicBezTo>
                  <a:cubicBezTo>
                    <a:pt x="395" y="18"/>
                    <a:pt x="394" y="17"/>
                    <a:pt x="392" y="17"/>
                  </a:cubicBezTo>
                  <a:cubicBezTo>
                    <a:pt x="388" y="17"/>
                    <a:pt x="383" y="17"/>
                    <a:pt x="378" y="16"/>
                  </a:cubicBezTo>
                  <a:cubicBezTo>
                    <a:pt x="377" y="16"/>
                    <a:pt x="376" y="16"/>
                    <a:pt x="375" y="15"/>
                  </a:cubicBezTo>
                  <a:cubicBezTo>
                    <a:pt x="365" y="14"/>
                    <a:pt x="353" y="15"/>
                    <a:pt x="345" y="14"/>
                  </a:cubicBezTo>
                  <a:cubicBezTo>
                    <a:pt x="344" y="15"/>
                    <a:pt x="341" y="15"/>
                    <a:pt x="339" y="14"/>
                  </a:cubicBezTo>
                  <a:cubicBezTo>
                    <a:pt x="338" y="15"/>
                    <a:pt x="336" y="14"/>
                    <a:pt x="335" y="14"/>
                  </a:cubicBezTo>
                  <a:cubicBezTo>
                    <a:pt x="334" y="14"/>
                    <a:pt x="333" y="15"/>
                    <a:pt x="333" y="15"/>
                  </a:cubicBezTo>
                  <a:cubicBezTo>
                    <a:pt x="330" y="16"/>
                    <a:pt x="327" y="15"/>
                    <a:pt x="324" y="15"/>
                  </a:cubicBezTo>
                  <a:cubicBezTo>
                    <a:pt x="319" y="16"/>
                    <a:pt x="315" y="16"/>
                    <a:pt x="311" y="16"/>
                  </a:cubicBezTo>
                  <a:cubicBezTo>
                    <a:pt x="307" y="17"/>
                    <a:pt x="302" y="17"/>
                    <a:pt x="297" y="18"/>
                  </a:cubicBezTo>
                  <a:cubicBezTo>
                    <a:pt x="292" y="18"/>
                    <a:pt x="288" y="21"/>
                    <a:pt x="284" y="21"/>
                  </a:cubicBezTo>
                  <a:cubicBezTo>
                    <a:pt x="283" y="21"/>
                    <a:pt x="282" y="20"/>
                    <a:pt x="281" y="20"/>
                  </a:cubicBezTo>
                  <a:cubicBezTo>
                    <a:pt x="281" y="20"/>
                    <a:pt x="280" y="21"/>
                    <a:pt x="279" y="21"/>
                  </a:cubicBezTo>
                  <a:cubicBezTo>
                    <a:pt x="278" y="21"/>
                    <a:pt x="277" y="21"/>
                    <a:pt x="276" y="22"/>
                  </a:cubicBezTo>
                  <a:cubicBezTo>
                    <a:pt x="275" y="22"/>
                    <a:pt x="274" y="23"/>
                    <a:pt x="273" y="23"/>
                  </a:cubicBezTo>
                  <a:cubicBezTo>
                    <a:pt x="271" y="23"/>
                    <a:pt x="270" y="23"/>
                    <a:pt x="268" y="23"/>
                  </a:cubicBezTo>
                  <a:cubicBezTo>
                    <a:pt x="268" y="23"/>
                    <a:pt x="267" y="24"/>
                    <a:pt x="267" y="24"/>
                  </a:cubicBezTo>
                  <a:cubicBezTo>
                    <a:pt x="265" y="24"/>
                    <a:pt x="263" y="24"/>
                    <a:pt x="262" y="25"/>
                  </a:cubicBezTo>
                  <a:cubicBezTo>
                    <a:pt x="260" y="25"/>
                    <a:pt x="259" y="26"/>
                    <a:pt x="257" y="26"/>
                  </a:cubicBezTo>
                  <a:cubicBezTo>
                    <a:pt x="255" y="27"/>
                    <a:pt x="254" y="27"/>
                    <a:pt x="252" y="28"/>
                  </a:cubicBezTo>
                  <a:cubicBezTo>
                    <a:pt x="251" y="28"/>
                    <a:pt x="250" y="28"/>
                    <a:pt x="249" y="28"/>
                  </a:cubicBezTo>
                  <a:cubicBezTo>
                    <a:pt x="247" y="29"/>
                    <a:pt x="245" y="31"/>
                    <a:pt x="242" y="30"/>
                  </a:cubicBezTo>
                  <a:cubicBezTo>
                    <a:pt x="241" y="31"/>
                    <a:pt x="241" y="32"/>
                    <a:pt x="240" y="32"/>
                  </a:cubicBezTo>
                  <a:cubicBezTo>
                    <a:pt x="239" y="32"/>
                    <a:pt x="239" y="31"/>
                    <a:pt x="238" y="31"/>
                  </a:cubicBezTo>
                  <a:cubicBezTo>
                    <a:pt x="237" y="31"/>
                    <a:pt x="237" y="32"/>
                    <a:pt x="237" y="32"/>
                  </a:cubicBezTo>
                  <a:cubicBezTo>
                    <a:pt x="232" y="34"/>
                    <a:pt x="228" y="35"/>
                    <a:pt x="224" y="36"/>
                  </a:cubicBezTo>
                  <a:cubicBezTo>
                    <a:pt x="222" y="38"/>
                    <a:pt x="220" y="39"/>
                    <a:pt x="217" y="40"/>
                  </a:cubicBezTo>
                  <a:cubicBezTo>
                    <a:pt x="216" y="40"/>
                    <a:pt x="215" y="41"/>
                    <a:pt x="214" y="41"/>
                  </a:cubicBezTo>
                  <a:cubicBezTo>
                    <a:pt x="205" y="44"/>
                    <a:pt x="197" y="49"/>
                    <a:pt x="189" y="53"/>
                  </a:cubicBezTo>
                  <a:cubicBezTo>
                    <a:pt x="189" y="53"/>
                    <a:pt x="188" y="53"/>
                    <a:pt x="188" y="53"/>
                  </a:cubicBezTo>
                  <a:cubicBezTo>
                    <a:pt x="187" y="54"/>
                    <a:pt x="187" y="55"/>
                    <a:pt x="186" y="55"/>
                  </a:cubicBezTo>
                  <a:cubicBezTo>
                    <a:pt x="185" y="56"/>
                    <a:pt x="184" y="56"/>
                    <a:pt x="183" y="56"/>
                  </a:cubicBezTo>
                  <a:cubicBezTo>
                    <a:pt x="182" y="56"/>
                    <a:pt x="182" y="57"/>
                    <a:pt x="181" y="57"/>
                  </a:cubicBezTo>
                  <a:cubicBezTo>
                    <a:pt x="181" y="58"/>
                    <a:pt x="180" y="57"/>
                    <a:pt x="180" y="58"/>
                  </a:cubicBezTo>
                  <a:cubicBezTo>
                    <a:pt x="178" y="58"/>
                    <a:pt x="178" y="59"/>
                    <a:pt x="176" y="60"/>
                  </a:cubicBezTo>
                  <a:cubicBezTo>
                    <a:pt x="176" y="60"/>
                    <a:pt x="175" y="60"/>
                    <a:pt x="174" y="61"/>
                  </a:cubicBezTo>
                  <a:cubicBezTo>
                    <a:pt x="173" y="61"/>
                    <a:pt x="172" y="62"/>
                    <a:pt x="171" y="63"/>
                  </a:cubicBezTo>
                  <a:cubicBezTo>
                    <a:pt x="170" y="64"/>
                    <a:pt x="167" y="65"/>
                    <a:pt x="165" y="66"/>
                  </a:cubicBezTo>
                  <a:cubicBezTo>
                    <a:pt x="163" y="67"/>
                    <a:pt x="161" y="70"/>
                    <a:pt x="158" y="70"/>
                  </a:cubicBezTo>
                  <a:cubicBezTo>
                    <a:pt x="155" y="75"/>
                    <a:pt x="147" y="76"/>
                    <a:pt x="143" y="82"/>
                  </a:cubicBezTo>
                  <a:cubicBezTo>
                    <a:pt x="138" y="85"/>
                    <a:pt x="133" y="89"/>
                    <a:pt x="129" y="93"/>
                  </a:cubicBezTo>
                  <a:cubicBezTo>
                    <a:pt x="127" y="94"/>
                    <a:pt x="125" y="95"/>
                    <a:pt x="124" y="97"/>
                  </a:cubicBezTo>
                  <a:cubicBezTo>
                    <a:pt x="124" y="98"/>
                    <a:pt x="123" y="99"/>
                    <a:pt x="123" y="99"/>
                  </a:cubicBezTo>
                  <a:cubicBezTo>
                    <a:pt x="122" y="99"/>
                    <a:pt x="122" y="100"/>
                    <a:pt x="121" y="100"/>
                  </a:cubicBezTo>
                  <a:cubicBezTo>
                    <a:pt x="120" y="101"/>
                    <a:pt x="119" y="103"/>
                    <a:pt x="118" y="104"/>
                  </a:cubicBezTo>
                  <a:cubicBezTo>
                    <a:pt x="117" y="104"/>
                    <a:pt x="116" y="105"/>
                    <a:pt x="115" y="106"/>
                  </a:cubicBezTo>
                  <a:cubicBezTo>
                    <a:pt x="112" y="108"/>
                    <a:pt x="110" y="111"/>
                    <a:pt x="107" y="114"/>
                  </a:cubicBezTo>
                  <a:cubicBezTo>
                    <a:pt x="107" y="114"/>
                    <a:pt x="106" y="114"/>
                    <a:pt x="105" y="115"/>
                  </a:cubicBezTo>
                  <a:cubicBezTo>
                    <a:pt x="105" y="117"/>
                    <a:pt x="102" y="119"/>
                    <a:pt x="101" y="121"/>
                  </a:cubicBezTo>
                  <a:cubicBezTo>
                    <a:pt x="99" y="121"/>
                    <a:pt x="99" y="122"/>
                    <a:pt x="97" y="122"/>
                  </a:cubicBezTo>
                  <a:cubicBezTo>
                    <a:pt x="96" y="125"/>
                    <a:pt x="94" y="128"/>
                    <a:pt x="92" y="129"/>
                  </a:cubicBezTo>
                  <a:cubicBezTo>
                    <a:pt x="88" y="135"/>
                    <a:pt x="84" y="140"/>
                    <a:pt x="80" y="145"/>
                  </a:cubicBezTo>
                  <a:cubicBezTo>
                    <a:pt x="79" y="146"/>
                    <a:pt x="78" y="148"/>
                    <a:pt x="77" y="149"/>
                  </a:cubicBezTo>
                  <a:cubicBezTo>
                    <a:pt x="75" y="155"/>
                    <a:pt x="70" y="157"/>
                    <a:pt x="69" y="163"/>
                  </a:cubicBezTo>
                  <a:cubicBezTo>
                    <a:pt x="68" y="163"/>
                    <a:pt x="67" y="164"/>
                    <a:pt x="67" y="164"/>
                  </a:cubicBezTo>
                  <a:cubicBezTo>
                    <a:pt x="66" y="168"/>
                    <a:pt x="64" y="169"/>
                    <a:pt x="62" y="172"/>
                  </a:cubicBezTo>
                  <a:cubicBezTo>
                    <a:pt x="60" y="179"/>
                    <a:pt x="56" y="183"/>
                    <a:pt x="53" y="189"/>
                  </a:cubicBezTo>
                  <a:cubicBezTo>
                    <a:pt x="53" y="195"/>
                    <a:pt x="48" y="196"/>
                    <a:pt x="47" y="201"/>
                  </a:cubicBezTo>
                  <a:cubicBezTo>
                    <a:pt x="47" y="202"/>
                    <a:pt x="46" y="203"/>
                    <a:pt x="45" y="203"/>
                  </a:cubicBezTo>
                  <a:cubicBezTo>
                    <a:pt x="45" y="207"/>
                    <a:pt x="43" y="209"/>
                    <a:pt x="42" y="213"/>
                  </a:cubicBezTo>
                  <a:cubicBezTo>
                    <a:pt x="41" y="217"/>
                    <a:pt x="39" y="221"/>
                    <a:pt x="38" y="224"/>
                  </a:cubicBezTo>
                  <a:cubicBezTo>
                    <a:pt x="37" y="227"/>
                    <a:pt x="37" y="229"/>
                    <a:pt x="35" y="231"/>
                  </a:cubicBezTo>
                  <a:cubicBezTo>
                    <a:pt x="36" y="234"/>
                    <a:pt x="32" y="234"/>
                    <a:pt x="33" y="237"/>
                  </a:cubicBezTo>
                  <a:cubicBezTo>
                    <a:pt x="31" y="241"/>
                    <a:pt x="31" y="245"/>
                    <a:pt x="30" y="249"/>
                  </a:cubicBezTo>
                  <a:cubicBezTo>
                    <a:pt x="29" y="252"/>
                    <a:pt x="27" y="254"/>
                    <a:pt x="26" y="257"/>
                  </a:cubicBezTo>
                  <a:cubicBezTo>
                    <a:pt x="26" y="258"/>
                    <a:pt x="26" y="259"/>
                    <a:pt x="26" y="260"/>
                  </a:cubicBezTo>
                  <a:cubicBezTo>
                    <a:pt x="26" y="260"/>
                    <a:pt x="25" y="261"/>
                    <a:pt x="25" y="262"/>
                  </a:cubicBezTo>
                  <a:cubicBezTo>
                    <a:pt x="24" y="264"/>
                    <a:pt x="25" y="267"/>
                    <a:pt x="24" y="270"/>
                  </a:cubicBezTo>
                  <a:cubicBezTo>
                    <a:pt x="23" y="274"/>
                    <a:pt x="22" y="278"/>
                    <a:pt x="21" y="282"/>
                  </a:cubicBezTo>
                  <a:cubicBezTo>
                    <a:pt x="21" y="283"/>
                    <a:pt x="22" y="285"/>
                    <a:pt x="21" y="287"/>
                  </a:cubicBezTo>
                  <a:cubicBezTo>
                    <a:pt x="21" y="289"/>
                    <a:pt x="20" y="293"/>
                    <a:pt x="20" y="296"/>
                  </a:cubicBezTo>
                  <a:cubicBezTo>
                    <a:pt x="19" y="299"/>
                    <a:pt x="19" y="301"/>
                    <a:pt x="18" y="304"/>
                  </a:cubicBezTo>
                  <a:cubicBezTo>
                    <a:pt x="18" y="305"/>
                    <a:pt x="18" y="306"/>
                    <a:pt x="18" y="308"/>
                  </a:cubicBezTo>
                  <a:cubicBezTo>
                    <a:pt x="18" y="310"/>
                    <a:pt x="17" y="312"/>
                    <a:pt x="17" y="314"/>
                  </a:cubicBezTo>
                  <a:cubicBezTo>
                    <a:pt x="16" y="318"/>
                    <a:pt x="17" y="321"/>
                    <a:pt x="17" y="324"/>
                  </a:cubicBezTo>
                  <a:cubicBezTo>
                    <a:pt x="16" y="327"/>
                    <a:pt x="17" y="330"/>
                    <a:pt x="17" y="333"/>
                  </a:cubicBezTo>
                  <a:cubicBezTo>
                    <a:pt x="16" y="338"/>
                    <a:pt x="17" y="341"/>
                    <a:pt x="17" y="345"/>
                  </a:cubicBezTo>
                  <a:cubicBezTo>
                    <a:pt x="16" y="347"/>
                    <a:pt x="17" y="350"/>
                    <a:pt x="17" y="352"/>
                  </a:cubicBezTo>
                  <a:cubicBezTo>
                    <a:pt x="17" y="355"/>
                    <a:pt x="17" y="358"/>
                    <a:pt x="17" y="360"/>
                  </a:cubicBezTo>
                  <a:cubicBezTo>
                    <a:pt x="17" y="361"/>
                    <a:pt x="18" y="362"/>
                    <a:pt x="18" y="362"/>
                  </a:cubicBezTo>
                  <a:cubicBezTo>
                    <a:pt x="17" y="367"/>
                    <a:pt x="18" y="370"/>
                    <a:pt x="18" y="374"/>
                  </a:cubicBezTo>
                  <a:cubicBezTo>
                    <a:pt x="18" y="376"/>
                    <a:pt x="19" y="378"/>
                    <a:pt x="19" y="379"/>
                  </a:cubicBezTo>
                  <a:cubicBezTo>
                    <a:pt x="19" y="382"/>
                    <a:pt x="20" y="383"/>
                    <a:pt x="20" y="384"/>
                  </a:cubicBezTo>
                  <a:cubicBezTo>
                    <a:pt x="20" y="385"/>
                    <a:pt x="20" y="387"/>
                    <a:pt x="20" y="388"/>
                  </a:cubicBezTo>
                  <a:cubicBezTo>
                    <a:pt x="20" y="389"/>
                    <a:pt x="21" y="391"/>
                    <a:pt x="21" y="392"/>
                  </a:cubicBezTo>
                  <a:cubicBezTo>
                    <a:pt x="22" y="395"/>
                    <a:pt x="22" y="398"/>
                    <a:pt x="22" y="400"/>
                  </a:cubicBezTo>
                  <a:cubicBezTo>
                    <a:pt x="23" y="401"/>
                    <a:pt x="23" y="402"/>
                    <a:pt x="23" y="402"/>
                  </a:cubicBezTo>
                  <a:cubicBezTo>
                    <a:pt x="24" y="405"/>
                    <a:pt x="23" y="408"/>
                    <a:pt x="24" y="410"/>
                  </a:cubicBezTo>
                  <a:cubicBezTo>
                    <a:pt x="24" y="411"/>
                    <a:pt x="25" y="412"/>
                    <a:pt x="25" y="413"/>
                  </a:cubicBezTo>
                  <a:cubicBezTo>
                    <a:pt x="26" y="416"/>
                    <a:pt x="27" y="418"/>
                    <a:pt x="27" y="421"/>
                  </a:cubicBezTo>
                  <a:cubicBezTo>
                    <a:pt x="28" y="422"/>
                    <a:pt x="27" y="423"/>
                    <a:pt x="28" y="424"/>
                  </a:cubicBezTo>
                  <a:cubicBezTo>
                    <a:pt x="28" y="424"/>
                    <a:pt x="29" y="425"/>
                    <a:pt x="29" y="426"/>
                  </a:cubicBezTo>
                  <a:cubicBezTo>
                    <a:pt x="30" y="429"/>
                    <a:pt x="31" y="434"/>
                    <a:pt x="32" y="437"/>
                  </a:cubicBezTo>
                  <a:cubicBezTo>
                    <a:pt x="33" y="438"/>
                    <a:pt x="34" y="439"/>
                    <a:pt x="34" y="440"/>
                  </a:cubicBezTo>
                  <a:cubicBezTo>
                    <a:pt x="34" y="443"/>
                    <a:pt x="35" y="444"/>
                    <a:pt x="35" y="446"/>
                  </a:cubicBezTo>
                  <a:cubicBezTo>
                    <a:pt x="35" y="447"/>
                    <a:pt x="35" y="447"/>
                    <a:pt x="35" y="448"/>
                  </a:cubicBezTo>
                  <a:cubicBezTo>
                    <a:pt x="36" y="449"/>
                    <a:pt x="37" y="450"/>
                    <a:pt x="37" y="451"/>
                  </a:cubicBezTo>
                  <a:cubicBezTo>
                    <a:pt x="37" y="452"/>
                    <a:pt x="37" y="453"/>
                    <a:pt x="37" y="454"/>
                  </a:cubicBezTo>
                  <a:cubicBezTo>
                    <a:pt x="38" y="456"/>
                    <a:pt x="41" y="459"/>
                    <a:pt x="41" y="462"/>
                  </a:cubicBezTo>
                  <a:cubicBezTo>
                    <a:pt x="43" y="464"/>
                    <a:pt x="42" y="466"/>
                    <a:pt x="43" y="468"/>
                  </a:cubicBezTo>
                  <a:cubicBezTo>
                    <a:pt x="43" y="470"/>
                    <a:pt x="46" y="471"/>
                    <a:pt x="46" y="473"/>
                  </a:cubicBezTo>
                  <a:cubicBezTo>
                    <a:pt x="46" y="474"/>
                    <a:pt x="45" y="474"/>
                    <a:pt x="45" y="475"/>
                  </a:cubicBezTo>
                  <a:cubicBezTo>
                    <a:pt x="47" y="477"/>
                    <a:pt x="51" y="479"/>
                    <a:pt x="51" y="483"/>
                  </a:cubicBezTo>
                  <a:cubicBezTo>
                    <a:pt x="52" y="484"/>
                    <a:pt x="51" y="485"/>
                    <a:pt x="51" y="486"/>
                  </a:cubicBezTo>
                  <a:cubicBezTo>
                    <a:pt x="52" y="489"/>
                    <a:pt x="55" y="492"/>
                    <a:pt x="57" y="495"/>
                  </a:cubicBezTo>
                  <a:cubicBezTo>
                    <a:pt x="58" y="497"/>
                    <a:pt x="60" y="499"/>
                    <a:pt x="61" y="501"/>
                  </a:cubicBezTo>
                  <a:cubicBezTo>
                    <a:pt x="61" y="503"/>
                    <a:pt x="62" y="504"/>
                    <a:pt x="63" y="505"/>
                  </a:cubicBezTo>
                  <a:cubicBezTo>
                    <a:pt x="63" y="506"/>
                    <a:pt x="63" y="506"/>
                    <a:pt x="63" y="507"/>
                  </a:cubicBezTo>
                  <a:cubicBezTo>
                    <a:pt x="64" y="508"/>
                    <a:pt x="66" y="509"/>
                    <a:pt x="66" y="511"/>
                  </a:cubicBezTo>
                  <a:cubicBezTo>
                    <a:pt x="68" y="513"/>
                    <a:pt x="68" y="516"/>
                    <a:pt x="70" y="517"/>
                  </a:cubicBezTo>
                  <a:cubicBezTo>
                    <a:pt x="71" y="518"/>
                    <a:pt x="71" y="518"/>
                    <a:pt x="71" y="519"/>
                  </a:cubicBezTo>
                  <a:cubicBezTo>
                    <a:pt x="74" y="522"/>
                    <a:pt x="77" y="526"/>
                    <a:pt x="79" y="529"/>
                  </a:cubicBezTo>
                  <a:cubicBezTo>
                    <a:pt x="80" y="530"/>
                    <a:pt x="81" y="532"/>
                    <a:pt x="82" y="533"/>
                  </a:cubicBezTo>
                  <a:cubicBezTo>
                    <a:pt x="83" y="535"/>
                    <a:pt x="85" y="536"/>
                    <a:pt x="85" y="538"/>
                  </a:cubicBezTo>
                  <a:cubicBezTo>
                    <a:pt x="86" y="539"/>
                    <a:pt x="87" y="539"/>
                    <a:pt x="88" y="540"/>
                  </a:cubicBezTo>
                  <a:cubicBezTo>
                    <a:pt x="88" y="541"/>
                    <a:pt x="88" y="541"/>
                    <a:pt x="88" y="542"/>
                  </a:cubicBezTo>
                  <a:cubicBezTo>
                    <a:pt x="91" y="543"/>
                    <a:pt x="92" y="546"/>
                    <a:pt x="93" y="548"/>
                  </a:cubicBezTo>
                  <a:cubicBezTo>
                    <a:pt x="94" y="548"/>
                    <a:pt x="95" y="548"/>
                    <a:pt x="95" y="549"/>
                  </a:cubicBezTo>
                  <a:cubicBezTo>
                    <a:pt x="96" y="549"/>
                    <a:pt x="96" y="550"/>
                    <a:pt x="97" y="551"/>
                  </a:cubicBezTo>
                  <a:cubicBezTo>
                    <a:pt x="99" y="553"/>
                    <a:pt x="101" y="554"/>
                    <a:pt x="102" y="557"/>
                  </a:cubicBezTo>
                  <a:cubicBezTo>
                    <a:pt x="102" y="557"/>
                    <a:pt x="102" y="558"/>
                    <a:pt x="102" y="558"/>
                  </a:cubicBezTo>
                  <a:cubicBezTo>
                    <a:pt x="107" y="562"/>
                    <a:pt x="114" y="565"/>
                    <a:pt x="117" y="572"/>
                  </a:cubicBezTo>
                  <a:cubicBezTo>
                    <a:pt x="122" y="575"/>
                    <a:pt x="126" y="580"/>
                    <a:pt x="130" y="584"/>
                  </a:cubicBezTo>
                  <a:cubicBezTo>
                    <a:pt x="132" y="586"/>
                    <a:pt x="135" y="586"/>
                    <a:pt x="136" y="589"/>
                  </a:cubicBezTo>
                  <a:cubicBezTo>
                    <a:pt x="139" y="589"/>
                    <a:pt x="139" y="591"/>
                    <a:pt x="140" y="593"/>
                  </a:cubicBezTo>
                  <a:cubicBezTo>
                    <a:pt x="145" y="593"/>
                    <a:pt x="146" y="597"/>
                    <a:pt x="150" y="598"/>
                  </a:cubicBezTo>
                  <a:cubicBezTo>
                    <a:pt x="150" y="599"/>
                    <a:pt x="150" y="599"/>
                    <a:pt x="150" y="600"/>
                  </a:cubicBezTo>
                  <a:cubicBezTo>
                    <a:pt x="153" y="599"/>
                    <a:pt x="152" y="602"/>
                    <a:pt x="155" y="601"/>
                  </a:cubicBezTo>
                  <a:cubicBezTo>
                    <a:pt x="155" y="602"/>
                    <a:pt x="156" y="603"/>
                    <a:pt x="156" y="604"/>
                  </a:cubicBezTo>
                  <a:cubicBezTo>
                    <a:pt x="158" y="604"/>
                    <a:pt x="158" y="604"/>
                    <a:pt x="159" y="604"/>
                  </a:cubicBezTo>
                  <a:cubicBezTo>
                    <a:pt x="160" y="608"/>
                    <a:pt x="165" y="608"/>
                    <a:pt x="167" y="610"/>
                  </a:cubicBezTo>
                  <a:cubicBezTo>
                    <a:pt x="168" y="611"/>
                    <a:pt x="169" y="610"/>
                    <a:pt x="169" y="611"/>
                  </a:cubicBezTo>
                  <a:cubicBezTo>
                    <a:pt x="170" y="612"/>
                    <a:pt x="171" y="614"/>
                    <a:pt x="174" y="614"/>
                  </a:cubicBezTo>
                  <a:cubicBezTo>
                    <a:pt x="175" y="615"/>
                    <a:pt x="176" y="616"/>
                    <a:pt x="177" y="617"/>
                  </a:cubicBezTo>
                  <a:cubicBezTo>
                    <a:pt x="179" y="617"/>
                    <a:pt x="180" y="618"/>
                    <a:pt x="181" y="619"/>
                  </a:cubicBezTo>
                  <a:cubicBezTo>
                    <a:pt x="182" y="619"/>
                    <a:pt x="183" y="619"/>
                    <a:pt x="184" y="620"/>
                  </a:cubicBezTo>
                  <a:cubicBezTo>
                    <a:pt x="185" y="620"/>
                    <a:pt x="186" y="622"/>
                    <a:pt x="187" y="622"/>
                  </a:cubicBezTo>
                  <a:cubicBezTo>
                    <a:pt x="188" y="623"/>
                    <a:pt x="189" y="623"/>
                    <a:pt x="190" y="623"/>
                  </a:cubicBezTo>
                  <a:cubicBezTo>
                    <a:pt x="190" y="623"/>
                    <a:pt x="191" y="625"/>
                    <a:pt x="192" y="625"/>
                  </a:cubicBezTo>
                  <a:cubicBezTo>
                    <a:pt x="192" y="625"/>
                    <a:pt x="193" y="625"/>
                    <a:pt x="194" y="625"/>
                  </a:cubicBezTo>
                  <a:cubicBezTo>
                    <a:pt x="195" y="626"/>
                    <a:pt x="195" y="627"/>
                    <a:pt x="196" y="627"/>
                  </a:cubicBezTo>
                  <a:cubicBezTo>
                    <a:pt x="197" y="627"/>
                    <a:pt x="198" y="627"/>
                    <a:pt x="198" y="627"/>
                  </a:cubicBezTo>
                  <a:cubicBezTo>
                    <a:pt x="202" y="628"/>
                    <a:pt x="206" y="630"/>
                    <a:pt x="209" y="632"/>
                  </a:cubicBezTo>
                  <a:cubicBezTo>
                    <a:pt x="210" y="632"/>
                    <a:pt x="212" y="633"/>
                    <a:pt x="213" y="633"/>
                  </a:cubicBezTo>
                  <a:cubicBezTo>
                    <a:pt x="214" y="634"/>
                    <a:pt x="214" y="635"/>
                    <a:pt x="215" y="635"/>
                  </a:cubicBezTo>
                  <a:cubicBezTo>
                    <a:pt x="216" y="636"/>
                    <a:pt x="218" y="636"/>
                    <a:pt x="219" y="636"/>
                  </a:cubicBezTo>
                  <a:cubicBezTo>
                    <a:pt x="222" y="637"/>
                    <a:pt x="224" y="639"/>
                    <a:pt x="227" y="640"/>
                  </a:cubicBezTo>
                  <a:cubicBezTo>
                    <a:pt x="227" y="641"/>
                    <a:pt x="228" y="640"/>
                    <a:pt x="229" y="641"/>
                  </a:cubicBezTo>
                  <a:cubicBezTo>
                    <a:pt x="230" y="641"/>
                    <a:pt x="230" y="642"/>
                    <a:pt x="231" y="642"/>
                  </a:cubicBezTo>
                  <a:cubicBezTo>
                    <a:pt x="232" y="642"/>
                    <a:pt x="233" y="642"/>
                    <a:pt x="234" y="643"/>
                  </a:cubicBezTo>
                  <a:cubicBezTo>
                    <a:pt x="235" y="643"/>
                    <a:pt x="236" y="644"/>
                    <a:pt x="237" y="644"/>
                  </a:cubicBezTo>
                  <a:cubicBezTo>
                    <a:pt x="238" y="644"/>
                    <a:pt x="239" y="644"/>
                    <a:pt x="240" y="644"/>
                  </a:cubicBezTo>
                  <a:cubicBezTo>
                    <a:pt x="240" y="644"/>
                    <a:pt x="241" y="645"/>
                    <a:pt x="242" y="645"/>
                  </a:cubicBezTo>
                  <a:cubicBezTo>
                    <a:pt x="243" y="646"/>
                    <a:pt x="244" y="645"/>
                    <a:pt x="245" y="646"/>
                  </a:cubicBezTo>
                  <a:cubicBezTo>
                    <a:pt x="246" y="646"/>
                    <a:pt x="248" y="647"/>
                    <a:pt x="249" y="648"/>
                  </a:cubicBezTo>
                  <a:cubicBezTo>
                    <a:pt x="251" y="648"/>
                    <a:pt x="253" y="648"/>
                    <a:pt x="255" y="649"/>
                  </a:cubicBezTo>
                  <a:cubicBezTo>
                    <a:pt x="260" y="650"/>
                    <a:pt x="266" y="653"/>
                    <a:pt x="271" y="653"/>
                  </a:cubicBezTo>
                  <a:cubicBezTo>
                    <a:pt x="275" y="654"/>
                    <a:pt x="279" y="653"/>
                    <a:pt x="282" y="655"/>
                  </a:cubicBezTo>
                  <a:cubicBezTo>
                    <a:pt x="283" y="655"/>
                    <a:pt x="283" y="656"/>
                    <a:pt x="284" y="656"/>
                  </a:cubicBezTo>
                  <a:cubicBezTo>
                    <a:pt x="286" y="656"/>
                    <a:pt x="288" y="656"/>
                    <a:pt x="289" y="656"/>
                  </a:cubicBezTo>
                  <a:cubicBezTo>
                    <a:pt x="291" y="656"/>
                    <a:pt x="292" y="657"/>
                    <a:pt x="293" y="657"/>
                  </a:cubicBezTo>
                  <a:cubicBezTo>
                    <a:pt x="296" y="658"/>
                    <a:pt x="299" y="658"/>
                    <a:pt x="302" y="658"/>
                  </a:cubicBezTo>
                  <a:cubicBezTo>
                    <a:pt x="304" y="658"/>
                    <a:pt x="307" y="659"/>
                    <a:pt x="309" y="659"/>
                  </a:cubicBezTo>
                  <a:cubicBezTo>
                    <a:pt x="313" y="660"/>
                    <a:pt x="317" y="660"/>
                    <a:pt x="320" y="660"/>
                  </a:cubicBezTo>
                  <a:cubicBezTo>
                    <a:pt x="326" y="661"/>
                    <a:pt x="334" y="661"/>
                    <a:pt x="340" y="661"/>
                  </a:cubicBezTo>
                  <a:cubicBezTo>
                    <a:pt x="341" y="661"/>
                    <a:pt x="342" y="662"/>
                    <a:pt x="343" y="662"/>
                  </a:cubicBezTo>
                  <a:cubicBezTo>
                    <a:pt x="345" y="662"/>
                    <a:pt x="348" y="661"/>
                    <a:pt x="351" y="661"/>
                  </a:cubicBezTo>
                  <a:cubicBezTo>
                    <a:pt x="351" y="661"/>
                    <a:pt x="352" y="662"/>
                    <a:pt x="353" y="662"/>
                  </a:cubicBezTo>
                  <a:cubicBezTo>
                    <a:pt x="355" y="662"/>
                    <a:pt x="357" y="661"/>
                    <a:pt x="359" y="661"/>
                  </a:cubicBezTo>
                  <a:cubicBezTo>
                    <a:pt x="363" y="661"/>
                    <a:pt x="369" y="661"/>
                    <a:pt x="372" y="661"/>
                  </a:cubicBezTo>
                  <a:cubicBezTo>
                    <a:pt x="373" y="661"/>
                    <a:pt x="374" y="660"/>
                    <a:pt x="375" y="660"/>
                  </a:cubicBezTo>
                  <a:cubicBezTo>
                    <a:pt x="376" y="660"/>
                    <a:pt x="377" y="660"/>
                    <a:pt x="377" y="660"/>
                  </a:cubicBezTo>
                  <a:cubicBezTo>
                    <a:pt x="378" y="660"/>
                    <a:pt x="379" y="660"/>
                    <a:pt x="380" y="659"/>
                  </a:cubicBezTo>
                  <a:cubicBezTo>
                    <a:pt x="382" y="659"/>
                    <a:pt x="384" y="660"/>
                    <a:pt x="386" y="659"/>
                  </a:cubicBezTo>
                  <a:cubicBezTo>
                    <a:pt x="387" y="659"/>
                    <a:pt x="388" y="658"/>
                    <a:pt x="389" y="658"/>
                  </a:cubicBezTo>
                  <a:cubicBezTo>
                    <a:pt x="391" y="658"/>
                    <a:pt x="392" y="659"/>
                    <a:pt x="393" y="659"/>
                  </a:cubicBezTo>
                  <a:cubicBezTo>
                    <a:pt x="394" y="659"/>
                    <a:pt x="395" y="658"/>
                    <a:pt x="396" y="658"/>
                  </a:cubicBezTo>
                  <a:cubicBezTo>
                    <a:pt x="397" y="658"/>
                    <a:pt x="399" y="658"/>
                    <a:pt x="401" y="657"/>
                  </a:cubicBezTo>
                  <a:cubicBezTo>
                    <a:pt x="402" y="657"/>
                    <a:pt x="402" y="657"/>
                    <a:pt x="402" y="657"/>
                  </a:cubicBezTo>
                  <a:cubicBezTo>
                    <a:pt x="409" y="655"/>
                    <a:pt x="416" y="655"/>
                    <a:pt x="423" y="653"/>
                  </a:cubicBezTo>
                  <a:cubicBezTo>
                    <a:pt x="423" y="653"/>
                    <a:pt x="424" y="652"/>
                    <a:pt x="425" y="652"/>
                  </a:cubicBezTo>
                  <a:cubicBezTo>
                    <a:pt x="426" y="652"/>
                    <a:pt x="426" y="652"/>
                    <a:pt x="427" y="652"/>
                  </a:cubicBezTo>
                  <a:cubicBezTo>
                    <a:pt x="428" y="652"/>
                    <a:pt x="429" y="651"/>
                    <a:pt x="430" y="651"/>
                  </a:cubicBezTo>
                  <a:cubicBezTo>
                    <a:pt x="431" y="650"/>
                    <a:pt x="432" y="651"/>
                    <a:pt x="433" y="650"/>
                  </a:cubicBezTo>
                  <a:cubicBezTo>
                    <a:pt x="434" y="650"/>
                    <a:pt x="435" y="649"/>
                    <a:pt x="436" y="649"/>
                  </a:cubicBezTo>
                  <a:cubicBezTo>
                    <a:pt x="436" y="649"/>
                    <a:pt x="437" y="649"/>
                    <a:pt x="438" y="649"/>
                  </a:cubicBezTo>
                  <a:cubicBezTo>
                    <a:pt x="442" y="648"/>
                    <a:pt x="445" y="645"/>
                    <a:pt x="448" y="647"/>
                  </a:cubicBezTo>
                  <a:cubicBezTo>
                    <a:pt x="450" y="646"/>
                    <a:pt x="452" y="645"/>
                    <a:pt x="453" y="644"/>
                  </a:cubicBezTo>
                  <a:cubicBezTo>
                    <a:pt x="460" y="643"/>
                    <a:pt x="465" y="639"/>
                    <a:pt x="471" y="639"/>
                  </a:cubicBezTo>
                  <a:cubicBezTo>
                    <a:pt x="476" y="636"/>
                    <a:pt x="482" y="635"/>
                    <a:pt x="486" y="632"/>
                  </a:cubicBezTo>
                  <a:cubicBezTo>
                    <a:pt x="492" y="630"/>
                    <a:pt x="496" y="627"/>
                    <a:pt x="502" y="625"/>
                  </a:cubicBezTo>
                  <a:cubicBezTo>
                    <a:pt x="502" y="624"/>
                    <a:pt x="503" y="623"/>
                    <a:pt x="503" y="623"/>
                  </a:cubicBezTo>
                  <a:cubicBezTo>
                    <a:pt x="504" y="623"/>
                    <a:pt x="505" y="623"/>
                    <a:pt x="505" y="623"/>
                  </a:cubicBezTo>
                  <a:cubicBezTo>
                    <a:pt x="507" y="621"/>
                    <a:pt x="509" y="621"/>
                    <a:pt x="511" y="620"/>
                  </a:cubicBezTo>
                  <a:cubicBezTo>
                    <a:pt x="514" y="619"/>
                    <a:pt x="515" y="615"/>
                    <a:pt x="519" y="616"/>
                  </a:cubicBezTo>
                  <a:cubicBezTo>
                    <a:pt x="520" y="616"/>
                    <a:pt x="520" y="614"/>
                    <a:pt x="521" y="614"/>
                  </a:cubicBezTo>
                  <a:cubicBezTo>
                    <a:pt x="523" y="614"/>
                    <a:pt x="523" y="612"/>
                    <a:pt x="525" y="612"/>
                  </a:cubicBezTo>
                  <a:cubicBezTo>
                    <a:pt x="529" y="608"/>
                    <a:pt x="536" y="605"/>
                    <a:pt x="541" y="602"/>
                  </a:cubicBezTo>
                  <a:cubicBezTo>
                    <a:pt x="541" y="601"/>
                    <a:pt x="542" y="601"/>
                    <a:pt x="542" y="601"/>
                  </a:cubicBezTo>
                  <a:cubicBezTo>
                    <a:pt x="543" y="600"/>
                    <a:pt x="543" y="600"/>
                    <a:pt x="543" y="599"/>
                  </a:cubicBezTo>
                  <a:cubicBezTo>
                    <a:pt x="544" y="598"/>
                    <a:pt x="546" y="598"/>
                    <a:pt x="547" y="597"/>
                  </a:cubicBezTo>
                  <a:cubicBezTo>
                    <a:pt x="548" y="597"/>
                    <a:pt x="548" y="596"/>
                    <a:pt x="549" y="595"/>
                  </a:cubicBezTo>
                  <a:cubicBezTo>
                    <a:pt x="549" y="595"/>
                    <a:pt x="550" y="595"/>
                    <a:pt x="550" y="595"/>
                  </a:cubicBezTo>
                  <a:cubicBezTo>
                    <a:pt x="551" y="595"/>
                    <a:pt x="552" y="593"/>
                    <a:pt x="552" y="593"/>
                  </a:cubicBezTo>
                  <a:cubicBezTo>
                    <a:pt x="553" y="592"/>
                    <a:pt x="553" y="592"/>
                    <a:pt x="554" y="591"/>
                  </a:cubicBezTo>
                  <a:cubicBezTo>
                    <a:pt x="556" y="590"/>
                    <a:pt x="559" y="589"/>
                    <a:pt x="560" y="588"/>
                  </a:cubicBezTo>
                  <a:cubicBezTo>
                    <a:pt x="562" y="586"/>
                    <a:pt x="563" y="583"/>
                    <a:pt x="566" y="583"/>
                  </a:cubicBezTo>
                  <a:cubicBezTo>
                    <a:pt x="567" y="583"/>
                    <a:pt x="566" y="582"/>
                    <a:pt x="566" y="581"/>
                  </a:cubicBezTo>
                  <a:cubicBezTo>
                    <a:pt x="567" y="581"/>
                    <a:pt x="568" y="580"/>
                    <a:pt x="569" y="580"/>
                  </a:cubicBezTo>
                  <a:cubicBezTo>
                    <a:pt x="570" y="580"/>
                    <a:pt x="570" y="579"/>
                    <a:pt x="570" y="578"/>
                  </a:cubicBezTo>
                  <a:cubicBezTo>
                    <a:pt x="575" y="574"/>
                    <a:pt x="581" y="569"/>
                    <a:pt x="585" y="564"/>
                  </a:cubicBezTo>
                  <a:cubicBezTo>
                    <a:pt x="589" y="563"/>
                    <a:pt x="588" y="559"/>
                    <a:pt x="592" y="558"/>
                  </a:cubicBezTo>
                  <a:cubicBezTo>
                    <a:pt x="594" y="553"/>
                    <a:pt x="597" y="550"/>
                    <a:pt x="601" y="548"/>
                  </a:cubicBezTo>
                  <a:cubicBezTo>
                    <a:pt x="601" y="547"/>
                    <a:pt x="601" y="546"/>
                    <a:pt x="601" y="546"/>
                  </a:cubicBezTo>
                  <a:cubicBezTo>
                    <a:pt x="603" y="543"/>
                    <a:pt x="606" y="542"/>
                    <a:pt x="607" y="539"/>
                  </a:cubicBezTo>
                  <a:cubicBezTo>
                    <a:pt x="609" y="537"/>
                    <a:pt x="609" y="534"/>
                    <a:pt x="612" y="533"/>
                  </a:cubicBezTo>
                  <a:cubicBezTo>
                    <a:pt x="612" y="531"/>
                    <a:pt x="615" y="530"/>
                    <a:pt x="615" y="527"/>
                  </a:cubicBezTo>
                  <a:cubicBezTo>
                    <a:pt x="615" y="527"/>
                    <a:pt x="616" y="526"/>
                    <a:pt x="617" y="526"/>
                  </a:cubicBezTo>
                  <a:cubicBezTo>
                    <a:pt x="617" y="523"/>
                    <a:pt x="620" y="523"/>
                    <a:pt x="620" y="520"/>
                  </a:cubicBezTo>
                  <a:cubicBezTo>
                    <a:pt x="622" y="518"/>
                    <a:pt x="623" y="516"/>
                    <a:pt x="625" y="515"/>
                  </a:cubicBezTo>
                  <a:cubicBezTo>
                    <a:pt x="625" y="513"/>
                    <a:pt x="627" y="512"/>
                    <a:pt x="627" y="511"/>
                  </a:cubicBezTo>
                  <a:cubicBezTo>
                    <a:pt x="628" y="510"/>
                    <a:pt x="627" y="509"/>
                    <a:pt x="628" y="509"/>
                  </a:cubicBezTo>
                  <a:cubicBezTo>
                    <a:pt x="628" y="507"/>
                    <a:pt x="631" y="506"/>
                    <a:pt x="632" y="504"/>
                  </a:cubicBezTo>
                  <a:cubicBezTo>
                    <a:pt x="632" y="503"/>
                    <a:pt x="632" y="502"/>
                    <a:pt x="632" y="501"/>
                  </a:cubicBezTo>
                  <a:cubicBezTo>
                    <a:pt x="633" y="499"/>
                    <a:pt x="636" y="497"/>
                    <a:pt x="637" y="495"/>
                  </a:cubicBezTo>
                  <a:cubicBezTo>
                    <a:pt x="638" y="493"/>
                    <a:pt x="638" y="491"/>
                    <a:pt x="638" y="489"/>
                  </a:cubicBezTo>
                  <a:cubicBezTo>
                    <a:pt x="639" y="488"/>
                    <a:pt x="640" y="487"/>
                    <a:pt x="641" y="487"/>
                  </a:cubicBezTo>
                  <a:cubicBezTo>
                    <a:pt x="641" y="486"/>
                    <a:pt x="641" y="485"/>
                    <a:pt x="642" y="484"/>
                  </a:cubicBezTo>
                  <a:cubicBezTo>
                    <a:pt x="645" y="480"/>
                    <a:pt x="647" y="474"/>
                    <a:pt x="650" y="469"/>
                  </a:cubicBezTo>
                  <a:cubicBezTo>
                    <a:pt x="650" y="468"/>
                    <a:pt x="650" y="468"/>
                    <a:pt x="650" y="467"/>
                  </a:cubicBezTo>
                  <a:cubicBezTo>
                    <a:pt x="650" y="466"/>
                    <a:pt x="652" y="466"/>
                    <a:pt x="652" y="465"/>
                  </a:cubicBezTo>
                  <a:cubicBezTo>
                    <a:pt x="652" y="465"/>
                    <a:pt x="651" y="464"/>
                    <a:pt x="652" y="464"/>
                  </a:cubicBezTo>
                  <a:cubicBezTo>
                    <a:pt x="653" y="462"/>
                    <a:pt x="653" y="461"/>
                    <a:pt x="654" y="458"/>
                  </a:cubicBezTo>
                  <a:cubicBezTo>
                    <a:pt x="655" y="455"/>
                    <a:pt x="658" y="453"/>
                    <a:pt x="658" y="449"/>
                  </a:cubicBezTo>
                  <a:cubicBezTo>
                    <a:pt x="659" y="446"/>
                    <a:pt x="660" y="443"/>
                    <a:pt x="661" y="439"/>
                  </a:cubicBezTo>
                  <a:cubicBezTo>
                    <a:pt x="662" y="439"/>
                    <a:pt x="663" y="438"/>
                    <a:pt x="663" y="438"/>
                  </a:cubicBezTo>
                  <a:cubicBezTo>
                    <a:pt x="663" y="437"/>
                    <a:pt x="662" y="436"/>
                    <a:pt x="662" y="435"/>
                  </a:cubicBezTo>
                  <a:cubicBezTo>
                    <a:pt x="663" y="434"/>
                    <a:pt x="664" y="433"/>
                    <a:pt x="664" y="431"/>
                  </a:cubicBezTo>
                  <a:cubicBezTo>
                    <a:pt x="665" y="429"/>
                    <a:pt x="665" y="425"/>
                    <a:pt x="666" y="423"/>
                  </a:cubicBezTo>
                  <a:cubicBezTo>
                    <a:pt x="667" y="422"/>
                    <a:pt x="667" y="421"/>
                    <a:pt x="667" y="421"/>
                  </a:cubicBezTo>
                  <a:cubicBezTo>
                    <a:pt x="668" y="419"/>
                    <a:pt x="668" y="418"/>
                    <a:pt x="668" y="416"/>
                  </a:cubicBezTo>
                  <a:cubicBezTo>
                    <a:pt x="668" y="415"/>
                    <a:pt x="669" y="414"/>
                    <a:pt x="669" y="412"/>
                  </a:cubicBezTo>
                  <a:cubicBezTo>
                    <a:pt x="669" y="411"/>
                    <a:pt x="669" y="410"/>
                    <a:pt x="669" y="409"/>
                  </a:cubicBezTo>
                  <a:cubicBezTo>
                    <a:pt x="669" y="408"/>
                    <a:pt x="670" y="407"/>
                    <a:pt x="670" y="406"/>
                  </a:cubicBezTo>
                  <a:cubicBezTo>
                    <a:pt x="671" y="404"/>
                    <a:pt x="671" y="402"/>
                    <a:pt x="671" y="399"/>
                  </a:cubicBezTo>
                  <a:cubicBezTo>
                    <a:pt x="671" y="398"/>
                    <a:pt x="672" y="398"/>
                    <a:pt x="672" y="397"/>
                  </a:cubicBezTo>
                  <a:cubicBezTo>
                    <a:pt x="673" y="394"/>
                    <a:pt x="672" y="390"/>
                    <a:pt x="673" y="387"/>
                  </a:cubicBezTo>
                  <a:cubicBezTo>
                    <a:pt x="673" y="386"/>
                    <a:pt x="674" y="386"/>
                    <a:pt x="674" y="385"/>
                  </a:cubicBezTo>
                  <a:cubicBezTo>
                    <a:pt x="674" y="384"/>
                    <a:pt x="674" y="383"/>
                    <a:pt x="674" y="383"/>
                  </a:cubicBezTo>
                  <a:cubicBezTo>
                    <a:pt x="674" y="380"/>
                    <a:pt x="675" y="377"/>
                    <a:pt x="675" y="374"/>
                  </a:cubicBezTo>
                  <a:cubicBezTo>
                    <a:pt x="675" y="373"/>
                    <a:pt x="675" y="372"/>
                    <a:pt x="675" y="371"/>
                  </a:cubicBezTo>
                  <a:cubicBezTo>
                    <a:pt x="675" y="370"/>
                    <a:pt x="675" y="369"/>
                    <a:pt x="676" y="368"/>
                  </a:cubicBezTo>
                  <a:cubicBezTo>
                    <a:pt x="676" y="366"/>
                    <a:pt x="675" y="364"/>
                    <a:pt x="675" y="363"/>
                  </a:cubicBezTo>
                  <a:cubicBezTo>
                    <a:pt x="675" y="362"/>
                    <a:pt x="676" y="361"/>
                    <a:pt x="676" y="361"/>
                  </a:cubicBezTo>
                  <a:cubicBezTo>
                    <a:pt x="676" y="359"/>
                    <a:pt x="676" y="357"/>
                    <a:pt x="676" y="355"/>
                  </a:cubicBezTo>
                  <a:cubicBezTo>
                    <a:pt x="676" y="352"/>
                    <a:pt x="678" y="351"/>
                    <a:pt x="676" y="350"/>
                  </a:cubicBezTo>
                  <a:cubicBezTo>
                    <a:pt x="678" y="347"/>
                    <a:pt x="676" y="342"/>
                    <a:pt x="676" y="338"/>
                  </a:cubicBezTo>
                  <a:cubicBezTo>
                    <a:pt x="676" y="337"/>
                    <a:pt x="677" y="336"/>
                    <a:pt x="677" y="336"/>
                  </a:cubicBezTo>
                  <a:cubicBezTo>
                    <a:pt x="677" y="335"/>
                    <a:pt x="676" y="334"/>
                    <a:pt x="676" y="333"/>
                  </a:cubicBezTo>
                  <a:cubicBezTo>
                    <a:pt x="676" y="331"/>
                    <a:pt x="677" y="330"/>
                    <a:pt x="677" y="329"/>
                  </a:cubicBezTo>
                  <a:cubicBezTo>
                    <a:pt x="677" y="327"/>
                    <a:pt x="676" y="326"/>
                    <a:pt x="676" y="325"/>
                  </a:cubicBezTo>
                  <a:cubicBezTo>
                    <a:pt x="676" y="324"/>
                    <a:pt x="677" y="323"/>
                    <a:pt x="677" y="322"/>
                  </a:cubicBezTo>
                  <a:cubicBezTo>
                    <a:pt x="677" y="320"/>
                    <a:pt x="676" y="318"/>
                    <a:pt x="676" y="315"/>
                  </a:cubicBezTo>
                  <a:cubicBezTo>
                    <a:pt x="676" y="313"/>
                    <a:pt x="676" y="311"/>
                    <a:pt x="676" y="309"/>
                  </a:cubicBezTo>
                  <a:cubicBezTo>
                    <a:pt x="676" y="308"/>
                    <a:pt x="675" y="307"/>
                    <a:pt x="675" y="306"/>
                  </a:cubicBezTo>
                  <a:cubicBezTo>
                    <a:pt x="675" y="305"/>
                    <a:pt x="675" y="304"/>
                    <a:pt x="675" y="302"/>
                  </a:cubicBezTo>
                  <a:cubicBezTo>
                    <a:pt x="675" y="299"/>
                    <a:pt x="673" y="295"/>
                    <a:pt x="673" y="292"/>
                  </a:cubicBezTo>
                  <a:cubicBezTo>
                    <a:pt x="672" y="289"/>
                    <a:pt x="673" y="286"/>
                    <a:pt x="672" y="283"/>
                  </a:cubicBezTo>
                  <a:cubicBezTo>
                    <a:pt x="672" y="281"/>
                    <a:pt x="671" y="279"/>
                    <a:pt x="670" y="277"/>
                  </a:cubicBezTo>
                  <a:cubicBezTo>
                    <a:pt x="670" y="275"/>
                    <a:pt x="669" y="275"/>
                    <a:pt x="669" y="274"/>
                  </a:cubicBezTo>
                  <a:cubicBezTo>
                    <a:pt x="668" y="269"/>
                    <a:pt x="668" y="264"/>
                    <a:pt x="666" y="260"/>
                  </a:cubicBezTo>
                  <a:cubicBezTo>
                    <a:pt x="666" y="259"/>
                    <a:pt x="665" y="259"/>
                    <a:pt x="665" y="258"/>
                  </a:cubicBezTo>
                  <a:cubicBezTo>
                    <a:pt x="665" y="256"/>
                    <a:pt x="665" y="255"/>
                    <a:pt x="665" y="254"/>
                  </a:cubicBezTo>
                  <a:cubicBezTo>
                    <a:pt x="665" y="253"/>
                    <a:pt x="664" y="252"/>
                    <a:pt x="664" y="252"/>
                  </a:cubicBezTo>
                  <a:cubicBezTo>
                    <a:pt x="662" y="247"/>
                    <a:pt x="661" y="242"/>
                    <a:pt x="659" y="238"/>
                  </a:cubicBezTo>
                  <a:cubicBezTo>
                    <a:pt x="659" y="238"/>
                    <a:pt x="660" y="237"/>
                    <a:pt x="659" y="237"/>
                  </a:cubicBezTo>
                  <a:cubicBezTo>
                    <a:pt x="657" y="236"/>
                    <a:pt x="658" y="233"/>
                    <a:pt x="657" y="231"/>
                  </a:cubicBezTo>
                  <a:cubicBezTo>
                    <a:pt x="656" y="230"/>
                    <a:pt x="655" y="228"/>
                    <a:pt x="655" y="226"/>
                  </a:cubicBezTo>
                  <a:cubicBezTo>
                    <a:pt x="653" y="224"/>
                    <a:pt x="652" y="216"/>
                    <a:pt x="649" y="216"/>
                  </a:cubicBezTo>
                  <a:cubicBezTo>
                    <a:pt x="646" y="216"/>
                    <a:pt x="645" y="219"/>
                    <a:pt x="644" y="221"/>
                  </a:cubicBezTo>
                  <a:cubicBezTo>
                    <a:pt x="643" y="222"/>
                    <a:pt x="641" y="223"/>
                    <a:pt x="641" y="225"/>
                  </a:cubicBezTo>
                  <a:cubicBezTo>
                    <a:pt x="640" y="227"/>
                    <a:pt x="644" y="229"/>
                    <a:pt x="645" y="232"/>
                  </a:cubicBezTo>
                  <a:cubicBezTo>
                    <a:pt x="645" y="234"/>
                    <a:pt x="645" y="236"/>
                    <a:pt x="646" y="238"/>
                  </a:cubicBezTo>
                  <a:cubicBezTo>
                    <a:pt x="646" y="239"/>
                    <a:pt x="645" y="239"/>
                    <a:pt x="645" y="240"/>
                  </a:cubicBezTo>
                  <a:cubicBezTo>
                    <a:pt x="645" y="241"/>
                    <a:pt x="646" y="241"/>
                    <a:pt x="646" y="242"/>
                  </a:cubicBezTo>
                  <a:cubicBezTo>
                    <a:pt x="645" y="243"/>
                    <a:pt x="645" y="245"/>
                    <a:pt x="644" y="246"/>
                  </a:cubicBezTo>
                  <a:cubicBezTo>
                    <a:pt x="642" y="247"/>
                    <a:pt x="640" y="249"/>
                    <a:pt x="639" y="248"/>
                  </a:cubicBezTo>
                  <a:cubicBezTo>
                    <a:pt x="638" y="248"/>
                    <a:pt x="638" y="249"/>
                    <a:pt x="638" y="250"/>
                  </a:cubicBezTo>
                  <a:cubicBezTo>
                    <a:pt x="637" y="250"/>
                    <a:pt x="636" y="249"/>
                    <a:pt x="635" y="250"/>
                  </a:cubicBezTo>
                  <a:cubicBezTo>
                    <a:pt x="631" y="252"/>
                    <a:pt x="626" y="254"/>
                    <a:pt x="620" y="255"/>
                  </a:cubicBezTo>
                  <a:cubicBezTo>
                    <a:pt x="620" y="256"/>
                    <a:pt x="619" y="257"/>
                    <a:pt x="619" y="257"/>
                  </a:cubicBezTo>
                  <a:cubicBezTo>
                    <a:pt x="618" y="261"/>
                    <a:pt x="616" y="263"/>
                    <a:pt x="614" y="265"/>
                  </a:cubicBezTo>
                  <a:cubicBezTo>
                    <a:pt x="613" y="267"/>
                    <a:pt x="611" y="268"/>
                    <a:pt x="610" y="268"/>
                  </a:cubicBezTo>
                  <a:cubicBezTo>
                    <a:pt x="604" y="270"/>
                    <a:pt x="600" y="265"/>
                    <a:pt x="594" y="264"/>
                  </a:cubicBezTo>
                  <a:cubicBezTo>
                    <a:pt x="593" y="264"/>
                    <a:pt x="593" y="264"/>
                    <a:pt x="592" y="264"/>
                  </a:cubicBezTo>
                  <a:cubicBezTo>
                    <a:pt x="590" y="264"/>
                    <a:pt x="589" y="263"/>
                    <a:pt x="587" y="262"/>
                  </a:cubicBezTo>
                  <a:cubicBezTo>
                    <a:pt x="585" y="262"/>
                    <a:pt x="584" y="263"/>
                    <a:pt x="582" y="262"/>
                  </a:cubicBezTo>
                  <a:cubicBezTo>
                    <a:pt x="581" y="263"/>
                    <a:pt x="580" y="265"/>
                    <a:pt x="581" y="266"/>
                  </a:cubicBezTo>
                  <a:cubicBezTo>
                    <a:pt x="581" y="267"/>
                    <a:pt x="582" y="268"/>
                    <a:pt x="583" y="269"/>
                  </a:cubicBezTo>
                  <a:cubicBezTo>
                    <a:pt x="583" y="270"/>
                    <a:pt x="583" y="271"/>
                    <a:pt x="582" y="272"/>
                  </a:cubicBezTo>
                  <a:cubicBezTo>
                    <a:pt x="582" y="273"/>
                    <a:pt x="581" y="273"/>
                    <a:pt x="581" y="274"/>
                  </a:cubicBezTo>
                  <a:cubicBezTo>
                    <a:pt x="580" y="274"/>
                    <a:pt x="580" y="275"/>
                    <a:pt x="580" y="275"/>
                  </a:cubicBezTo>
                  <a:cubicBezTo>
                    <a:pt x="579" y="277"/>
                    <a:pt x="576" y="278"/>
                    <a:pt x="573" y="278"/>
                  </a:cubicBezTo>
                  <a:cubicBezTo>
                    <a:pt x="572" y="277"/>
                    <a:pt x="571" y="276"/>
                    <a:pt x="570" y="276"/>
                  </a:cubicBezTo>
                  <a:cubicBezTo>
                    <a:pt x="567" y="276"/>
                    <a:pt x="563" y="278"/>
                    <a:pt x="562" y="280"/>
                  </a:cubicBezTo>
                  <a:cubicBezTo>
                    <a:pt x="562" y="281"/>
                    <a:pt x="561" y="282"/>
                    <a:pt x="561" y="282"/>
                  </a:cubicBezTo>
                  <a:cubicBezTo>
                    <a:pt x="559" y="285"/>
                    <a:pt x="558" y="286"/>
                    <a:pt x="555" y="287"/>
                  </a:cubicBezTo>
                  <a:cubicBezTo>
                    <a:pt x="555" y="288"/>
                    <a:pt x="554" y="287"/>
                    <a:pt x="554" y="287"/>
                  </a:cubicBezTo>
                  <a:cubicBezTo>
                    <a:pt x="553" y="292"/>
                    <a:pt x="543" y="294"/>
                    <a:pt x="541" y="289"/>
                  </a:cubicBezTo>
                  <a:cubicBezTo>
                    <a:pt x="537" y="288"/>
                    <a:pt x="536" y="285"/>
                    <a:pt x="531" y="285"/>
                  </a:cubicBezTo>
                  <a:cubicBezTo>
                    <a:pt x="531" y="286"/>
                    <a:pt x="531" y="288"/>
                    <a:pt x="530" y="290"/>
                  </a:cubicBezTo>
                  <a:cubicBezTo>
                    <a:pt x="531" y="293"/>
                    <a:pt x="532" y="295"/>
                    <a:pt x="533" y="299"/>
                  </a:cubicBezTo>
                  <a:cubicBezTo>
                    <a:pt x="535" y="302"/>
                    <a:pt x="534" y="305"/>
                    <a:pt x="534" y="309"/>
                  </a:cubicBezTo>
                  <a:cubicBezTo>
                    <a:pt x="534" y="310"/>
                    <a:pt x="535" y="311"/>
                    <a:pt x="535" y="312"/>
                  </a:cubicBezTo>
                  <a:cubicBezTo>
                    <a:pt x="536" y="314"/>
                    <a:pt x="536" y="316"/>
                    <a:pt x="537" y="318"/>
                  </a:cubicBezTo>
                  <a:cubicBezTo>
                    <a:pt x="537" y="320"/>
                    <a:pt x="536" y="323"/>
                    <a:pt x="536" y="326"/>
                  </a:cubicBezTo>
                  <a:cubicBezTo>
                    <a:pt x="536" y="327"/>
                    <a:pt x="537" y="328"/>
                    <a:pt x="537" y="329"/>
                  </a:cubicBezTo>
                  <a:cubicBezTo>
                    <a:pt x="538" y="336"/>
                    <a:pt x="536" y="345"/>
                    <a:pt x="537" y="350"/>
                  </a:cubicBezTo>
                  <a:cubicBezTo>
                    <a:pt x="536" y="351"/>
                    <a:pt x="537" y="353"/>
                    <a:pt x="537" y="355"/>
                  </a:cubicBezTo>
                  <a:cubicBezTo>
                    <a:pt x="537" y="356"/>
                    <a:pt x="536" y="357"/>
                    <a:pt x="536" y="358"/>
                  </a:cubicBezTo>
                  <a:cubicBezTo>
                    <a:pt x="535" y="359"/>
                    <a:pt x="535" y="362"/>
                    <a:pt x="534" y="364"/>
                  </a:cubicBezTo>
                  <a:cubicBezTo>
                    <a:pt x="534" y="366"/>
                    <a:pt x="535" y="367"/>
                    <a:pt x="535" y="369"/>
                  </a:cubicBezTo>
                  <a:cubicBezTo>
                    <a:pt x="535" y="369"/>
                    <a:pt x="534" y="370"/>
                    <a:pt x="534" y="371"/>
                  </a:cubicBezTo>
                  <a:cubicBezTo>
                    <a:pt x="534" y="372"/>
                    <a:pt x="534" y="373"/>
                    <a:pt x="534" y="374"/>
                  </a:cubicBezTo>
                  <a:cubicBezTo>
                    <a:pt x="533" y="377"/>
                    <a:pt x="531" y="379"/>
                    <a:pt x="532" y="382"/>
                  </a:cubicBezTo>
                  <a:cubicBezTo>
                    <a:pt x="532" y="384"/>
                    <a:pt x="530" y="386"/>
                    <a:pt x="530" y="387"/>
                  </a:cubicBezTo>
                  <a:cubicBezTo>
                    <a:pt x="530" y="388"/>
                    <a:pt x="530" y="388"/>
                    <a:pt x="530" y="389"/>
                  </a:cubicBezTo>
                  <a:cubicBezTo>
                    <a:pt x="530" y="391"/>
                    <a:pt x="528" y="392"/>
                    <a:pt x="528" y="394"/>
                  </a:cubicBezTo>
                  <a:cubicBezTo>
                    <a:pt x="527" y="396"/>
                    <a:pt x="526" y="398"/>
                    <a:pt x="525" y="399"/>
                  </a:cubicBezTo>
                  <a:cubicBezTo>
                    <a:pt x="525" y="400"/>
                    <a:pt x="525" y="401"/>
                    <a:pt x="525" y="401"/>
                  </a:cubicBezTo>
                  <a:cubicBezTo>
                    <a:pt x="525" y="403"/>
                    <a:pt x="523" y="405"/>
                    <a:pt x="523" y="407"/>
                  </a:cubicBezTo>
                  <a:cubicBezTo>
                    <a:pt x="522" y="407"/>
                    <a:pt x="523" y="408"/>
                    <a:pt x="523" y="408"/>
                  </a:cubicBezTo>
                  <a:cubicBezTo>
                    <a:pt x="522" y="410"/>
                    <a:pt x="521" y="411"/>
                    <a:pt x="520" y="412"/>
                  </a:cubicBezTo>
                  <a:cubicBezTo>
                    <a:pt x="520" y="413"/>
                    <a:pt x="520" y="414"/>
                    <a:pt x="520" y="415"/>
                  </a:cubicBezTo>
                  <a:cubicBezTo>
                    <a:pt x="519" y="416"/>
                    <a:pt x="517" y="417"/>
                    <a:pt x="518" y="419"/>
                  </a:cubicBezTo>
                  <a:cubicBezTo>
                    <a:pt x="515" y="421"/>
                    <a:pt x="516" y="426"/>
                    <a:pt x="513" y="427"/>
                  </a:cubicBezTo>
                  <a:cubicBezTo>
                    <a:pt x="513" y="431"/>
                    <a:pt x="511" y="432"/>
                    <a:pt x="509" y="435"/>
                  </a:cubicBezTo>
                  <a:cubicBezTo>
                    <a:pt x="508" y="437"/>
                    <a:pt x="507" y="438"/>
                    <a:pt x="506" y="439"/>
                  </a:cubicBezTo>
                  <a:cubicBezTo>
                    <a:pt x="505" y="441"/>
                    <a:pt x="504" y="444"/>
                    <a:pt x="503" y="445"/>
                  </a:cubicBezTo>
                  <a:cubicBezTo>
                    <a:pt x="501" y="447"/>
                    <a:pt x="499" y="449"/>
                    <a:pt x="499" y="451"/>
                  </a:cubicBezTo>
                  <a:cubicBezTo>
                    <a:pt x="498" y="451"/>
                    <a:pt x="497" y="451"/>
                    <a:pt x="497" y="451"/>
                  </a:cubicBezTo>
                  <a:cubicBezTo>
                    <a:pt x="497" y="452"/>
                    <a:pt x="496" y="453"/>
                    <a:pt x="496" y="454"/>
                  </a:cubicBezTo>
                  <a:cubicBezTo>
                    <a:pt x="495" y="455"/>
                    <a:pt x="495" y="456"/>
                    <a:pt x="493" y="456"/>
                  </a:cubicBezTo>
                  <a:cubicBezTo>
                    <a:pt x="492" y="461"/>
                    <a:pt x="488" y="463"/>
                    <a:pt x="485" y="466"/>
                  </a:cubicBezTo>
                  <a:cubicBezTo>
                    <a:pt x="484" y="467"/>
                    <a:pt x="484" y="468"/>
                    <a:pt x="483" y="469"/>
                  </a:cubicBezTo>
                  <a:cubicBezTo>
                    <a:pt x="483" y="469"/>
                    <a:pt x="482" y="469"/>
                    <a:pt x="482" y="470"/>
                  </a:cubicBezTo>
                  <a:cubicBezTo>
                    <a:pt x="480" y="471"/>
                    <a:pt x="480" y="472"/>
                    <a:pt x="479" y="473"/>
                  </a:cubicBezTo>
                  <a:cubicBezTo>
                    <a:pt x="476" y="474"/>
                    <a:pt x="476" y="477"/>
                    <a:pt x="473" y="478"/>
                  </a:cubicBezTo>
                  <a:cubicBezTo>
                    <a:pt x="471" y="478"/>
                    <a:pt x="471" y="479"/>
                    <a:pt x="470" y="479"/>
                  </a:cubicBezTo>
                  <a:cubicBezTo>
                    <a:pt x="469" y="478"/>
                    <a:pt x="467" y="478"/>
                    <a:pt x="467" y="477"/>
                  </a:cubicBezTo>
                  <a:cubicBezTo>
                    <a:pt x="467" y="476"/>
                    <a:pt x="467" y="474"/>
                    <a:pt x="468" y="473"/>
                  </a:cubicBezTo>
                  <a:cubicBezTo>
                    <a:pt x="468" y="472"/>
                    <a:pt x="469" y="472"/>
                    <a:pt x="470" y="472"/>
                  </a:cubicBezTo>
                  <a:cubicBezTo>
                    <a:pt x="471" y="471"/>
                    <a:pt x="471" y="470"/>
                    <a:pt x="472" y="469"/>
                  </a:cubicBezTo>
                  <a:cubicBezTo>
                    <a:pt x="473" y="468"/>
                    <a:pt x="475" y="466"/>
                    <a:pt x="477" y="465"/>
                  </a:cubicBezTo>
                  <a:cubicBezTo>
                    <a:pt x="477" y="463"/>
                    <a:pt x="479" y="463"/>
                    <a:pt x="480" y="462"/>
                  </a:cubicBezTo>
                  <a:cubicBezTo>
                    <a:pt x="480" y="461"/>
                    <a:pt x="480" y="461"/>
                    <a:pt x="480" y="460"/>
                  </a:cubicBezTo>
                  <a:cubicBezTo>
                    <a:pt x="486" y="456"/>
                    <a:pt x="487" y="450"/>
                    <a:pt x="493" y="447"/>
                  </a:cubicBezTo>
                  <a:cubicBezTo>
                    <a:pt x="493" y="445"/>
                    <a:pt x="494" y="443"/>
                    <a:pt x="496" y="442"/>
                  </a:cubicBezTo>
                  <a:cubicBezTo>
                    <a:pt x="496" y="441"/>
                    <a:pt x="496" y="440"/>
                    <a:pt x="496" y="439"/>
                  </a:cubicBezTo>
                  <a:cubicBezTo>
                    <a:pt x="497" y="439"/>
                    <a:pt x="498" y="438"/>
                    <a:pt x="499" y="437"/>
                  </a:cubicBezTo>
                  <a:cubicBezTo>
                    <a:pt x="500" y="436"/>
                    <a:pt x="500" y="434"/>
                    <a:pt x="501" y="432"/>
                  </a:cubicBezTo>
                  <a:cubicBezTo>
                    <a:pt x="502" y="431"/>
                    <a:pt x="503" y="430"/>
                    <a:pt x="504" y="428"/>
                  </a:cubicBezTo>
                  <a:cubicBezTo>
                    <a:pt x="505" y="427"/>
                    <a:pt x="506" y="425"/>
                    <a:pt x="507" y="423"/>
                  </a:cubicBezTo>
                  <a:cubicBezTo>
                    <a:pt x="507" y="423"/>
                    <a:pt x="507" y="422"/>
                    <a:pt x="507" y="421"/>
                  </a:cubicBezTo>
                  <a:cubicBezTo>
                    <a:pt x="508" y="420"/>
                    <a:pt x="508" y="419"/>
                    <a:pt x="509" y="419"/>
                  </a:cubicBezTo>
                  <a:cubicBezTo>
                    <a:pt x="509" y="418"/>
                    <a:pt x="509" y="417"/>
                    <a:pt x="510" y="416"/>
                  </a:cubicBezTo>
                  <a:cubicBezTo>
                    <a:pt x="510" y="415"/>
                    <a:pt x="511" y="414"/>
                    <a:pt x="512" y="413"/>
                  </a:cubicBezTo>
                  <a:cubicBezTo>
                    <a:pt x="512" y="413"/>
                    <a:pt x="512" y="412"/>
                    <a:pt x="512" y="411"/>
                  </a:cubicBezTo>
                  <a:cubicBezTo>
                    <a:pt x="513" y="409"/>
                    <a:pt x="515" y="407"/>
                    <a:pt x="515" y="405"/>
                  </a:cubicBezTo>
                  <a:cubicBezTo>
                    <a:pt x="515" y="404"/>
                    <a:pt x="515" y="404"/>
                    <a:pt x="515" y="403"/>
                  </a:cubicBezTo>
                  <a:cubicBezTo>
                    <a:pt x="516" y="402"/>
                    <a:pt x="516" y="401"/>
                    <a:pt x="517" y="401"/>
                  </a:cubicBezTo>
                  <a:cubicBezTo>
                    <a:pt x="517" y="400"/>
                    <a:pt x="517" y="399"/>
                    <a:pt x="517" y="399"/>
                  </a:cubicBezTo>
                  <a:cubicBezTo>
                    <a:pt x="517" y="398"/>
                    <a:pt x="518" y="398"/>
                    <a:pt x="518" y="397"/>
                  </a:cubicBezTo>
                  <a:cubicBezTo>
                    <a:pt x="519" y="396"/>
                    <a:pt x="518" y="394"/>
                    <a:pt x="519" y="392"/>
                  </a:cubicBezTo>
                  <a:cubicBezTo>
                    <a:pt x="519" y="391"/>
                    <a:pt x="520" y="390"/>
                    <a:pt x="520" y="389"/>
                  </a:cubicBezTo>
                  <a:cubicBezTo>
                    <a:pt x="520" y="389"/>
                    <a:pt x="520" y="388"/>
                    <a:pt x="520" y="387"/>
                  </a:cubicBezTo>
                  <a:cubicBezTo>
                    <a:pt x="520" y="385"/>
                    <a:pt x="522" y="384"/>
                    <a:pt x="523" y="382"/>
                  </a:cubicBezTo>
                  <a:cubicBezTo>
                    <a:pt x="523" y="380"/>
                    <a:pt x="523" y="377"/>
                    <a:pt x="523" y="374"/>
                  </a:cubicBezTo>
                  <a:cubicBezTo>
                    <a:pt x="524" y="373"/>
                    <a:pt x="524" y="372"/>
                    <a:pt x="524" y="370"/>
                  </a:cubicBezTo>
                  <a:cubicBezTo>
                    <a:pt x="525" y="368"/>
                    <a:pt x="526" y="364"/>
                    <a:pt x="526" y="362"/>
                  </a:cubicBezTo>
                  <a:cubicBezTo>
                    <a:pt x="526" y="360"/>
                    <a:pt x="525" y="357"/>
                    <a:pt x="527" y="356"/>
                  </a:cubicBezTo>
                  <a:cubicBezTo>
                    <a:pt x="527" y="355"/>
                    <a:pt x="526" y="355"/>
                    <a:pt x="526" y="354"/>
                  </a:cubicBezTo>
                  <a:cubicBezTo>
                    <a:pt x="526" y="353"/>
                    <a:pt x="527" y="353"/>
                    <a:pt x="527" y="352"/>
                  </a:cubicBezTo>
                  <a:cubicBezTo>
                    <a:pt x="526" y="347"/>
                    <a:pt x="527" y="341"/>
                    <a:pt x="528" y="335"/>
                  </a:cubicBezTo>
                  <a:cubicBezTo>
                    <a:pt x="528" y="331"/>
                    <a:pt x="526" y="327"/>
                    <a:pt x="526" y="322"/>
                  </a:cubicBezTo>
                  <a:cubicBezTo>
                    <a:pt x="526" y="319"/>
                    <a:pt x="526" y="316"/>
                    <a:pt x="526" y="313"/>
                  </a:cubicBezTo>
                  <a:cubicBezTo>
                    <a:pt x="526" y="310"/>
                    <a:pt x="523" y="307"/>
                    <a:pt x="524" y="303"/>
                  </a:cubicBezTo>
                  <a:cubicBezTo>
                    <a:pt x="524" y="302"/>
                    <a:pt x="523" y="300"/>
                    <a:pt x="522" y="298"/>
                  </a:cubicBezTo>
                  <a:cubicBezTo>
                    <a:pt x="522" y="297"/>
                    <a:pt x="522" y="296"/>
                    <a:pt x="522" y="295"/>
                  </a:cubicBezTo>
                  <a:cubicBezTo>
                    <a:pt x="522" y="294"/>
                    <a:pt x="521" y="293"/>
                    <a:pt x="520" y="292"/>
                  </a:cubicBezTo>
                  <a:cubicBezTo>
                    <a:pt x="520" y="291"/>
                    <a:pt x="521" y="290"/>
                    <a:pt x="520" y="290"/>
                  </a:cubicBezTo>
                  <a:cubicBezTo>
                    <a:pt x="520" y="286"/>
                    <a:pt x="518" y="284"/>
                    <a:pt x="517" y="281"/>
                  </a:cubicBezTo>
                  <a:cubicBezTo>
                    <a:pt x="517" y="280"/>
                    <a:pt x="517" y="279"/>
                    <a:pt x="517" y="278"/>
                  </a:cubicBezTo>
                  <a:cubicBezTo>
                    <a:pt x="516" y="275"/>
                    <a:pt x="513" y="273"/>
                    <a:pt x="513" y="270"/>
                  </a:cubicBezTo>
                  <a:cubicBezTo>
                    <a:pt x="511" y="268"/>
                    <a:pt x="511" y="267"/>
                    <a:pt x="510" y="265"/>
                  </a:cubicBezTo>
                  <a:cubicBezTo>
                    <a:pt x="509" y="263"/>
                    <a:pt x="507" y="262"/>
                    <a:pt x="506" y="260"/>
                  </a:cubicBezTo>
                  <a:cubicBezTo>
                    <a:pt x="502" y="260"/>
                    <a:pt x="502" y="264"/>
                    <a:pt x="499" y="265"/>
                  </a:cubicBezTo>
                  <a:cubicBezTo>
                    <a:pt x="497" y="267"/>
                    <a:pt x="496" y="270"/>
                    <a:pt x="494" y="271"/>
                  </a:cubicBezTo>
                  <a:cubicBezTo>
                    <a:pt x="493" y="271"/>
                    <a:pt x="493" y="271"/>
                    <a:pt x="492" y="271"/>
                  </a:cubicBezTo>
                  <a:cubicBezTo>
                    <a:pt x="492" y="272"/>
                    <a:pt x="491" y="273"/>
                    <a:pt x="491" y="273"/>
                  </a:cubicBezTo>
                  <a:cubicBezTo>
                    <a:pt x="488" y="274"/>
                    <a:pt x="487" y="275"/>
                    <a:pt x="484" y="276"/>
                  </a:cubicBezTo>
                  <a:cubicBezTo>
                    <a:pt x="483" y="276"/>
                    <a:pt x="481" y="276"/>
                    <a:pt x="480" y="276"/>
                  </a:cubicBezTo>
                  <a:cubicBezTo>
                    <a:pt x="478" y="277"/>
                    <a:pt x="477" y="278"/>
                    <a:pt x="476" y="278"/>
                  </a:cubicBezTo>
                  <a:cubicBezTo>
                    <a:pt x="474" y="278"/>
                    <a:pt x="472" y="278"/>
                    <a:pt x="469" y="278"/>
                  </a:cubicBezTo>
                  <a:cubicBezTo>
                    <a:pt x="466" y="278"/>
                    <a:pt x="463" y="280"/>
                    <a:pt x="461" y="278"/>
                  </a:cubicBezTo>
                  <a:cubicBezTo>
                    <a:pt x="460" y="278"/>
                    <a:pt x="460" y="279"/>
                    <a:pt x="459" y="279"/>
                  </a:cubicBezTo>
                  <a:cubicBezTo>
                    <a:pt x="458" y="279"/>
                    <a:pt x="457" y="278"/>
                    <a:pt x="456" y="278"/>
                  </a:cubicBezTo>
                  <a:cubicBezTo>
                    <a:pt x="455" y="278"/>
                    <a:pt x="454" y="279"/>
                    <a:pt x="453" y="278"/>
                  </a:cubicBezTo>
                  <a:cubicBezTo>
                    <a:pt x="452" y="278"/>
                    <a:pt x="452" y="279"/>
                    <a:pt x="451" y="279"/>
                  </a:cubicBezTo>
                  <a:cubicBezTo>
                    <a:pt x="446" y="278"/>
                    <a:pt x="445" y="282"/>
                    <a:pt x="443" y="285"/>
                  </a:cubicBezTo>
                  <a:cubicBezTo>
                    <a:pt x="443" y="286"/>
                    <a:pt x="442" y="287"/>
                    <a:pt x="443" y="288"/>
                  </a:cubicBezTo>
                  <a:cubicBezTo>
                    <a:pt x="446" y="292"/>
                    <a:pt x="457" y="289"/>
                    <a:pt x="462" y="291"/>
                  </a:cubicBezTo>
                  <a:cubicBezTo>
                    <a:pt x="465" y="289"/>
                    <a:pt x="472" y="291"/>
                    <a:pt x="475" y="291"/>
                  </a:cubicBezTo>
                  <a:cubicBezTo>
                    <a:pt x="478" y="292"/>
                    <a:pt x="481" y="292"/>
                    <a:pt x="482" y="292"/>
                  </a:cubicBezTo>
                  <a:cubicBezTo>
                    <a:pt x="484" y="295"/>
                    <a:pt x="481" y="297"/>
                    <a:pt x="480" y="299"/>
                  </a:cubicBezTo>
                  <a:cubicBezTo>
                    <a:pt x="480" y="299"/>
                    <a:pt x="480" y="300"/>
                    <a:pt x="480" y="300"/>
                  </a:cubicBezTo>
                  <a:cubicBezTo>
                    <a:pt x="479" y="302"/>
                    <a:pt x="476" y="304"/>
                    <a:pt x="474" y="306"/>
                  </a:cubicBezTo>
                  <a:cubicBezTo>
                    <a:pt x="474" y="307"/>
                    <a:pt x="474" y="308"/>
                    <a:pt x="473" y="308"/>
                  </a:cubicBezTo>
                  <a:cubicBezTo>
                    <a:pt x="472" y="309"/>
                    <a:pt x="471" y="309"/>
                    <a:pt x="470" y="309"/>
                  </a:cubicBezTo>
                  <a:cubicBezTo>
                    <a:pt x="469" y="310"/>
                    <a:pt x="469" y="311"/>
                    <a:pt x="469" y="312"/>
                  </a:cubicBezTo>
                  <a:cubicBezTo>
                    <a:pt x="467" y="312"/>
                    <a:pt x="466" y="313"/>
                    <a:pt x="465" y="313"/>
                  </a:cubicBezTo>
                  <a:cubicBezTo>
                    <a:pt x="464" y="314"/>
                    <a:pt x="462" y="314"/>
                    <a:pt x="461" y="315"/>
                  </a:cubicBezTo>
                  <a:cubicBezTo>
                    <a:pt x="460" y="315"/>
                    <a:pt x="459" y="316"/>
                    <a:pt x="459" y="316"/>
                  </a:cubicBezTo>
                  <a:cubicBezTo>
                    <a:pt x="457" y="316"/>
                    <a:pt x="456" y="315"/>
                    <a:pt x="454" y="315"/>
                  </a:cubicBezTo>
                  <a:cubicBezTo>
                    <a:pt x="453" y="315"/>
                    <a:pt x="451" y="316"/>
                    <a:pt x="449" y="316"/>
                  </a:cubicBezTo>
                  <a:cubicBezTo>
                    <a:pt x="448" y="316"/>
                    <a:pt x="447" y="316"/>
                    <a:pt x="446" y="316"/>
                  </a:cubicBezTo>
                  <a:cubicBezTo>
                    <a:pt x="445" y="316"/>
                    <a:pt x="444" y="316"/>
                    <a:pt x="443" y="316"/>
                  </a:cubicBezTo>
                  <a:cubicBezTo>
                    <a:pt x="440" y="317"/>
                    <a:pt x="437" y="316"/>
                    <a:pt x="435" y="317"/>
                  </a:cubicBezTo>
                  <a:cubicBezTo>
                    <a:pt x="432" y="317"/>
                    <a:pt x="431" y="320"/>
                    <a:pt x="429" y="320"/>
                  </a:cubicBezTo>
                  <a:cubicBezTo>
                    <a:pt x="429" y="323"/>
                    <a:pt x="428" y="324"/>
                    <a:pt x="427" y="326"/>
                  </a:cubicBezTo>
                  <a:cubicBezTo>
                    <a:pt x="427" y="327"/>
                    <a:pt x="428" y="328"/>
                    <a:pt x="429" y="329"/>
                  </a:cubicBezTo>
                  <a:cubicBezTo>
                    <a:pt x="430" y="329"/>
                    <a:pt x="432" y="330"/>
                    <a:pt x="433" y="330"/>
                  </a:cubicBezTo>
                  <a:cubicBezTo>
                    <a:pt x="438" y="330"/>
                    <a:pt x="444" y="329"/>
                    <a:pt x="448" y="329"/>
                  </a:cubicBezTo>
                  <a:cubicBezTo>
                    <a:pt x="449" y="330"/>
                    <a:pt x="450" y="330"/>
                    <a:pt x="451" y="330"/>
                  </a:cubicBezTo>
                  <a:cubicBezTo>
                    <a:pt x="454" y="331"/>
                    <a:pt x="456" y="330"/>
                    <a:pt x="458" y="332"/>
                  </a:cubicBezTo>
                  <a:cubicBezTo>
                    <a:pt x="458" y="333"/>
                    <a:pt x="458" y="335"/>
                    <a:pt x="458" y="336"/>
                  </a:cubicBezTo>
                  <a:cubicBezTo>
                    <a:pt x="455" y="337"/>
                    <a:pt x="454" y="340"/>
                    <a:pt x="452" y="343"/>
                  </a:cubicBezTo>
                  <a:cubicBezTo>
                    <a:pt x="451" y="345"/>
                    <a:pt x="448" y="346"/>
                    <a:pt x="447" y="348"/>
                  </a:cubicBezTo>
                  <a:cubicBezTo>
                    <a:pt x="446" y="349"/>
                    <a:pt x="446" y="348"/>
                    <a:pt x="445" y="348"/>
                  </a:cubicBezTo>
                  <a:cubicBezTo>
                    <a:pt x="445" y="352"/>
                    <a:pt x="441" y="351"/>
                    <a:pt x="439" y="352"/>
                  </a:cubicBezTo>
                  <a:cubicBezTo>
                    <a:pt x="437" y="353"/>
                    <a:pt x="436" y="354"/>
                    <a:pt x="434" y="355"/>
                  </a:cubicBezTo>
                  <a:cubicBezTo>
                    <a:pt x="432" y="354"/>
                    <a:pt x="429" y="356"/>
                    <a:pt x="426" y="356"/>
                  </a:cubicBezTo>
                  <a:cubicBezTo>
                    <a:pt x="425" y="356"/>
                    <a:pt x="425" y="355"/>
                    <a:pt x="424" y="355"/>
                  </a:cubicBezTo>
                  <a:cubicBezTo>
                    <a:pt x="421" y="355"/>
                    <a:pt x="419" y="356"/>
                    <a:pt x="416" y="356"/>
                  </a:cubicBezTo>
                  <a:cubicBezTo>
                    <a:pt x="415" y="358"/>
                    <a:pt x="414" y="360"/>
                    <a:pt x="414" y="364"/>
                  </a:cubicBezTo>
                  <a:cubicBezTo>
                    <a:pt x="417" y="369"/>
                    <a:pt x="427" y="366"/>
                    <a:pt x="434" y="368"/>
                  </a:cubicBezTo>
                  <a:cubicBezTo>
                    <a:pt x="435" y="369"/>
                    <a:pt x="435" y="371"/>
                    <a:pt x="436" y="373"/>
                  </a:cubicBezTo>
                  <a:cubicBezTo>
                    <a:pt x="434" y="375"/>
                    <a:pt x="433" y="378"/>
                    <a:pt x="432" y="380"/>
                  </a:cubicBezTo>
                  <a:cubicBezTo>
                    <a:pt x="431" y="381"/>
                    <a:pt x="430" y="381"/>
                    <a:pt x="429" y="382"/>
                  </a:cubicBezTo>
                  <a:cubicBezTo>
                    <a:pt x="426" y="384"/>
                    <a:pt x="424" y="389"/>
                    <a:pt x="421" y="390"/>
                  </a:cubicBezTo>
                  <a:cubicBezTo>
                    <a:pt x="420" y="391"/>
                    <a:pt x="419" y="390"/>
                    <a:pt x="419" y="391"/>
                  </a:cubicBezTo>
                  <a:cubicBezTo>
                    <a:pt x="417" y="391"/>
                    <a:pt x="416" y="392"/>
                    <a:pt x="414" y="392"/>
                  </a:cubicBezTo>
                  <a:cubicBezTo>
                    <a:pt x="411" y="392"/>
                    <a:pt x="407" y="392"/>
                    <a:pt x="404" y="392"/>
                  </a:cubicBezTo>
                  <a:cubicBezTo>
                    <a:pt x="400" y="393"/>
                    <a:pt x="397" y="398"/>
                    <a:pt x="399" y="403"/>
                  </a:cubicBezTo>
                  <a:cubicBezTo>
                    <a:pt x="400" y="403"/>
                    <a:pt x="401" y="404"/>
                    <a:pt x="403" y="404"/>
                  </a:cubicBezTo>
                  <a:cubicBezTo>
                    <a:pt x="404" y="404"/>
                    <a:pt x="405" y="404"/>
                    <a:pt x="407" y="404"/>
                  </a:cubicBezTo>
                  <a:cubicBezTo>
                    <a:pt x="408" y="404"/>
                    <a:pt x="409" y="405"/>
                    <a:pt x="410" y="405"/>
                  </a:cubicBezTo>
                  <a:cubicBezTo>
                    <a:pt x="414" y="406"/>
                    <a:pt x="413" y="407"/>
                    <a:pt x="413" y="410"/>
                  </a:cubicBezTo>
                  <a:cubicBezTo>
                    <a:pt x="413" y="411"/>
                    <a:pt x="412" y="411"/>
                    <a:pt x="411" y="412"/>
                  </a:cubicBezTo>
                  <a:cubicBezTo>
                    <a:pt x="412" y="415"/>
                    <a:pt x="409" y="415"/>
                    <a:pt x="409" y="418"/>
                  </a:cubicBezTo>
                  <a:cubicBezTo>
                    <a:pt x="405" y="421"/>
                    <a:pt x="402" y="426"/>
                    <a:pt x="396" y="427"/>
                  </a:cubicBezTo>
                  <a:cubicBezTo>
                    <a:pt x="395" y="427"/>
                    <a:pt x="393" y="427"/>
                    <a:pt x="392" y="427"/>
                  </a:cubicBezTo>
                  <a:cubicBezTo>
                    <a:pt x="391" y="427"/>
                    <a:pt x="390" y="428"/>
                    <a:pt x="389" y="428"/>
                  </a:cubicBezTo>
                  <a:cubicBezTo>
                    <a:pt x="386" y="429"/>
                    <a:pt x="384" y="429"/>
                    <a:pt x="382" y="430"/>
                  </a:cubicBezTo>
                  <a:cubicBezTo>
                    <a:pt x="380" y="434"/>
                    <a:pt x="378" y="437"/>
                    <a:pt x="380" y="441"/>
                  </a:cubicBezTo>
                  <a:cubicBezTo>
                    <a:pt x="381" y="442"/>
                    <a:pt x="383" y="443"/>
                    <a:pt x="384" y="444"/>
                  </a:cubicBezTo>
                  <a:cubicBezTo>
                    <a:pt x="384" y="445"/>
                    <a:pt x="385" y="447"/>
                    <a:pt x="386" y="448"/>
                  </a:cubicBezTo>
                  <a:cubicBezTo>
                    <a:pt x="387" y="450"/>
                    <a:pt x="389" y="451"/>
                    <a:pt x="387" y="455"/>
                  </a:cubicBezTo>
                  <a:cubicBezTo>
                    <a:pt x="387" y="457"/>
                    <a:pt x="384" y="459"/>
                    <a:pt x="383" y="461"/>
                  </a:cubicBezTo>
                  <a:cubicBezTo>
                    <a:pt x="383" y="462"/>
                    <a:pt x="383" y="463"/>
                    <a:pt x="382" y="464"/>
                  </a:cubicBezTo>
                  <a:cubicBezTo>
                    <a:pt x="382" y="464"/>
                    <a:pt x="381" y="465"/>
                    <a:pt x="380" y="466"/>
                  </a:cubicBezTo>
                  <a:cubicBezTo>
                    <a:pt x="379" y="468"/>
                    <a:pt x="378" y="470"/>
                    <a:pt x="376" y="472"/>
                  </a:cubicBezTo>
                  <a:cubicBezTo>
                    <a:pt x="376" y="472"/>
                    <a:pt x="376" y="473"/>
                    <a:pt x="376" y="473"/>
                  </a:cubicBezTo>
                  <a:cubicBezTo>
                    <a:pt x="375" y="474"/>
                    <a:pt x="374" y="475"/>
                    <a:pt x="374" y="476"/>
                  </a:cubicBezTo>
                  <a:cubicBezTo>
                    <a:pt x="373" y="477"/>
                    <a:pt x="372" y="478"/>
                    <a:pt x="372" y="480"/>
                  </a:cubicBezTo>
                  <a:cubicBezTo>
                    <a:pt x="372" y="480"/>
                    <a:pt x="371" y="480"/>
                    <a:pt x="370" y="481"/>
                  </a:cubicBezTo>
                  <a:cubicBezTo>
                    <a:pt x="370" y="482"/>
                    <a:pt x="370" y="483"/>
                    <a:pt x="370" y="483"/>
                  </a:cubicBezTo>
                  <a:cubicBezTo>
                    <a:pt x="369" y="484"/>
                    <a:pt x="368" y="484"/>
                    <a:pt x="368" y="484"/>
                  </a:cubicBezTo>
                  <a:cubicBezTo>
                    <a:pt x="366" y="487"/>
                    <a:pt x="365" y="489"/>
                    <a:pt x="364" y="491"/>
                  </a:cubicBezTo>
                  <a:cubicBezTo>
                    <a:pt x="363" y="492"/>
                    <a:pt x="362" y="494"/>
                    <a:pt x="362" y="495"/>
                  </a:cubicBezTo>
                  <a:cubicBezTo>
                    <a:pt x="361" y="496"/>
                    <a:pt x="360" y="496"/>
                    <a:pt x="359" y="498"/>
                  </a:cubicBezTo>
                  <a:cubicBezTo>
                    <a:pt x="359" y="498"/>
                    <a:pt x="359" y="499"/>
                    <a:pt x="358" y="499"/>
                  </a:cubicBezTo>
                  <a:cubicBezTo>
                    <a:pt x="358" y="500"/>
                    <a:pt x="358" y="500"/>
                    <a:pt x="357" y="501"/>
                  </a:cubicBezTo>
                  <a:cubicBezTo>
                    <a:pt x="357" y="501"/>
                    <a:pt x="356" y="502"/>
                    <a:pt x="356" y="503"/>
                  </a:cubicBezTo>
                  <a:cubicBezTo>
                    <a:pt x="356" y="503"/>
                    <a:pt x="354" y="503"/>
                    <a:pt x="354" y="504"/>
                  </a:cubicBezTo>
                  <a:cubicBezTo>
                    <a:pt x="353" y="505"/>
                    <a:pt x="353" y="506"/>
                    <a:pt x="353" y="506"/>
                  </a:cubicBezTo>
                  <a:cubicBezTo>
                    <a:pt x="350" y="508"/>
                    <a:pt x="349" y="505"/>
                    <a:pt x="347" y="504"/>
                  </a:cubicBezTo>
                  <a:cubicBezTo>
                    <a:pt x="346" y="503"/>
                    <a:pt x="344" y="502"/>
                    <a:pt x="344" y="501"/>
                  </a:cubicBezTo>
                  <a:cubicBezTo>
                    <a:pt x="343" y="500"/>
                    <a:pt x="343" y="499"/>
                    <a:pt x="342" y="498"/>
                  </a:cubicBezTo>
                  <a:cubicBezTo>
                    <a:pt x="341" y="496"/>
                    <a:pt x="339" y="494"/>
                    <a:pt x="338" y="492"/>
                  </a:cubicBezTo>
                  <a:cubicBezTo>
                    <a:pt x="336" y="490"/>
                    <a:pt x="334" y="488"/>
                    <a:pt x="333" y="486"/>
                  </a:cubicBezTo>
                  <a:cubicBezTo>
                    <a:pt x="333" y="485"/>
                    <a:pt x="333" y="485"/>
                    <a:pt x="333" y="484"/>
                  </a:cubicBezTo>
                  <a:cubicBezTo>
                    <a:pt x="331" y="483"/>
                    <a:pt x="330" y="482"/>
                    <a:pt x="330" y="480"/>
                  </a:cubicBezTo>
                  <a:cubicBezTo>
                    <a:pt x="329" y="479"/>
                    <a:pt x="328" y="479"/>
                    <a:pt x="327" y="478"/>
                  </a:cubicBezTo>
                  <a:cubicBezTo>
                    <a:pt x="328" y="476"/>
                    <a:pt x="326" y="475"/>
                    <a:pt x="326" y="473"/>
                  </a:cubicBezTo>
                  <a:cubicBezTo>
                    <a:pt x="325" y="473"/>
                    <a:pt x="326" y="472"/>
                    <a:pt x="326" y="471"/>
                  </a:cubicBezTo>
                  <a:cubicBezTo>
                    <a:pt x="325" y="470"/>
                    <a:pt x="324" y="471"/>
                    <a:pt x="323" y="471"/>
                  </a:cubicBezTo>
                  <a:cubicBezTo>
                    <a:pt x="322" y="470"/>
                    <a:pt x="321" y="468"/>
                    <a:pt x="320" y="466"/>
                  </a:cubicBezTo>
                  <a:cubicBezTo>
                    <a:pt x="319" y="465"/>
                    <a:pt x="317" y="463"/>
                    <a:pt x="317" y="462"/>
                  </a:cubicBezTo>
                  <a:cubicBezTo>
                    <a:pt x="316" y="462"/>
                    <a:pt x="317" y="461"/>
                    <a:pt x="316" y="461"/>
                  </a:cubicBezTo>
                  <a:cubicBezTo>
                    <a:pt x="316" y="459"/>
                    <a:pt x="314" y="457"/>
                    <a:pt x="313" y="456"/>
                  </a:cubicBezTo>
                  <a:cubicBezTo>
                    <a:pt x="312" y="453"/>
                    <a:pt x="311" y="449"/>
                    <a:pt x="314" y="449"/>
                  </a:cubicBezTo>
                  <a:cubicBezTo>
                    <a:pt x="314" y="447"/>
                    <a:pt x="316" y="446"/>
                    <a:pt x="317" y="445"/>
                  </a:cubicBezTo>
                  <a:cubicBezTo>
                    <a:pt x="319" y="443"/>
                    <a:pt x="317" y="439"/>
                    <a:pt x="319" y="436"/>
                  </a:cubicBezTo>
                  <a:cubicBezTo>
                    <a:pt x="318" y="434"/>
                    <a:pt x="316" y="433"/>
                    <a:pt x="316" y="431"/>
                  </a:cubicBezTo>
                  <a:cubicBezTo>
                    <a:pt x="314" y="431"/>
                    <a:pt x="313" y="429"/>
                    <a:pt x="311" y="428"/>
                  </a:cubicBezTo>
                  <a:cubicBezTo>
                    <a:pt x="309" y="429"/>
                    <a:pt x="307" y="429"/>
                    <a:pt x="305" y="428"/>
                  </a:cubicBezTo>
                  <a:cubicBezTo>
                    <a:pt x="301" y="427"/>
                    <a:pt x="299" y="427"/>
                    <a:pt x="296" y="426"/>
                  </a:cubicBezTo>
                  <a:cubicBezTo>
                    <a:pt x="296" y="425"/>
                    <a:pt x="295" y="424"/>
                    <a:pt x="295" y="424"/>
                  </a:cubicBezTo>
                  <a:cubicBezTo>
                    <a:pt x="292" y="423"/>
                    <a:pt x="290" y="420"/>
                    <a:pt x="287" y="418"/>
                  </a:cubicBezTo>
                  <a:cubicBezTo>
                    <a:pt x="287" y="417"/>
                    <a:pt x="287" y="416"/>
                    <a:pt x="287" y="416"/>
                  </a:cubicBezTo>
                  <a:cubicBezTo>
                    <a:pt x="284" y="416"/>
                    <a:pt x="285" y="412"/>
                    <a:pt x="284" y="410"/>
                  </a:cubicBezTo>
                  <a:cubicBezTo>
                    <a:pt x="286" y="405"/>
                    <a:pt x="294" y="407"/>
                    <a:pt x="299" y="405"/>
                  </a:cubicBezTo>
                  <a:cubicBezTo>
                    <a:pt x="299" y="402"/>
                    <a:pt x="297" y="397"/>
                    <a:pt x="295" y="396"/>
                  </a:cubicBezTo>
                  <a:cubicBezTo>
                    <a:pt x="294" y="395"/>
                    <a:pt x="293" y="395"/>
                    <a:pt x="291" y="395"/>
                  </a:cubicBezTo>
                  <a:cubicBezTo>
                    <a:pt x="290" y="394"/>
                    <a:pt x="289" y="394"/>
                    <a:pt x="288" y="394"/>
                  </a:cubicBezTo>
                  <a:cubicBezTo>
                    <a:pt x="287" y="393"/>
                    <a:pt x="285" y="394"/>
                    <a:pt x="284" y="394"/>
                  </a:cubicBezTo>
                  <a:cubicBezTo>
                    <a:pt x="277" y="393"/>
                    <a:pt x="274" y="390"/>
                    <a:pt x="269" y="387"/>
                  </a:cubicBezTo>
                  <a:cubicBezTo>
                    <a:pt x="269" y="386"/>
                    <a:pt x="268" y="386"/>
                    <a:pt x="268" y="385"/>
                  </a:cubicBezTo>
                  <a:cubicBezTo>
                    <a:pt x="268" y="385"/>
                    <a:pt x="267" y="385"/>
                    <a:pt x="266" y="384"/>
                  </a:cubicBezTo>
                  <a:cubicBezTo>
                    <a:pt x="264" y="382"/>
                    <a:pt x="257" y="373"/>
                    <a:pt x="264" y="372"/>
                  </a:cubicBezTo>
                  <a:cubicBezTo>
                    <a:pt x="265" y="371"/>
                    <a:pt x="268" y="372"/>
                    <a:pt x="269" y="372"/>
                  </a:cubicBezTo>
                  <a:cubicBezTo>
                    <a:pt x="270" y="372"/>
                    <a:pt x="271" y="371"/>
                    <a:pt x="272" y="370"/>
                  </a:cubicBezTo>
                  <a:cubicBezTo>
                    <a:pt x="275" y="370"/>
                    <a:pt x="277" y="371"/>
                    <a:pt x="279" y="370"/>
                  </a:cubicBezTo>
                  <a:cubicBezTo>
                    <a:pt x="282" y="369"/>
                    <a:pt x="281" y="366"/>
                    <a:pt x="280" y="364"/>
                  </a:cubicBezTo>
                  <a:cubicBezTo>
                    <a:pt x="279" y="362"/>
                    <a:pt x="279" y="360"/>
                    <a:pt x="277" y="359"/>
                  </a:cubicBezTo>
                  <a:cubicBezTo>
                    <a:pt x="275" y="357"/>
                    <a:pt x="270" y="359"/>
                    <a:pt x="267" y="359"/>
                  </a:cubicBezTo>
                  <a:cubicBezTo>
                    <a:pt x="266" y="359"/>
                    <a:pt x="265" y="358"/>
                    <a:pt x="264" y="358"/>
                  </a:cubicBezTo>
                  <a:cubicBezTo>
                    <a:pt x="263" y="358"/>
                    <a:pt x="262" y="358"/>
                    <a:pt x="261" y="358"/>
                  </a:cubicBezTo>
                  <a:cubicBezTo>
                    <a:pt x="258" y="358"/>
                    <a:pt x="256" y="356"/>
                    <a:pt x="252" y="357"/>
                  </a:cubicBezTo>
                  <a:cubicBezTo>
                    <a:pt x="251" y="356"/>
                    <a:pt x="251" y="355"/>
                    <a:pt x="249" y="355"/>
                  </a:cubicBezTo>
                  <a:cubicBezTo>
                    <a:pt x="245" y="351"/>
                    <a:pt x="242" y="348"/>
                    <a:pt x="239" y="344"/>
                  </a:cubicBezTo>
                  <a:cubicBezTo>
                    <a:pt x="237" y="343"/>
                    <a:pt x="235" y="340"/>
                    <a:pt x="235" y="339"/>
                  </a:cubicBezTo>
                  <a:cubicBezTo>
                    <a:pt x="235" y="338"/>
                    <a:pt x="236" y="336"/>
                    <a:pt x="237" y="336"/>
                  </a:cubicBezTo>
                  <a:cubicBezTo>
                    <a:pt x="237" y="336"/>
                    <a:pt x="238" y="336"/>
                    <a:pt x="239" y="336"/>
                  </a:cubicBezTo>
                  <a:cubicBezTo>
                    <a:pt x="239" y="335"/>
                    <a:pt x="239" y="335"/>
                    <a:pt x="240" y="335"/>
                  </a:cubicBezTo>
                  <a:cubicBezTo>
                    <a:pt x="240" y="335"/>
                    <a:pt x="241" y="335"/>
                    <a:pt x="242" y="335"/>
                  </a:cubicBezTo>
                  <a:cubicBezTo>
                    <a:pt x="243" y="335"/>
                    <a:pt x="245" y="335"/>
                    <a:pt x="246" y="335"/>
                  </a:cubicBezTo>
                  <a:cubicBezTo>
                    <a:pt x="247" y="335"/>
                    <a:pt x="249" y="334"/>
                    <a:pt x="250" y="334"/>
                  </a:cubicBezTo>
                  <a:cubicBezTo>
                    <a:pt x="256" y="332"/>
                    <a:pt x="264" y="336"/>
                    <a:pt x="263" y="328"/>
                  </a:cubicBezTo>
                  <a:cubicBezTo>
                    <a:pt x="263" y="327"/>
                    <a:pt x="262" y="327"/>
                    <a:pt x="261" y="326"/>
                  </a:cubicBezTo>
                  <a:cubicBezTo>
                    <a:pt x="261" y="325"/>
                    <a:pt x="261" y="324"/>
                    <a:pt x="261" y="323"/>
                  </a:cubicBezTo>
                  <a:cubicBezTo>
                    <a:pt x="259" y="320"/>
                    <a:pt x="254" y="321"/>
                    <a:pt x="250" y="320"/>
                  </a:cubicBezTo>
                  <a:cubicBezTo>
                    <a:pt x="247" y="320"/>
                    <a:pt x="246" y="321"/>
                    <a:pt x="244" y="321"/>
                  </a:cubicBezTo>
                  <a:cubicBezTo>
                    <a:pt x="242" y="321"/>
                    <a:pt x="240" y="320"/>
                    <a:pt x="238" y="320"/>
                  </a:cubicBezTo>
                  <a:cubicBezTo>
                    <a:pt x="236" y="319"/>
                    <a:pt x="233" y="320"/>
                    <a:pt x="231" y="319"/>
                  </a:cubicBezTo>
                  <a:cubicBezTo>
                    <a:pt x="230" y="319"/>
                    <a:pt x="229" y="318"/>
                    <a:pt x="228" y="318"/>
                  </a:cubicBezTo>
                  <a:cubicBezTo>
                    <a:pt x="228" y="318"/>
                    <a:pt x="227" y="318"/>
                    <a:pt x="226" y="318"/>
                  </a:cubicBezTo>
                  <a:cubicBezTo>
                    <a:pt x="225" y="317"/>
                    <a:pt x="225" y="317"/>
                    <a:pt x="224" y="316"/>
                  </a:cubicBezTo>
                  <a:cubicBezTo>
                    <a:pt x="223" y="315"/>
                    <a:pt x="221" y="315"/>
                    <a:pt x="219" y="314"/>
                  </a:cubicBezTo>
                  <a:cubicBezTo>
                    <a:pt x="218" y="311"/>
                    <a:pt x="215" y="310"/>
                    <a:pt x="213" y="307"/>
                  </a:cubicBezTo>
                  <a:cubicBezTo>
                    <a:pt x="212" y="306"/>
                    <a:pt x="212" y="305"/>
                    <a:pt x="211" y="304"/>
                  </a:cubicBezTo>
                  <a:cubicBezTo>
                    <a:pt x="209" y="301"/>
                    <a:pt x="208" y="299"/>
                    <a:pt x="212" y="298"/>
                  </a:cubicBezTo>
                  <a:cubicBezTo>
                    <a:pt x="217" y="296"/>
                    <a:pt x="227" y="297"/>
                    <a:pt x="233" y="296"/>
                  </a:cubicBezTo>
                  <a:cubicBezTo>
                    <a:pt x="235" y="296"/>
                    <a:pt x="236" y="295"/>
                    <a:pt x="237" y="295"/>
                  </a:cubicBezTo>
                  <a:cubicBezTo>
                    <a:pt x="240" y="295"/>
                    <a:pt x="244" y="296"/>
                    <a:pt x="245" y="293"/>
                  </a:cubicBezTo>
                  <a:cubicBezTo>
                    <a:pt x="245" y="290"/>
                    <a:pt x="244" y="288"/>
                    <a:pt x="242" y="285"/>
                  </a:cubicBezTo>
                  <a:cubicBezTo>
                    <a:pt x="240" y="284"/>
                    <a:pt x="238" y="283"/>
                    <a:pt x="236" y="283"/>
                  </a:cubicBezTo>
                  <a:cubicBezTo>
                    <a:pt x="233" y="282"/>
                    <a:pt x="231" y="283"/>
                    <a:pt x="229" y="283"/>
                  </a:cubicBezTo>
                  <a:cubicBezTo>
                    <a:pt x="226" y="283"/>
                    <a:pt x="222" y="282"/>
                    <a:pt x="219" y="282"/>
                  </a:cubicBezTo>
                  <a:cubicBezTo>
                    <a:pt x="215" y="282"/>
                    <a:pt x="210" y="283"/>
                    <a:pt x="207" y="282"/>
                  </a:cubicBezTo>
                  <a:cubicBezTo>
                    <a:pt x="205" y="281"/>
                    <a:pt x="203" y="280"/>
                    <a:pt x="201" y="279"/>
                  </a:cubicBezTo>
                  <a:cubicBezTo>
                    <a:pt x="200" y="279"/>
                    <a:pt x="199" y="278"/>
                    <a:pt x="198" y="277"/>
                  </a:cubicBezTo>
                  <a:cubicBezTo>
                    <a:pt x="195" y="276"/>
                    <a:pt x="193" y="274"/>
                    <a:pt x="191" y="272"/>
                  </a:cubicBezTo>
                  <a:cubicBezTo>
                    <a:pt x="190" y="271"/>
                    <a:pt x="184" y="266"/>
                    <a:pt x="182" y="266"/>
                  </a:cubicBezTo>
                  <a:cubicBezTo>
                    <a:pt x="179" y="266"/>
                    <a:pt x="179" y="273"/>
                    <a:pt x="177" y="274"/>
                  </a:cubicBezTo>
                  <a:cubicBezTo>
                    <a:pt x="176" y="275"/>
                    <a:pt x="177" y="275"/>
                    <a:pt x="177" y="276"/>
                  </a:cubicBezTo>
                  <a:cubicBezTo>
                    <a:pt x="177" y="276"/>
                    <a:pt x="176" y="276"/>
                    <a:pt x="175" y="277"/>
                  </a:cubicBezTo>
                  <a:cubicBezTo>
                    <a:pt x="176" y="281"/>
                    <a:pt x="174" y="282"/>
                    <a:pt x="173" y="285"/>
                  </a:cubicBezTo>
                  <a:cubicBezTo>
                    <a:pt x="172" y="286"/>
                    <a:pt x="173" y="287"/>
                    <a:pt x="172" y="288"/>
                  </a:cubicBezTo>
                  <a:cubicBezTo>
                    <a:pt x="172" y="290"/>
                    <a:pt x="170" y="294"/>
                    <a:pt x="169" y="296"/>
                  </a:cubicBezTo>
                  <a:cubicBezTo>
                    <a:pt x="169" y="297"/>
                    <a:pt x="169" y="297"/>
                    <a:pt x="169" y="298"/>
                  </a:cubicBezTo>
                  <a:cubicBezTo>
                    <a:pt x="169" y="299"/>
                    <a:pt x="169" y="299"/>
                    <a:pt x="168" y="300"/>
                  </a:cubicBezTo>
                  <a:cubicBezTo>
                    <a:pt x="168" y="301"/>
                    <a:pt x="168" y="301"/>
                    <a:pt x="168" y="302"/>
                  </a:cubicBezTo>
                  <a:cubicBezTo>
                    <a:pt x="168" y="303"/>
                    <a:pt x="167" y="303"/>
                    <a:pt x="167" y="304"/>
                  </a:cubicBezTo>
                  <a:cubicBezTo>
                    <a:pt x="167" y="307"/>
                    <a:pt x="167" y="309"/>
                    <a:pt x="167" y="311"/>
                  </a:cubicBezTo>
                  <a:cubicBezTo>
                    <a:pt x="166" y="312"/>
                    <a:pt x="165" y="312"/>
                    <a:pt x="165" y="313"/>
                  </a:cubicBezTo>
                  <a:cubicBezTo>
                    <a:pt x="165" y="314"/>
                    <a:pt x="166" y="315"/>
                    <a:pt x="166" y="316"/>
                  </a:cubicBezTo>
                  <a:cubicBezTo>
                    <a:pt x="166" y="317"/>
                    <a:pt x="165" y="318"/>
                    <a:pt x="165" y="319"/>
                  </a:cubicBezTo>
                  <a:cubicBezTo>
                    <a:pt x="165" y="323"/>
                    <a:pt x="165" y="326"/>
                    <a:pt x="165" y="330"/>
                  </a:cubicBezTo>
                  <a:cubicBezTo>
                    <a:pt x="165" y="331"/>
                    <a:pt x="164" y="331"/>
                    <a:pt x="164" y="332"/>
                  </a:cubicBezTo>
                  <a:cubicBezTo>
                    <a:pt x="164" y="334"/>
                    <a:pt x="164" y="336"/>
                    <a:pt x="164" y="338"/>
                  </a:cubicBezTo>
                  <a:cubicBezTo>
                    <a:pt x="165" y="341"/>
                    <a:pt x="164" y="344"/>
                    <a:pt x="164" y="347"/>
                  </a:cubicBezTo>
                  <a:cubicBezTo>
                    <a:pt x="164" y="349"/>
                    <a:pt x="165" y="351"/>
                    <a:pt x="165" y="354"/>
                  </a:cubicBezTo>
                  <a:cubicBezTo>
                    <a:pt x="165" y="355"/>
                    <a:pt x="165" y="357"/>
                    <a:pt x="165" y="358"/>
                  </a:cubicBezTo>
                  <a:cubicBezTo>
                    <a:pt x="165" y="359"/>
                    <a:pt x="166" y="360"/>
                    <a:pt x="166" y="361"/>
                  </a:cubicBezTo>
                  <a:cubicBezTo>
                    <a:pt x="166" y="365"/>
                    <a:pt x="166" y="369"/>
                    <a:pt x="167" y="372"/>
                  </a:cubicBezTo>
                  <a:cubicBezTo>
                    <a:pt x="168" y="373"/>
                    <a:pt x="168" y="375"/>
                    <a:pt x="168" y="377"/>
                  </a:cubicBezTo>
                  <a:cubicBezTo>
                    <a:pt x="169" y="381"/>
                    <a:pt x="171" y="384"/>
                    <a:pt x="171" y="387"/>
                  </a:cubicBezTo>
                  <a:cubicBezTo>
                    <a:pt x="172" y="389"/>
                    <a:pt x="172" y="391"/>
                    <a:pt x="173" y="394"/>
                  </a:cubicBezTo>
                  <a:cubicBezTo>
                    <a:pt x="173" y="395"/>
                    <a:pt x="174" y="397"/>
                    <a:pt x="174" y="398"/>
                  </a:cubicBezTo>
                  <a:cubicBezTo>
                    <a:pt x="175" y="400"/>
                    <a:pt x="175" y="402"/>
                    <a:pt x="175" y="403"/>
                  </a:cubicBezTo>
                  <a:cubicBezTo>
                    <a:pt x="176" y="404"/>
                    <a:pt x="177" y="405"/>
                    <a:pt x="177" y="406"/>
                  </a:cubicBezTo>
                  <a:cubicBezTo>
                    <a:pt x="179" y="409"/>
                    <a:pt x="180" y="413"/>
                    <a:pt x="181" y="415"/>
                  </a:cubicBezTo>
                  <a:cubicBezTo>
                    <a:pt x="182" y="416"/>
                    <a:pt x="182" y="417"/>
                    <a:pt x="182" y="417"/>
                  </a:cubicBezTo>
                  <a:cubicBezTo>
                    <a:pt x="183" y="419"/>
                    <a:pt x="184" y="419"/>
                    <a:pt x="185" y="421"/>
                  </a:cubicBezTo>
                  <a:cubicBezTo>
                    <a:pt x="185" y="422"/>
                    <a:pt x="185" y="424"/>
                    <a:pt x="186" y="425"/>
                  </a:cubicBezTo>
                  <a:cubicBezTo>
                    <a:pt x="187" y="428"/>
                    <a:pt x="189" y="430"/>
                    <a:pt x="190" y="432"/>
                  </a:cubicBezTo>
                  <a:cubicBezTo>
                    <a:pt x="190" y="433"/>
                    <a:pt x="190" y="434"/>
                    <a:pt x="191" y="434"/>
                  </a:cubicBezTo>
                  <a:cubicBezTo>
                    <a:pt x="192" y="437"/>
                    <a:pt x="194" y="439"/>
                    <a:pt x="196" y="441"/>
                  </a:cubicBezTo>
                  <a:cubicBezTo>
                    <a:pt x="198" y="443"/>
                    <a:pt x="199" y="445"/>
                    <a:pt x="201" y="447"/>
                  </a:cubicBezTo>
                  <a:cubicBezTo>
                    <a:pt x="201" y="448"/>
                    <a:pt x="200" y="448"/>
                    <a:pt x="200" y="449"/>
                  </a:cubicBezTo>
                  <a:cubicBezTo>
                    <a:pt x="203" y="451"/>
                    <a:pt x="207" y="453"/>
                    <a:pt x="208" y="457"/>
                  </a:cubicBezTo>
                  <a:cubicBezTo>
                    <a:pt x="209" y="458"/>
                    <a:pt x="210" y="459"/>
                    <a:pt x="211" y="461"/>
                  </a:cubicBezTo>
                  <a:cubicBezTo>
                    <a:pt x="212" y="462"/>
                    <a:pt x="213" y="463"/>
                    <a:pt x="215" y="463"/>
                  </a:cubicBezTo>
                  <a:cubicBezTo>
                    <a:pt x="218" y="468"/>
                    <a:pt x="223" y="471"/>
                    <a:pt x="227" y="475"/>
                  </a:cubicBezTo>
                  <a:cubicBezTo>
                    <a:pt x="227" y="476"/>
                    <a:pt x="227" y="476"/>
                    <a:pt x="227" y="476"/>
                  </a:cubicBezTo>
                  <a:cubicBezTo>
                    <a:pt x="228" y="477"/>
                    <a:pt x="230" y="478"/>
                    <a:pt x="231" y="480"/>
                  </a:cubicBezTo>
                  <a:cubicBezTo>
                    <a:pt x="231" y="482"/>
                    <a:pt x="227" y="485"/>
                    <a:pt x="224" y="483"/>
                  </a:cubicBezTo>
                  <a:cubicBezTo>
                    <a:pt x="220" y="480"/>
                    <a:pt x="216" y="477"/>
                    <a:pt x="213" y="473"/>
                  </a:cubicBezTo>
                  <a:cubicBezTo>
                    <a:pt x="212" y="473"/>
                    <a:pt x="211" y="472"/>
                    <a:pt x="211" y="472"/>
                  </a:cubicBezTo>
                  <a:cubicBezTo>
                    <a:pt x="210" y="472"/>
                    <a:pt x="210" y="471"/>
                    <a:pt x="210" y="471"/>
                  </a:cubicBezTo>
                  <a:cubicBezTo>
                    <a:pt x="210" y="470"/>
                    <a:pt x="208" y="471"/>
                    <a:pt x="208" y="470"/>
                  </a:cubicBezTo>
                  <a:cubicBezTo>
                    <a:pt x="207" y="468"/>
                    <a:pt x="205" y="467"/>
                    <a:pt x="204" y="465"/>
                  </a:cubicBezTo>
                  <a:cubicBezTo>
                    <a:pt x="202" y="463"/>
                    <a:pt x="201" y="461"/>
                    <a:pt x="199" y="459"/>
                  </a:cubicBezTo>
                  <a:cubicBezTo>
                    <a:pt x="199" y="458"/>
                    <a:pt x="199" y="458"/>
                    <a:pt x="199" y="458"/>
                  </a:cubicBezTo>
                  <a:cubicBezTo>
                    <a:pt x="198" y="456"/>
                    <a:pt x="195" y="455"/>
                    <a:pt x="194" y="453"/>
                  </a:cubicBezTo>
                  <a:cubicBezTo>
                    <a:pt x="193" y="452"/>
                    <a:pt x="193" y="451"/>
                    <a:pt x="193" y="450"/>
                  </a:cubicBezTo>
                  <a:cubicBezTo>
                    <a:pt x="192" y="450"/>
                    <a:pt x="192" y="449"/>
                    <a:pt x="191" y="449"/>
                  </a:cubicBezTo>
                  <a:cubicBezTo>
                    <a:pt x="190" y="447"/>
                    <a:pt x="189" y="445"/>
                    <a:pt x="188" y="443"/>
                  </a:cubicBezTo>
                  <a:cubicBezTo>
                    <a:pt x="187" y="442"/>
                    <a:pt x="186" y="441"/>
                    <a:pt x="185" y="440"/>
                  </a:cubicBezTo>
                  <a:cubicBezTo>
                    <a:pt x="184" y="439"/>
                    <a:pt x="184" y="437"/>
                    <a:pt x="183" y="436"/>
                  </a:cubicBezTo>
                  <a:cubicBezTo>
                    <a:pt x="183" y="436"/>
                    <a:pt x="183" y="435"/>
                    <a:pt x="183" y="435"/>
                  </a:cubicBezTo>
                  <a:cubicBezTo>
                    <a:pt x="181" y="434"/>
                    <a:pt x="180" y="432"/>
                    <a:pt x="179" y="430"/>
                  </a:cubicBezTo>
                  <a:cubicBezTo>
                    <a:pt x="178" y="429"/>
                    <a:pt x="177" y="427"/>
                    <a:pt x="177" y="425"/>
                  </a:cubicBezTo>
                  <a:cubicBezTo>
                    <a:pt x="176" y="425"/>
                    <a:pt x="177" y="425"/>
                    <a:pt x="177" y="424"/>
                  </a:cubicBezTo>
                  <a:cubicBezTo>
                    <a:pt x="174" y="421"/>
                    <a:pt x="173" y="416"/>
                    <a:pt x="170" y="413"/>
                  </a:cubicBezTo>
                  <a:cubicBezTo>
                    <a:pt x="170" y="412"/>
                    <a:pt x="170" y="412"/>
                    <a:pt x="170" y="411"/>
                  </a:cubicBezTo>
                  <a:cubicBezTo>
                    <a:pt x="168" y="411"/>
                    <a:pt x="169" y="408"/>
                    <a:pt x="168" y="406"/>
                  </a:cubicBezTo>
                  <a:cubicBezTo>
                    <a:pt x="168" y="405"/>
                    <a:pt x="167" y="404"/>
                    <a:pt x="167" y="403"/>
                  </a:cubicBezTo>
                  <a:cubicBezTo>
                    <a:pt x="166" y="401"/>
                    <a:pt x="166" y="399"/>
                    <a:pt x="165" y="397"/>
                  </a:cubicBezTo>
                  <a:cubicBezTo>
                    <a:pt x="164" y="395"/>
                    <a:pt x="163" y="393"/>
                    <a:pt x="162" y="391"/>
                  </a:cubicBezTo>
                  <a:cubicBezTo>
                    <a:pt x="162" y="390"/>
                    <a:pt x="162" y="389"/>
                    <a:pt x="161" y="387"/>
                  </a:cubicBezTo>
                  <a:cubicBezTo>
                    <a:pt x="161" y="387"/>
                    <a:pt x="160" y="386"/>
                    <a:pt x="160" y="385"/>
                  </a:cubicBezTo>
                  <a:cubicBezTo>
                    <a:pt x="160" y="384"/>
                    <a:pt x="160" y="382"/>
                    <a:pt x="160" y="380"/>
                  </a:cubicBezTo>
                  <a:cubicBezTo>
                    <a:pt x="160" y="379"/>
                    <a:pt x="159" y="379"/>
                    <a:pt x="158" y="378"/>
                  </a:cubicBezTo>
                  <a:cubicBezTo>
                    <a:pt x="158" y="375"/>
                    <a:pt x="159" y="373"/>
                    <a:pt x="158" y="370"/>
                  </a:cubicBezTo>
                  <a:cubicBezTo>
                    <a:pt x="158" y="369"/>
                    <a:pt x="157" y="369"/>
                    <a:pt x="157" y="368"/>
                  </a:cubicBezTo>
                  <a:cubicBezTo>
                    <a:pt x="156" y="365"/>
                    <a:pt x="157" y="363"/>
                    <a:pt x="156" y="360"/>
                  </a:cubicBezTo>
                  <a:cubicBezTo>
                    <a:pt x="156" y="358"/>
                    <a:pt x="154" y="356"/>
                    <a:pt x="154" y="354"/>
                  </a:cubicBezTo>
                  <a:cubicBezTo>
                    <a:pt x="154" y="352"/>
                    <a:pt x="155" y="351"/>
                    <a:pt x="155" y="349"/>
                  </a:cubicBezTo>
                  <a:cubicBezTo>
                    <a:pt x="155" y="348"/>
                    <a:pt x="155" y="347"/>
                    <a:pt x="155" y="347"/>
                  </a:cubicBezTo>
                  <a:cubicBezTo>
                    <a:pt x="154" y="342"/>
                    <a:pt x="154" y="335"/>
                    <a:pt x="154" y="331"/>
                  </a:cubicBezTo>
                  <a:cubicBezTo>
                    <a:pt x="154" y="330"/>
                    <a:pt x="155" y="329"/>
                    <a:pt x="155" y="328"/>
                  </a:cubicBezTo>
                  <a:cubicBezTo>
                    <a:pt x="156" y="326"/>
                    <a:pt x="155" y="325"/>
                    <a:pt x="155" y="323"/>
                  </a:cubicBezTo>
                  <a:cubicBezTo>
                    <a:pt x="155" y="321"/>
                    <a:pt x="156" y="319"/>
                    <a:pt x="156" y="317"/>
                  </a:cubicBezTo>
                  <a:cubicBezTo>
                    <a:pt x="156" y="315"/>
                    <a:pt x="155" y="314"/>
                    <a:pt x="156" y="313"/>
                  </a:cubicBezTo>
                  <a:cubicBezTo>
                    <a:pt x="156" y="312"/>
                    <a:pt x="157" y="312"/>
                    <a:pt x="157" y="311"/>
                  </a:cubicBezTo>
                  <a:cubicBezTo>
                    <a:pt x="157" y="309"/>
                    <a:pt x="157" y="307"/>
                    <a:pt x="157" y="305"/>
                  </a:cubicBezTo>
                  <a:cubicBezTo>
                    <a:pt x="157" y="304"/>
                    <a:pt x="158" y="304"/>
                    <a:pt x="158" y="303"/>
                  </a:cubicBezTo>
                  <a:cubicBezTo>
                    <a:pt x="159" y="301"/>
                    <a:pt x="158" y="299"/>
                    <a:pt x="159" y="298"/>
                  </a:cubicBezTo>
                  <a:cubicBezTo>
                    <a:pt x="159" y="297"/>
                    <a:pt x="160" y="296"/>
                    <a:pt x="160" y="295"/>
                  </a:cubicBezTo>
                  <a:cubicBezTo>
                    <a:pt x="160" y="294"/>
                    <a:pt x="160" y="293"/>
                    <a:pt x="160" y="292"/>
                  </a:cubicBezTo>
                  <a:cubicBezTo>
                    <a:pt x="161" y="289"/>
                    <a:pt x="163" y="286"/>
                    <a:pt x="163" y="283"/>
                  </a:cubicBezTo>
                  <a:cubicBezTo>
                    <a:pt x="164" y="282"/>
                    <a:pt x="163" y="281"/>
                    <a:pt x="164" y="280"/>
                  </a:cubicBezTo>
                  <a:cubicBezTo>
                    <a:pt x="164" y="280"/>
                    <a:pt x="165" y="279"/>
                    <a:pt x="165" y="278"/>
                  </a:cubicBezTo>
                  <a:cubicBezTo>
                    <a:pt x="167" y="274"/>
                    <a:pt x="169" y="269"/>
                    <a:pt x="170" y="265"/>
                  </a:cubicBezTo>
                  <a:cubicBezTo>
                    <a:pt x="171" y="263"/>
                    <a:pt x="172" y="261"/>
                    <a:pt x="173" y="260"/>
                  </a:cubicBezTo>
                  <a:cubicBezTo>
                    <a:pt x="173" y="255"/>
                    <a:pt x="177" y="253"/>
                    <a:pt x="178" y="249"/>
                  </a:cubicBezTo>
                  <a:cubicBezTo>
                    <a:pt x="179" y="249"/>
                    <a:pt x="180" y="248"/>
                    <a:pt x="180" y="248"/>
                  </a:cubicBezTo>
                  <a:cubicBezTo>
                    <a:pt x="179" y="245"/>
                    <a:pt x="182" y="246"/>
                    <a:pt x="181" y="243"/>
                  </a:cubicBezTo>
                  <a:cubicBezTo>
                    <a:pt x="183" y="242"/>
                    <a:pt x="185" y="239"/>
                    <a:pt x="185" y="237"/>
                  </a:cubicBezTo>
                  <a:cubicBezTo>
                    <a:pt x="186" y="236"/>
                    <a:pt x="187" y="236"/>
                    <a:pt x="188" y="235"/>
                  </a:cubicBezTo>
                  <a:cubicBezTo>
                    <a:pt x="190" y="231"/>
                    <a:pt x="193" y="226"/>
                    <a:pt x="197" y="223"/>
                  </a:cubicBezTo>
                  <a:cubicBezTo>
                    <a:pt x="197" y="222"/>
                    <a:pt x="198" y="221"/>
                    <a:pt x="199" y="220"/>
                  </a:cubicBezTo>
                  <a:cubicBezTo>
                    <a:pt x="200" y="219"/>
                    <a:pt x="200" y="220"/>
                    <a:pt x="201" y="219"/>
                  </a:cubicBezTo>
                  <a:cubicBezTo>
                    <a:pt x="202" y="218"/>
                    <a:pt x="201" y="218"/>
                    <a:pt x="202" y="217"/>
                  </a:cubicBezTo>
                  <a:cubicBezTo>
                    <a:pt x="203" y="215"/>
                    <a:pt x="205" y="213"/>
                    <a:pt x="207" y="211"/>
                  </a:cubicBezTo>
                  <a:cubicBezTo>
                    <a:pt x="209" y="209"/>
                    <a:pt x="211" y="208"/>
                    <a:pt x="213" y="206"/>
                  </a:cubicBezTo>
                  <a:cubicBezTo>
                    <a:pt x="214" y="204"/>
                    <a:pt x="217" y="202"/>
                    <a:pt x="219" y="200"/>
                  </a:cubicBezTo>
                  <a:cubicBezTo>
                    <a:pt x="220" y="198"/>
                    <a:pt x="221" y="197"/>
                    <a:pt x="222" y="196"/>
                  </a:cubicBezTo>
                  <a:cubicBezTo>
                    <a:pt x="223" y="196"/>
                    <a:pt x="223" y="197"/>
                    <a:pt x="224" y="197"/>
                  </a:cubicBezTo>
                  <a:cubicBezTo>
                    <a:pt x="226" y="195"/>
                    <a:pt x="228" y="190"/>
                    <a:pt x="232" y="191"/>
                  </a:cubicBezTo>
                  <a:cubicBezTo>
                    <a:pt x="233" y="188"/>
                    <a:pt x="235" y="187"/>
                    <a:pt x="238" y="186"/>
                  </a:cubicBezTo>
                  <a:cubicBezTo>
                    <a:pt x="240" y="185"/>
                    <a:pt x="240" y="183"/>
                    <a:pt x="243" y="182"/>
                  </a:cubicBezTo>
                  <a:cubicBezTo>
                    <a:pt x="245" y="179"/>
                    <a:pt x="249" y="178"/>
                    <a:pt x="252" y="177"/>
                  </a:cubicBezTo>
                  <a:cubicBezTo>
                    <a:pt x="253" y="175"/>
                    <a:pt x="254" y="175"/>
                    <a:pt x="256" y="174"/>
                  </a:cubicBezTo>
                  <a:cubicBezTo>
                    <a:pt x="257" y="174"/>
                    <a:pt x="257" y="173"/>
                    <a:pt x="258" y="173"/>
                  </a:cubicBezTo>
                  <a:cubicBezTo>
                    <a:pt x="259" y="172"/>
                    <a:pt x="261" y="172"/>
                    <a:pt x="262" y="172"/>
                  </a:cubicBezTo>
                  <a:cubicBezTo>
                    <a:pt x="263" y="171"/>
                    <a:pt x="263" y="170"/>
                    <a:pt x="264" y="170"/>
                  </a:cubicBezTo>
                  <a:cubicBezTo>
                    <a:pt x="264" y="170"/>
                    <a:pt x="265" y="170"/>
                    <a:pt x="265" y="170"/>
                  </a:cubicBezTo>
                  <a:cubicBezTo>
                    <a:pt x="267" y="169"/>
                    <a:pt x="269" y="168"/>
                    <a:pt x="271" y="167"/>
                  </a:cubicBezTo>
                  <a:cubicBezTo>
                    <a:pt x="272" y="167"/>
                    <a:pt x="273" y="168"/>
                    <a:pt x="273" y="167"/>
                  </a:cubicBezTo>
                  <a:cubicBezTo>
                    <a:pt x="274" y="167"/>
                    <a:pt x="274" y="166"/>
                    <a:pt x="274" y="165"/>
                  </a:cubicBezTo>
                  <a:cubicBezTo>
                    <a:pt x="275" y="165"/>
                    <a:pt x="275" y="166"/>
                    <a:pt x="276" y="166"/>
                  </a:cubicBezTo>
                  <a:cubicBezTo>
                    <a:pt x="277" y="165"/>
                    <a:pt x="277" y="164"/>
                    <a:pt x="278" y="164"/>
                  </a:cubicBezTo>
                  <a:cubicBezTo>
                    <a:pt x="281" y="165"/>
                    <a:pt x="282" y="163"/>
                    <a:pt x="285" y="162"/>
                  </a:cubicBezTo>
                  <a:cubicBezTo>
                    <a:pt x="286" y="162"/>
                    <a:pt x="289" y="162"/>
                    <a:pt x="290" y="161"/>
                  </a:cubicBezTo>
                  <a:cubicBezTo>
                    <a:pt x="292" y="161"/>
                    <a:pt x="293" y="159"/>
                    <a:pt x="295" y="160"/>
                  </a:cubicBezTo>
                  <a:cubicBezTo>
                    <a:pt x="296" y="160"/>
                    <a:pt x="296" y="158"/>
                    <a:pt x="297" y="158"/>
                  </a:cubicBezTo>
                  <a:cubicBezTo>
                    <a:pt x="300" y="158"/>
                    <a:pt x="302" y="157"/>
                    <a:pt x="305" y="156"/>
                  </a:cubicBezTo>
                  <a:cubicBezTo>
                    <a:pt x="307" y="156"/>
                    <a:pt x="309" y="156"/>
                    <a:pt x="310" y="155"/>
                  </a:cubicBezTo>
                  <a:cubicBezTo>
                    <a:pt x="312" y="155"/>
                    <a:pt x="314" y="154"/>
                    <a:pt x="315" y="154"/>
                  </a:cubicBezTo>
                  <a:cubicBezTo>
                    <a:pt x="317" y="154"/>
                    <a:pt x="318" y="154"/>
                    <a:pt x="320" y="154"/>
                  </a:cubicBezTo>
                  <a:cubicBezTo>
                    <a:pt x="322" y="154"/>
                    <a:pt x="323" y="153"/>
                    <a:pt x="325" y="153"/>
                  </a:cubicBezTo>
                  <a:cubicBezTo>
                    <a:pt x="327" y="152"/>
                    <a:pt x="328" y="153"/>
                    <a:pt x="329" y="153"/>
                  </a:cubicBezTo>
                  <a:cubicBezTo>
                    <a:pt x="333" y="152"/>
                    <a:pt x="337" y="151"/>
                    <a:pt x="341" y="152"/>
                  </a:cubicBezTo>
                  <a:cubicBezTo>
                    <a:pt x="343" y="152"/>
                    <a:pt x="344" y="152"/>
                    <a:pt x="346" y="151"/>
                  </a:cubicBezTo>
                  <a:cubicBezTo>
                    <a:pt x="350" y="151"/>
                    <a:pt x="355" y="152"/>
                    <a:pt x="359" y="151"/>
                  </a:cubicBezTo>
                  <a:cubicBezTo>
                    <a:pt x="360" y="152"/>
                    <a:pt x="361" y="152"/>
                    <a:pt x="362" y="152"/>
                  </a:cubicBezTo>
                  <a:cubicBezTo>
                    <a:pt x="363" y="152"/>
                    <a:pt x="365" y="152"/>
                    <a:pt x="366" y="152"/>
                  </a:cubicBezTo>
                  <a:cubicBezTo>
                    <a:pt x="367" y="153"/>
                    <a:pt x="371" y="152"/>
                    <a:pt x="374" y="153"/>
                  </a:cubicBezTo>
                  <a:cubicBezTo>
                    <a:pt x="376" y="153"/>
                    <a:pt x="379" y="155"/>
                    <a:pt x="383" y="154"/>
                  </a:cubicBezTo>
                  <a:cubicBezTo>
                    <a:pt x="386" y="157"/>
                    <a:pt x="392" y="156"/>
                    <a:pt x="396" y="158"/>
                  </a:cubicBezTo>
                  <a:cubicBezTo>
                    <a:pt x="396" y="158"/>
                    <a:pt x="397" y="158"/>
                    <a:pt x="398" y="159"/>
                  </a:cubicBezTo>
                  <a:cubicBezTo>
                    <a:pt x="400" y="160"/>
                    <a:pt x="403" y="160"/>
                    <a:pt x="406" y="160"/>
                  </a:cubicBezTo>
                  <a:cubicBezTo>
                    <a:pt x="407" y="161"/>
                    <a:pt x="409" y="162"/>
                    <a:pt x="410" y="162"/>
                  </a:cubicBezTo>
                  <a:cubicBezTo>
                    <a:pt x="412" y="163"/>
                    <a:pt x="413" y="163"/>
                    <a:pt x="415" y="164"/>
                  </a:cubicBezTo>
                  <a:cubicBezTo>
                    <a:pt x="416" y="164"/>
                    <a:pt x="416" y="165"/>
                    <a:pt x="417" y="165"/>
                  </a:cubicBezTo>
                  <a:cubicBezTo>
                    <a:pt x="418" y="165"/>
                    <a:pt x="419" y="165"/>
                    <a:pt x="419" y="165"/>
                  </a:cubicBezTo>
                  <a:cubicBezTo>
                    <a:pt x="422" y="166"/>
                    <a:pt x="424" y="168"/>
                    <a:pt x="426" y="169"/>
                  </a:cubicBezTo>
                  <a:cubicBezTo>
                    <a:pt x="430" y="171"/>
                    <a:pt x="435" y="172"/>
                    <a:pt x="438" y="175"/>
                  </a:cubicBezTo>
                  <a:cubicBezTo>
                    <a:pt x="438" y="175"/>
                    <a:pt x="439" y="175"/>
                    <a:pt x="439" y="175"/>
                  </a:cubicBezTo>
                  <a:cubicBezTo>
                    <a:pt x="440" y="176"/>
                    <a:pt x="440" y="176"/>
                    <a:pt x="440" y="177"/>
                  </a:cubicBezTo>
                  <a:cubicBezTo>
                    <a:pt x="443" y="177"/>
                    <a:pt x="444" y="178"/>
                    <a:pt x="445" y="179"/>
                  </a:cubicBezTo>
                  <a:cubicBezTo>
                    <a:pt x="445" y="179"/>
                    <a:pt x="446" y="179"/>
                    <a:pt x="447" y="179"/>
                  </a:cubicBezTo>
                  <a:cubicBezTo>
                    <a:pt x="448" y="180"/>
                    <a:pt x="450" y="182"/>
                    <a:pt x="451" y="183"/>
                  </a:cubicBezTo>
                  <a:cubicBezTo>
                    <a:pt x="452" y="183"/>
                    <a:pt x="453" y="183"/>
                    <a:pt x="454" y="184"/>
                  </a:cubicBezTo>
                  <a:cubicBezTo>
                    <a:pt x="454" y="185"/>
                    <a:pt x="454" y="186"/>
                    <a:pt x="455" y="186"/>
                  </a:cubicBezTo>
                  <a:cubicBezTo>
                    <a:pt x="456" y="187"/>
                    <a:pt x="457" y="187"/>
                    <a:pt x="458" y="187"/>
                  </a:cubicBezTo>
                  <a:cubicBezTo>
                    <a:pt x="459" y="188"/>
                    <a:pt x="459" y="190"/>
                    <a:pt x="461" y="190"/>
                  </a:cubicBezTo>
                  <a:cubicBezTo>
                    <a:pt x="461" y="190"/>
                    <a:pt x="462" y="190"/>
                    <a:pt x="462" y="190"/>
                  </a:cubicBezTo>
                  <a:cubicBezTo>
                    <a:pt x="464" y="191"/>
                    <a:pt x="465" y="193"/>
                    <a:pt x="467" y="194"/>
                  </a:cubicBezTo>
                  <a:cubicBezTo>
                    <a:pt x="468" y="195"/>
                    <a:pt x="470" y="197"/>
                    <a:pt x="471" y="199"/>
                  </a:cubicBezTo>
                  <a:cubicBezTo>
                    <a:pt x="474" y="200"/>
                    <a:pt x="476" y="202"/>
                    <a:pt x="478" y="205"/>
                  </a:cubicBezTo>
                  <a:cubicBezTo>
                    <a:pt x="481" y="206"/>
                    <a:pt x="482" y="209"/>
                    <a:pt x="485" y="211"/>
                  </a:cubicBezTo>
                  <a:cubicBezTo>
                    <a:pt x="487" y="213"/>
                    <a:pt x="489" y="214"/>
                    <a:pt x="489" y="216"/>
                  </a:cubicBezTo>
                  <a:cubicBezTo>
                    <a:pt x="491" y="218"/>
                    <a:pt x="493" y="220"/>
                    <a:pt x="494" y="222"/>
                  </a:cubicBezTo>
                  <a:cubicBezTo>
                    <a:pt x="496" y="223"/>
                    <a:pt x="496" y="224"/>
                    <a:pt x="497" y="226"/>
                  </a:cubicBezTo>
                  <a:cubicBezTo>
                    <a:pt x="499" y="227"/>
                    <a:pt x="501" y="229"/>
                    <a:pt x="502" y="232"/>
                  </a:cubicBezTo>
                  <a:cubicBezTo>
                    <a:pt x="504" y="235"/>
                    <a:pt x="507" y="237"/>
                    <a:pt x="508" y="241"/>
                  </a:cubicBezTo>
                  <a:cubicBezTo>
                    <a:pt x="510" y="242"/>
                    <a:pt x="511" y="244"/>
                    <a:pt x="512" y="245"/>
                  </a:cubicBezTo>
                  <a:cubicBezTo>
                    <a:pt x="513" y="247"/>
                    <a:pt x="515" y="249"/>
                    <a:pt x="515" y="252"/>
                  </a:cubicBezTo>
                  <a:cubicBezTo>
                    <a:pt x="516" y="253"/>
                    <a:pt x="518" y="255"/>
                    <a:pt x="520" y="254"/>
                  </a:cubicBezTo>
                  <a:cubicBezTo>
                    <a:pt x="521" y="249"/>
                    <a:pt x="517" y="245"/>
                    <a:pt x="519" y="240"/>
                  </a:cubicBezTo>
                  <a:cubicBezTo>
                    <a:pt x="520" y="240"/>
                    <a:pt x="521" y="238"/>
                    <a:pt x="522" y="238"/>
                  </a:cubicBezTo>
                  <a:cubicBezTo>
                    <a:pt x="526" y="237"/>
                    <a:pt x="528" y="241"/>
                    <a:pt x="531" y="243"/>
                  </a:cubicBezTo>
                  <a:cubicBezTo>
                    <a:pt x="531" y="243"/>
                    <a:pt x="532" y="243"/>
                    <a:pt x="533" y="244"/>
                  </a:cubicBezTo>
                  <a:cubicBezTo>
                    <a:pt x="535" y="245"/>
                    <a:pt x="537" y="246"/>
                    <a:pt x="538" y="247"/>
                  </a:cubicBezTo>
                  <a:cubicBezTo>
                    <a:pt x="539" y="247"/>
                    <a:pt x="541" y="247"/>
                    <a:pt x="542" y="247"/>
                  </a:cubicBezTo>
                  <a:cubicBezTo>
                    <a:pt x="543" y="248"/>
                    <a:pt x="543" y="248"/>
                    <a:pt x="544" y="249"/>
                  </a:cubicBezTo>
                  <a:cubicBezTo>
                    <a:pt x="545" y="249"/>
                    <a:pt x="546" y="248"/>
                    <a:pt x="547" y="249"/>
                  </a:cubicBezTo>
                  <a:cubicBezTo>
                    <a:pt x="548" y="249"/>
                    <a:pt x="549" y="250"/>
                    <a:pt x="549" y="250"/>
                  </a:cubicBezTo>
                  <a:cubicBezTo>
                    <a:pt x="550" y="250"/>
                    <a:pt x="551" y="250"/>
                    <a:pt x="552" y="250"/>
                  </a:cubicBezTo>
                  <a:cubicBezTo>
                    <a:pt x="556" y="252"/>
                    <a:pt x="559" y="254"/>
                    <a:pt x="563" y="253"/>
                  </a:cubicBezTo>
                  <a:cubicBezTo>
                    <a:pt x="566" y="249"/>
                    <a:pt x="560" y="249"/>
                    <a:pt x="557" y="248"/>
                  </a:cubicBezTo>
                  <a:cubicBezTo>
                    <a:pt x="556" y="246"/>
                    <a:pt x="555" y="244"/>
                    <a:pt x="552" y="244"/>
                  </a:cubicBezTo>
                  <a:cubicBezTo>
                    <a:pt x="552" y="241"/>
                    <a:pt x="544" y="237"/>
                    <a:pt x="547" y="234"/>
                  </a:cubicBezTo>
                  <a:cubicBezTo>
                    <a:pt x="551" y="234"/>
                    <a:pt x="554" y="234"/>
                    <a:pt x="558" y="235"/>
                  </a:cubicBezTo>
                  <a:cubicBezTo>
                    <a:pt x="560" y="235"/>
                    <a:pt x="561" y="236"/>
                    <a:pt x="563" y="236"/>
                  </a:cubicBezTo>
                  <a:cubicBezTo>
                    <a:pt x="567" y="236"/>
                    <a:pt x="569" y="238"/>
                    <a:pt x="572" y="238"/>
                  </a:cubicBezTo>
                  <a:cubicBezTo>
                    <a:pt x="573" y="238"/>
                    <a:pt x="574" y="238"/>
                    <a:pt x="575" y="238"/>
                  </a:cubicBezTo>
                  <a:cubicBezTo>
                    <a:pt x="578" y="239"/>
                    <a:pt x="585" y="241"/>
                    <a:pt x="587" y="241"/>
                  </a:cubicBezTo>
                  <a:cubicBezTo>
                    <a:pt x="588" y="241"/>
                    <a:pt x="591" y="239"/>
                    <a:pt x="591" y="238"/>
                  </a:cubicBezTo>
                  <a:cubicBezTo>
                    <a:pt x="591" y="236"/>
                    <a:pt x="590" y="236"/>
                    <a:pt x="588" y="236"/>
                  </a:cubicBezTo>
                  <a:cubicBezTo>
                    <a:pt x="587" y="235"/>
                    <a:pt x="585" y="235"/>
                    <a:pt x="583" y="234"/>
                  </a:cubicBezTo>
                  <a:cubicBezTo>
                    <a:pt x="582" y="234"/>
                    <a:pt x="580" y="232"/>
                    <a:pt x="579" y="231"/>
                  </a:cubicBezTo>
                  <a:cubicBezTo>
                    <a:pt x="577" y="231"/>
                    <a:pt x="575" y="232"/>
                    <a:pt x="573" y="231"/>
                  </a:cubicBezTo>
                  <a:cubicBezTo>
                    <a:pt x="572" y="231"/>
                    <a:pt x="569" y="230"/>
                    <a:pt x="568" y="230"/>
                  </a:cubicBezTo>
                  <a:cubicBezTo>
                    <a:pt x="567" y="229"/>
                    <a:pt x="565" y="225"/>
                    <a:pt x="565" y="223"/>
                  </a:cubicBezTo>
                  <a:cubicBezTo>
                    <a:pt x="566" y="222"/>
                    <a:pt x="568" y="220"/>
                    <a:pt x="570" y="220"/>
                  </a:cubicBezTo>
                  <a:cubicBezTo>
                    <a:pt x="570" y="219"/>
                    <a:pt x="569" y="219"/>
                    <a:pt x="569" y="218"/>
                  </a:cubicBezTo>
                  <a:cubicBezTo>
                    <a:pt x="569" y="217"/>
                    <a:pt x="571" y="217"/>
                    <a:pt x="571" y="217"/>
                  </a:cubicBezTo>
                  <a:cubicBezTo>
                    <a:pt x="572" y="216"/>
                    <a:pt x="571" y="216"/>
                    <a:pt x="571" y="215"/>
                  </a:cubicBezTo>
                  <a:cubicBezTo>
                    <a:pt x="574" y="212"/>
                    <a:pt x="576" y="206"/>
                    <a:pt x="577" y="201"/>
                  </a:cubicBezTo>
                  <a:cubicBezTo>
                    <a:pt x="579" y="198"/>
                    <a:pt x="579" y="194"/>
                    <a:pt x="584" y="194"/>
                  </a:cubicBezTo>
                  <a:cubicBezTo>
                    <a:pt x="588" y="194"/>
                    <a:pt x="587" y="198"/>
                    <a:pt x="589" y="201"/>
                  </a:cubicBezTo>
                  <a:cubicBezTo>
                    <a:pt x="586" y="204"/>
                    <a:pt x="591" y="208"/>
                    <a:pt x="588" y="211"/>
                  </a:cubicBezTo>
                  <a:cubicBezTo>
                    <a:pt x="589" y="213"/>
                    <a:pt x="589" y="217"/>
                    <a:pt x="589" y="219"/>
                  </a:cubicBezTo>
                  <a:cubicBezTo>
                    <a:pt x="588" y="220"/>
                    <a:pt x="587" y="221"/>
                    <a:pt x="588" y="222"/>
                  </a:cubicBezTo>
                  <a:cubicBezTo>
                    <a:pt x="591" y="224"/>
                    <a:pt x="591" y="220"/>
                    <a:pt x="594" y="219"/>
                  </a:cubicBezTo>
                  <a:cubicBezTo>
                    <a:pt x="596" y="219"/>
                    <a:pt x="599" y="220"/>
                    <a:pt x="601" y="219"/>
                  </a:cubicBezTo>
                  <a:cubicBezTo>
                    <a:pt x="602" y="217"/>
                    <a:pt x="604" y="214"/>
                    <a:pt x="602" y="212"/>
                  </a:cubicBezTo>
                  <a:cubicBezTo>
                    <a:pt x="604" y="211"/>
                    <a:pt x="604" y="208"/>
                    <a:pt x="606" y="208"/>
                  </a:cubicBezTo>
                  <a:cubicBezTo>
                    <a:pt x="607" y="207"/>
                    <a:pt x="608" y="208"/>
                    <a:pt x="609" y="207"/>
                  </a:cubicBezTo>
                  <a:cubicBezTo>
                    <a:pt x="611" y="208"/>
                    <a:pt x="612" y="208"/>
                    <a:pt x="614" y="209"/>
                  </a:cubicBezTo>
                  <a:cubicBezTo>
                    <a:pt x="618" y="210"/>
                    <a:pt x="621" y="214"/>
                    <a:pt x="628" y="213"/>
                  </a:cubicBezTo>
                  <a:cubicBezTo>
                    <a:pt x="629" y="211"/>
                    <a:pt x="634" y="212"/>
                    <a:pt x="636" y="210"/>
                  </a:cubicBezTo>
                  <a:cubicBezTo>
                    <a:pt x="637" y="210"/>
                    <a:pt x="637" y="211"/>
                    <a:pt x="638" y="211"/>
                  </a:cubicBezTo>
                  <a:cubicBezTo>
                    <a:pt x="639" y="208"/>
                    <a:pt x="643" y="211"/>
                    <a:pt x="645" y="209"/>
                  </a:cubicBezTo>
                  <a:cubicBezTo>
                    <a:pt x="647" y="208"/>
                    <a:pt x="645" y="205"/>
                    <a:pt x="645" y="204"/>
                  </a:cubicBezTo>
                  <a:cubicBezTo>
                    <a:pt x="644" y="201"/>
                    <a:pt x="644" y="199"/>
                    <a:pt x="642" y="198"/>
                  </a:cubicBezTo>
                  <a:cubicBezTo>
                    <a:pt x="643" y="196"/>
                    <a:pt x="641" y="195"/>
                    <a:pt x="641" y="194"/>
                  </a:cubicBezTo>
                  <a:cubicBezTo>
                    <a:pt x="640" y="193"/>
                    <a:pt x="641" y="192"/>
                    <a:pt x="640" y="191"/>
                  </a:cubicBezTo>
                  <a:cubicBezTo>
                    <a:pt x="640" y="190"/>
                    <a:pt x="638" y="189"/>
                    <a:pt x="637" y="187"/>
                  </a:cubicBezTo>
                  <a:cubicBezTo>
                    <a:pt x="637" y="186"/>
                    <a:pt x="637" y="186"/>
                    <a:pt x="637" y="185"/>
                  </a:cubicBezTo>
                  <a:cubicBezTo>
                    <a:pt x="635" y="182"/>
                    <a:pt x="632" y="179"/>
                    <a:pt x="631" y="176"/>
                  </a:cubicBezTo>
                  <a:cubicBezTo>
                    <a:pt x="629" y="173"/>
                    <a:pt x="628" y="171"/>
                    <a:pt x="627" y="168"/>
                  </a:cubicBezTo>
                  <a:cubicBezTo>
                    <a:pt x="626" y="167"/>
                    <a:pt x="625" y="165"/>
                    <a:pt x="624" y="163"/>
                  </a:cubicBezTo>
                  <a:cubicBezTo>
                    <a:pt x="622" y="161"/>
                    <a:pt x="620" y="159"/>
                    <a:pt x="620" y="157"/>
                  </a:cubicBezTo>
                  <a:cubicBezTo>
                    <a:pt x="619" y="156"/>
                    <a:pt x="618" y="156"/>
                    <a:pt x="618" y="155"/>
                  </a:cubicBezTo>
                  <a:cubicBezTo>
                    <a:pt x="617" y="154"/>
                    <a:pt x="617" y="154"/>
                    <a:pt x="617" y="153"/>
                  </a:cubicBezTo>
                  <a:cubicBezTo>
                    <a:pt x="615" y="152"/>
                    <a:pt x="614" y="150"/>
                    <a:pt x="612" y="148"/>
                  </a:cubicBezTo>
                  <a:cubicBezTo>
                    <a:pt x="612" y="147"/>
                    <a:pt x="611" y="145"/>
                    <a:pt x="610" y="144"/>
                  </a:cubicBezTo>
                  <a:cubicBezTo>
                    <a:pt x="610" y="143"/>
                    <a:pt x="608" y="143"/>
                    <a:pt x="608" y="142"/>
                  </a:cubicBezTo>
                  <a:cubicBezTo>
                    <a:pt x="607" y="140"/>
                    <a:pt x="606" y="138"/>
                    <a:pt x="605" y="137"/>
                  </a:cubicBezTo>
                  <a:cubicBezTo>
                    <a:pt x="604" y="136"/>
                    <a:pt x="602" y="134"/>
                    <a:pt x="601" y="133"/>
                  </a:cubicBezTo>
                  <a:cubicBezTo>
                    <a:pt x="600" y="132"/>
                    <a:pt x="600" y="131"/>
                    <a:pt x="599" y="130"/>
                  </a:cubicBezTo>
                  <a:cubicBezTo>
                    <a:pt x="598" y="128"/>
                    <a:pt x="596" y="127"/>
                    <a:pt x="595" y="125"/>
                  </a:cubicBezTo>
                  <a:cubicBezTo>
                    <a:pt x="591" y="122"/>
                    <a:pt x="588" y="118"/>
                    <a:pt x="586" y="115"/>
                  </a:cubicBezTo>
                  <a:cubicBezTo>
                    <a:pt x="581" y="111"/>
                    <a:pt x="577" y="107"/>
                    <a:pt x="573" y="102"/>
                  </a:cubicBezTo>
                  <a:cubicBezTo>
                    <a:pt x="570" y="101"/>
                    <a:pt x="568" y="99"/>
                    <a:pt x="567" y="96"/>
                  </a:cubicBezTo>
                  <a:cubicBezTo>
                    <a:pt x="566" y="96"/>
                    <a:pt x="565" y="96"/>
                    <a:pt x="565" y="96"/>
                  </a:cubicBezTo>
                  <a:cubicBezTo>
                    <a:pt x="562" y="93"/>
                    <a:pt x="560" y="90"/>
                    <a:pt x="556" y="88"/>
                  </a:cubicBezTo>
                  <a:cubicBezTo>
                    <a:pt x="553" y="85"/>
                    <a:pt x="550" y="83"/>
                    <a:pt x="547" y="81"/>
                  </a:cubicBezTo>
                  <a:cubicBezTo>
                    <a:pt x="546" y="80"/>
                    <a:pt x="546" y="80"/>
                    <a:pt x="546" y="79"/>
                  </a:cubicBezTo>
                  <a:cubicBezTo>
                    <a:pt x="545" y="79"/>
                    <a:pt x="545" y="80"/>
                    <a:pt x="544" y="80"/>
                  </a:cubicBezTo>
                  <a:cubicBezTo>
                    <a:pt x="543" y="79"/>
                    <a:pt x="543" y="78"/>
                    <a:pt x="543" y="78"/>
                  </a:cubicBezTo>
                  <a:close/>
                  <a:moveTo>
                    <a:pt x="492" y="233"/>
                  </a:moveTo>
                  <a:cubicBezTo>
                    <a:pt x="491" y="231"/>
                    <a:pt x="489" y="231"/>
                    <a:pt x="489" y="229"/>
                  </a:cubicBezTo>
                  <a:cubicBezTo>
                    <a:pt x="488" y="228"/>
                    <a:pt x="487" y="228"/>
                    <a:pt x="487" y="226"/>
                  </a:cubicBezTo>
                  <a:cubicBezTo>
                    <a:pt x="486" y="226"/>
                    <a:pt x="486" y="226"/>
                    <a:pt x="486" y="225"/>
                  </a:cubicBezTo>
                  <a:cubicBezTo>
                    <a:pt x="485" y="224"/>
                    <a:pt x="484" y="224"/>
                    <a:pt x="483" y="223"/>
                  </a:cubicBezTo>
                  <a:cubicBezTo>
                    <a:pt x="483" y="222"/>
                    <a:pt x="483" y="221"/>
                    <a:pt x="482" y="221"/>
                  </a:cubicBezTo>
                  <a:cubicBezTo>
                    <a:pt x="482" y="220"/>
                    <a:pt x="481" y="220"/>
                    <a:pt x="481" y="220"/>
                  </a:cubicBezTo>
                  <a:cubicBezTo>
                    <a:pt x="479" y="218"/>
                    <a:pt x="479" y="216"/>
                    <a:pt x="477" y="215"/>
                  </a:cubicBezTo>
                  <a:cubicBezTo>
                    <a:pt x="477" y="215"/>
                    <a:pt x="476" y="214"/>
                    <a:pt x="475" y="214"/>
                  </a:cubicBezTo>
                  <a:cubicBezTo>
                    <a:pt x="474" y="213"/>
                    <a:pt x="472" y="212"/>
                    <a:pt x="471" y="211"/>
                  </a:cubicBezTo>
                  <a:cubicBezTo>
                    <a:pt x="471" y="210"/>
                    <a:pt x="471" y="209"/>
                    <a:pt x="470" y="209"/>
                  </a:cubicBezTo>
                  <a:cubicBezTo>
                    <a:pt x="470" y="208"/>
                    <a:pt x="469" y="208"/>
                    <a:pt x="468" y="208"/>
                  </a:cubicBezTo>
                  <a:cubicBezTo>
                    <a:pt x="468" y="207"/>
                    <a:pt x="467" y="206"/>
                    <a:pt x="467" y="206"/>
                  </a:cubicBezTo>
                  <a:cubicBezTo>
                    <a:pt x="466" y="205"/>
                    <a:pt x="466" y="205"/>
                    <a:pt x="465" y="205"/>
                  </a:cubicBezTo>
                  <a:cubicBezTo>
                    <a:pt x="464" y="204"/>
                    <a:pt x="463" y="203"/>
                    <a:pt x="462" y="202"/>
                  </a:cubicBezTo>
                  <a:cubicBezTo>
                    <a:pt x="460" y="201"/>
                    <a:pt x="459" y="199"/>
                    <a:pt x="458" y="198"/>
                  </a:cubicBezTo>
                  <a:cubicBezTo>
                    <a:pt x="455" y="198"/>
                    <a:pt x="454" y="195"/>
                    <a:pt x="453" y="194"/>
                  </a:cubicBezTo>
                  <a:cubicBezTo>
                    <a:pt x="452" y="194"/>
                    <a:pt x="452" y="194"/>
                    <a:pt x="451" y="194"/>
                  </a:cubicBezTo>
                  <a:cubicBezTo>
                    <a:pt x="451" y="194"/>
                    <a:pt x="450" y="193"/>
                    <a:pt x="450" y="192"/>
                  </a:cubicBezTo>
                  <a:cubicBezTo>
                    <a:pt x="449" y="192"/>
                    <a:pt x="448" y="192"/>
                    <a:pt x="448" y="191"/>
                  </a:cubicBezTo>
                  <a:cubicBezTo>
                    <a:pt x="446" y="191"/>
                    <a:pt x="446" y="189"/>
                    <a:pt x="445" y="188"/>
                  </a:cubicBezTo>
                  <a:cubicBezTo>
                    <a:pt x="444" y="188"/>
                    <a:pt x="444" y="189"/>
                    <a:pt x="443" y="189"/>
                  </a:cubicBezTo>
                  <a:cubicBezTo>
                    <a:pt x="442" y="187"/>
                    <a:pt x="441" y="186"/>
                    <a:pt x="440" y="185"/>
                  </a:cubicBezTo>
                  <a:cubicBezTo>
                    <a:pt x="437" y="186"/>
                    <a:pt x="437" y="184"/>
                    <a:pt x="436" y="183"/>
                  </a:cubicBezTo>
                  <a:cubicBezTo>
                    <a:pt x="435" y="183"/>
                    <a:pt x="434" y="183"/>
                    <a:pt x="434" y="183"/>
                  </a:cubicBezTo>
                  <a:cubicBezTo>
                    <a:pt x="429" y="181"/>
                    <a:pt x="425" y="178"/>
                    <a:pt x="421" y="176"/>
                  </a:cubicBezTo>
                  <a:cubicBezTo>
                    <a:pt x="417" y="176"/>
                    <a:pt x="415" y="173"/>
                    <a:pt x="412" y="173"/>
                  </a:cubicBezTo>
                  <a:cubicBezTo>
                    <a:pt x="412" y="172"/>
                    <a:pt x="411" y="173"/>
                    <a:pt x="410" y="172"/>
                  </a:cubicBezTo>
                  <a:cubicBezTo>
                    <a:pt x="409" y="172"/>
                    <a:pt x="407" y="170"/>
                    <a:pt x="406" y="170"/>
                  </a:cubicBezTo>
                  <a:cubicBezTo>
                    <a:pt x="405" y="169"/>
                    <a:pt x="404" y="170"/>
                    <a:pt x="404" y="170"/>
                  </a:cubicBezTo>
                  <a:cubicBezTo>
                    <a:pt x="403" y="168"/>
                    <a:pt x="401" y="169"/>
                    <a:pt x="399" y="168"/>
                  </a:cubicBezTo>
                  <a:cubicBezTo>
                    <a:pt x="398" y="168"/>
                    <a:pt x="397" y="167"/>
                    <a:pt x="396" y="167"/>
                  </a:cubicBezTo>
                  <a:cubicBezTo>
                    <a:pt x="395" y="166"/>
                    <a:pt x="394" y="167"/>
                    <a:pt x="392" y="167"/>
                  </a:cubicBezTo>
                  <a:cubicBezTo>
                    <a:pt x="391" y="166"/>
                    <a:pt x="390" y="166"/>
                    <a:pt x="389" y="165"/>
                  </a:cubicBezTo>
                  <a:cubicBezTo>
                    <a:pt x="387" y="165"/>
                    <a:pt x="385" y="165"/>
                    <a:pt x="383" y="165"/>
                  </a:cubicBezTo>
                  <a:cubicBezTo>
                    <a:pt x="382" y="164"/>
                    <a:pt x="381" y="164"/>
                    <a:pt x="380" y="164"/>
                  </a:cubicBezTo>
                  <a:cubicBezTo>
                    <a:pt x="379" y="163"/>
                    <a:pt x="378" y="164"/>
                    <a:pt x="377" y="163"/>
                  </a:cubicBezTo>
                  <a:cubicBezTo>
                    <a:pt x="376" y="163"/>
                    <a:pt x="374" y="161"/>
                    <a:pt x="372" y="163"/>
                  </a:cubicBezTo>
                  <a:cubicBezTo>
                    <a:pt x="370" y="162"/>
                    <a:pt x="367" y="162"/>
                    <a:pt x="365" y="161"/>
                  </a:cubicBezTo>
                  <a:cubicBezTo>
                    <a:pt x="363" y="161"/>
                    <a:pt x="361" y="162"/>
                    <a:pt x="360" y="161"/>
                  </a:cubicBezTo>
                  <a:cubicBezTo>
                    <a:pt x="359" y="161"/>
                    <a:pt x="359" y="161"/>
                    <a:pt x="358" y="160"/>
                  </a:cubicBezTo>
                  <a:cubicBezTo>
                    <a:pt x="354" y="160"/>
                    <a:pt x="348" y="160"/>
                    <a:pt x="344" y="160"/>
                  </a:cubicBezTo>
                  <a:cubicBezTo>
                    <a:pt x="340" y="160"/>
                    <a:pt x="335" y="160"/>
                    <a:pt x="331" y="161"/>
                  </a:cubicBezTo>
                  <a:cubicBezTo>
                    <a:pt x="330" y="161"/>
                    <a:pt x="330" y="162"/>
                    <a:pt x="329" y="162"/>
                  </a:cubicBezTo>
                  <a:cubicBezTo>
                    <a:pt x="328" y="162"/>
                    <a:pt x="327" y="161"/>
                    <a:pt x="326" y="161"/>
                  </a:cubicBezTo>
                  <a:cubicBezTo>
                    <a:pt x="325" y="161"/>
                    <a:pt x="324" y="162"/>
                    <a:pt x="323" y="162"/>
                  </a:cubicBezTo>
                  <a:cubicBezTo>
                    <a:pt x="322" y="162"/>
                    <a:pt x="320" y="162"/>
                    <a:pt x="319" y="162"/>
                  </a:cubicBezTo>
                  <a:cubicBezTo>
                    <a:pt x="316" y="162"/>
                    <a:pt x="313" y="164"/>
                    <a:pt x="309" y="164"/>
                  </a:cubicBezTo>
                  <a:cubicBezTo>
                    <a:pt x="308" y="165"/>
                    <a:pt x="306" y="164"/>
                    <a:pt x="304" y="165"/>
                  </a:cubicBezTo>
                  <a:cubicBezTo>
                    <a:pt x="303" y="165"/>
                    <a:pt x="302" y="166"/>
                    <a:pt x="300" y="166"/>
                  </a:cubicBezTo>
                  <a:cubicBezTo>
                    <a:pt x="299" y="167"/>
                    <a:pt x="297" y="166"/>
                    <a:pt x="296" y="167"/>
                  </a:cubicBezTo>
                  <a:cubicBezTo>
                    <a:pt x="295" y="167"/>
                    <a:pt x="294" y="168"/>
                    <a:pt x="293" y="168"/>
                  </a:cubicBezTo>
                  <a:cubicBezTo>
                    <a:pt x="292" y="168"/>
                    <a:pt x="290" y="168"/>
                    <a:pt x="290" y="169"/>
                  </a:cubicBezTo>
                  <a:cubicBezTo>
                    <a:pt x="287" y="170"/>
                    <a:pt x="285" y="172"/>
                    <a:pt x="282" y="172"/>
                  </a:cubicBezTo>
                  <a:cubicBezTo>
                    <a:pt x="281" y="172"/>
                    <a:pt x="280" y="172"/>
                    <a:pt x="280" y="172"/>
                  </a:cubicBezTo>
                  <a:cubicBezTo>
                    <a:pt x="279" y="172"/>
                    <a:pt x="279" y="173"/>
                    <a:pt x="278" y="173"/>
                  </a:cubicBezTo>
                  <a:cubicBezTo>
                    <a:pt x="277" y="173"/>
                    <a:pt x="276" y="173"/>
                    <a:pt x="276" y="173"/>
                  </a:cubicBezTo>
                  <a:cubicBezTo>
                    <a:pt x="275" y="174"/>
                    <a:pt x="275" y="175"/>
                    <a:pt x="275" y="175"/>
                  </a:cubicBezTo>
                  <a:cubicBezTo>
                    <a:pt x="272" y="175"/>
                    <a:pt x="271" y="177"/>
                    <a:pt x="270" y="177"/>
                  </a:cubicBezTo>
                  <a:cubicBezTo>
                    <a:pt x="267" y="178"/>
                    <a:pt x="264" y="179"/>
                    <a:pt x="261" y="180"/>
                  </a:cubicBezTo>
                  <a:cubicBezTo>
                    <a:pt x="260" y="181"/>
                    <a:pt x="260" y="182"/>
                    <a:pt x="259" y="182"/>
                  </a:cubicBezTo>
                  <a:cubicBezTo>
                    <a:pt x="257" y="184"/>
                    <a:pt x="254" y="184"/>
                    <a:pt x="251" y="186"/>
                  </a:cubicBezTo>
                  <a:cubicBezTo>
                    <a:pt x="249" y="187"/>
                    <a:pt x="247" y="189"/>
                    <a:pt x="246" y="190"/>
                  </a:cubicBezTo>
                  <a:cubicBezTo>
                    <a:pt x="243" y="191"/>
                    <a:pt x="242" y="192"/>
                    <a:pt x="241" y="193"/>
                  </a:cubicBezTo>
                  <a:cubicBezTo>
                    <a:pt x="239" y="194"/>
                    <a:pt x="238" y="194"/>
                    <a:pt x="237" y="195"/>
                  </a:cubicBezTo>
                  <a:cubicBezTo>
                    <a:pt x="235" y="197"/>
                    <a:pt x="232" y="200"/>
                    <a:pt x="229" y="201"/>
                  </a:cubicBezTo>
                  <a:cubicBezTo>
                    <a:pt x="227" y="204"/>
                    <a:pt x="225" y="206"/>
                    <a:pt x="222" y="208"/>
                  </a:cubicBezTo>
                  <a:cubicBezTo>
                    <a:pt x="222" y="210"/>
                    <a:pt x="220" y="211"/>
                    <a:pt x="219" y="212"/>
                  </a:cubicBezTo>
                  <a:cubicBezTo>
                    <a:pt x="217" y="214"/>
                    <a:pt x="216" y="217"/>
                    <a:pt x="213" y="217"/>
                  </a:cubicBezTo>
                  <a:cubicBezTo>
                    <a:pt x="212" y="218"/>
                    <a:pt x="212" y="219"/>
                    <a:pt x="212" y="220"/>
                  </a:cubicBezTo>
                  <a:cubicBezTo>
                    <a:pt x="209" y="221"/>
                    <a:pt x="209" y="225"/>
                    <a:pt x="205" y="226"/>
                  </a:cubicBezTo>
                  <a:cubicBezTo>
                    <a:pt x="203" y="229"/>
                    <a:pt x="202" y="232"/>
                    <a:pt x="199" y="234"/>
                  </a:cubicBezTo>
                  <a:cubicBezTo>
                    <a:pt x="197" y="236"/>
                    <a:pt x="197" y="239"/>
                    <a:pt x="195" y="241"/>
                  </a:cubicBezTo>
                  <a:cubicBezTo>
                    <a:pt x="194" y="242"/>
                    <a:pt x="193" y="243"/>
                    <a:pt x="193" y="243"/>
                  </a:cubicBezTo>
                  <a:cubicBezTo>
                    <a:pt x="192" y="244"/>
                    <a:pt x="192" y="245"/>
                    <a:pt x="192" y="246"/>
                  </a:cubicBezTo>
                  <a:cubicBezTo>
                    <a:pt x="191" y="247"/>
                    <a:pt x="191" y="247"/>
                    <a:pt x="190" y="248"/>
                  </a:cubicBezTo>
                  <a:cubicBezTo>
                    <a:pt x="190" y="249"/>
                    <a:pt x="189" y="250"/>
                    <a:pt x="188" y="252"/>
                  </a:cubicBezTo>
                  <a:cubicBezTo>
                    <a:pt x="187" y="254"/>
                    <a:pt x="186" y="256"/>
                    <a:pt x="187" y="259"/>
                  </a:cubicBezTo>
                  <a:cubicBezTo>
                    <a:pt x="190" y="261"/>
                    <a:pt x="193" y="260"/>
                    <a:pt x="195" y="259"/>
                  </a:cubicBezTo>
                  <a:cubicBezTo>
                    <a:pt x="198" y="259"/>
                    <a:pt x="201" y="259"/>
                    <a:pt x="204" y="259"/>
                  </a:cubicBezTo>
                  <a:cubicBezTo>
                    <a:pt x="213" y="259"/>
                    <a:pt x="223" y="259"/>
                    <a:pt x="232" y="259"/>
                  </a:cubicBezTo>
                  <a:cubicBezTo>
                    <a:pt x="234" y="257"/>
                    <a:pt x="237" y="258"/>
                    <a:pt x="240" y="258"/>
                  </a:cubicBezTo>
                  <a:cubicBezTo>
                    <a:pt x="245" y="258"/>
                    <a:pt x="250" y="258"/>
                    <a:pt x="255" y="258"/>
                  </a:cubicBezTo>
                  <a:cubicBezTo>
                    <a:pt x="256" y="258"/>
                    <a:pt x="258" y="257"/>
                    <a:pt x="259" y="257"/>
                  </a:cubicBezTo>
                  <a:cubicBezTo>
                    <a:pt x="260" y="257"/>
                    <a:pt x="261" y="258"/>
                    <a:pt x="262" y="258"/>
                  </a:cubicBezTo>
                  <a:cubicBezTo>
                    <a:pt x="263" y="258"/>
                    <a:pt x="265" y="257"/>
                    <a:pt x="266" y="257"/>
                  </a:cubicBezTo>
                  <a:cubicBezTo>
                    <a:pt x="273" y="257"/>
                    <a:pt x="277" y="257"/>
                    <a:pt x="282" y="258"/>
                  </a:cubicBezTo>
                  <a:cubicBezTo>
                    <a:pt x="285" y="259"/>
                    <a:pt x="288" y="260"/>
                    <a:pt x="290" y="262"/>
                  </a:cubicBezTo>
                  <a:cubicBezTo>
                    <a:pt x="294" y="263"/>
                    <a:pt x="296" y="265"/>
                    <a:pt x="299" y="268"/>
                  </a:cubicBezTo>
                  <a:cubicBezTo>
                    <a:pt x="299" y="270"/>
                    <a:pt x="302" y="272"/>
                    <a:pt x="303" y="274"/>
                  </a:cubicBezTo>
                  <a:cubicBezTo>
                    <a:pt x="304" y="276"/>
                    <a:pt x="305" y="278"/>
                    <a:pt x="306" y="280"/>
                  </a:cubicBezTo>
                  <a:cubicBezTo>
                    <a:pt x="306" y="281"/>
                    <a:pt x="308" y="281"/>
                    <a:pt x="308" y="282"/>
                  </a:cubicBezTo>
                  <a:cubicBezTo>
                    <a:pt x="308" y="283"/>
                    <a:pt x="308" y="284"/>
                    <a:pt x="309" y="284"/>
                  </a:cubicBezTo>
                  <a:cubicBezTo>
                    <a:pt x="309" y="286"/>
                    <a:pt x="312" y="289"/>
                    <a:pt x="314" y="289"/>
                  </a:cubicBezTo>
                  <a:cubicBezTo>
                    <a:pt x="317" y="289"/>
                    <a:pt x="317" y="283"/>
                    <a:pt x="318" y="279"/>
                  </a:cubicBezTo>
                  <a:cubicBezTo>
                    <a:pt x="318" y="278"/>
                    <a:pt x="319" y="277"/>
                    <a:pt x="319" y="276"/>
                  </a:cubicBezTo>
                  <a:cubicBezTo>
                    <a:pt x="320" y="275"/>
                    <a:pt x="319" y="274"/>
                    <a:pt x="319" y="274"/>
                  </a:cubicBezTo>
                  <a:cubicBezTo>
                    <a:pt x="320" y="273"/>
                    <a:pt x="321" y="272"/>
                    <a:pt x="321" y="271"/>
                  </a:cubicBezTo>
                  <a:cubicBezTo>
                    <a:pt x="321" y="270"/>
                    <a:pt x="321" y="268"/>
                    <a:pt x="321" y="267"/>
                  </a:cubicBezTo>
                  <a:cubicBezTo>
                    <a:pt x="322" y="265"/>
                    <a:pt x="324" y="264"/>
                    <a:pt x="323" y="262"/>
                  </a:cubicBezTo>
                  <a:cubicBezTo>
                    <a:pt x="324" y="261"/>
                    <a:pt x="325" y="260"/>
                    <a:pt x="324" y="258"/>
                  </a:cubicBezTo>
                  <a:cubicBezTo>
                    <a:pt x="326" y="256"/>
                    <a:pt x="328" y="256"/>
                    <a:pt x="330" y="254"/>
                  </a:cubicBezTo>
                  <a:cubicBezTo>
                    <a:pt x="331" y="253"/>
                    <a:pt x="331" y="252"/>
                    <a:pt x="332" y="251"/>
                  </a:cubicBezTo>
                  <a:cubicBezTo>
                    <a:pt x="332" y="251"/>
                    <a:pt x="333" y="252"/>
                    <a:pt x="334" y="251"/>
                  </a:cubicBezTo>
                  <a:cubicBezTo>
                    <a:pt x="335" y="251"/>
                    <a:pt x="336" y="250"/>
                    <a:pt x="337" y="250"/>
                  </a:cubicBezTo>
                  <a:cubicBezTo>
                    <a:pt x="340" y="249"/>
                    <a:pt x="343" y="248"/>
                    <a:pt x="347" y="249"/>
                  </a:cubicBezTo>
                  <a:cubicBezTo>
                    <a:pt x="349" y="249"/>
                    <a:pt x="352" y="248"/>
                    <a:pt x="355" y="249"/>
                  </a:cubicBezTo>
                  <a:cubicBezTo>
                    <a:pt x="355" y="249"/>
                    <a:pt x="356" y="249"/>
                    <a:pt x="357" y="249"/>
                  </a:cubicBezTo>
                  <a:cubicBezTo>
                    <a:pt x="359" y="250"/>
                    <a:pt x="362" y="250"/>
                    <a:pt x="364" y="250"/>
                  </a:cubicBezTo>
                  <a:cubicBezTo>
                    <a:pt x="365" y="250"/>
                    <a:pt x="366" y="251"/>
                    <a:pt x="367" y="251"/>
                  </a:cubicBezTo>
                  <a:cubicBezTo>
                    <a:pt x="369" y="252"/>
                    <a:pt x="371" y="252"/>
                    <a:pt x="372" y="253"/>
                  </a:cubicBezTo>
                  <a:cubicBezTo>
                    <a:pt x="377" y="253"/>
                    <a:pt x="379" y="256"/>
                    <a:pt x="383" y="256"/>
                  </a:cubicBezTo>
                  <a:cubicBezTo>
                    <a:pt x="387" y="258"/>
                    <a:pt x="386" y="262"/>
                    <a:pt x="383" y="264"/>
                  </a:cubicBezTo>
                  <a:cubicBezTo>
                    <a:pt x="379" y="266"/>
                    <a:pt x="373" y="267"/>
                    <a:pt x="369" y="270"/>
                  </a:cubicBezTo>
                  <a:cubicBezTo>
                    <a:pt x="366" y="270"/>
                    <a:pt x="364" y="272"/>
                    <a:pt x="364" y="274"/>
                  </a:cubicBezTo>
                  <a:cubicBezTo>
                    <a:pt x="364" y="274"/>
                    <a:pt x="365" y="275"/>
                    <a:pt x="365" y="276"/>
                  </a:cubicBezTo>
                  <a:cubicBezTo>
                    <a:pt x="366" y="277"/>
                    <a:pt x="366" y="278"/>
                    <a:pt x="366" y="279"/>
                  </a:cubicBezTo>
                  <a:cubicBezTo>
                    <a:pt x="366" y="280"/>
                    <a:pt x="367" y="281"/>
                    <a:pt x="368" y="282"/>
                  </a:cubicBezTo>
                  <a:cubicBezTo>
                    <a:pt x="368" y="282"/>
                    <a:pt x="368" y="283"/>
                    <a:pt x="368" y="283"/>
                  </a:cubicBezTo>
                  <a:cubicBezTo>
                    <a:pt x="369" y="284"/>
                    <a:pt x="369" y="285"/>
                    <a:pt x="370" y="285"/>
                  </a:cubicBezTo>
                  <a:cubicBezTo>
                    <a:pt x="371" y="288"/>
                    <a:pt x="372" y="292"/>
                    <a:pt x="374" y="293"/>
                  </a:cubicBezTo>
                  <a:cubicBezTo>
                    <a:pt x="377" y="293"/>
                    <a:pt x="378" y="291"/>
                    <a:pt x="378" y="288"/>
                  </a:cubicBezTo>
                  <a:cubicBezTo>
                    <a:pt x="380" y="286"/>
                    <a:pt x="381" y="284"/>
                    <a:pt x="382" y="282"/>
                  </a:cubicBezTo>
                  <a:cubicBezTo>
                    <a:pt x="384" y="281"/>
                    <a:pt x="384" y="278"/>
                    <a:pt x="384" y="276"/>
                  </a:cubicBezTo>
                  <a:cubicBezTo>
                    <a:pt x="388" y="273"/>
                    <a:pt x="389" y="267"/>
                    <a:pt x="393" y="264"/>
                  </a:cubicBezTo>
                  <a:cubicBezTo>
                    <a:pt x="393" y="264"/>
                    <a:pt x="394" y="264"/>
                    <a:pt x="395" y="264"/>
                  </a:cubicBezTo>
                  <a:cubicBezTo>
                    <a:pt x="397" y="260"/>
                    <a:pt x="402" y="258"/>
                    <a:pt x="407" y="257"/>
                  </a:cubicBezTo>
                  <a:cubicBezTo>
                    <a:pt x="415" y="254"/>
                    <a:pt x="424" y="252"/>
                    <a:pt x="434" y="254"/>
                  </a:cubicBezTo>
                  <a:cubicBezTo>
                    <a:pt x="436" y="252"/>
                    <a:pt x="441" y="254"/>
                    <a:pt x="446" y="254"/>
                  </a:cubicBezTo>
                  <a:cubicBezTo>
                    <a:pt x="448" y="254"/>
                    <a:pt x="449" y="254"/>
                    <a:pt x="450" y="254"/>
                  </a:cubicBezTo>
                  <a:cubicBezTo>
                    <a:pt x="450" y="254"/>
                    <a:pt x="451" y="253"/>
                    <a:pt x="452" y="253"/>
                  </a:cubicBezTo>
                  <a:cubicBezTo>
                    <a:pt x="456" y="253"/>
                    <a:pt x="462" y="253"/>
                    <a:pt x="468" y="253"/>
                  </a:cubicBezTo>
                  <a:cubicBezTo>
                    <a:pt x="469" y="253"/>
                    <a:pt x="470" y="253"/>
                    <a:pt x="471" y="253"/>
                  </a:cubicBezTo>
                  <a:cubicBezTo>
                    <a:pt x="473" y="253"/>
                    <a:pt x="475" y="252"/>
                    <a:pt x="476" y="252"/>
                  </a:cubicBezTo>
                  <a:cubicBezTo>
                    <a:pt x="478" y="252"/>
                    <a:pt x="480" y="253"/>
                    <a:pt x="481" y="253"/>
                  </a:cubicBezTo>
                  <a:cubicBezTo>
                    <a:pt x="482" y="253"/>
                    <a:pt x="483" y="252"/>
                    <a:pt x="484" y="252"/>
                  </a:cubicBezTo>
                  <a:cubicBezTo>
                    <a:pt x="489" y="252"/>
                    <a:pt x="494" y="253"/>
                    <a:pt x="499" y="252"/>
                  </a:cubicBezTo>
                  <a:cubicBezTo>
                    <a:pt x="503" y="247"/>
                    <a:pt x="496" y="242"/>
                    <a:pt x="496" y="237"/>
                  </a:cubicBezTo>
                  <a:cubicBezTo>
                    <a:pt x="494" y="236"/>
                    <a:pt x="493" y="234"/>
                    <a:pt x="492" y="233"/>
                  </a:cubicBezTo>
                  <a:close/>
                  <a:moveTo>
                    <a:pt x="614" y="234"/>
                  </a:moveTo>
                  <a:cubicBezTo>
                    <a:pt x="614" y="237"/>
                    <a:pt x="616" y="237"/>
                    <a:pt x="615" y="240"/>
                  </a:cubicBezTo>
                  <a:cubicBezTo>
                    <a:pt x="616" y="243"/>
                    <a:pt x="620" y="242"/>
                    <a:pt x="621" y="240"/>
                  </a:cubicBezTo>
                  <a:cubicBezTo>
                    <a:pt x="621" y="237"/>
                    <a:pt x="620" y="235"/>
                    <a:pt x="619" y="233"/>
                  </a:cubicBezTo>
                  <a:cubicBezTo>
                    <a:pt x="617" y="233"/>
                    <a:pt x="615" y="232"/>
                    <a:pt x="614" y="234"/>
                  </a:cubicBezTo>
                  <a:close/>
                  <a:moveTo>
                    <a:pt x="536" y="262"/>
                  </a:moveTo>
                  <a:cubicBezTo>
                    <a:pt x="534" y="263"/>
                    <a:pt x="532" y="262"/>
                    <a:pt x="530" y="261"/>
                  </a:cubicBezTo>
                  <a:cubicBezTo>
                    <a:pt x="529" y="261"/>
                    <a:pt x="528" y="261"/>
                    <a:pt x="527" y="261"/>
                  </a:cubicBezTo>
                  <a:cubicBezTo>
                    <a:pt x="525" y="260"/>
                    <a:pt x="524" y="257"/>
                    <a:pt x="522" y="256"/>
                  </a:cubicBezTo>
                  <a:cubicBezTo>
                    <a:pt x="517" y="256"/>
                    <a:pt x="519" y="258"/>
                    <a:pt x="520" y="260"/>
                  </a:cubicBezTo>
                  <a:cubicBezTo>
                    <a:pt x="520" y="261"/>
                    <a:pt x="521" y="263"/>
                    <a:pt x="522" y="265"/>
                  </a:cubicBezTo>
                  <a:cubicBezTo>
                    <a:pt x="524" y="268"/>
                    <a:pt x="525" y="268"/>
                    <a:pt x="528" y="270"/>
                  </a:cubicBezTo>
                  <a:cubicBezTo>
                    <a:pt x="529" y="271"/>
                    <a:pt x="531" y="272"/>
                    <a:pt x="532" y="272"/>
                  </a:cubicBezTo>
                  <a:cubicBezTo>
                    <a:pt x="534" y="273"/>
                    <a:pt x="537" y="273"/>
                    <a:pt x="538" y="274"/>
                  </a:cubicBezTo>
                  <a:cubicBezTo>
                    <a:pt x="540" y="273"/>
                    <a:pt x="542" y="274"/>
                    <a:pt x="543" y="274"/>
                  </a:cubicBezTo>
                  <a:cubicBezTo>
                    <a:pt x="544" y="273"/>
                    <a:pt x="546" y="272"/>
                    <a:pt x="546" y="270"/>
                  </a:cubicBezTo>
                  <a:cubicBezTo>
                    <a:pt x="546" y="269"/>
                    <a:pt x="545" y="268"/>
                    <a:pt x="545" y="266"/>
                  </a:cubicBezTo>
                  <a:cubicBezTo>
                    <a:pt x="543" y="264"/>
                    <a:pt x="539" y="264"/>
                    <a:pt x="536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xmlns="" id="{E21A915A-72FE-412A-8A0A-974766B7A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" y="1255"/>
              <a:ext cx="73" cy="75"/>
            </a:xfrm>
            <a:custGeom>
              <a:avLst/>
              <a:gdLst>
                <a:gd name="T0" fmla="*/ 17 w 35"/>
                <a:gd name="T1" fmla="*/ 35 h 36"/>
                <a:gd name="T2" fmla="*/ 15 w 35"/>
                <a:gd name="T3" fmla="*/ 26 h 36"/>
                <a:gd name="T4" fmla="*/ 11 w 35"/>
                <a:gd name="T5" fmla="*/ 25 h 36"/>
                <a:gd name="T6" fmla="*/ 9 w 35"/>
                <a:gd name="T7" fmla="*/ 26 h 36"/>
                <a:gd name="T8" fmla="*/ 3 w 35"/>
                <a:gd name="T9" fmla="*/ 23 h 36"/>
                <a:gd name="T10" fmla="*/ 0 w 35"/>
                <a:gd name="T11" fmla="*/ 20 h 36"/>
                <a:gd name="T12" fmla="*/ 0 w 35"/>
                <a:gd name="T13" fmla="*/ 15 h 36"/>
                <a:gd name="T14" fmla="*/ 4 w 35"/>
                <a:gd name="T15" fmla="*/ 12 h 36"/>
                <a:gd name="T16" fmla="*/ 6 w 35"/>
                <a:gd name="T17" fmla="*/ 10 h 36"/>
                <a:gd name="T18" fmla="*/ 10 w 35"/>
                <a:gd name="T19" fmla="*/ 8 h 36"/>
                <a:gd name="T20" fmla="*/ 14 w 35"/>
                <a:gd name="T21" fmla="*/ 4 h 36"/>
                <a:gd name="T22" fmla="*/ 15 w 35"/>
                <a:gd name="T23" fmla="*/ 4 h 36"/>
                <a:gd name="T24" fmla="*/ 18 w 35"/>
                <a:gd name="T25" fmla="*/ 1 h 36"/>
                <a:gd name="T26" fmla="*/ 24 w 35"/>
                <a:gd name="T27" fmla="*/ 0 h 36"/>
                <a:gd name="T28" fmla="*/ 33 w 35"/>
                <a:gd name="T29" fmla="*/ 4 h 36"/>
                <a:gd name="T30" fmla="*/ 33 w 35"/>
                <a:gd name="T31" fmla="*/ 6 h 36"/>
                <a:gd name="T32" fmla="*/ 34 w 35"/>
                <a:gd name="T33" fmla="*/ 14 h 36"/>
                <a:gd name="T34" fmla="*/ 33 w 35"/>
                <a:gd name="T35" fmla="*/ 17 h 36"/>
                <a:gd name="T36" fmla="*/ 33 w 35"/>
                <a:gd name="T37" fmla="*/ 18 h 36"/>
                <a:gd name="T38" fmla="*/ 31 w 35"/>
                <a:gd name="T39" fmla="*/ 20 h 36"/>
                <a:gd name="T40" fmla="*/ 30 w 35"/>
                <a:gd name="T41" fmla="*/ 24 h 36"/>
                <a:gd name="T42" fmla="*/ 23 w 35"/>
                <a:gd name="T43" fmla="*/ 31 h 36"/>
                <a:gd name="T44" fmla="*/ 17 w 35"/>
                <a:gd name="T4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36">
                  <a:moveTo>
                    <a:pt x="17" y="35"/>
                  </a:moveTo>
                  <a:cubicBezTo>
                    <a:pt x="16" y="32"/>
                    <a:pt x="16" y="29"/>
                    <a:pt x="15" y="26"/>
                  </a:cubicBezTo>
                  <a:cubicBezTo>
                    <a:pt x="14" y="26"/>
                    <a:pt x="13" y="25"/>
                    <a:pt x="11" y="25"/>
                  </a:cubicBezTo>
                  <a:cubicBezTo>
                    <a:pt x="10" y="25"/>
                    <a:pt x="10" y="26"/>
                    <a:pt x="9" y="26"/>
                  </a:cubicBezTo>
                  <a:cubicBezTo>
                    <a:pt x="6" y="26"/>
                    <a:pt x="5" y="24"/>
                    <a:pt x="3" y="23"/>
                  </a:cubicBezTo>
                  <a:cubicBezTo>
                    <a:pt x="2" y="21"/>
                    <a:pt x="1" y="21"/>
                    <a:pt x="0" y="20"/>
                  </a:cubicBezTo>
                  <a:cubicBezTo>
                    <a:pt x="0" y="18"/>
                    <a:pt x="0" y="17"/>
                    <a:pt x="0" y="15"/>
                  </a:cubicBezTo>
                  <a:cubicBezTo>
                    <a:pt x="0" y="13"/>
                    <a:pt x="2" y="13"/>
                    <a:pt x="4" y="12"/>
                  </a:cubicBezTo>
                  <a:cubicBezTo>
                    <a:pt x="5" y="12"/>
                    <a:pt x="5" y="11"/>
                    <a:pt x="6" y="10"/>
                  </a:cubicBezTo>
                  <a:cubicBezTo>
                    <a:pt x="7" y="9"/>
                    <a:pt x="9" y="9"/>
                    <a:pt x="10" y="8"/>
                  </a:cubicBezTo>
                  <a:cubicBezTo>
                    <a:pt x="12" y="7"/>
                    <a:pt x="12" y="5"/>
                    <a:pt x="14" y="4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6" y="3"/>
                    <a:pt x="17" y="2"/>
                    <a:pt x="18" y="1"/>
                  </a:cubicBezTo>
                  <a:cubicBezTo>
                    <a:pt x="21" y="1"/>
                    <a:pt x="22" y="0"/>
                    <a:pt x="24" y="0"/>
                  </a:cubicBezTo>
                  <a:cubicBezTo>
                    <a:pt x="28" y="0"/>
                    <a:pt x="31" y="2"/>
                    <a:pt x="33" y="4"/>
                  </a:cubicBezTo>
                  <a:cubicBezTo>
                    <a:pt x="33" y="5"/>
                    <a:pt x="33" y="5"/>
                    <a:pt x="33" y="6"/>
                  </a:cubicBezTo>
                  <a:cubicBezTo>
                    <a:pt x="35" y="8"/>
                    <a:pt x="35" y="11"/>
                    <a:pt x="34" y="14"/>
                  </a:cubicBezTo>
                  <a:cubicBezTo>
                    <a:pt x="34" y="14"/>
                    <a:pt x="33" y="15"/>
                    <a:pt x="33" y="17"/>
                  </a:cubicBezTo>
                  <a:cubicBezTo>
                    <a:pt x="33" y="17"/>
                    <a:pt x="33" y="18"/>
                    <a:pt x="33" y="18"/>
                  </a:cubicBezTo>
                  <a:cubicBezTo>
                    <a:pt x="32" y="19"/>
                    <a:pt x="32" y="19"/>
                    <a:pt x="31" y="20"/>
                  </a:cubicBezTo>
                  <a:cubicBezTo>
                    <a:pt x="31" y="21"/>
                    <a:pt x="31" y="23"/>
                    <a:pt x="30" y="24"/>
                  </a:cubicBezTo>
                  <a:cubicBezTo>
                    <a:pt x="29" y="26"/>
                    <a:pt x="25" y="29"/>
                    <a:pt x="23" y="31"/>
                  </a:cubicBezTo>
                  <a:cubicBezTo>
                    <a:pt x="23" y="34"/>
                    <a:pt x="20" y="36"/>
                    <a:pt x="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xmlns="" id="{F182158E-ED2E-4EC0-AC3A-F130D3F10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7" y="1255"/>
              <a:ext cx="44" cy="48"/>
            </a:xfrm>
            <a:custGeom>
              <a:avLst/>
              <a:gdLst>
                <a:gd name="T0" fmla="*/ 17 w 21"/>
                <a:gd name="T1" fmla="*/ 5 h 23"/>
                <a:gd name="T2" fmla="*/ 20 w 21"/>
                <a:gd name="T3" fmla="*/ 9 h 23"/>
                <a:gd name="T4" fmla="*/ 19 w 21"/>
                <a:gd name="T5" fmla="*/ 16 h 23"/>
                <a:gd name="T6" fmla="*/ 18 w 21"/>
                <a:gd name="T7" fmla="*/ 17 h 23"/>
                <a:gd name="T8" fmla="*/ 16 w 21"/>
                <a:gd name="T9" fmla="*/ 18 h 23"/>
                <a:gd name="T10" fmla="*/ 11 w 21"/>
                <a:gd name="T11" fmla="*/ 21 h 23"/>
                <a:gd name="T12" fmla="*/ 7 w 21"/>
                <a:gd name="T13" fmla="*/ 22 h 23"/>
                <a:gd name="T14" fmla="*/ 6 w 21"/>
                <a:gd name="T15" fmla="*/ 20 h 23"/>
                <a:gd name="T16" fmla="*/ 4 w 21"/>
                <a:gd name="T17" fmla="*/ 18 h 23"/>
                <a:gd name="T18" fmla="*/ 3 w 21"/>
                <a:gd name="T19" fmla="*/ 16 h 23"/>
                <a:gd name="T20" fmla="*/ 2 w 21"/>
                <a:gd name="T21" fmla="*/ 14 h 23"/>
                <a:gd name="T22" fmla="*/ 1 w 21"/>
                <a:gd name="T23" fmla="*/ 4 h 23"/>
                <a:gd name="T24" fmla="*/ 11 w 21"/>
                <a:gd name="T25" fmla="*/ 3 h 23"/>
                <a:gd name="T26" fmla="*/ 12 w 21"/>
                <a:gd name="T27" fmla="*/ 3 h 23"/>
                <a:gd name="T28" fmla="*/ 14 w 21"/>
                <a:gd name="T29" fmla="*/ 5 h 23"/>
                <a:gd name="T30" fmla="*/ 17 w 21"/>
                <a:gd name="T3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23">
                  <a:moveTo>
                    <a:pt x="17" y="5"/>
                  </a:moveTo>
                  <a:cubicBezTo>
                    <a:pt x="19" y="6"/>
                    <a:pt x="20" y="7"/>
                    <a:pt x="20" y="9"/>
                  </a:cubicBezTo>
                  <a:cubicBezTo>
                    <a:pt x="21" y="11"/>
                    <a:pt x="20" y="15"/>
                    <a:pt x="19" y="16"/>
                  </a:cubicBezTo>
                  <a:cubicBezTo>
                    <a:pt x="19" y="16"/>
                    <a:pt x="18" y="16"/>
                    <a:pt x="18" y="17"/>
                  </a:cubicBezTo>
                  <a:cubicBezTo>
                    <a:pt x="17" y="17"/>
                    <a:pt x="17" y="18"/>
                    <a:pt x="16" y="18"/>
                  </a:cubicBezTo>
                  <a:cubicBezTo>
                    <a:pt x="15" y="20"/>
                    <a:pt x="13" y="20"/>
                    <a:pt x="11" y="21"/>
                  </a:cubicBezTo>
                  <a:cubicBezTo>
                    <a:pt x="10" y="22"/>
                    <a:pt x="9" y="23"/>
                    <a:pt x="7" y="22"/>
                  </a:cubicBezTo>
                  <a:cubicBezTo>
                    <a:pt x="6" y="22"/>
                    <a:pt x="6" y="21"/>
                    <a:pt x="6" y="20"/>
                  </a:cubicBezTo>
                  <a:cubicBezTo>
                    <a:pt x="5" y="19"/>
                    <a:pt x="4" y="19"/>
                    <a:pt x="4" y="18"/>
                  </a:cubicBezTo>
                  <a:cubicBezTo>
                    <a:pt x="4" y="17"/>
                    <a:pt x="3" y="16"/>
                    <a:pt x="3" y="16"/>
                  </a:cubicBezTo>
                  <a:cubicBezTo>
                    <a:pt x="3" y="15"/>
                    <a:pt x="2" y="14"/>
                    <a:pt x="2" y="14"/>
                  </a:cubicBezTo>
                  <a:cubicBezTo>
                    <a:pt x="0" y="11"/>
                    <a:pt x="1" y="7"/>
                    <a:pt x="1" y="4"/>
                  </a:cubicBezTo>
                  <a:cubicBezTo>
                    <a:pt x="2" y="1"/>
                    <a:pt x="8" y="0"/>
                    <a:pt x="11" y="3"/>
                  </a:cubicBezTo>
                  <a:cubicBezTo>
                    <a:pt x="12" y="3"/>
                    <a:pt x="12" y="2"/>
                    <a:pt x="12" y="3"/>
                  </a:cubicBezTo>
                  <a:cubicBezTo>
                    <a:pt x="13" y="3"/>
                    <a:pt x="13" y="4"/>
                    <a:pt x="14" y="5"/>
                  </a:cubicBezTo>
                  <a:cubicBezTo>
                    <a:pt x="15" y="5"/>
                    <a:pt x="16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xmlns="" id="{01744B54-57AF-4D9A-A772-A4B9B0278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7" y="1312"/>
              <a:ext cx="200" cy="153"/>
            </a:xfrm>
            <a:custGeom>
              <a:avLst/>
              <a:gdLst>
                <a:gd name="T0" fmla="*/ 82 w 96"/>
                <a:gd name="T1" fmla="*/ 2 h 74"/>
                <a:gd name="T2" fmla="*/ 84 w 96"/>
                <a:gd name="T3" fmla="*/ 5 h 74"/>
                <a:gd name="T4" fmla="*/ 84 w 96"/>
                <a:gd name="T5" fmla="*/ 7 h 74"/>
                <a:gd name="T6" fmla="*/ 88 w 96"/>
                <a:gd name="T7" fmla="*/ 11 h 74"/>
                <a:gd name="T8" fmla="*/ 88 w 96"/>
                <a:gd name="T9" fmla="*/ 13 h 74"/>
                <a:gd name="T10" fmla="*/ 89 w 96"/>
                <a:gd name="T11" fmla="*/ 15 h 74"/>
                <a:gd name="T12" fmla="*/ 88 w 96"/>
                <a:gd name="T13" fmla="*/ 22 h 74"/>
                <a:gd name="T14" fmla="*/ 81 w 96"/>
                <a:gd name="T15" fmla="*/ 28 h 74"/>
                <a:gd name="T16" fmla="*/ 81 w 96"/>
                <a:gd name="T17" fmla="*/ 30 h 74"/>
                <a:gd name="T18" fmla="*/ 78 w 96"/>
                <a:gd name="T19" fmla="*/ 33 h 74"/>
                <a:gd name="T20" fmla="*/ 78 w 96"/>
                <a:gd name="T21" fmla="*/ 36 h 74"/>
                <a:gd name="T22" fmla="*/ 76 w 96"/>
                <a:gd name="T23" fmla="*/ 42 h 74"/>
                <a:gd name="T24" fmla="*/ 94 w 96"/>
                <a:gd name="T25" fmla="*/ 43 h 74"/>
                <a:gd name="T26" fmla="*/ 94 w 96"/>
                <a:gd name="T27" fmla="*/ 49 h 74"/>
                <a:gd name="T28" fmla="*/ 88 w 96"/>
                <a:gd name="T29" fmla="*/ 51 h 74"/>
                <a:gd name="T30" fmla="*/ 86 w 96"/>
                <a:gd name="T31" fmla="*/ 52 h 74"/>
                <a:gd name="T32" fmla="*/ 82 w 96"/>
                <a:gd name="T33" fmla="*/ 52 h 74"/>
                <a:gd name="T34" fmla="*/ 69 w 96"/>
                <a:gd name="T35" fmla="*/ 53 h 74"/>
                <a:gd name="T36" fmla="*/ 59 w 96"/>
                <a:gd name="T37" fmla="*/ 64 h 74"/>
                <a:gd name="T38" fmla="*/ 53 w 96"/>
                <a:gd name="T39" fmla="*/ 69 h 74"/>
                <a:gd name="T40" fmla="*/ 46 w 96"/>
                <a:gd name="T41" fmla="*/ 72 h 74"/>
                <a:gd name="T42" fmla="*/ 40 w 96"/>
                <a:gd name="T43" fmla="*/ 74 h 74"/>
                <a:gd name="T44" fmla="*/ 38 w 96"/>
                <a:gd name="T45" fmla="*/ 74 h 74"/>
                <a:gd name="T46" fmla="*/ 25 w 96"/>
                <a:gd name="T47" fmla="*/ 74 h 74"/>
                <a:gd name="T48" fmla="*/ 19 w 96"/>
                <a:gd name="T49" fmla="*/ 71 h 74"/>
                <a:gd name="T50" fmla="*/ 29 w 96"/>
                <a:gd name="T51" fmla="*/ 67 h 74"/>
                <a:gd name="T52" fmla="*/ 36 w 96"/>
                <a:gd name="T53" fmla="*/ 65 h 74"/>
                <a:gd name="T54" fmla="*/ 40 w 96"/>
                <a:gd name="T55" fmla="*/ 62 h 74"/>
                <a:gd name="T56" fmla="*/ 35 w 96"/>
                <a:gd name="T57" fmla="*/ 58 h 74"/>
                <a:gd name="T58" fmla="*/ 26 w 96"/>
                <a:gd name="T59" fmla="*/ 58 h 74"/>
                <a:gd name="T60" fmla="*/ 23 w 96"/>
                <a:gd name="T61" fmla="*/ 58 h 74"/>
                <a:gd name="T62" fmla="*/ 19 w 96"/>
                <a:gd name="T63" fmla="*/ 58 h 74"/>
                <a:gd name="T64" fmla="*/ 14 w 96"/>
                <a:gd name="T65" fmla="*/ 57 h 74"/>
                <a:gd name="T66" fmla="*/ 4 w 96"/>
                <a:gd name="T67" fmla="*/ 50 h 74"/>
                <a:gd name="T68" fmla="*/ 4 w 96"/>
                <a:gd name="T69" fmla="*/ 49 h 74"/>
                <a:gd name="T70" fmla="*/ 0 w 96"/>
                <a:gd name="T71" fmla="*/ 45 h 74"/>
                <a:gd name="T72" fmla="*/ 2 w 96"/>
                <a:gd name="T73" fmla="*/ 40 h 74"/>
                <a:gd name="T74" fmla="*/ 8 w 96"/>
                <a:gd name="T75" fmla="*/ 41 h 74"/>
                <a:gd name="T76" fmla="*/ 11 w 96"/>
                <a:gd name="T77" fmla="*/ 42 h 74"/>
                <a:gd name="T78" fmla="*/ 14 w 96"/>
                <a:gd name="T79" fmla="*/ 43 h 74"/>
                <a:gd name="T80" fmla="*/ 27 w 96"/>
                <a:gd name="T81" fmla="*/ 43 h 74"/>
                <a:gd name="T82" fmla="*/ 32 w 96"/>
                <a:gd name="T83" fmla="*/ 43 h 74"/>
                <a:gd name="T84" fmla="*/ 55 w 96"/>
                <a:gd name="T85" fmla="*/ 42 h 74"/>
                <a:gd name="T86" fmla="*/ 59 w 96"/>
                <a:gd name="T87" fmla="*/ 38 h 74"/>
                <a:gd name="T88" fmla="*/ 63 w 96"/>
                <a:gd name="T89" fmla="*/ 30 h 74"/>
                <a:gd name="T90" fmla="*/ 65 w 96"/>
                <a:gd name="T91" fmla="*/ 24 h 74"/>
                <a:gd name="T92" fmla="*/ 66 w 96"/>
                <a:gd name="T93" fmla="*/ 19 h 74"/>
                <a:gd name="T94" fmla="*/ 71 w 96"/>
                <a:gd name="T95" fmla="*/ 12 h 74"/>
                <a:gd name="T96" fmla="*/ 72 w 96"/>
                <a:gd name="T97" fmla="*/ 7 h 74"/>
                <a:gd name="T98" fmla="*/ 73 w 96"/>
                <a:gd name="T99" fmla="*/ 5 h 74"/>
                <a:gd name="T100" fmla="*/ 74 w 96"/>
                <a:gd name="T101" fmla="*/ 3 h 74"/>
                <a:gd name="T102" fmla="*/ 82 w 96"/>
                <a:gd name="T10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6" h="74">
                  <a:moveTo>
                    <a:pt x="82" y="2"/>
                  </a:moveTo>
                  <a:cubicBezTo>
                    <a:pt x="82" y="3"/>
                    <a:pt x="84" y="4"/>
                    <a:pt x="84" y="5"/>
                  </a:cubicBezTo>
                  <a:cubicBezTo>
                    <a:pt x="84" y="6"/>
                    <a:pt x="84" y="6"/>
                    <a:pt x="84" y="7"/>
                  </a:cubicBezTo>
                  <a:cubicBezTo>
                    <a:pt x="85" y="8"/>
                    <a:pt x="87" y="9"/>
                    <a:pt x="88" y="11"/>
                  </a:cubicBezTo>
                  <a:cubicBezTo>
                    <a:pt x="88" y="11"/>
                    <a:pt x="88" y="12"/>
                    <a:pt x="88" y="13"/>
                  </a:cubicBezTo>
                  <a:cubicBezTo>
                    <a:pt x="89" y="14"/>
                    <a:pt x="89" y="15"/>
                    <a:pt x="89" y="15"/>
                  </a:cubicBezTo>
                  <a:cubicBezTo>
                    <a:pt x="90" y="18"/>
                    <a:pt x="88" y="19"/>
                    <a:pt x="88" y="22"/>
                  </a:cubicBezTo>
                  <a:cubicBezTo>
                    <a:pt x="86" y="23"/>
                    <a:pt x="82" y="25"/>
                    <a:pt x="81" y="28"/>
                  </a:cubicBezTo>
                  <a:cubicBezTo>
                    <a:pt x="81" y="29"/>
                    <a:pt x="81" y="29"/>
                    <a:pt x="81" y="30"/>
                  </a:cubicBezTo>
                  <a:cubicBezTo>
                    <a:pt x="81" y="31"/>
                    <a:pt x="79" y="32"/>
                    <a:pt x="78" y="33"/>
                  </a:cubicBezTo>
                  <a:cubicBezTo>
                    <a:pt x="78" y="34"/>
                    <a:pt x="78" y="35"/>
                    <a:pt x="78" y="36"/>
                  </a:cubicBezTo>
                  <a:cubicBezTo>
                    <a:pt x="77" y="38"/>
                    <a:pt x="76" y="39"/>
                    <a:pt x="76" y="42"/>
                  </a:cubicBezTo>
                  <a:cubicBezTo>
                    <a:pt x="80" y="46"/>
                    <a:pt x="88" y="42"/>
                    <a:pt x="94" y="43"/>
                  </a:cubicBezTo>
                  <a:cubicBezTo>
                    <a:pt x="96" y="45"/>
                    <a:pt x="95" y="48"/>
                    <a:pt x="94" y="49"/>
                  </a:cubicBezTo>
                  <a:cubicBezTo>
                    <a:pt x="93" y="50"/>
                    <a:pt x="90" y="50"/>
                    <a:pt x="88" y="51"/>
                  </a:cubicBezTo>
                  <a:cubicBezTo>
                    <a:pt x="87" y="51"/>
                    <a:pt x="86" y="52"/>
                    <a:pt x="86" y="52"/>
                  </a:cubicBezTo>
                  <a:cubicBezTo>
                    <a:pt x="84" y="52"/>
                    <a:pt x="83" y="52"/>
                    <a:pt x="82" y="52"/>
                  </a:cubicBezTo>
                  <a:cubicBezTo>
                    <a:pt x="77" y="52"/>
                    <a:pt x="73" y="52"/>
                    <a:pt x="69" y="53"/>
                  </a:cubicBezTo>
                  <a:cubicBezTo>
                    <a:pt x="65" y="57"/>
                    <a:pt x="63" y="60"/>
                    <a:pt x="59" y="64"/>
                  </a:cubicBezTo>
                  <a:cubicBezTo>
                    <a:pt x="57" y="66"/>
                    <a:pt x="55" y="68"/>
                    <a:pt x="53" y="69"/>
                  </a:cubicBezTo>
                  <a:cubicBezTo>
                    <a:pt x="50" y="70"/>
                    <a:pt x="47" y="69"/>
                    <a:pt x="46" y="72"/>
                  </a:cubicBezTo>
                  <a:cubicBezTo>
                    <a:pt x="44" y="71"/>
                    <a:pt x="42" y="74"/>
                    <a:pt x="40" y="74"/>
                  </a:cubicBezTo>
                  <a:cubicBezTo>
                    <a:pt x="40" y="74"/>
                    <a:pt x="39" y="74"/>
                    <a:pt x="38" y="74"/>
                  </a:cubicBezTo>
                  <a:cubicBezTo>
                    <a:pt x="34" y="74"/>
                    <a:pt x="29" y="74"/>
                    <a:pt x="25" y="74"/>
                  </a:cubicBezTo>
                  <a:cubicBezTo>
                    <a:pt x="23" y="74"/>
                    <a:pt x="20" y="72"/>
                    <a:pt x="19" y="71"/>
                  </a:cubicBezTo>
                  <a:cubicBezTo>
                    <a:pt x="20" y="68"/>
                    <a:pt x="26" y="69"/>
                    <a:pt x="29" y="67"/>
                  </a:cubicBezTo>
                  <a:cubicBezTo>
                    <a:pt x="32" y="67"/>
                    <a:pt x="33" y="65"/>
                    <a:pt x="36" y="65"/>
                  </a:cubicBezTo>
                  <a:cubicBezTo>
                    <a:pt x="37" y="64"/>
                    <a:pt x="38" y="63"/>
                    <a:pt x="40" y="62"/>
                  </a:cubicBezTo>
                  <a:cubicBezTo>
                    <a:pt x="41" y="59"/>
                    <a:pt x="38" y="57"/>
                    <a:pt x="35" y="58"/>
                  </a:cubicBezTo>
                  <a:cubicBezTo>
                    <a:pt x="33" y="56"/>
                    <a:pt x="29" y="59"/>
                    <a:pt x="26" y="58"/>
                  </a:cubicBezTo>
                  <a:cubicBezTo>
                    <a:pt x="25" y="58"/>
                    <a:pt x="24" y="58"/>
                    <a:pt x="23" y="58"/>
                  </a:cubicBezTo>
                  <a:cubicBezTo>
                    <a:pt x="21" y="58"/>
                    <a:pt x="20" y="58"/>
                    <a:pt x="19" y="58"/>
                  </a:cubicBezTo>
                  <a:cubicBezTo>
                    <a:pt x="17" y="58"/>
                    <a:pt x="15" y="58"/>
                    <a:pt x="14" y="57"/>
                  </a:cubicBezTo>
                  <a:cubicBezTo>
                    <a:pt x="10" y="56"/>
                    <a:pt x="7" y="53"/>
                    <a:pt x="4" y="50"/>
                  </a:cubicBezTo>
                  <a:cubicBezTo>
                    <a:pt x="4" y="50"/>
                    <a:pt x="3" y="50"/>
                    <a:pt x="4" y="49"/>
                  </a:cubicBezTo>
                  <a:cubicBezTo>
                    <a:pt x="2" y="48"/>
                    <a:pt x="1" y="47"/>
                    <a:pt x="0" y="45"/>
                  </a:cubicBezTo>
                  <a:cubicBezTo>
                    <a:pt x="1" y="44"/>
                    <a:pt x="1" y="41"/>
                    <a:pt x="2" y="40"/>
                  </a:cubicBezTo>
                  <a:cubicBezTo>
                    <a:pt x="4" y="39"/>
                    <a:pt x="6" y="41"/>
                    <a:pt x="8" y="41"/>
                  </a:cubicBezTo>
                  <a:cubicBezTo>
                    <a:pt x="9" y="41"/>
                    <a:pt x="10" y="41"/>
                    <a:pt x="11" y="42"/>
                  </a:cubicBezTo>
                  <a:cubicBezTo>
                    <a:pt x="12" y="42"/>
                    <a:pt x="13" y="42"/>
                    <a:pt x="14" y="43"/>
                  </a:cubicBezTo>
                  <a:cubicBezTo>
                    <a:pt x="17" y="44"/>
                    <a:pt x="23" y="43"/>
                    <a:pt x="27" y="43"/>
                  </a:cubicBezTo>
                  <a:cubicBezTo>
                    <a:pt x="29" y="43"/>
                    <a:pt x="30" y="43"/>
                    <a:pt x="32" y="43"/>
                  </a:cubicBezTo>
                  <a:cubicBezTo>
                    <a:pt x="40" y="43"/>
                    <a:pt x="48" y="45"/>
                    <a:pt x="55" y="42"/>
                  </a:cubicBezTo>
                  <a:cubicBezTo>
                    <a:pt x="56" y="41"/>
                    <a:pt x="57" y="39"/>
                    <a:pt x="59" y="38"/>
                  </a:cubicBezTo>
                  <a:cubicBezTo>
                    <a:pt x="59" y="35"/>
                    <a:pt x="61" y="32"/>
                    <a:pt x="63" y="30"/>
                  </a:cubicBezTo>
                  <a:cubicBezTo>
                    <a:pt x="62" y="27"/>
                    <a:pt x="64" y="26"/>
                    <a:pt x="65" y="24"/>
                  </a:cubicBezTo>
                  <a:cubicBezTo>
                    <a:pt x="66" y="22"/>
                    <a:pt x="66" y="21"/>
                    <a:pt x="66" y="19"/>
                  </a:cubicBezTo>
                  <a:cubicBezTo>
                    <a:pt x="67" y="17"/>
                    <a:pt x="70" y="14"/>
                    <a:pt x="71" y="12"/>
                  </a:cubicBezTo>
                  <a:cubicBezTo>
                    <a:pt x="71" y="10"/>
                    <a:pt x="71" y="8"/>
                    <a:pt x="72" y="7"/>
                  </a:cubicBezTo>
                  <a:cubicBezTo>
                    <a:pt x="72" y="6"/>
                    <a:pt x="73" y="6"/>
                    <a:pt x="73" y="5"/>
                  </a:cubicBezTo>
                  <a:cubicBezTo>
                    <a:pt x="74" y="4"/>
                    <a:pt x="73" y="3"/>
                    <a:pt x="74" y="3"/>
                  </a:cubicBezTo>
                  <a:cubicBezTo>
                    <a:pt x="75" y="0"/>
                    <a:pt x="79" y="1"/>
                    <a:pt x="8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xmlns="" id="{4AD50437-A66B-48CB-B4C1-E678D60DB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" y="1322"/>
              <a:ext cx="61" cy="56"/>
            </a:xfrm>
            <a:custGeom>
              <a:avLst/>
              <a:gdLst>
                <a:gd name="T0" fmla="*/ 14 w 29"/>
                <a:gd name="T1" fmla="*/ 27 h 27"/>
                <a:gd name="T2" fmla="*/ 4 w 29"/>
                <a:gd name="T3" fmla="*/ 22 h 27"/>
                <a:gd name="T4" fmla="*/ 2 w 29"/>
                <a:gd name="T5" fmla="*/ 22 h 27"/>
                <a:gd name="T6" fmla="*/ 2 w 29"/>
                <a:gd name="T7" fmla="*/ 20 h 27"/>
                <a:gd name="T8" fmla="*/ 0 w 29"/>
                <a:gd name="T9" fmla="*/ 19 h 27"/>
                <a:gd name="T10" fmla="*/ 2 w 29"/>
                <a:gd name="T11" fmla="*/ 16 h 27"/>
                <a:gd name="T12" fmla="*/ 15 w 29"/>
                <a:gd name="T13" fmla="*/ 6 h 27"/>
                <a:gd name="T14" fmla="*/ 17 w 29"/>
                <a:gd name="T15" fmla="*/ 6 h 27"/>
                <a:gd name="T16" fmla="*/ 28 w 29"/>
                <a:gd name="T17" fmla="*/ 4 h 27"/>
                <a:gd name="T18" fmla="*/ 29 w 29"/>
                <a:gd name="T19" fmla="*/ 5 h 27"/>
                <a:gd name="T20" fmla="*/ 28 w 29"/>
                <a:gd name="T21" fmla="*/ 12 h 27"/>
                <a:gd name="T22" fmla="*/ 26 w 29"/>
                <a:gd name="T23" fmla="*/ 14 h 27"/>
                <a:gd name="T24" fmla="*/ 24 w 29"/>
                <a:gd name="T25" fmla="*/ 19 h 27"/>
                <a:gd name="T26" fmla="*/ 23 w 29"/>
                <a:gd name="T27" fmla="*/ 19 h 27"/>
                <a:gd name="T28" fmla="*/ 21 w 29"/>
                <a:gd name="T29" fmla="*/ 22 h 27"/>
                <a:gd name="T30" fmla="*/ 18 w 29"/>
                <a:gd name="T31" fmla="*/ 25 h 27"/>
                <a:gd name="T32" fmla="*/ 14 w 29"/>
                <a:gd name="T3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7">
                  <a:moveTo>
                    <a:pt x="14" y="27"/>
                  </a:moveTo>
                  <a:cubicBezTo>
                    <a:pt x="10" y="26"/>
                    <a:pt x="5" y="26"/>
                    <a:pt x="4" y="22"/>
                  </a:cubicBezTo>
                  <a:cubicBezTo>
                    <a:pt x="3" y="22"/>
                    <a:pt x="3" y="22"/>
                    <a:pt x="2" y="22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2" y="20"/>
                    <a:pt x="0" y="20"/>
                    <a:pt x="0" y="19"/>
                  </a:cubicBezTo>
                  <a:cubicBezTo>
                    <a:pt x="0" y="18"/>
                    <a:pt x="2" y="18"/>
                    <a:pt x="2" y="16"/>
                  </a:cubicBezTo>
                  <a:cubicBezTo>
                    <a:pt x="6" y="12"/>
                    <a:pt x="13" y="12"/>
                    <a:pt x="15" y="6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20" y="4"/>
                    <a:pt x="26" y="0"/>
                    <a:pt x="28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7"/>
                    <a:pt x="29" y="10"/>
                    <a:pt x="28" y="12"/>
                  </a:cubicBezTo>
                  <a:cubicBezTo>
                    <a:pt x="27" y="13"/>
                    <a:pt x="26" y="13"/>
                    <a:pt x="26" y="14"/>
                  </a:cubicBezTo>
                  <a:cubicBezTo>
                    <a:pt x="25" y="16"/>
                    <a:pt x="25" y="17"/>
                    <a:pt x="24" y="19"/>
                  </a:cubicBezTo>
                  <a:cubicBezTo>
                    <a:pt x="24" y="19"/>
                    <a:pt x="23" y="19"/>
                    <a:pt x="23" y="19"/>
                  </a:cubicBezTo>
                  <a:cubicBezTo>
                    <a:pt x="22" y="20"/>
                    <a:pt x="22" y="21"/>
                    <a:pt x="21" y="22"/>
                  </a:cubicBezTo>
                  <a:cubicBezTo>
                    <a:pt x="20" y="23"/>
                    <a:pt x="18" y="24"/>
                    <a:pt x="18" y="25"/>
                  </a:cubicBezTo>
                  <a:cubicBezTo>
                    <a:pt x="16" y="25"/>
                    <a:pt x="15" y="26"/>
                    <a:pt x="1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xmlns="" id="{E4C4AAA6-ED91-4014-98DD-128A5A231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" y="1326"/>
              <a:ext cx="48" cy="48"/>
            </a:xfrm>
            <a:custGeom>
              <a:avLst/>
              <a:gdLst>
                <a:gd name="T0" fmla="*/ 17 w 23"/>
                <a:gd name="T1" fmla="*/ 4 h 23"/>
                <a:gd name="T2" fmla="*/ 17 w 23"/>
                <a:gd name="T3" fmla="*/ 6 h 23"/>
                <a:gd name="T4" fmla="*/ 19 w 23"/>
                <a:gd name="T5" fmla="*/ 6 h 23"/>
                <a:gd name="T6" fmla="*/ 20 w 23"/>
                <a:gd name="T7" fmla="*/ 14 h 23"/>
                <a:gd name="T8" fmla="*/ 16 w 23"/>
                <a:gd name="T9" fmla="*/ 20 h 23"/>
                <a:gd name="T10" fmla="*/ 11 w 23"/>
                <a:gd name="T11" fmla="*/ 23 h 23"/>
                <a:gd name="T12" fmla="*/ 6 w 23"/>
                <a:gd name="T13" fmla="*/ 21 h 23"/>
                <a:gd name="T14" fmla="*/ 2 w 23"/>
                <a:gd name="T15" fmla="*/ 15 h 23"/>
                <a:gd name="T16" fmla="*/ 2 w 23"/>
                <a:gd name="T17" fmla="*/ 11 h 23"/>
                <a:gd name="T18" fmla="*/ 1 w 23"/>
                <a:gd name="T19" fmla="*/ 5 h 23"/>
                <a:gd name="T20" fmla="*/ 5 w 23"/>
                <a:gd name="T21" fmla="*/ 2 h 23"/>
                <a:gd name="T22" fmla="*/ 15 w 23"/>
                <a:gd name="T23" fmla="*/ 4 h 23"/>
                <a:gd name="T24" fmla="*/ 17 w 23"/>
                <a:gd name="T25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3">
                  <a:moveTo>
                    <a:pt x="17" y="4"/>
                  </a:moveTo>
                  <a:cubicBezTo>
                    <a:pt x="17" y="5"/>
                    <a:pt x="17" y="5"/>
                    <a:pt x="17" y="6"/>
                  </a:cubicBezTo>
                  <a:cubicBezTo>
                    <a:pt x="17" y="7"/>
                    <a:pt x="18" y="5"/>
                    <a:pt x="19" y="6"/>
                  </a:cubicBezTo>
                  <a:cubicBezTo>
                    <a:pt x="18" y="9"/>
                    <a:pt x="23" y="11"/>
                    <a:pt x="20" y="14"/>
                  </a:cubicBezTo>
                  <a:cubicBezTo>
                    <a:pt x="22" y="18"/>
                    <a:pt x="18" y="18"/>
                    <a:pt x="16" y="20"/>
                  </a:cubicBezTo>
                  <a:cubicBezTo>
                    <a:pt x="14" y="21"/>
                    <a:pt x="12" y="23"/>
                    <a:pt x="11" y="23"/>
                  </a:cubicBezTo>
                  <a:cubicBezTo>
                    <a:pt x="9" y="23"/>
                    <a:pt x="8" y="22"/>
                    <a:pt x="6" y="21"/>
                  </a:cubicBezTo>
                  <a:cubicBezTo>
                    <a:pt x="6" y="19"/>
                    <a:pt x="3" y="17"/>
                    <a:pt x="2" y="15"/>
                  </a:cubicBezTo>
                  <a:cubicBezTo>
                    <a:pt x="2" y="14"/>
                    <a:pt x="2" y="12"/>
                    <a:pt x="2" y="11"/>
                  </a:cubicBezTo>
                  <a:cubicBezTo>
                    <a:pt x="1" y="10"/>
                    <a:pt x="0" y="6"/>
                    <a:pt x="1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9" y="0"/>
                    <a:pt x="13" y="1"/>
                    <a:pt x="15" y="4"/>
                  </a:cubicBezTo>
                  <a:cubicBezTo>
                    <a:pt x="16" y="4"/>
                    <a:pt x="17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xmlns="" id="{218FA21E-91DE-4B5D-A3A3-AE5186A46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" y="1355"/>
              <a:ext cx="92" cy="154"/>
            </a:xfrm>
            <a:custGeom>
              <a:avLst/>
              <a:gdLst>
                <a:gd name="T0" fmla="*/ 43 w 44"/>
                <a:gd name="T1" fmla="*/ 1 h 74"/>
                <a:gd name="T2" fmla="*/ 43 w 44"/>
                <a:gd name="T3" fmla="*/ 6 h 74"/>
                <a:gd name="T4" fmla="*/ 41 w 44"/>
                <a:gd name="T5" fmla="*/ 8 h 74"/>
                <a:gd name="T6" fmla="*/ 40 w 44"/>
                <a:gd name="T7" fmla="*/ 10 h 74"/>
                <a:gd name="T8" fmla="*/ 39 w 44"/>
                <a:gd name="T9" fmla="*/ 13 h 74"/>
                <a:gd name="T10" fmla="*/ 39 w 44"/>
                <a:gd name="T11" fmla="*/ 15 h 74"/>
                <a:gd name="T12" fmla="*/ 38 w 44"/>
                <a:gd name="T13" fmla="*/ 18 h 74"/>
                <a:gd name="T14" fmla="*/ 36 w 44"/>
                <a:gd name="T15" fmla="*/ 25 h 74"/>
                <a:gd name="T16" fmla="*/ 35 w 44"/>
                <a:gd name="T17" fmla="*/ 32 h 74"/>
                <a:gd name="T18" fmla="*/ 35 w 44"/>
                <a:gd name="T19" fmla="*/ 34 h 74"/>
                <a:gd name="T20" fmla="*/ 33 w 44"/>
                <a:gd name="T21" fmla="*/ 41 h 74"/>
                <a:gd name="T22" fmla="*/ 31 w 44"/>
                <a:gd name="T23" fmla="*/ 46 h 74"/>
                <a:gd name="T24" fmla="*/ 29 w 44"/>
                <a:gd name="T25" fmla="*/ 49 h 74"/>
                <a:gd name="T26" fmla="*/ 27 w 44"/>
                <a:gd name="T27" fmla="*/ 54 h 74"/>
                <a:gd name="T28" fmla="*/ 24 w 44"/>
                <a:gd name="T29" fmla="*/ 64 h 74"/>
                <a:gd name="T30" fmla="*/ 22 w 44"/>
                <a:gd name="T31" fmla="*/ 66 h 74"/>
                <a:gd name="T32" fmla="*/ 22 w 44"/>
                <a:gd name="T33" fmla="*/ 69 h 74"/>
                <a:gd name="T34" fmla="*/ 18 w 44"/>
                <a:gd name="T35" fmla="*/ 73 h 74"/>
                <a:gd name="T36" fmla="*/ 13 w 44"/>
                <a:gd name="T37" fmla="*/ 73 h 74"/>
                <a:gd name="T38" fmla="*/ 10 w 44"/>
                <a:gd name="T39" fmla="*/ 71 h 74"/>
                <a:gd name="T40" fmla="*/ 8 w 44"/>
                <a:gd name="T41" fmla="*/ 71 h 74"/>
                <a:gd name="T42" fmla="*/ 7 w 44"/>
                <a:gd name="T43" fmla="*/ 69 h 74"/>
                <a:gd name="T44" fmla="*/ 4 w 44"/>
                <a:gd name="T45" fmla="*/ 68 h 74"/>
                <a:gd name="T46" fmla="*/ 0 w 44"/>
                <a:gd name="T47" fmla="*/ 63 h 74"/>
                <a:gd name="T48" fmla="*/ 3 w 44"/>
                <a:gd name="T49" fmla="*/ 56 h 74"/>
                <a:gd name="T50" fmla="*/ 6 w 44"/>
                <a:gd name="T51" fmla="*/ 55 h 74"/>
                <a:gd name="T52" fmla="*/ 6 w 44"/>
                <a:gd name="T53" fmla="*/ 53 h 74"/>
                <a:gd name="T54" fmla="*/ 8 w 44"/>
                <a:gd name="T55" fmla="*/ 52 h 74"/>
                <a:gd name="T56" fmla="*/ 11 w 44"/>
                <a:gd name="T57" fmla="*/ 46 h 74"/>
                <a:gd name="T58" fmla="*/ 16 w 44"/>
                <a:gd name="T59" fmla="*/ 40 h 74"/>
                <a:gd name="T60" fmla="*/ 19 w 44"/>
                <a:gd name="T61" fmla="*/ 39 h 74"/>
                <a:gd name="T62" fmla="*/ 19 w 44"/>
                <a:gd name="T63" fmla="*/ 37 h 74"/>
                <a:gd name="T64" fmla="*/ 22 w 44"/>
                <a:gd name="T65" fmla="*/ 34 h 74"/>
                <a:gd name="T66" fmla="*/ 26 w 44"/>
                <a:gd name="T67" fmla="*/ 29 h 74"/>
                <a:gd name="T68" fmla="*/ 26 w 44"/>
                <a:gd name="T69" fmla="*/ 27 h 74"/>
                <a:gd name="T70" fmla="*/ 31 w 44"/>
                <a:gd name="T71" fmla="*/ 18 h 74"/>
                <a:gd name="T72" fmla="*/ 31 w 44"/>
                <a:gd name="T73" fmla="*/ 16 h 74"/>
                <a:gd name="T74" fmla="*/ 33 w 44"/>
                <a:gd name="T75" fmla="*/ 12 h 74"/>
                <a:gd name="T76" fmla="*/ 35 w 44"/>
                <a:gd name="T77" fmla="*/ 6 h 74"/>
                <a:gd name="T78" fmla="*/ 36 w 44"/>
                <a:gd name="T79" fmla="*/ 4 h 74"/>
                <a:gd name="T80" fmla="*/ 37 w 44"/>
                <a:gd name="T81" fmla="*/ 3 h 74"/>
                <a:gd name="T82" fmla="*/ 38 w 44"/>
                <a:gd name="T83" fmla="*/ 3 h 74"/>
                <a:gd name="T84" fmla="*/ 40 w 44"/>
                <a:gd name="T85" fmla="*/ 0 h 74"/>
                <a:gd name="T86" fmla="*/ 43 w 44"/>
                <a:gd name="T8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" h="74">
                  <a:moveTo>
                    <a:pt x="43" y="1"/>
                  </a:moveTo>
                  <a:cubicBezTo>
                    <a:pt x="43" y="3"/>
                    <a:pt x="44" y="4"/>
                    <a:pt x="43" y="6"/>
                  </a:cubicBezTo>
                  <a:cubicBezTo>
                    <a:pt x="42" y="7"/>
                    <a:pt x="41" y="7"/>
                    <a:pt x="41" y="8"/>
                  </a:cubicBezTo>
                  <a:cubicBezTo>
                    <a:pt x="41" y="9"/>
                    <a:pt x="41" y="10"/>
                    <a:pt x="40" y="10"/>
                  </a:cubicBezTo>
                  <a:cubicBezTo>
                    <a:pt x="40" y="11"/>
                    <a:pt x="39" y="12"/>
                    <a:pt x="39" y="13"/>
                  </a:cubicBezTo>
                  <a:cubicBezTo>
                    <a:pt x="39" y="14"/>
                    <a:pt x="39" y="15"/>
                    <a:pt x="39" y="15"/>
                  </a:cubicBezTo>
                  <a:cubicBezTo>
                    <a:pt x="39" y="16"/>
                    <a:pt x="38" y="17"/>
                    <a:pt x="38" y="18"/>
                  </a:cubicBezTo>
                  <a:cubicBezTo>
                    <a:pt x="37" y="20"/>
                    <a:pt x="38" y="23"/>
                    <a:pt x="36" y="25"/>
                  </a:cubicBezTo>
                  <a:cubicBezTo>
                    <a:pt x="37" y="28"/>
                    <a:pt x="36" y="29"/>
                    <a:pt x="35" y="32"/>
                  </a:cubicBezTo>
                  <a:cubicBezTo>
                    <a:pt x="35" y="32"/>
                    <a:pt x="35" y="33"/>
                    <a:pt x="35" y="34"/>
                  </a:cubicBezTo>
                  <a:cubicBezTo>
                    <a:pt x="34" y="36"/>
                    <a:pt x="34" y="38"/>
                    <a:pt x="33" y="41"/>
                  </a:cubicBezTo>
                  <a:cubicBezTo>
                    <a:pt x="33" y="42"/>
                    <a:pt x="30" y="44"/>
                    <a:pt x="31" y="46"/>
                  </a:cubicBezTo>
                  <a:cubicBezTo>
                    <a:pt x="30" y="47"/>
                    <a:pt x="29" y="48"/>
                    <a:pt x="29" y="49"/>
                  </a:cubicBezTo>
                  <a:cubicBezTo>
                    <a:pt x="30" y="52"/>
                    <a:pt x="28" y="53"/>
                    <a:pt x="27" y="54"/>
                  </a:cubicBezTo>
                  <a:cubicBezTo>
                    <a:pt x="26" y="57"/>
                    <a:pt x="25" y="62"/>
                    <a:pt x="24" y="64"/>
                  </a:cubicBezTo>
                  <a:cubicBezTo>
                    <a:pt x="24" y="65"/>
                    <a:pt x="23" y="65"/>
                    <a:pt x="22" y="66"/>
                  </a:cubicBezTo>
                  <a:cubicBezTo>
                    <a:pt x="22" y="67"/>
                    <a:pt x="22" y="68"/>
                    <a:pt x="22" y="69"/>
                  </a:cubicBezTo>
                  <a:cubicBezTo>
                    <a:pt x="21" y="71"/>
                    <a:pt x="19" y="72"/>
                    <a:pt x="18" y="73"/>
                  </a:cubicBezTo>
                  <a:cubicBezTo>
                    <a:pt x="17" y="73"/>
                    <a:pt x="14" y="74"/>
                    <a:pt x="13" y="73"/>
                  </a:cubicBezTo>
                  <a:cubicBezTo>
                    <a:pt x="12" y="73"/>
                    <a:pt x="11" y="72"/>
                    <a:pt x="10" y="71"/>
                  </a:cubicBezTo>
                  <a:cubicBezTo>
                    <a:pt x="9" y="71"/>
                    <a:pt x="9" y="71"/>
                    <a:pt x="8" y="71"/>
                  </a:cubicBezTo>
                  <a:cubicBezTo>
                    <a:pt x="8" y="71"/>
                    <a:pt x="7" y="70"/>
                    <a:pt x="7" y="69"/>
                  </a:cubicBezTo>
                  <a:cubicBezTo>
                    <a:pt x="6" y="69"/>
                    <a:pt x="4" y="68"/>
                    <a:pt x="4" y="68"/>
                  </a:cubicBezTo>
                  <a:cubicBezTo>
                    <a:pt x="2" y="67"/>
                    <a:pt x="0" y="64"/>
                    <a:pt x="0" y="63"/>
                  </a:cubicBezTo>
                  <a:cubicBezTo>
                    <a:pt x="0" y="62"/>
                    <a:pt x="2" y="58"/>
                    <a:pt x="3" y="56"/>
                  </a:cubicBezTo>
                  <a:cubicBezTo>
                    <a:pt x="4" y="56"/>
                    <a:pt x="5" y="56"/>
                    <a:pt x="6" y="55"/>
                  </a:cubicBezTo>
                  <a:cubicBezTo>
                    <a:pt x="5" y="54"/>
                    <a:pt x="6" y="54"/>
                    <a:pt x="6" y="53"/>
                  </a:cubicBezTo>
                  <a:cubicBezTo>
                    <a:pt x="7" y="52"/>
                    <a:pt x="7" y="52"/>
                    <a:pt x="8" y="52"/>
                  </a:cubicBezTo>
                  <a:cubicBezTo>
                    <a:pt x="9" y="50"/>
                    <a:pt x="11" y="49"/>
                    <a:pt x="11" y="46"/>
                  </a:cubicBezTo>
                  <a:cubicBezTo>
                    <a:pt x="13" y="44"/>
                    <a:pt x="16" y="43"/>
                    <a:pt x="16" y="40"/>
                  </a:cubicBezTo>
                  <a:cubicBezTo>
                    <a:pt x="18" y="40"/>
                    <a:pt x="18" y="39"/>
                    <a:pt x="19" y="39"/>
                  </a:cubicBezTo>
                  <a:cubicBezTo>
                    <a:pt x="20" y="38"/>
                    <a:pt x="19" y="37"/>
                    <a:pt x="19" y="37"/>
                  </a:cubicBezTo>
                  <a:cubicBezTo>
                    <a:pt x="20" y="36"/>
                    <a:pt x="21" y="35"/>
                    <a:pt x="22" y="34"/>
                  </a:cubicBezTo>
                  <a:cubicBezTo>
                    <a:pt x="22" y="32"/>
                    <a:pt x="24" y="31"/>
                    <a:pt x="26" y="29"/>
                  </a:cubicBezTo>
                  <a:cubicBezTo>
                    <a:pt x="26" y="28"/>
                    <a:pt x="25" y="28"/>
                    <a:pt x="26" y="27"/>
                  </a:cubicBezTo>
                  <a:cubicBezTo>
                    <a:pt x="28" y="25"/>
                    <a:pt x="29" y="21"/>
                    <a:pt x="31" y="18"/>
                  </a:cubicBezTo>
                  <a:cubicBezTo>
                    <a:pt x="31" y="17"/>
                    <a:pt x="31" y="17"/>
                    <a:pt x="31" y="16"/>
                  </a:cubicBezTo>
                  <a:cubicBezTo>
                    <a:pt x="32" y="15"/>
                    <a:pt x="33" y="14"/>
                    <a:pt x="33" y="12"/>
                  </a:cubicBezTo>
                  <a:cubicBezTo>
                    <a:pt x="34" y="10"/>
                    <a:pt x="34" y="8"/>
                    <a:pt x="35" y="6"/>
                  </a:cubicBezTo>
                  <a:cubicBezTo>
                    <a:pt x="35" y="6"/>
                    <a:pt x="36" y="5"/>
                    <a:pt x="36" y="4"/>
                  </a:cubicBezTo>
                  <a:cubicBezTo>
                    <a:pt x="37" y="4"/>
                    <a:pt x="37" y="3"/>
                    <a:pt x="37" y="3"/>
                  </a:cubicBezTo>
                  <a:cubicBezTo>
                    <a:pt x="37" y="3"/>
                    <a:pt x="38" y="3"/>
                    <a:pt x="38" y="3"/>
                  </a:cubicBezTo>
                  <a:cubicBezTo>
                    <a:pt x="39" y="2"/>
                    <a:pt x="38" y="1"/>
                    <a:pt x="40" y="0"/>
                  </a:cubicBezTo>
                  <a:cubicBezTo>
                    <a:pt x="41" y="0"/>
                    <a:pt x="42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12">
              <a:extLst>
                <a:ext uri="{FF2B5EF4-FFF2-40B4-BE49-F238E27FC236}">
                  <a16:creationId xmlns:a16="http://schemas.microsoft.com/office/drawing/2014/main" xmlns="" id="{30A4022A-10CB-4A79-BDEF-188A14E1B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" y="1478"/>
              <a:ext cx="44" cy="50"/>
            </a:xfrm>
            <a:custGeom>
              <a:avLst/>
              <a:gdLst>
                <a:gd name="T0" fmla="*/ 20 w 21"/>
                <a:gd name="T1" fmla="*/ 19 h 24"/>
                <a:gd name="T2" fmla="*/ 16 w 21"/>
                <a:gd name="T3" fmla="*/ 22 h 24"/>
                <a:gd name="T4" fmla="*/ 12 w 21"/>
                <a:gd name="T5" fmla="*/ 23 h 24"/>
                <a:gd name="T6" fmla="*/ 7 w 21"/>
                <a:gd name="T7" fmla="*/ 22 h 24"/>
                <a:gd name="T8" fmla="*/ 1 w 21"/>
                <a:gd name="T9" fmla="*/ 19 h 24"/>
                <a:gd name="T10" fmla="*/ 0 w 21"/>
                <a:gd name="T11" fmla="*/ 16 h 24"/>
                <a:gd name="T12" fmla="*/ 1 w 21"/>
                <a:gd name="T13" fmla="*/ 10 h 24"/>
                <a:gd name="T14" fmla="*/ 1 w 21"/>
                <a:gd name="T15" fmla="*/ 4 h 24"/>
                <a:gd name="T16" fmla="*/ 4 w 21"/>
                <a:gd name="T17" fmla="*/ 1 h 24"/>
                <a:gd name="T18" fmla="*/ 12 w 21"/>
                <a:gd name="T19" fmla="*/ 1 h 24"/>
                <a:gd name="T20" fmla="*/ 17 w 21"/>
                <a:gd name="T21" fmla="*/ 4 h 24"/>
                <a:gd name="T22" fmla="*/ 20 w 21"/>
                <a:gd name="T23" fmla="*/ 11 h 24"/>
                <a:gd name="T24" fmla="*/ 21 w 21"/>
                <a:gd name="T25" fmla="*/ 13 h 24"/>
                <a:gd name="T26" fmla="*/ 20 w 21"/>
                <a:gd name="T2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4">
                  <a:moveTo>
                    <a:pt x="20" y="19"/>
                  </a:moveTo>
                  <a:cubicBezTo>
                    <a:pt x="19" y="21"/>
                    <a:pt x="17" y="21"/>
                    <a:pt x="16" y="22"/>
                  </a:cubicBezTo>
                  <a:cubicBezTo>
                    <a:pt x="14" y="21"/>
                    <a:pt x="14" y="23"/>
                    <a:pt x="12" y="23"/>
                  </a:cubicBezTo>
                  <a:cubicBezTo>
                    <a:pt x="11" y="24"/>
                    <a:pt x="9" y="22"/>
                    <a:pt x="7" y="22"/>
                  </a:cubicBezTo>
                  <a:cubicBezTo>
                    <a:pt x="5" y="21"/>
                    <a:pt x="2" y="22"/>
                    <a:pt x="1" y="19"/>
                  </a:cubicBezTo>
                  <a:cubicBezTo>
                    <a:pt x="2" y="18"/>
                    <a:pt x="1" y="17"/>
                    <a:pt x="0" y="16"/>
                  </a:cubicBezTo>
                  <a:cubicBezTo>
                    <a:pt x="0" y="14"/>
                    <a:pt x="1" y="12"/>
                    <a:pt x="1" y="10"/>
                  </a:cubicBezTo>
                  <a:cubicBezTo>
                    <a:pt x="2" y="8"/>
                    <a:pt x="1" y="6"/>
                    <a:pt x="1" y="4"/>
                  </a:cubicBezTo>
                  <a:cubicBezTo>
                    <a:pt x="2" y="3"/>
                    <a:pt x="4" y="2"/>
                    <a:pt x="4" y="1"/>
                  </a:cubicBezTo>
                  <a:cubicBezTo>
                    <a:pt x="7" y="0"/>
                    <a:pt x="10" y="0"/>
                    <a:pt x="12" y="1"/>
                  </a:cubicBezTo>
                  <a:cubicBezTo>
                    <a:pt x="14" y="2"/>
                    <a:pt x="15" y="4"/>
                    <a:pt x="17" y="4"/>
                  </a:cubicBezTo>
                  <a:cubicBezTo>
                    <a:pt x="19" y="6"/>
                    <a:pt x="19" y="9"/>
                    <a:pt x="20" y="11"/>
                  </a:cubicBezTo>
                  <a:cubicBezTo>
                    <a:pt x="20" y="12"/>
                    <a:pt x="21" y="13"/>
                    <a:pt x="21" y="13"/>
                  </a:cubicBezTo>
                  <a:cubicBezTo>
                    <a:pt x="21" y="15"/>
                    <a:pt x="20" y="17"/>
                    <a:pt x="2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13">
              <a:extLst>
                <a:ext uri="{FF2B5EF4-FFF2-40B4-BE49-F238E27FC236}">
                  <a16:creationId xmlns:a16="http://schemas.microsoft.com/office/drawing/2014/main" xmlns="" id="{16A57F32-A380-4ECF-813F-7652F27BD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" y="1499"/>
              <a:ext cx="196" cy="326"/>
            </a:xfrm>
            <a:custGeom>
              <a:avLst/>
              <a:gdLst>
                <a:gd name="T0" fmla="*/ 62 w 94"/>
                <a:gd name="T1" fmla="*/ 17 h 157"/>
                <a:gd name="T2" fmla="*/ 81 w 94"/>
                <a:gd name="T3" fmla="*/ 29 h 157"/>
                <a:gd name="T4" fmla="*/ 89 w 94"/>
                <a:gd name="T5" fmla="*/ 35 h 157"/>
                <a:gd name="T6" fmla="*/ 92 w 94"/>
                <a:gd name="T7" fmla="*/ 42 h 157"/>
                <a:gd name="T8" fmla="*/ 89 w 94"/>
                <a:gd name="T9" fmla="*/ 53 h 157"/>
                <a:gd name="T10" fmla="*/ 84 w 94"/>
                <a:gd name="T11" fmla="*/ 52 h 157"/>
                <a:gd name="T12" fmla="*/ 76 w 94"/>
                <a:gd name="T13" fmla="*/ 47 h 157"/>
                <a:gd name="T14" fmla="*/ 70 w 94"/>
                <a:gd name="T15" fmla="*/ 42 h 157"/>
                <a:gd name="T16" fmla="*/ 63 w 94"/>
                <a:gd name="T17" fmla="*/ 42 h 157"/>
                <a:gd name="T18" fmla="*/ 71 w 94"/>
                <a:gd name="T19" fmla="*/ 57 h 157"/>
                <a:gd name="T20" fmla="*/ 48 w 94"/>
                <a:gd name="T21" fmla="*/ 54 h 157"/>
                <a:gd name="T22" fmla="*/ 39 w 94"/>
                <a:gd name="T23" fmla="*/ 53 h 157"/>
                <a:gd name="T24" fmla="*/ 43 w 94"/>
                <a:gd name="T25" fmla="*/ 68 h 157"/>
                <a:gd name="T26" fmla="*/ 44 w 94"/>
                <a:gd name="T27" fmla="*/ 71 h 157"/>
                <a:gd name="T28" fmla="*/ 51 w 94"/>
                <a:gd name="T29" fmla="*/ 82 h 157"/>
                <a:gd name="T30" fmla="*/ 59 w 94"/>
                <a:gd name="T31" fmla="*/ 104 h 157"/>
                <a:gd name="T32" fmla="*/ 45 w 94"/>
                <a:gd name="T33" fmla="*/ 98 h 157"/>
                <a:gd name="T34" fmla="*/ 42 w 94"/>
                <a:gd name="T35" fmla="*/ 109 h 157"/>
                <a:gd name="T36" fmla="*/ 39 w 94"/>
                <a:gd name="T37" fmla="*/ 118 h 157"/>
                <a:gd name="T38" fmla="*/ 43 w 94"/>
                <a:gd name="T39" fmla="*/ 127 h 157"/>
                <a:gd name="T40" fmla="*/ 46 w 94"/>
                <a:gd name="T41" fmla="*/ 131 h 157"/>
                <a:gd name="T42" fmla="*/ 53 w 94"/>
                <a:gd name="T43" fmla="*/ 139 h 157"/>
                <a:gd name="T44" fmla="*/ 60 w 94"/>
                <a:gd name="T45" fmla="*/ 148 h 157"/>
                <a:gd name="T46" fmla="*/ 57 w 94"/>
                <a:gd name="T47" fmla="*/ 157 h 157"/>
                <a:gd name="T48" fmla="*/ 52 w 94"/>
                <a:gd name="T49" fmla="*/ 157 h 157"/>
                <a:gd name="T50" fmla="*/ 43 w 94"/>
                <a:gd name="T51" fmla="*/ 152 h 157"/>
                <a:gd name="T52" fmla="*/ 36 w 94"/>
                <a:gd name="T53" fmla="*/ 137 h 157"/>
                <a:gd name="T54" fmla="*/ 30 w 94"/>
                <a:gd name="T55" fmla="*/ 125 h 157"/>
                <a:gd name="T56" fmla="*/ 26 w 94"/>
                <a:gd name="T57" fmla="*/ 115 h 157"/>
                <a:gd name="T58" fmla="*/ 24 w 94"/>
                <a:gd name="T59" fmla="*/ 111 h 157"/>
                <a:gd name="T60" fmla="*/ 29 w 94"/>
                <a:gd name="T61" fmla="*/ 104 h 157"/>
                <a:gd name="T62" fmla="*/ 30 w 94"/>
                <a:gd name="T63" fmla="*/ 98 h 157"/>
                <a:gd name="T64" fmla="*/ 29 w 94"/>
                <a:gd name="T65" fmla="*/ 81 h 157"/>
                <a:gd name="T66" fmla="*/ 14 w 94"/>
                <a:gd name="T67" fmla="*/ 82 h 157"/>
                <a:gd name="T68" fmla="*/ 10 w 94"/>
                <a:gd name="T69" fmla="*/ 65 h 157"/>
                <a:gd name="T70" fmla="*/ 9 w 94"/>
                <a:gd name="T71" fmla="*/ 49 h 157"/>
                <a:gd name="T72" fmla="*/ 21 w 94"/>
                <a:gd name="T73" fmla="*/ 50 h 157"/>
                <a:gd name="T74" fmla="*/ 27 w 94"/>
                <a:gd name="T75" fmla="*/ 56 h 157"/>
                <a:gd name="T76" fmla="*/ 28 w 94"/>
                <a:gd name="T77" fmla="*/ 45 h 157"/>
                <a:gd name="T78" fmla="*/ 24 w 94"/>
                <a:gd name="T79" fmla="*/ 35 h 157"/>
                <a:gd name="T80" fmla="*/ 16 w 94"/>
                <a:gd name="T81" fmla="*/ 24 h 157"/>
                <a:gd name="T82" fmla="*/ 21 w 94"/>
                <a:gd name="T83" fmla="*/ 17 h 157"/>
                <a:gd name="T84" fmla="*/ 30 w 94"/>
                <a:gd name="T85" fmla="*/ 9 h 157"/>
                <a:gd name="T86" fmla="*/ 38 w 94"/>
                <a:gd name="T87" fmla="*/ 5 h 157"/>
                <a:gd name="T88" fmla="*/ 41 w 94"/>
                <a:gd name="T89" fmla="*/ 12 h 157"/>
                <a:gd name="T90" fmla="*/ 58 w 94"/>
                <a:gd name="T91" fmla="*/ 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" h="157">
                  <a:moveTo>
                    <a:pt x="58" y="6"/>
                  </a:moveTo>
                  <a:cubicBezTo>
                    <a:pt x="60" y="9"/>
                    <a:pt x="61" y="13"/>
                    <a:pt x="62" y="17"/>
                  </a:cubicBezTo>
                  <a:cubicBezTo>
                    <a:pt x="67" y="22"/>
                    <a:pt x="73" y="25"/>
                    <a:pt x="79" y="29"/>
                  </a:cubicBezTo>
                  <a:cubicBezTo>
                    <a:pt x="80" y="29"/>
                    <a:pt x="81" y="29"/>
                    <a:pt x="81" y="29"/>
                  </a:cubicBezTo>
                  <a:cubicBezTo>
                    <a:pt x="82" y="30"/>
                    <a:pt x="84" y="31"/>
                    <a:pt x="84" y="33"/>
                  </a:cubicBezTo>
                  <a:cubicBezTo>
                    <a:pt x="87" y="32"/>
                    <a:pt x="87" y="35"/>
                    <a:pt x="89" y="35"/>
                  </a:cubicBezTo>
                  <a:cubicBezTo>
                    <a:pt x="89" y="37"/>
                    <a:pt x="90" y="38"/>
                    <a:pt x="90" y="40"/>
                  </a:cubicBezTo>
                  <a:cubicBezTo>
                    <a:pt x="90" y="41"/>
                    <a:pt x="92" y="41"/>
                    <a:pt x="92" y="42"/>
                  </a:cubicBezTo>
                  <a:cubicBezTo>
                    <a:pt x="92" y="45"/>
                    <a:pt x="94" y="47"/>
                    <a:pt x="93" y="49"/>
                  </a:cubicBezTo>
                  <a:cubicBezTo>
                    <a:pt x="93" y="51"/>
                    <a:pt x="90" y="53"/>
                    <a:pt x="89" y="53"/>
                  </a:cubicBezTo>
                  <a:cubicBezTo>
                    <a:pt x="88" y="53"/>
                    <a:pt x="88" y="53"/>
                    <a:pt x="86" y="52"/>
                  </a:cubicBezTo>
                  <a:cubicBezTo>
                    <a:pt x="85" y="52"/>
                    <a:pt x="84" y="52"/>
                    <a:pt x="84" y="52"/>
                  </a:cubicBezTo>
                  <a:cubicBezTo>
                    <a:pt x="82" y="51"/>
                    <a:pt x="81" y="49"/>
                    <a:pt x="78" y="48"/>
                  </a:cubicBezTo>
                  <a:cubicBezTo>
                    <a:pt x="78" y="47"/>
                    <a:pt x="77" y="47"/>
                    <a:pt x="76" y="47"/>
                  </a:cubicBezTo>
                  <a:cubicBezTo>
                    <a:pt x="76" y="46"/>
                    <a:pt x="75" y="45"/>
                    <a:pt x="74" y="45"/>
                  </a:cubicBezTo>
                  <a:cubicBezTo>
                    <a:pt x="73" y="44"/>
                    <a:pt x="71" y="43"/>
                    <a:pt x="70" y="42"/>
                  </a:cubicBezTo>
                  <a:cubicBezTo>
                    <a:pt x="69" y="42"/>
                    <a:pt x="69" y="42"/>
                    <a:pt x="68" y="42"/>
                  </a:cubicBezTo>
                  <a:cubicBezTo>
                    <a:pt x="68" y="40"/>
                    <a:pt x="63" y="39"/>
                    <a:pt x="63" y="42"/>
                  </a:cubicBezTo>
                  <a:cubicBezTo>
                    <a:pt x="63" y="44"/>
                    <a:pt x="66" y="47"/>
                    <a:pt x="67" y="50"/>
                  </a:cubicBezTo>
                  <a:cubicBezTo>
                    <a:pt x="68" y="52"/>
                    <a:pt x="70" y="56"/>
                    <a:pt x="71" y="57"/>
                  </a:cubicBezTo>
                  <a:cubicBezTo>
                    <a:pt x="67" y="60"/>
                    <a:pt x="62" y="66"/>
                    <a:pt x="57" y="62"/>
                  </a:cubicBezTo>
                  <a:cubicBezTo>
                    <a:pt x="55" y="58"/>
                    <a:pt x="52" y="55"/>
                    <a:pt x="48" y="54"/>
                  </a:cubicBezTo>
                  <a:cubicBezTo>
                    <a:pt x="47" y="53"/>
                    <a:pt x="45" y="50"/>
                    <a:pt x="43" y="50"/>
                  </a:cubicBezTo>
                  <a:cubicBezTo>
                    <a:pt x="42" y="50"/>
                    <a:pt x="40" y="51"/>
                    <a:pt x="39" y="53"/>
                  </a:cubicBezTo>
                  <a:cubicBezTo>
                    <a:pt x="39" y="54"/>
                    <a:pt x="40" y="55"/>
                    <a:pt x="41" y="57"/>
                  </a:cubicBezTo>
                  <a:cubicBezTo>
                    <a:pt x="41" y="61"/>
                    <a:pt x="41" y="66"/>
                    <a:pt x="43" y="68"/>
                  </a:cubicBezTo>
                  <a:cubicBezTo>
                    <a:pt x="43" y="69"/>
                    <a:pt x="43" y="69"/>
                    <a:pt x="43" y="70"/>
                  </a:cubicBezTo>
                  <a:cubicBezTo>
                    <a:pt x="43" y="71"/>
                    <a:pt x="44" y="70"/>
                    <a:pt x="44" y="71"/>
                  </a:cubicBezTo>
                  <a:cubicBezTo>
                    <a:pt x="45" y="74"/>
                    <a:pt x="46" y="76"/>
                    <a:pt x="48" y="78"/>
                  </a:cubicBezTo>
                  <a:cubicBezTo>
                    <a:pt x="49" y="79"/>
                    <a:pt x="50" y="81"/>
                    <a:pt x="51" y="82"/>
                  </a:cubicBezTo>
                  <a:cubicBezTo>
                    <a:pt x="53" y="84"/>
                    <a:pt x="55" y="85"/>
                    <a:pt x="56" y="88"/>
                  </a:cubicBezTo>
                  <a:cubicBezTo>
                    <a:pt x="59" y="91"/>
                    <a:pt x="64" y="100"/>
                    <a:pt x="59" y="104"/>
                  </a:cubicBezTo>
                  <a:cubicBezTo>
                    <a:pt x="53" y="103"/>
                    <a:pt x="52" y="98"/>
                    <a:pt x="48" y="95"/>
                  </a:cubicBezTo>
                  <a:cubicBezTo>
                    <a:pt x="47" y="96"/>
                    <a:pt x="46" y="97"/>
                    <a:pt x="45" y="98"/>
                  </a:cubicBezTo>
                  <a:cubicBezTo>
                    <a:pt x="45" y="101"/>
                    <a:pt x="45" y="105"/>
                    <a:pt x="42" y="107"/>
                  </a:cubicBezTo>
                  <a:cubicBezTo>
                    <a:pt x="42" y="108"/>
                    <a:pt x="42" y="108"/>
                    <a:pt x="42" y="109"/>
                  </a:cubicBezTo>
                  <a:cubicBezTo>
                    <a:pt x="39" y="108"/>
                    <a:pt x="36" y="114"/>
                    <a:pt x="36" y="116"/>
                  </a:cubicBezTo>
                  <a:cubicBezTo>
                    <a:pt x="37" y="117"/>
                    <a:pt x="38" y="117"/>
                    <a:pt x="39" y="118"/>
                  </a:cubicBezTo>
                  <a:cubicBezTo>
                    <a:pt x="39" y="119"/>
                    <a:pt x="39" y="120"/>
                    <a:pt x="40" y="121"/>
                  </a:cubicBezTo>
                  <a:cubicBezTo>
                    <a:pt x="41" y="124"/>
                    <a:pt x="43" y="124"/>
                    <a:pt x="43" y="127"/>
                  </a:cubicBezTo>
                  <a:cubicBezTo>
                    <a:pt x="43" y="128"/>
                    <a:pt x="45" y="128"/>
                    <a:pt x="45" y="128"/>
                  </a:cubicBezTo>
                  <a:cubicBezTo>
                    <a:pt x="46" y="129"/>
                    <a:pt x="46" y="130"/>
                    <a:pt x="46" y="131"/>
                  </a:cubicBezTo>
                  <a:cubicBezTo>
                    <a:pt x="48" y="132"/>
                    <a:pt x="50" y="134"/>
                    <a:pt x="51" y="136"/>
                  </a:cubicBezTo>
                  <a:cubicBezTo>
                    <a:pt x="52" y="137"/>
                    <a:pt x="52" y="138"/>
                    <a:pt x="53" y="139"/>
                  </a:cubicBezTo>
                  <a:cubicBezTo>
                    <a:pt x="55" y="142"/>
                    <a:pt x="58" y="143"/>
                    <a:pt x="60" y="146"/>
                  </a:cubicBezTo>
                  <a:cubicBezTo>
                    <a:pt x="60" y="146"/>
                    <a:pt x="60" y="147"/>
                    <a:pt x="60" y="148"/>
                  </a:cubicBezTo>
                  <a:cubicBezTo>
                    <a:pt x="61" y="149"/>
                    <a:pt x="62" y="150"/>
                    <a:pt x="62" y="151"/>
                  </a:cubicBezTo>
                  <a:cubicBezTo>
                    <a:pt x="62" y="153"/>
                    <a:pt x="58" y="156"/>
                    <a:pt x="57" y="157"/>
                  </a:cubicBezTo>
                  <a:cubicBezTo>
                    <a:pt x="56" y="157"/>
                    <a:pt x="56" y="156"/>
                    <a:pt x="54" y="156"/>
                  </a:cubicBezTo>
                  <a:cubicBezTo>
                    <a:pt x="54" y="156"/>
                    <a:pt x="53" y="157"/>
                    <a:pt x="52" y="157"/>
                  </a:cubicBezTo>
                  <a:cubicBezTo>
                    <a:pt x="49" y="156"/>
                    <a:pt x="45" y="154"/>
                    <a:pt x="43" y="153"/>
                  </a:cubicBezTo>
                  <a:cubicBezTo>
                    <a:pt x="42" y="153"/>
                    <a:pt x="43" y="153"/>
                    <a:pt x="43" y="152"/>
                  </a:cubicBezTo>
                  <a:cubicBezTo>
                    <a:pt x="41" y="152"/>
                    <a:pt x="41" y="151"/>
                    <a:pt x="40" y="150"/>
                  </a:cubicBezTo>
                  <a:cubicBezTo>
                    <a:pt x="39" y="146"/>
                    <a:pt x="37" y="141"/>
                    <a:pt x="36" y="137"/>
                  </a:cubicBezTo>
                  <a:cubicBezTo>
                    <a:pt x="35" y="135"/>
                    <a:pt x="34" y="133"/>
                    <a:pt x="33" y="132"/>
                  </a:cubicBezTo>
                  <a:cubicBezTo>
                    <a:pt x="32" y="129"/>
                    <a:pt x="32" y="127"/>
                    <a:pt x="30" y="125"/>
                  </a:cubicBezTo>
                  <a:cubicBezTo>
                    <a:pt x="30" y="123"/>
                    <a:pt x="28" y="122"/>
                    <a:pt x="29" y="119"/>
                  </a:cubicBezTo>
                  <a:cubicBezTo>
                    <a:pt x="27" y="118"/>
                    <a:pt x="27" y="117"/>
                    <a:pt x="26" y="115"/>
                  </a:cubicBezTo>
                  <a:cubicBezTo>
                    <a:pt x="26" y="114"/>
                    <a:pt x="25" y="113"/>
                    <a:pt x="24" y="112"/>
                  </a:cubicBezTo>
                  <a:cubicBezTo>
                    <a:pt x="24" y="112"/>
                    <a:pt x="24" y="111"/>
                    <a:pt x="24" y="111"/>
                  </a:cubicBezTo>
                  <a:cubicBezTo>
                    <a:pt x="23" y="109"/>
                    <a:pt x="21" y="108"/>
                    <a:pt x="23" y="105"/>
                  </a:cubicBezTo>
                  <a:cubicBezTo>
                    <a:pt x="25" y="104"/>
                    <a:pt x="28" y="105"/>
                    <a:pt x="29" y="104"/>
                  </a:cubicBezTo>
                  <a:cubicBezTo>
                    <a:pt x="30" y="103"/>
                    <a:pt x="31" y="101"/>
                    <a:pt x="30" y="100"/>
                  </a:cubicBezTo>
                  <a:cubicBezTo>
                    <a:pt x="30" y="99"/>
                    <a:pt x="30" y="98"/>
                    <a:pt x="30" y="98"/>
                  </a:cubicBezTo>
                  <a:cubicBezTo>
                    <a:pt x="30" y="96"/>
                    <a:pt x="30" y="94"/>
                    <a:pt x="30" y="93"/>
                  </a:cubicBezTo>
                  <a:cubicBezTo>
                    <a:pt x="30" y="89"/>
                    <a:pt x="29" y="85"/>
                    <a:pt x="29" y="81"/>
                  </a:cubicBezTo>
                  <a:cubicBezTo>
                    <a:pt x="27" y="78"/>
                    <a:pt x="21" y="78"/>
                    <a:pt x="21" y="82"/>
                  </a:cubicBezTo>
                  <a:cubicBezTo>
                    <a:pt x="19" y="84"/>
                    <a:pt x="15" y="86"/>
                    <a:pt x="14" y="82"/>
                  </a:cubicBezTo>
                  <a:cubicBezTo>
                    <a:pt x="13" y="80"/>
                    <a:pt x="14" y="78"/>
                    <a:pt x="13" y="75"/>
                  </a:cubicBezTo>
                  <a:cubicBezTo>
                    <a:pt x="13" y="71"/>
                    <a:pt x="11" y="67"/>
                    <a:pt x="10" y="65"/>
                  </a:cubicBezTo>
                  <a:cubicBezTo>
                    <a:pt x="7" y="63"/>
                    <a:pt x="5" y="60"/>
                    <a:pt x="2" y="59"/>
                  </a:cubicBezTo>
                  <a:cubicBezTo>
                    <a:pt x="0" y="54"/>
                    <a:pt x="5" y="50"/>
                    <a:pt x="9" y="49"/>
                  </a:cubicBezTo>
                  <a:cubicBezTo>
                    <a:pt x="10" y="49"/>
                    <a:pt x="11" y="50"/>
                    <a:pt x="12" y="50"/>
                  </a:cubicBezTo>
                  <a:cubicBezTo>
                    <a:pt x="15" y="50"/>
                    <a:pt x="19" y="49"/>
                    <a:pt x="21" y="50"/>
                  </a:cubicBezTo>
                  <a:cubicBezTo>
                    <a:pt x="23" y="50"/>
                    <a:pt x="24" y="52"/>
                    <a:pt x="25" y="54"/>
                  </a:cubicBezTo>
                  <a:cubicBezTo>
                    <a:pt x="25" y="55"/>
                    <a:pt x="26" y="56"/>
                    <a:pt x="27" y="56"/>
                  </a:cubicBezTo>
                  <a:cubicBezTo>
                    <a:pt x="29" y="56"/>
                    <a:pt x="29" y="52"/>
                    <a:pt x="29" y="51"/>
                  </a:cubicBezTo>
                  <a:cubicBezTo>
                    <a:pt x="29" y="49"/>
                    <a:pt x="29" y="47"/>
                    <a:pt x="28" y="45"/>
                  </a:cubicBezTo>
                  <a:cubicBezTo>
                    <a:pt x="28" y="43"/>
                    <a:pt x="28" y="41"/>
                    <a:pt x="28" y="40"/>
                  </a:cubicBezTo>
                  <a:cubicBezTo>
                    <a:pt x="27" y="38"/>
                    <a:pt x="25" y="38"/>
                    <a:pt x="24" y="35"/>
                  </a:cubicBezTo>
                  <a:cubicBezTo>
                    <a:pt x="24" y="35"/>
                    <a:pt x="23" y="35"/>
                    <a:pt x="23" y="35"/>
                  </a:cubicBezTo>
                  <a:cubicBezTo>
                    <a:pt x="21" y="31"/>
                    <a:pt x="16" y="28"/>
                    <a:pt x="16" y="24"/>
                  </a:cubicBezTo>
                  <a:cubicBezTo>
                    <a:pt x="15" y="21"/>
                    <a:pt x="19" y="20"/>
                    <a:pt x="19" y="17"/>
                  </a:cubicBezTo>
                  <a:cubicBezTo>
                    <a:pt x="19" y="17"/>
                    <a:pt x="20" y="17"/>
                    <a:pt x="21" y="17"/>
                  </a:cubicBezTo>
                  <a:cubicBezTo>
                    <a:pt x="23" y="15"/>
                    <a:pt x="26" y="14"/>
                    <a:pt x="28" y="13"/>
                  </a:cubicBezTo>
                  <a:cubicBezTo>
                    <a:pt x="28" y="11"/>
                    <a:pt x="29" y="11"/>
                    <a:pt x="30" y="9"/>
                  </a:cubicBezTo>
                  <a:cubicBezTo>
                    <a:pt x="30" y="5"/>
                    <a:pt x="29" y="0"/>
                    <a:pt x="34" y="1"/>
                  </a:cubicBezTo>
                  <a:cubicBezTo>
                    <a:pt x="36" y="2"/>
                    <a:pt x="38" y="2"/>
                    <a:pt x="38" y="5"/>
                  </a:cubicBezTo>
                  <a:cubicBezTo>
                    <a:pt x="38" y="5"/>
                    <a:pt x="38" y="6"/>
                    <a:pt x="38" y="7"/>
                  </a:cubicBezTo>
                  <a:cubicBezTo>
                    <a:pt x="38" y="9"/>
                    <a:pt x="40" y="12"/>
                    <a:pt x="41" y="12"/>
                  </a:cubicBezTo>
                  <a:cubicBezTo>
                    <a:pt x="45" y="13"/>
                    <a:pt x="48" y="7"/>
                    <a:pt x="51" y="6"/>
                  </a:cubicBezTo>
                  <a:cubicBezTo>
                    <a:pt x="53" y="5"/>
                    <a:pt x="55" y="6"/>
                    <a:pt x="5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14">
              <a:extLst>
                <a:ext uri="{FF2B5EF4-FFF2-40B4-BE49-F238E27FC236}">
                  <a16:creationId xmlns:a16="http://schemas.microsoft.com/office/drawing/2014/main" xmlns="" id="{EDBA4AEB-9AFA-4DE4-BB70-B4E993F12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1597"/>
              <a:ext cx="33" cy="41"/>
            </a:xfrm>
            <a:custGeom>
              <a:avLst/>
              <a:gdLst>
                <a:gd name="T0" fmla="*/ 16 w 16"/>
                <a:gd name="T1" fmla="*/ 9 h 20"/>
                <a:gd name="T2" fmla="*/ 15 w 16"/>
                <a:gd name="T3" fmla="*/ 14 h 20"/>
                <a:gd name="T4" fmla="*/ 5 w 16"/>
                <a:gd name="T5" fmla="*/ 18 h 20"/>
                <a:gd name="T6" fmla="*/ 3 w 16"/>
                <a:gd name="T7" fmla="*/ 16 h 20"/>
                <a:gd name="T8" fmla="*/ 0 w 16"/>
                <a:gd name="T9" fmla="*/ 14 h 20"/>
                <a:gd name="T10" fmla="*/ 3 w 16"/>
                <a:gd name="T11" fmla="*/ 7 h 20"/>
                <a:gd name="T12" fmla="*/ 12 w 16"/>
                <a:gd name="T13" fmla="*/ 1 h 20"/>
                <a:gd name="T14" fmla="*/ 16 w 16"/>
                <a:gd name="T15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0">
                  <a:moveTo>
                    <a:pt x="16" y="9"/>
                  </a:moveTo>
                  <a:cubicBezTo>
                    <a:pt x="15" y="9"/>
                    <a:pt x="14" y="12"/>
                    <a:pt x="15" y="14"/>
                  </a:cubicBezTo>
                  <a:cubicBezTo>
                    <a:pt x="13" y="16"/>
                    <a:pt x="10" y="20"/>
                    <a:pt x="5" y="18"/>
                  </a:cubicBezTo>
                  <a:cubicBezTo>
                    <a:pt x="4" y="18"/>
                    <a:pt x="4" y="17"/>
                    <a:pt x="3" y="16"/>
                  </a:cubicBezTo>
                  <a:cubicBezTo>
                    <a:pt x="2" y="15"/>
                    <a:pt x="1" y="16"/>
                    <a:pt x="0" y="14"/>
                  </a:cubicBezTo>
                  <a:cubicBezTo>
                    <a:pt x="0" y="13"/>
                    <a:pt x="2" y="9"/>
                    <a:pt x="3" y="7"/>
                  </a:cubicBezTo>
                  <a:cubicBezTo>
                    <a:pt x="5" y="4"/>
                    <a:pt x="8" y="0"/>
                    <a:pt x="12" y="1"/>
                  </a:cubicBezTo>
                  <a:cubicBezTo>
                    <a:pt x="15" y="2"/>
                    <a:pt x="16" y="5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15">
              <a:extLst>
                <a:ext uri="{FF2B5EF4-FFF2-40B4-BE49-F238E27FC236}">
                  <a16:creationId xmlns:a16="http://schemas.microsoft.com/office/drawing/2014/main" xmlns="" id="{48CFBC03-7B8E-45FF-89CD-5C774CCFA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" y="1649"/>
              <a:ext cx="54" cy="41"/>
            </a:xfrm>
            <a:custGeom>
              <a:avLst/>
              <a:gdLst>
                <a:gd name="T0" fmla="*/ 25 w 26"/>
                <a:gd name="T1" fmla="*/ 4 h 20"/>
                <a:gd name="T2" fmla="*/ 17 w 26"/>
                <a:gd name="T3" fmla="*/ 16 h 20"/>
                <a:gd name="T4" fmla="*/ 10 w 26"/>
                <a:gd name="T5" fmla="*/ 16 h 20"/>
                <a:gd name="T6" fmla="*/ 4 w 26"/>
                <a:gd name="T7" fmla="*/ 12 h 20"/>
                <a:gd name="T8" fmla="*/ 0 w 26"/>
                <a:gd name="T9" fmla="*/ 5 h 20"/>
                <a:gd name="T10" fmla="*/ 7 w 26"/>
                <a:gd name="T11" fmla="*/ 2 h 20"/>
                <a:gd name="T12" fmla="*/ 13 w 26"/>
                <a:gd name="T13" fmla="*/ 0 h 20"/>
                <a:gd name="T14" fmla="*/ 21 w 26"/>
                <a:gd name="T15" fmla="*/ 1 h 20"/>
                <a:gd name="T16" fmla="*/ 25 w 26"/>
                <a:gd name="T1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0">
                  <a:moveTo>
                    <a:pt x="25" y="4"/>
                  </a:moveTo>
                  <a:cubicBezTo>
                    <a:pt x="26" y="10"/>
                    <a:pt x="24" y="20"/>
                    <a:pt x="17" y="16"/>
                  </a:cubicBezTo>
                  <a:cubicBezTo>
                    <a:pt x="14" y="17"/>
                    <a:pt x="13" y="15"/>
                    <a:pt x="10" y="16"/>
                  </a:cubicBezTo>
                  <a:cubicBezTo>
                    <a:pt x="8" y="15"/>
                    <a:pt x="6" y="13"/>
                    <a:pt x="4" y="12"/>
                  </a:cubicBezTo>
                  <a:cubicBezTo>
                    <a:pt x="4" y="9"/>
                    <a:pt x="0" y="8"/>
                    <a:pt x="0" y="5"/>
                  </a:cubicBezTo>
                  <a:cubicBezTo>
                    <a:pt x="1" y="3"/>
                    <a:pt x="4" y="1"/>
                    <a:pt x="7" y="2"/>
                  </a:cubicBezTo>
                  <a:cubicBezTo>
                    <a:pt x="8" y="2"/>
                    <a:pt x="11" y="1"/>
                    <a:pt x="13" y="0"/>
                  </a:cubicBezTo>
                  <a:cubicBezTo>
                    <a:pt x="14" y="0"/>
                    <a:pt x="20" y="0"/>
                    <a:pt x="21" y="1"/>
                  </a:cubicBezTo>
                  <a:cubicBezTo>
                    <a:pt x="23" y="1"/>
                    <a:pt x="23" y="3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16">
              <a:extLst>
                <a:ext uri="{FF2B5EF4-FFF2-40B4-BE49-F238E27FC236}">
                  <a16:creationId xmlns:a16="http://schemas.microsoft.com/office/drawing/2014/main" xmlns="" id="{68764A3D-4D81-4CFE-80DE-B867ED22F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1" y="1692"/>
              <a:ext cx="54" cy="38"/>
            </a:xfrm>
            <a:custGeom>
              <a:avLst/>
              <a:gdLst>
                <a:gd name="T0" fmla="*/ 1 w 26"/>
                <a:gd name="T1" fmla="*/ 3 h 18"/>
                <a:gd name="T2" fmla="*/ 19 w 26"/>
                <a:gd name="T3" fmla="*/ 0 h 18"/>
                <a:gd name="T4" fmla="*/ 23 w 26"/>
                <a:gd name="T5" fmla="*/ 3 h 18"/>
                <a:gd name="T6" fmla="*/ 26 w 26"/>
                <a:gd name="T7" fmla="*/ 9 h 18"/>
                <a:gd name="T8" fmla="*/ 21 w 26"/>
                <a:gd name="T9" fmla="*/ 17 h 18"/>
                <a:gd name="T10" fmla="*/ 17 w 26"/>
                <a:gd name="T11" fmla="*/ 15 h 18"/>
                <a:gd name="T12" fmla="*/ 10 w 26"/>
                <a:gd name="T13" fmla="*/ 12 h 18"/>
                <a:gd name="T14" fmla="*/ 4 w 26"/>
                <a:gd name="T15" fmla="*/ 10 h 18"/>
                <a:gd name="T16" fmla="*/ 1 w 26"/>
                <a:gd name="T1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8">
                  <a:moveTo>
                    <a:pt x="1" y="3"/>
                  </a:moveTo>
                  <a:cubicBezTo>
                    <a:pt x="6" y="0"/>
                    <a:pt x="13" y="1"/>
                    <a:pt x="19" y="0"/>
                  </a:cubicBezTo>
                  <a:cubicBezTo>
                    <a:pt x="20" y="0"/>
                    <a:pt x="23" y="2"/>
                    <a:pt x="23" y="3"/>
                  </a:cubicBezTo>
                  <a:cubicBezTo>
                    <a:pt x="24" y="5"/>
                    <a:pt x="25" y="7"/>
                    <a:pt x="26" y="9"/>
                  </a:cubicBezTo>
                  <a:cubicBezTo>
                    <a:pt x="25" y="12"/>
                    <a:pt x="25" y="18"/>
                    <a:pt x="21" y="17"/>
                  </a:cubicBezTo>
                  <a:cubicBezTo>
                    <a:pt x="19" y="17"/>
                    <a:pt x="19" y="16"/>
                    <a:pt x="17" y="15"/>
                  </a:cubicBezTo>
                  <a:cubicBezTo>
                    <a:pt x="14" y="14"/>
                    <a:pt x="11" y="14"/>
                    <a:pt x="10" y="12"/>
                  </a:cubicBezTo>
                  <a:cubicBezTo>
                    <a:pt x="7" y="12"/>
                    <a:pt x="6" y="11"/>
                    <a:pt x="4" y="10"/>
                  </a:cubicBezTo>
                  <a:cubicBezTo>
                    <a:pt x="2" y="8"/>
                    <a:pt x="0" y="7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CA1E60C7-18B0-4EFC-AAAF-52B2B433D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" y="1983"/>
              <a:ext cx="142" cy="86"/>
            </a:xfrm>
            <a:custGeom>
              <a:avLst/>
              <a:gdLst>
                <a:gd name="T0" fmla="*/ 64 w 68"/>
                <a:gd name="T1" fmla="*/ 41 h 41"/>
                <a:gd name="T2" fmla="*/ 61 w 68"/>
                <a:gd name="T3" fmla="*/ 41 h 41"/>
                <a:gd name="T4" fmla="*/ 57 w 68"/>
                <a:gd name="T5" fmla="*/ 40 h 41"/>
                <a:gd name="T6" fmla="*/ 56 w 68"/>
                <a:gd name="T7" fmla="*/ 39 h 41"/>
                <a:gd name="T8" fmla="*/ 52 w 68"/>
                <a:gd name="T9" fmla="*/ 38 h 41"/>
                <a:gd name="T10" fmla="*/ 45 w 68"/>
                <a:gd name="T11" fmla="*/ 35 h 41"/>
                <a:gd name="T12" fmla="*/ 41 w 68"/>
                <a:gd name="T13" fmla="*/ 35 h 41"/>
                <a:gd name="T14" fmla="*/ 34 w 68"/>
                <a:gd name="T15" fmla="*/ 34 h 41"/>
                <a:gd name="T16" fmla="*/ 19 w 68"/>
                <a:gd name="T17" fmla="*/ 34 h 41"/>
                <a:gd name="T18" fmla="*/ 2 w 68"/>
                <a:gd name="T19" fmla="*/ 34 h 41"/>
                <a:gd name="T20" fmla="*/ 0 w 68"/>
                <a:gd name="T21" fmla="*/ 30 h 41"/>
                <a:gd name="T22" fmla="*/ 4 w 68"/>
                <a:gd name="T23" fmla="*/ 26 h 41"/>
                <a:gd name="T24" fmla="*/ 19 w 68"/>
                <a:gd name="T25" fmla="*/ 26 h 41"/>
                <a:gd name="T26" fmla="*/ 22 w 68"/>
                <a:gd name="T27" fmla="*/ 25 h 41"/>
                <a:gd name="T28" fmla="*/ 24 w 68"/>
                <a:gd name="T29" fmla="*/ 25 h 41"/>
                <a:gd name="T30" fmla="*/ 29 w 68"/>
                <a:gd name="T31" fmla="*/ 25 h 41"/>
                <a:gd name="T32" fmla="*/ 26 w 68"/>
                <a:gd name="T33" fmla="*/ 17 h 41"/>
                <a:gd name="T34" fmla="*/ 21 w 68"/>
                <a:gd name="T35" fmla="*/ 13 h 41"/>
                <a:gd name="T36" fmla="*/ 19 w 68"/>
                <a:gd name="T37" fmla="*/ 13 h 41"/>
                <a:gd name="T38" fmla="*/ 16 w 68"/>
                <a:gd name="T39" fmla="*/ 9 h 41"/>
                <a:gd name="T40" fmla="*/ 15 w 68"/>
                <a:gd name="T41" fmla="*/ 0 h 41"/>
                <a:gd name="T42" fmla="*/ 18 w 68"/>
                <a:gd name="T43" fmla="*/ 2 h 41"/>
                <a:gd name="T44" fmla="*/ 20 w 68"/>
                <a:gd name="T45" fmla="*/ 2 h 41"/>
                <a:gd name="T46" fmla="*/ 23 w 68"/>
                <a:gd name="T47" fmla="*/ 6 h 41"/>
                <a:gd name="T48" fmla="*/ 29 w 68"/>
                <a:gd name="T49" fmla="*/ 11 h 41"/>
                <a:gd name="T50" fmla="*/ 31 w 68"/>
                <a:gd name="T51" fmla="*/ 12 h 41"/>
                <a:gd name="T52" fmla="*/ 32 w 68"/>
                <a:gd name="T53" fmla="*/ 14 h 41"/>
                <a:gd name="T54" fmla="*/ 43 w 68"/>
                <a:gd name="T55" fmla="*/ 23 h 41"/>
                <a:gd name="T56" fmla="*/ 48 w 68"/>
                <a:gd name="T57" fmla="*/ 27 h 41"/>
                <a:gd name="T58" fmla="*/ 56 w 68"/>
                <a:gd name="T59" fmla="*/ 31 h 41"/>
                <a:gd name="T60" fmla="*/ 60 w 68"/>
                <a:gd name="T61" fmla="*/ 31 h 41"/>
                <a:gd name="T62" fmla="*/ 62 w 68"/>
                <a:gd name="T63" fmla="*/ 33 h 41"/>
                <a:gd name="T64" fmla="*/ 64 w 68"/>
                <a:gd name="T65" fmla="*/ 33 h 41"/>
                <a:gd name="T66" fmla="*/ 64 w 68"/>
                <a:gd name="T6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41">
                  <a:moveTo>
                    <a:pt x="64" y="41"/>
                  </a:moveTo>
                  <a:cubicBezTo>
                    <a:pt x="62" y="41"/>
                    <a:pt x="62" y="41"/>
                    <a:pt x="61" y="41"/>
                  </a:cubicBezTo>
                  <a:cubicBezTo>
                    <a:pt x="60" y="40"/>
                    <a:pt x="58" y="40"/>
                    <a:pt x="57" y="40"/>
                  </a:cubicBezTo>
                  <a:cubicBezTo>
                    <a:pt x="57" y="40"/>
                    <a:pt x="56" y="39"/>
                    <a:pt x="56" y="39"/>
                  </a:cubicBezTo>
                  <a:cubicBezTo>
                    <a:pt x="54" y="38"/>
                    <a:pt x="53" y="38"/>
                    <a:pt x="52" y="38"/>
                  </a:cubicBezTo>
                  <a:cubicBezTo>
                    <a:pt x="50" y="37"/>
                    <a:pt x="48" y="36"/>
                    <a:pt x="45" y="35"/>
                  </a:cubicBezTo>
                  <a:cubicBezTo>
                    <a:pt x="44" y="35"/>
                    <a:pt x="43" y="35"/>
                    <a:pt x="41" y="35"/>
                  </a:cubicBezTo>
                  <a:cubicBezTo>
                    <a:pt x="39" y="35"/>
                    <a:pt x="37" y="34"/>
                    <a:pt x="34" y="34"/>
                  </a:cubicBezTo>
                  <a:cubicBezTo>
                    <a:pt x="30" y="34"/>
                    <a:pt x="24" y="34"/>
                    <a:pt x="19" y="34"/>
                  </a:cubicBezTo>
                  <a:cubicBezTo>
                    <a:pt x="13" y="34"/>
                    <a:pt x="7" y="34"/>
                    <a:pt x="2" y="34"/>
                  </a:cubicBezTo>
                  <a:cubicBezTo>
                    <a:pt x="1" y="33"/>
                    <a:pt x="1" y="31"/>
                    <a:pt x="0" y="30"/>
                  </a:cubicBezTo>
                  <a:cubicBezTo>
                    <a:pt x="2" y="29"/>
                    <a:pt x="2" y="27"/>
                    <a:pt x="4" y="26"/>
                  </a:cubicBezTo>
                  <a:cubicBezTo>
                    <a:pt x="7" y="24"/>
                    <a:pt x="14" y="26"/>
                    <a:pt x="19" y="26"/>
                  </a:cubicBezTo>
                  <a:cubicBezTo>
                    <a:pt x="20" y="25"/>
                    <a:pt x="21" y="25"/>
                    <a:pt x="22" y="25"/>
                  </a:cubicBezTo>
                  <a:cubicBezTo>
                    <a:pt x="22" y="25"/>
                    <a:pt x="23" y="25"/>
                    <a:pt x="24" y="25"/>
                  </a:cubicBezTo>
                  <a:cubicBezTo>
                    <a:pt x="26" y="25"/>
                    <a:pt x="27" y="24"/>
                    <a:pt x="29" y="25"/>
                  </a:cubicBezTo>
                  <a:cubicBezTo>
                    <a:pt x="30" y="21"/>
                    <a:pt x="27" y="20"/>
                    <a:pt x="26" y="17"/>
                  </a:cubicBezTo>
                  <a:cubicBezTo>
                    <a:pt x="24" y="16"/>
                    <a:pt x="22" y="15"/>
                    <a:pt x="21" y="13"/>
                  </a:cubicBezTo>
                  <a:cubicBezTo>
                    <a:pt x="21" y="12"/>
                    <a:pt x="20" y="13"/>
                    <a:pt x="19" y="13"/>
                  </a:cubicBezTo>
                  <a:cubicBezTo>
                    <a:pt x="19" y="11"/>
                    <a:pt x="16" y="11"/>
                    <a:pt x="16" y="9"/>
                  </a:cubicBezTo>
                  <a:cubicBezTo>
                    <a:pt x="12" y="8"/>
                    <a:pt x="9" y="0"/>
                    <a:pt x="15" y="0"/>
                  </a:cubicBezTo>
                  <a:cubicBezTo>
                    <a:pt x="16" y="0"/>
                    <a:pt x="17" y="1"/>
                    <a:pt x="18" y="2"/>
                  </a:cubicBezTo>
                  <a:cubicBezTo>
                    <a:pt x="19" y="2"/>
                    <a:pt x="20" y="2"/>
                    <a:pt x="20" y="2"/>
                  </a:cubicBezTo>
                  <a:cubicBezTo>
                    <a:pt x="22" y="3"/>
                    <a:pt x="23" y="5"/>
                    <a:pt x="23" y="6"/>
                  </a:cubicBezTo>
                  <a:cubicBezTo>
                    <a:pt x="25" y="8"/>
                    <a:pt x="28" y="9"/>
                    <a:pt x="29" y="11"/>
                  </a:cubicBezTo>
                  <a:cubicBezTo>
                    <a:pt x="29" y="11"/>
                    <a:pt x="30" y="11"/>
                    <a:pt x="31" y="12"/>
                  </a:cubicBezTo>
                  <a:cubicBezTo>
                    <a:pt x="31" y="13"/>
                    <a:pt x="32" y="13"/>
                    <a:pt x="32" y="14"/>
                  </a:cubicBezTo>
                  <a:cubicBezTo>
                    <a:pt x="37" y="16"/>
                    <a:pt x="39" y="21"/>
                    <a:pt x="43" y="23"/>
                  </a:cubicBezTo>
                  <a:cubicBezTo>
                    <a:pt x="45" y="24"/>
                    <a:pt x="47" y="25"/>
                    <a:pt x="48" y="27"/>
                  </a:cubicBezTo>
                  <a:cubicBezTo>
                    <a:pt x="51" y="27"/>
                    <a:pt x="53" y="30"/>
                    <a:pt x="56" y="31"/>
                  </a:cubicBezTo>
                  <a:cubicBezTo>
                    <a:pt x="57" y="31"/>
                    <a:pt x="59" y="30"/>
                    <a:pt x="60" y="31"/>
                  </a:cubicBezTo>
                  <a:cubicBezTo>
                    <a:pt x="61" y="31"/>
                    <a:pt x="61" y="32"/>
                    <a:pt x="62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8" y="34"/>
                    <a:pt x="68" y="39"/>
                    <a:pt x="64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092497A4-735A-44D1-99B0-3EB34CB08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7" y="2004"/>
              <a:ext cx="164" cy="119"/>
            </a:xfrm>
            <a:custGeom>
              <a:avLst/>
              <a:gdLst>
                <a:gd name="T0" fmla="*/ 67 w 79"/>
                <a:gd name="T1" fmla="*/ 1 h 57"/>
                <a:gd name="T2" fmla="*/ 70 w 79"/>
                <a:gd name="T3" fmla="*/ 7 h 57"/>
                <a:gd name="T4" fmla="*/ 71 w 79"/>
                <a:gd name="T5" fmla="*/ 10 h 57"/>
                <a:gd name="T6" fmla="*/ 74 w 79"/>
                <a:gd name="T7" fmla="*/ 16 h 57"/>
                <a:gd name="T8" fmla="*/ 74 w 79"/>
                <a:gd name="T9" fmla="*/ 20 h 57"/>
                <a:gd name="T10" fmla="*/ 78 w 79"/>
                <a:gd name="T11" fmla="*/ 32 h 57"/>
                <a:gd name="T12" fmla="*/ 75 w 79"/>
                <a:gd name="T13" fmla="*/ 36 h 57"/>
                <a:gd name="T14" fmla="*/ 65 w 79"/>
                <a:gd name="T15" fmla="*/ 35 h 57"/>
                <a:gd name="T16" fmla="*/ 63 w 79"/>
                <a:gd name="T17" fmla="*/ 35 h 57"/>
                <a:gd name="T18" fmla="*/ 60 w 79"/>
                <a:gd name="T19" fmla="*/ 35 h 57"/>
                <a:gd name="T20" fmla="*/ 57 w 79"/>
                <a:gd name="T21" fmla="*/ 33 h 57"/>
                <a:gd name="T22" fmla="*/ 51 w 79"/>
                <a:gd name="T23" fmla="*/ 32 h 57"/>
                <a:gd name="T24" fmla="*/ 41 w 79"/>
                <a:gd name="T25" fmla="*/ 31 h 57"/>
                <a:gd name="T26" fmla="*/ 38 w 79"/>
                <a:gd name="T27" fmla="*/ 31 h 57"/>
                <a:gd name="T28" fmla="*/ 32 w 79"/>
                <a:gd name="T29" fmla="*/ 30 h 57"/>
                <a:gd name="T30" fmla="*/ 29 w 79"/>
                <a:gd name="T31" fmla="*/ 30 h 57"/>
                <a:gd name="T32" fmla="*/ 27 w 79"/>
                <a:gd name="T33" fmla="*/ 28 h 57"/>
                <a:gd name="T34" fmla="*/ 20 w 79"/>
                <a:gd name="T35" fmla="*/ 28 h 57"/>
                <a:gd name="T36" fmla="*/ 13 w 79"/>
                <a:gd name="T37" fmla="*/ 29 h 57"/>
                <a:gd name="T38" fmla="*/ 14 w 79"/>
                <a:gd name="T39" fmla="*/ 36 h 57"/>
                <a:gd name="T40" fmla="*/ 15 w 79"/>
                <a:gd name="T41" fmla="*/ 39 h 57"/>
                <a:gd name="T42" fmla="*/ 16 w 79"/>
                <a:gd name="T43" fmla="*/ 42 h 57"/>
                <a:gd name="T44" fmla="*/ 17 w 79"/>
                <a:gd name="T45" fmla="*/ 47 h 57"/>
                <a:gd name="T46" fmla="*/ 19 w 79"/>
                <a:gd name="T47" fmla="*/ 54 h 57"/>
                <a:gd name="T48" fmla="*/ 11 w 79"/>
                <a:gd name="T49" fmla="*/ 53 h 57"/>
                <a:gd name="T50" fmla="*/ 8 w 79"/>
                <a:gd name="T51" fmla="*/ 46 h 57"/>
                <a:gd name="T52" fmla="*/ 7 w 79"/>
                <a:gd name="T53" fmla="*/ 42 h 57"/>
                <a:gd name="T54" fmla="*/ 4 w 79"/>
                <a:gd name="T55" fmla="*/ 36 h 57"/>
                <a:gd name="T56" fmla="*/ 4 w 79"/>
                <a:gd name="T57" fmla="*/ 34 h 57"/>
                <a:gd name="T58" fmla="*/ 3 w 79"/>
                <a:gd name="T59" fmla="*/ 32 h 57"/>
                <a:gd name="T60" fmla="*/ 2 w 79"/>
                <a:gd name="T61" fmla="*/ 30 h 57"/>
                <a:gd name="T62" fmla="*/ 1 w 79"/>
                <a:gd name="T63" fmla="*/ 27 h 57"/>
                <a:gd name="T64" fmla="*/ 1 w 79"/>
                <a:gd name="T65" fmla="*/ 23 h 57"/>
                <a:gd name="T66" fmla="*/ 6 w 79"/>
                <a:gd name="T67" fmla="*/ 19 h 57"/>
                <a:gd name="T68" fmla="*/ 17 w 79"/>
                <a:gd name="T69" fmla="*/ 19 h 57"/>
                <a:gd name="T70" fmla="*/ 22 w 79"/>
                <a:gd name="T71" fmla="*/ 19 h 57"/>
                <a:gd name="T72" fmla="*/ 24 w 79"/>
                <a:gd name="T73" fmla="*/ 20 h 57"/>
                <a:gd name="T74" fmla="*/ 30 w 79"/>
                <a:gd name="T75" fmla="*/ 21 h 57"/>
                <a:gd name="T76" fmla="*/ 33 w 79"/>
                <a:gd name="T77" fmla="*/ 22 h 57"/>
                <a:gd name="T78" fmla="*/ 36 w 79"/>
                <a:gd name="T79" fmla="*/ 22 h 57"/>
                <a:gd name="T80" fmla="*/ 52 w 79"/>
                <a:gd name="T81" fmla="*/ 24 h 57"/>
                <a:gd name="T82" fmla="*/ 66 w 79"/>
                <a:gd name="T83" fmla="*/ 25 h 57"/>
                <a:gd name="T84" fmla="*/ 64 w 79"/>
                <a:gd name="T85" fmla="*/ 15 h 57"/>
                <a:gd name="T86" fmla="*/ 62 w 79"/>
                <a:gd name="T87" fmla="*/ 10 h 57"/>
                <a:gd name="T88" fmla="*/ 62 w 79"/>
                <a:gd name="T89" fmla="*/ 7 h 57"/>
                <a:gd name="T90" fmla="*/ 61 w 79"/>
                <a:gd name="T91" fmla="*/ 4 h 57"/>
                <a:gd name="T92" fmla="*/ 67 w 79"/>
                <a:gd name="T9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" h="57">
                  <a:moveTo>
                    <a:pt x="67" y="1"/>
                  </a:moveTo>
                  <a:cubicBezTo>
                    <a:pt x="68" y="3"/>
                    <a:pt x="69" y="5"/>
                    <a:pt x="70" y="7"/>
                  </a:cubicBezTo>
                  <a:cubicBezTo>
                    <a:pt x="70" y="8"/>
                    <a:pt x="70" y="9"/>
                    <a:pt x="71" y="10"/>
                  </a:cubicBezTo>
                  <a:cubicBezTo>
                    <a:pt x="71" y="12"/>
                    <a:pt x="73" y="14"/>
                    <a:pt x="74" y="16"/>
                  </a:cubicBezTo>
                  <a:cubicBezTo>
                    <a:pt x="74" y="17"/>
                    <a:pt x="74" y="18"/>
                    <a:pt x="74" y="20"/>
                  </a:cubicBezTo>
                  <a:cubicBezTo>
                    <a:pt x="75" y="23"/>
                    <a:pt x="79" y="27"/>
                    <a:pt x="78" y="32"/>
                  </a:cubicBezTo>
                  <a:cubicBezTo>
                    <a:pt x="78" y="33"/>
                    <a:pt x="76" y="36"/>
                    <a:pt x="75" y="36"/>
                  </a:cubicBezTo>
                  <a:cubicBezTo>
                    <a:pt x="74" y="37"/>
                    <a:pt x="68" y="36"/>
                    <a:pt x="65" y="35"/>
                  </a:cubicBezTo>
                  <a:cubicBezTo>
                    <a:pt x="64" y="35"/>
                    <a:pt x="64" y="35"/>
                    <a:pt x="63" y="35"/>
                  </a:cubicBezTo>
                  <a:cubicBezTo>
                    <a:pt x="62" y="34"/>
                    <a:pt x="61" y="35"/>
                    <a:pt x="60" y="35"/>
                  </a:cubicBezTo>
                  <a:cubicBezTo>
                    <a:pt x="59" y="34"/>
                    <a:pt x="58" y="34"/>
                    <a:pt x="57" y="33"/>
                  </a:cubicBezTo>
                  <a:cubicBezTo>
                    <a:pt x="55" y="33"/>
                    <a:pt x="53" y="33"/>
                    <a:pt x="51" y="32"/>
                  </a:cubicBezTo>
                  <a:cubicBezTo>
                    <a:pt x="48" y="32"/>
                    <a:pt x="44" y="31"/>
                    <a:pt x="41" y="31"/>
                  </a:cubicBezTo>
                  <a:cubicBezTo>
                    <a:pt x="40" y="31"/>
                    <a:pt x="39" y="31"/>
                    <a:pt x="38" y="31"/>
                  </a:cubicBezTo>
                  <a:cubicBezTo>
                    <a:pt x="36" y="30"/>
                    <a:pt x="34" y="30"/>
                    <a:pt x="32" y="30"/>
                  </a:cubicBezTo>
                  <a:cubicBezTo>
                    <a:pt x="31" y="29"/>
                    <a:pt x="30" y="30"/>
                    <a:pt x="29" y="30"/>
                  </a:cubicBezTo>
                  <a:cubicBezTo>
                    <a:pt x="28" y="30"/>
                    <a:pt x="28" y="29"/>
                    <a:pt x="27" y="28"/>
                  </a:cubicBezTo>
                  <a:cubicBezTo>
                    <a:pt x="25" y="28"/>
                    <a:pt x="23" y="28"/>
                    <a:pt x="20" y="28"/>
                  </a:cubicBezTo>
                  <a:cubicBezTo>
                    <a:pt x="18" y="28"/>
                    <a:pt x="15" y="26"/>
                    <a:pt x="13" y="29"/>
                  </a:cubicBezTo>
                  <a:cubicBezTo>
                    <a:pt x="12" y="32"/>
                    <a:pt x="14" y="34"/>
                    <a:pt x="14" y="36"/>
                  </a:cubicBezTo>
                  <a:cubicBezTo>
                    <a:pt x="15" y="37"/>
                    <a:pt x="15" y="38"/>
                    <a:pt x="15" y="39"/>
                  </a:cubicBezTo>
                  <a:cubicBezTo>
                    <a:pt x="15" y="40"/>
                    <a:pt x="16" y="41"/>
                    <a:pt x="16" y="42"/>
                  </a:cubicBezTo>
                  <a:cubicBezTo>
                    <a:pt x="17" y="44"/>
                    <a:pt x="17" y="46"/>
                    <a:pt x="17" y="47"/>
                  </a:cubicBezTo>
                  <a:cubicBezTo>
                    <a:pt x="18" y="49"/>
                    <a:pt x="20" y="50"/>
                    <a:pt x="19" y="54"/>
                  </a:cubicBezTo>
                  <a:cubicBezTo>
                    <a:pt x="17" y="57"/>
                    <a:pt x="12" y="55"/>
                    <a:pt x="11" y="53"/>
                  </a:cubicBezTo>
                  <a:cubicBezTo>
                    <a:pt x="10" y="50"/>
                    <a:pt x="9" y="48"/>
                    <a:pt x="8" y="46"/>
                  </a:cubicBezTo>
                  <a:cubicBezTo>
                    <a:pt x="7" y="44"/>
                    <a:pt x="7" y="43"/>
                    <a:pt x="7" y="42"/>
                  </a:cubicBezTo>
                  <a:cubicBezTo>
                    <a:pt x="6" y="40"/>
                    <a:pt x="4" y="38"/>
                    <a:pt x="4" y="36"/>
                  </a:cubicBezTo>
                  <a:cubicBezTo>
                    <a:pt x="3" y="35"/>
                    <a:pt x="4" y="34"/>
                    <a:pt x="4" y="34"/>
                  </a:cubicBezTo>
                  <a:cubicBezTo>
                    <a:pt x="4" y="33"/>
                    <a:pt x="3" y="33"/>
                    <a:pt x="3" y="32"/>
                  </a:cubicBezTo>
                  <a:cubicBezTo>
                    <a:pt x="2" y="31"/>
                    <a:pt x="3" y="30"/>
                    <a:pt x="2" y="30"/>
                  </a:cubicBezTo>
                  <a:cubicBezTo>
                    <a:pt x="2" y="29"/>
                    <a:pt x="1" y="28"/>
                    <a:pt x="1" y="27"/>
                  </a:cubicBezTo>
                  <a:cubicBezTo>
                    <a:pt x="1" y="26"/>
                    <a:pt x="0" y="24"/>
                    <a:pt x="1" y="23"/>
                  </a:cubicBezTo>
                  <a:cubicBezTo>
                    <a:pt x="1" y="22"/>
                    <a:pt x="4" y="19"/>
                    <a:pt x="6" y="19"/>
                  </a:cubicBezTo>
                  <a:cubicBezTo>
                    <a:pt x="9" y="17"/>
                    <a:pt x="13" y="18"/>
                    <a:pt x="17" y="19"/>
                  </a:cubicBezTo>
                  <a:cubicBezTo>
                    <a:pt x="18" y="19"/>
                    <a:pt x="20" y="19"/>
                    <a:pt x="22" y="19"/>
                  </a:cubicBezTo>
                  <a:cubicBezTo>
                    <a:pt x="23" y="19"/>
                    <a:pt x="23" y="20"/>
                    <a:pt x="24" y="20"/>
                  </a:cubicBezTo>
                  <a:cubicBezTo>
                    <a:pt x="26" y="20"/>
                    <a:pt x="28" y="20"/>
                    <a:pt x="30" y="21"/>
                  </a:cubicBezTo>
                  <a:cubicBezTo>
                    <a:pt x="31" y="21"/>
                    <a:pt x="32" y="21"/>
                    <a:pt x="33" y="22"/>
                  </a:cubicBezTo>
                  <a:cubicBezTo>
                    <a:pt x="34" y="22"/>
                    <a:pt x="35" y="22"/>
                    <a:pt x="36" y="22"/>
                  </a:cubicBezTo>
                  <a:cubicBezTo>
                    <a:pt x="41" y="22"/>
                    <a:pt x="46" y="23"/>
                    <a:pt x="52" y="24"/>
                  </a:cubicBezTo>
                  <a:cubicBezTo>
                    <a:pt x="56" y="25"/>
                    <a:pt x="62" y="26"/>
                    <a:pt x="66" y="25"/>
                  </a:cubicBezTo>
                  <a:cubicBezTo>
                    <a:pt x="67" y="21"/>
                    <a:pt x="66" y="17"/>
                    <a:pt x="64" y="15"/>
                  </a:cubicBezTo>
                  <a:cubicBezTo>
                    <a:pt x="65" y="13"/>
                    <a:pt x="63" y="12"/>
                    <a:pt x="62" y="10"/>
                  </a:cubicBezTo>
                  <a:cubicBezTo>
                    <a:pt x="62" y="9"/>
                    <a:pt x="62" y="8"/>
                    <a:pt x="62" y="7"/>
                  </a:cubicBezTo>
                  <a:cubicBezTo>
                    <a:pt x="62" y="5"/>
                    <a:pt x="61" y="4"/>
                    <a:pt x="61" y="4"/>
                  </a:cubicBezTo>
                  <a:cubicBezTo>
                    <a:pt x="61" y="1"/>
                    <a:pt x="64" y="0"/>
                    <a:pt x="6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9AAF5A18-6026-412E-B6DF-82C11AC64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8" y="2060"/>
              <a:ext cx="142" cy="104"/>
            </a:xfrm>
            <a:custGeom>
              <a:avLst/>
              <a:gdLst>
                <a:gd name="T0" fmla="*/ 20 w 68"/>
                <a:gd name="T1" fmla="*/ 19 h 50"/>
                <a:gd name="T2" fmla="*/ 25 w 68"/>
                <a:gd name="T3" fmla="*/ 20 h 50"/>
                <a:gd name="T4" fmla="*/ 29 w 68"/>
                <a:gd name="T5" fmla="*/ 23 h 50"/>
                <a:gd name="T6" fmla="*/ 31 w 68"/>
                <a:gd name="T7" fmla="*/ 25 h 50"/>
                <a:gd name="T8" fmla="*/ 40 w 68"/>
                <a:gd name="T9" fmla="*/ 29 h 50"/>
                <a:gd name="T10" fmla="*/ 44 w 68"/>
                <a:gd name="T11" fmla="*/ 31 h 50"/>
                <a:gd name="T12" fmla="*/ 46 w 68"/>
                <a:gd name="T13" fmla="*/ 33 h 50"/>
                <a:gd name="T14" fmla="*/ 47 w 68"/>
                <a:gd name="T15" fmla="*/ 33 h 50"/>
                <a:gd name="T16" fmla="*/ 64 w 68"/>
                <a:gd name="T17" fmla="*/ 42 h 50"/>
                <a:gd name="T18" fmla="*/ 66 w 68"/>
                <a:gd name="T19" fmla="*/ 42 h 50"/>
                <a:gd name="T20" fmla="*/ 68 w 68"/>
                <a:gd name="T21" fmla="*/ 46 h 50"/>
                <a:gd name="T22" fmla="*/ 64 w 68"/>
                <a:gd name="T23" fmla="*/ 50 h 50"/>
                <a:gd name="T24" fmla="*/ 58 w 68"/>
                <a:gd name="T25" fmla="*/ 49 h 50"/>
                <a:gd name="T26" fmla="*/ 56 w 68"/>
                <a:gd name="T27" fmla="*/ 47 h 50"/>
                <a:gd name="T28" fmla="*/ 55 w 68"/>
                <a:gd name="T29" fmla="*/ 47 h 50"/>
                <a:gd name="T30" fmla="*/ 53 w 68"/>
                <a:gd name="T31" fmla="*/ 45 h 50"/>
                <a:gd name="T32" fmla="*/ 49 w 68"/>
                <a:gd name="T33" fmla="*/ 44 h 50"/>
                <a:gd name="T34" fmla="*/ 47 w 68"/>
                <a:gd name="T35" fmla="*/ 41 h 50"/>
                <a:gd name="T36" fmla="*/ 44 w 68"/>
                <a:gd name="T37" fmla="*/ 41 h 50"/>
                <a:gd name="T38" fmla="*/ 42 w 68"/>
                <a:gd name="T39" fmla="*/ 39 h 50"/>
                <a:gd name="T40" fmla="*/ 40 w 68"/>
                <a:gd name="T41" fmla="*/ 39 h 50"/>
                <a:gd name="T42" fmla="*/ 37 w 68"/>
                <a:gd name="T43" fmla="*/ 37 h 50"/>
                <a:gd name="T44" fmla="*/ 36 w 68"/>
                <a:gd name="T45" fmla="*/ 36 h 50"/>
                <a:gd name="T46" fmla="*/ 34 w 68"/>
                <a:gd name="T47" fmla="*/ 36 h 50"/>
                <a:gd name="T48" fmla="*/ 29 w 68"/>
                <a:gd name="T49" fmla="*/ 34 h 50"/>
                <a:gd name="T50" fmla="*/ 23 w 68"/>
                <a:gd name="T51" fmla="*/ 30 h 50"/>
                <a:gd name="T52" fmla="*/ 20 w 68"/>
                <a:gd name="T53" fmla="*/ 28 h 50"/>
                <a:gd name="T54" fmla="*/ 9 w 68"/>
                <a:gd name="T55" fmla="*/ 30 h 50"/>
                <a:gd name="T56" fmla="*/ 9 w 68"/>
                <a:gd name="T57" fmla="*/ 31 h 50"/>
                <a:gd name="T58" fmla="*/ 7 w 68"/>
                <a:gd name="T59" fmla="*/ 33 h 50"/>
                <a:gd name="T60" fmla="*/ 7 w 68"/>
                <a:gd name="T61" fmla="*/ 35 h 50"/>
                <a:gd name="T62" fmla="*/ 3 w 68"/>
                <a:gd name="T63" fmla="*/ 36 h 50"/>
                <a:gd name="T64" fmla="*/ 0 w 68"/>
                <a:gd name="T65" fmla="*/ 33 h 50"/>
                <a:gd name="T66" fmla="*/ 3 w 68"/>
                <a:gd name="T67" fmla="*/ 25 h 50"/>
                <a:gd name="T68" fmla="*/ 5 w 68"/>
                <a:gd name="T69" fmla="*/ 24 h 50"/>
                <a:gd name="T70" fmla="*/ 6 w 68"/>
                <a:gd name="T71" fmla="*/ 21 h 50"/>
                <a:gd name="T72" fmla="*/ 6 w 68"/>
                <a:gd name="T73" fmla="*/ 19 h 50"/>
                <a:gd name="T74" fmla="*/ 8 w 68"/>
                <a:gd name="T75" fmla="*/ 18 h 50"/>
                <a:gd name="T76" fmla="*/ 7 w 68"/>
                <a:gd name="T77" fmla="*/ 16 h 50"/>
                <a:gd name="T78" fmla="*/ 11 w 68"/>
                <a:gd name="T79" fmla="*/ 11 h 50"/>
                <a:gd name="T80" fmla="*/ 13 w 68"/>
                <a:gd name="T81" fmla="*/ 7 h 50"/>
                <a:gd name="T82" fmla="*/ 16 w 68"/>
                <a:gd name="T83" fmla="*/ 4 h 50"/>
                <a:gd name="T84" fmla="*/ 21 w 68"/>
                <a:gd name="T85" fmla="*/ 3 h 50"/>
                <a:gd name="T86" fmla="*/ 19 w 68"/>
                <a:gd name="T87" fmla="*/ 10 h 50"/>
                <a:gd name="T88" fmla="*/ 19 w 68"/>
                <a:gd name="T89" fmla="*/ 11 h 50"/>
                <a:gd name="T90" fmla="*/ 18 w 68"/>
                <a:gd name="T91" fmla="*/ 14 h 50"/>
                <a:gd name="T92" fmla="*/ 20 w 68"/>
                <a:gd name="T93" fmla="*/ 1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8" h="50">
                  <a:moveTo>
                    <a:pt x="20" y="19"/>
                  </a:moveTo>
                  <a:cubicBezTo>
                    <a:pt x="22" y="19"/>
                    <a:pt x="23" y="20"/>
                    <a:pt x="25" y="20"/>
                  </a:cubicBezTo>
                  <a:cubicBezTo>
                    <a:pt x="26" y="22"/>
                    <a:pt x="28" y="22"/>
                    <a:pt x="29" y="23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4" y="26"/>
                    <a:pt x="38" y="28"/>
                    <a:pt x="40" y="29"/>
                  </a:cubicBezTo>
                  <a:cubicBezTo>
                    <a:pt x="42" y="30"/>
                    <a:pt x="42" y="31"/>
                    <a:pt x="44" y="31"/>
                  </a:cubicBezTo>
                  <a:cubicBezTo>
                    <a:pt x="45" y="32"/>
                    <a:pt x="45" y="33"/>
                    <a:pt x="46" y="33"/>
                  </a:cubicBezTo>
                  <a:cubicBezTo>
                    <a:pt x="46" y="33"/>
                    <a:pt x="47" y="33"/>
                    <a:pt x="47" y="33"/>
                  </a:cubicBezTo>
                  <a:cubicBezTo>
                    <a:pt x="53" y="36"/>
                    <a:pt x="59" y="38"/>
                    <a:pt x="64" y="42"/>
                  </a:cubicBezTo>
                  <a:cubicBezTo>
                    <a:pt x="65" y="42"/>
                    <a:pt x="65" y="42"/>
                    <a:pt x="66" y="42"/>
                  </a:cubicBezTo>
                  <a:cubicBezTo>
                    <a:pt x="66" y="44"/>
                    <a:pt x="68" y="44"/>
                    <a:pt x="68" y="46"/>
                  </a:cubicBezTo>
                  <a:cubicBezTo>
                    <a:pt x="68" y="48"/>
                    <a:pt x="66" y="48"/>
                    <a:pt x="64" y="50"/>
                  </a:cubicBezTo>
                  <a:cubicBezTo>
                    <a:pt x="62" y="49"/>
                    <a:pt x="60" y="49"/>
                    <a:pt x="58" y="49"/>
                  </a:cubicBezTo>
                  <a:cubicBezTo>
                    <a:pt x="57" y="48"/>
                    <a:pt x="57" y="47"/>
                    <a:pt x="56" y="47"/>
                  </a:cubicBezTo>
                  <a:cubicBezTo>
                    <a:pt x="56" y="47"/>
                    <a:pt x="55" y="47"/>
                    <a:pt x="55" y="47"/>
                  </a:cubicBezTo>
                  <a:cubicBezTo>
                    <a:pt x="54" y="46"/>
                    <a:pt x="54" y="45"/>
                    <a:pt x="53" y="45"/>
                  </a:cubicBezTo>
                  <a:cubicBezTo>
                    <a:pt x="52" y="44"/>
                    <a:pt x="50" y="45"/>
                    <a:pt x="49" y="44"/>
                  </a:cubicBezTo>
                  <a:cubicBezTo>
                    <a:pt x="48" y="43"/>
                    <a:pt x="48" y="42"/>
                    <a:pt x="47" y="41"/>
                  </a:cubicBezTo>
                  <a:cubicBezTo>
                    <a:pt x="46" y="41"/>
                    <a:pt x="45" y="42"/>
                    <a:pt x="44" y="41"/>
                  </a:cubicBezTo>
                  <a:cubicBezTo>
                    <a:pt x="44" y="41"/>
                    <a:pt x="43" y="40"/>
                    <a:pt x="42" y="39"/>
                  </a:cubicBezTo>
                  <a:cubicBezTo>
                    <a:pt x="41" y="39"/>
                    <a:pt x="41" y="39"/>
                    <a:pt x="40" y="39"/>
                  </a:cubicBezTo>
                  <a:cubicBezTo>
                    <a:pt x="39" y="39"/>
                    <a:pt x="39" y="37"/>
                    <a:pt x="37" y="37"/>
                  </a:cubicBezTo>
                  <a:cubicBezTo>
                    <a:pt x="37" y="37"/>
                    <a:pt x="37" y="36"/>
                    <a:pt x="36" y="36"/>
                  </a:cubicBezTo>
                  <a:cubicBezTo>
                    <a:pt x="35" y="36"/>
                    <a:pt x="35" y="36"/>
                    <a:pt x="34" y="36"/>
                  </a:cubicBezTo>
                  <a:cubicBezTo>
                    <a:pt x="33" y="34"/>
                    <a:pt x="31" y="34"/>
                    <a:pt x="29" y="34"/>
                  </a:cubicBezTo>
                  <a:cubicBezTo>
                    <a:pt x="27" y="33"/>
                    <a:pt x="25" y="31"/>
                    <a:pt x="23" y="30"/>
                  </a:cubicBezTo>
                  <a:cubicBezTo>
                    <a:pt x="22" y="29"/>
                    <a:pt x="21" y="29"/>
                    <a:pt x="20" y="28"/>
                  </a:cubicBezTo>
                  <a:cubicBezTo>
                    <a:pt x="17" y="27"/>
                    <a:pt x="11" y="27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8" y="32"/>
                    <a:pt x="7" y="33"/>
                  </a:cubicBezTo>
                  <a:cubicBezTo>
                    <a:pt x="7" y="34"/>
                    <a:pt x="7" y="35"/>
                    <a:pt x="7" y="35"/>
                  </a:cubicBezTo>
                  <a:cubicBezTo>
                    <a:pt x="6" y="35"/>
                    <a:pt x="4" y="36"/>
                    <a:pt x="3" y="36"/>
                  </a:cubicBezTo>
                  <a:cubicBezTo>
                    <a:pt x="2" y="35"/>
                    <a:pt x="1" y="33"/>
                    <a:pt x="0" y="33"/>
                  </a:cubicBezTo>
                  <a:cubicBezTo>
                    <a:pt x="0" y="30"/>
                    <a:pt x="2" y="28"/>
                    <a:pt x="3" y="25"/>
                  </a:cubicBezTo>
                  <a:cubicBezTo>
                    <a:pt x="3" y="24"/>
                    <a:pt x="4" y="25"/>
                    <a:pt x="5" y="24"/>
                  </a:cubicBezTo>
                  <a:cubicBezTo>
                    <a:pt x="4" y="23"/>
                    <a:pt x="4" y="21"/>
                    <a:pt x="6" y="21"/>
                  </a:cubicBezTo>
                  <a:cubicBezTo>
                    <a:pt x="6" y="20"/>
                    <a:pt x="5" y="20"/>
                    <a:pt x="6" y="19"/>
                  </a:cubicBezTo>
                  <a:cubicBezTo>
                    <a:pt x="6" y="18"/>
                    <a:pt x="7" y="18"/>
                    <a:pt x="8" y="18"/>
                  </a:cubicBezTo>
                  <a:cubicBezTo>
                    <a:pt x="8" y="17"/>
                    <a:pt x="7" y="17"/>
                    <a:pt x="7" y="16"/>
                  </a:cubicBezTo>
                  <a:cubicBezTo>
                    <a:pt x="9" y="15"/>
                    <a:pt x="9" y="12"/>
                    <a:pt x="11" y="11"/>
                  </a:cubicBezTo>
                  <a:cubicBezTo>
                    <a:pt x="11" y="10"/>
                    <a:pt x="12" y="8"/>
                    <a:pt x="13" y="7"/>
                  </a:cubicBezTo>
                  <a:cubicBezTo>
                    <a:pt x="14" y="5"/>
                    <a:pt x="14" y="4"/>
                    <a:pt x="16" y="4"/>
                  </a:cubicBezTo>
                  <a:cubicBezTo>
                    <a:pt x="16" y="0"/>
                    <a:pt x="21" y="2"/>
                    <a:pt x="21" y="3"/>
                  </a:cubicBezTo>
                  <a:cubicBezTo>
                    <a:pt x="22" y="6"/>
                    <a:pt x="20" y="7"/>
                    <a:pt x="19" y="10"/>
                  </a:cubicBezTo>
                  <a:cubicBezTo>
                    <a:pt x="19" y="10"/>
                    <a:pt x="20" y="11"/>
                    <a:pt x="19" y="11"/>
                  </a:cubicBezTo>
                  <a:cubicBezTo>
                    <a:pt x="19" y="13"/>
                    <a:pt x="18" y="13"/>
                    <a:pt x="18" y="14"/>
                  </a:cubicBezTo>
                  <a:cubicBezTo>
                    <a:pt x="18" y="16"/>
                    <a:pt x="20" y="17"/>
                    <a:pt x="2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085BD59C-2B77-4C6B-9DEE-FB1379166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" y="2090"/>
              <a:ext cx="157" cy="124"/>
            </a:xfrm>
            <a:custGeom>
              <a:avLst/>
              <a:gdLst>
                <a:gd name="T0" fmla="*/ 44 w 75"/>
                <a:gd name="T1" fmla="*/ 33 h 60"/>
                <a:gd name="T2" fmla="*/ 63 w 75"/>
                <a:gd name="T3" fmla="*/ 25 h 60"/>
                <a:gd name="T4" fmla="*/ 65 w 75"/>
                <a:gd name="T5" fmla="*/ 26 h 60"/>
                <a:gd name="T6" fmla="*/ 68 w 75"/>
                <a:gd name="T7" fmla="*/ 23 h 60"/>
                <a:gd name="T8" fmla="*/ 72 w 75"/>
                <a:gd name="T9" fmla="*/ 31 h 60"/>
                <a:gd name="T10" fmla="*/ 69 w 75"/>
                <a:gd name="T11" fmla="*/ 32 h 60"/>
                <a:gd name="T12" fmla="*/ 62 w 75"/>
                <a:gd name="T13" fmla="*/ 35 h 60"/>
                <a:gd name="T14" fmla="*/ 58 w 75"/>
                <a:gd name="T15" fmla="*/ 39 h 60"/>
                <a:gd name="T16" fmla="*/ 55 w 75"/>
                <a:gd name="T17" fmla="*/ 40 h 60"/>
                <a:gd name="T18" fmla="*/ 48 w 75"/>
                <a:gd name="T19" fmla="*/ 44 h 60"/>
                <a:gd name="T20" fmla="*/ 34 w 75"/>
                <a:gd name="T21" fmla="*/ 51 h 60"/>
                <a:gd name="T22" fmla="*/ 30 w 75"/>
                <a:gd name="T23" fmla="*/ 53 h 60"/>
                <a:gd name="T24" fmla="*/ 17 w 75"/>
                <a:gd name="T25" fmla="*/ 60 h 60"/>
                <a:gd name="T26" fmla="*/ 12 w 75"/>
                <a:gd name="T27" fmla="*/ 58 h 60"/>
                <a:gd name="T28" fmla="*/ 12 w 75"/>
                <a:gd name="T29" fmla="*/ 54 h 60"/>
                <a:gd name="T30" fmla="*/ 17 w 75"/>
                <a:gd name="T31" fmla="*/ 50 h 60"/>
                <a:gd name="T32" fmla="*/ 20 w 75"/>
                <a:gd name="T33" fmla="*/ 48 h 60"/>
                <a:gd name="T34" fmla="*/ 28 w 75"/>
                <a:gd name="T35" fmla="*/ 44 h 60"/>
                <a:gd name="T36" fmla="*/ 34 w 75"/>
                <a:gd name="T37" fmla="*/ 41 h 60"/>
                <a:gd name="T38" fmla="*/ 32 w 75"/>
                <a:gd name="T39" fmla="*/ 31 h 60"/>
                <a:gd name="T40" fmla="*/ 28 w 75"/>
                <a:gd name="T41" fmla="*/ 26 h 60"/>
                <a:gd name="T42" fmla="*/ 24 w 75"/>
                <a:gd name="T43" fmla="*/ 27 h 60"/>
                <a:gd name="T44" fmla="*/ 13 w 75"/>
                <a:gd name="T45" fmla="*/ 32 h 60"/>
                <a:gd name="T46" fmla="*/ 9 w 75"/>
                <a:gd name="T47" fmla="*/ 34 h 60"/>
                <a:gd name="T48" fmla="*/ 0 w 75"/>
                <a:gd name="T49" fmla="*/ 33 h 60"/>
                <a:gd name="T50" fmla="*/ 1 w 75"/>
                <a:gd name="T51" fmla="*/ 28 h 60"/>
                <a:gd name="T52" fmla="*/ 5 w 75"/>
                <a:gd name="T53" fmla="*/ 26 h 60"/>
                <a:gd name="T54" fmla="*/ 9 w 75"/>
                <a:gd name="T55" fmla="*/ 25 h 60"/>
                <a:gd name="T56" fmla="*/ 11 w 75"/>
                <a:gd name="T57" fmla="*/ 23 h 60"/>
                <a:gd name="T58" fmla="*/ 15 w 75"/>
                <a:gd name="T59" fmla="*/ 20 h 60"/>
                <a:gd name="T60" fmla="*/ 25 w 75"/>
                <a:gd name="T61" fmla="*/ 16 h 60"/>
                <a:gd name="T62" fmla="*/ 32 w 75"/>
                <a:gd name="T63" fmla="*/ 11 h 60"/>
                <a:gd name="T64" fmla="*/ 39 w 75"/>
                <a:gd name="T65" fmla="*/ 10 h 60"/>
                <a:gd name="T66" fmla="*/ 43 w 75"/>
                <a:gd name="T67" fmla="*/ 7 h 60"/>
                <a:gd name="T68" fmla="*/ 47 w 75"/>
                <a:gd name="T69" fmla="*/ 3 h 60"/>
                <a:gd name="T70" fmla="*/ 57 w 75"/>
                <a:gd name="T71" fmla="*/ 1 h 60"/>
                <a:gd name="T72" fmla="*/ 58 w 75"/>
                <a:gd name="T73" fmla="*/ 8 h 60"/>
                <a:gd name="T74" fmla="*/ 49 w 75"/>
                <a:gd name="T75" fmla="*/ 13 h 60"/>
                <a:gd name="T76" fmla="*/ 48 w 75"/>
                <a:gd name="T77" fmla="*/ 15 h 60"/>
                <a:gd name="T78" fmla="*/ 44 w 75"/>
                <a:gd name="T79" fmla="*/ 17 h 60"/>
                <a:gd name="T80" fmla="*/ 42 w 75"/>
                <a:gd name="T81" fmla="*/ 17 h 60"/>
                <a:gd name="T82" fmla="*/ 40 w 75"/>
                <a:gd name="T83" fmla="*/ 24 h 60"/>
                <a:gd name="T84" fmla="*/ 41 w 75"/>
                <a:gd name="T85" fmla="*/ 26 h 60"/>
                <a:gd name="T86" fmla="*/ 44 w 75"/>
                <a:gd name="T87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60">
                  <a:moveTo>
                    <a:pt x="44" y="33"/>
                  </a:moveTo>
                  <a:cubicBezTo>
                    <a:pt x="52" y="32"/>
                    <a:pt x="57" y="28"/>
                    <a:pt x="63" y="25"/>
                  </a:cubicBezTo>
                  <a:cubicBezTo>
                    <a:pt x="64" y="25"/>
                    <a:pt x="64" y="26"/>
                    <a:pt x="65" y="26"/>
                  </a:cubicBezTo>
                  <a:cubicBezTo>
                    <a:pt x="66" y="25"/>
                    <a:pt x="66" y="24"/>
                    <a:pt x="68" y="23"/>
                  </a:cubicBezTo>
                  <a:cubicBezTo>
                    <a:pt x="72" y="23"/>
                    <a:pt x="75" y="29"/>
                    <a:pt x="72" y="31"/>
                  </a:cubicBezTo>
                  <a:cubicBezTo>
                    <a:pt x="71" y="32"/>
                    <a:pt x="70" y="32"/>
                    <a:pt x="69" y="32"/>
                  </a:cubicBezTo>
                  <a:cubicBezTo>
                    <a:pt x="67" y="33"/>
                    <a:pt x="65" y="35"/>
                    <a:pt x="62" y="35"/>
                  </a:cubicBezTo>
                  <a:cubicBezTo>
                    <a:pt x="60" y="36"/>
                    <a:pt x="58" y="37"/>
                    <a:pt x="58" y="39"/>
                  </a:cubicBezTo>
                  <a:cubicBezTo>
                    <a:pt x="57" y="39"/>
                    <a:pt x="57" y="40"/>
                    <a:pt x="55" y="40"/>
                  </a:cubicBezTo>
                  <a:cubicBezTo>
                    <a:pt x="54" y="42"/>
                    <a:pt x="50" y="43"/>
                    <a:pt x="48" y="44"/>
                  </a:cubicBezTo>
                  <a:cubicBezTo>
                    <a:pt x="43" y="46"/>
                    <a:pt x="40" y="49"/>
                    <a:pt x="34" y="51"/>
                  </a:cubicBezTo>
                  <a:cubicBezTo>
                    <a:pt x="33" y="52"/>
                    <a:pt x="32" y="53"/>
                    <a:pt x="30" y="53"/>
                  </a:cubicBezTo>
                  <a:cubicBezTo>
                    <a:pt x="26" y="56"/>
                    <a:pt x="22" y="58"/>
                    <a:pt x="17" y="60"/>
                  </a:cubicBezTo>
                  <a:cubicBezTo>
                    <a:pt x="16" y="59"/>
                    <a:pt x="14" y="59"/>
                    <a:pt x="12" y="58"/>
                  </a:cubicBezTo>
                  <a:cubicBezTo>
                    <a:pt x="12" y="57"/>
                    <a:pt x="12" y="55"/>
                    <a:pt x="12" y="54"/>
                  </a:cubicBezTo>
                  <a:cubicBezTo>
                    <a:pt x="14" y="53"/>
                    <a:pt x="15" y="51"/>
                    <a:pt x="17" y="50"/>
                  </a:cubicBezTo>
                  <a:cubicBezTo>
                    <a:pt x="18" y="50"/>
                    <a:pt x="19" y="49"/>
                    <a:pt x="20" y="48"/>
                  </a:cubicBezTo>
                  <a:cubicBezTo>
                    <a:pt x="23" y="47"/>
                    <a:pt x="26" y="46"/>
                    <a:pt x="28" y="44"/>
                  </a:cubicBezTo>
                  <a:cubicBezTo>
                    <a:pt x="30" y="43"/>
                    <a:pt x="33" y="42"/>
                    <a:pt x="34" y="41"/>
                  </a:cubicBezTo>
                  <a:cubicBezTo>
                    <a:pt x="36" y="38"/>
                    <a:pt x="35" y="34"/>
                    <a:pt x="32" y="31"/>
                  </a:cubicBezTo>
                  <a:cubicBezTo>
                    <a:pt x="33" y="29"/>
                    <a:pt x="29" y="26"/>
                    <a:pt x="28" y="26"/>
                  </a:cubicBezTo>
                  <a:cubicBezTo>
                    <a:pt x="27" y="26"/>
                    <a:pt x="25" y="27"/>
                    <a:pt x="24" y="27"/>
                  </a:cubicBezTo>
                  <a:cubicBezTo>
                    <a:pt x="21" y="28"/>
                    <a:pt x="16" y="31"/>
                    <a:pt x="13" y="32"/>
                  </a:cubicBezTo>
                  <a:cubicBezTo>
                    <a:pt x="11" y="33"/>
                    <a:pt x="10" y="32"/>
                    <a:pt x="9" y="34"/>
                  </a:cubicBezTo>
                  <a:cubicBezTo>
                    <a:pt x="6" y="35"/>
                    <a:pt x="0" y="37"/>
                    <a:pt x="0" y="33"/>
                  </a:cubicBezTo>
                  <a:cubicBezTo>
                    <a:pt x="0" y="31"/>
                    <a:pt x="1" y="30"/>
                    <a:pt x="1" y="28"/>
                  </a:cubicBezTo>
                  <a:cubicBezTo>
                    <a:pt x="3" y="29"/>
                    <a:pt x="4" y="27"/>
                    <a:pt x="5" y="26"/>
                  </a:cubicBezTo>
                  <a:cubicBezTo>
                    <a:pt x="6" y="25"/>
                    <a:pt x="8" y="25"/>
                    <a:pt x="9" y="25"/>
                  </a:cubicBezTo>
                  <a:cubicBezTo>
                    <a:pt x="10" y="24"/>
                    <a:pt x="10" y="23"/>
                    <a:pt x="11" y="23"/>
                  </a:cubicBezTo>
                  <a:cubicBezTo>
                    <a:pt x="12" y="22"/>
                    <a:pt x="14" y="22"/>
                    <a:pt x="15" y="20"/>
                  </a:cubicBezTo>
                  <a:cubicBezTo>
                    <a:pt x="19" y="19"/>
                    <a:pt x="22" y="18"/>
                    <a:pt x="25" y="16"/>
                  </a:cubicBezTo>
                  <a:cubicBezTo>
                    <a:pt x="28" y="14"/>
                    <a:pt x="30" y="13"/>
                    <a:pt x="32" y="11"/>
                  </a:cubicBezTo>
                  <a:cubicBezTo>
                    <a:pt x="34" y="10"/>
                    <a:pt x="36" y="10"/>
                    <a:pt x="39" y="10"/>
                  </a:cubicBezTo>
                  <a:cubicBezTo>
                    <a:pt x="40" y="8"/>
                    <a:pt x="41" y="7"/>
                    <a:pt x="43" y="7"/>
                  </a:cubicBezTo>
                  <a:cubicBezTo>
                    <a:pt x="44" y="5"/>
                    <a:pt x="46" y="4"/>
                    <a:pt x="47" y="3"/>
                  </a:cubicBezTo>
                  <a:cubicBezTo>
                    <a:pt x="50" y="3"/>
                    <a:pt x="54" y="0"/>
                    <a:pt x="57" y="1"/>
                  </a:cubicBezTo>
                  <a:cubicBezTo>
                    <a:pt x="60" y="2"/>
                    <a:pt x="62" y="7"/>
                    <a:pt x="58" y="8"/>
                  </a:cubicBezTo>
                  <a:cubicBezTo>
                    <a:pt x="55" y="9"/>
                    <a:pt x="53" y="12"/>
                    <a:pt x="49" y="13"/>
                  </a:cubicBezTo>
                  <a:cubicBezTo>
                    <a:pt x="48" y="13"/>
                    <a:pt x="48" y="15"/>
                    <a:pt x="48" y="15"/>
                  </a:cubicBezTo>
                  <a:cubicBezTo>
                    <a:pt x="46" y="14"/>
                    <a:pt x="45" y="16"/>
                    <a:pt x="44" y="17"/>
                  </a:cubicBezTo>
                  <a:cubicBezTo>
                    <a:pt x="43" y="17"/>
                    <a:pt x="42" y="17"/>
                    <a:pt x="42" y="17"/>
                  </a:cubicBezTo>
                  <a:cubicBezTo>
                    <a:pt x="40" y="18"/>
                    <a:pt x="39" y="21"/>
                    <a:pt x="40" y="24"/>
                  </a:cubicBezTo>
                  <a:cubicBezTo>
                    <a:pt x="40" y="25"/>
                    <a:pt x="41" y="26"/>
                    <a:pt x="41" y="26"/>
                  </a:cubicBezTo>
                  <a:cubicBezTo>
                    <a:pt x="42" y="29"/>
                    <a:pt x="43" y="32"/>
                    <a:pt x="4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958224A3-9A40-464B-9E41-6E729C30C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146"/>
              <a:ext cx="129" cy="87"/>
            </a:xfrm>
            <a:custGeom>
              <a:avLst/>
              <a:gdLst>
                <a:gd name="T0" fmla="*/ 59 w 62"/>
                <a:gd name="T1" fmla="*/ 34 h 42"/>
                <a:gd name="T2" fmla="*/ 49 w 62"/>
                <a:gd name="T3" fmla="*/ 36 h 42"/>
                <a:gd name="T4" fmla="*/ 44 w 62"/>
                <a:gd name="T5" fmla="*/ 33 h 42"/>
                <a:gd name="T6" fmla="*/ 27 w 62"/>
                <a:gd name="T7" fmla="*/ 22 h 42"/>
                <a:gd name="T8" fmla="*/ 24 w 62"/>
                <a:gd name="T9" fmla="*/ 22 h 42"/>
                <a:gd name="T10" fmla="*/ 20 w 62"/>
                <a:gd name="T11" fmla="*/ 18 h 42"/>
                <a:gd name="T12" fmla="*/ 6 w 62"/>
                <a:gd name="T13" fmla="*/ 11 h 42"/>
                <a:gd name="T14" fmla="*/ 5 w 62"/>
                <a:gd name="T15" fmla="*/ 9 h 42"/>
                <a:gd name="T16" fmla="*/ 1 w 62"/>
                <a:gd name="T17" fmla="*/ 7 h 42"/>
                <a:gd name="T18" fmla="*/ 3 w 62"/>
                <a:gd name="T19" fmla="*/ 2 h 42"/>
                <a:gd name="T20" fmla="*/ 12 w 62"/>
                <a:gd name="T21" fmla="*/ 4 h 42"/>
                <a:gd name="T22" fmla="*/ 16 w 62"/>
                <a:gd name="T23" fmla="*/ 6 h 42"/>
                <a:gd name="T24" fmla="*/ 20 w 62"/>
                <a:gd name="T25" fmla="*/ 9 h 42"/>
                <a:gd name="T26" fmla="*/ 27 w 62"/>
                <a:gd name="T27" fmla="*/ 14 h 42"/>
                <a:gd name="T28" fmla="*/ 40 w 62"/>
                <a:gd name="T29" fmla="*/ 21 h 42"/>
                <a:gd name="T30" fmla="*/ 42 w 62"/>
                <a:gd name="T31" fmla="*/ 23 h 42"/>
                <a:gd name="T32" fmla="*/ 51 w 62"/>
                <a:gd name="T33" fmla="*/ 27 h 42"/>
                <a:gd name="T34" fmla="*/ 59 w 62"/>
                <a:gd name="T35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" h="42">
                  <a:moveTo>
                    <a:pt x="59" y="34"/>
                  </a:moveTo>
                  <a:cubicBezTo>
                    <a:pt x="62" y="42"/>
                    <a:pt x="50" y="41"/>
                    <a:pt x="49" y="36"/>
                  </a:cubicBezTo>
                  <a:cubicBezTo>
                    <a:pt x="46" y="36"/>
                    <a:pt x="45" y="35"/>
                    <a:pt x="44" y="33"/>
                  </a:cubicBezTo>
                  <a:cubicBezTo>
                    <a:pt x="38" y="30"/>
                    <a:pt x="32" y="26"/>
                    <a:pt x="27" y="22"/>
                  </a:cubicBezTo>
                  <a:cubicBezTo>
                    <a:pt x="25" y="22"/>
                    <a:pt x="25" y="22"/>
                    <a:pt x="24" y="22"/>
                  </a:cubicBezTo>
                  <a:cubicBezTo>
                    <a:pt x="23" y="21"/>
                    <a:pt x="21" y="20"/>
                    <a:pt x="20" y="18"/>
                  </a:cubicBezTo>
                  <a:cubicBezTo>
                    <a:pt x="15" y="17"/>
                    <a:pt x="12" y="12"/>
                    <a:pt x="6" y="11"/>
                  </a:cubicBezTo>
                  <a:cubicBezTo>
                    <a:pt x="6" y="10"/>
                    <a:pt x="6" y="9"/>
                    <a:pt x="5" y="9"/>
                  </a:cubicBezTo>
                  <a:cubicBezTo>
                    <a:pt x="4" y="9"/>
                    <a:pt x="2" y="8"/>
                    <a:pt x="1" y="7"/>
                  </a:cubicBezTo>
                  <a:cubicBezTo>
                    <a:pt x="0" y="5"/>
                    <a:pt x="2" y="3"/>
                    <a:pt x="3" y="2"/>
                  </a:cubicBezTo>
                  <a:cubicBezTo>
                    <a:pt x="7" y="0"/>
                    <a:pt x="9" y="3"/>
                    <a:pt x="12" y="4"/>
                  </a:cubicBezTo>
                  <a:cubicBezTo>
                    <a:pt x="13" y="5"/>
                    <a:pt x="15" y="5"/>
                    <a:pt x="16" y="6"/>
                  </a:cubicBezTo>
                  <a:cubicBezTo>
                    <a:pt x="17" y="7"/>
                    <a:pt x="19" y="9"/>
                    <a:pt x="20" y="9"/>
                  </a:cubicBezTo>
                  <a:cubicBezTo>
                    <a:pt x="23" y="11"/>
                    <a:pt x="26" y="11"/>
                    <a:pt x="27" y="14"/>
                  </a:cubicBezTo>
                  <a:cubicBezTo>
                    <a:pt x="32" y="15"/>
                    <a:pt x="35" y="19"/>
                    <a:pt x="40" y="21"/>
                  </a:cubicBezTo>
                  <a:cubicBezTo>
                    <a:pt x="41" y="21"/>
                    <a:pt x="41" y="22"/>
                    <a:pt x="42" y="23"/>
                  </a:cubicBezTo>
                  <a:cubicBezTo>
                    <a:pt x="45" y="24"/>
                    <a:pt x="48" y="26"/>
                    <a:pt x="51" y="27"/>
                  </a:cubicBezTo>
                  <a:cubicBezTo>
                    <a:pt x="53" y="31"/>
                    <a:pt x="57" y="31"/>
                    <a:pt x="5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86C48A97-C87F-4A19-BC99-77080562D0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" y="2160"/>
              <a:ext cx="152" cy="133"/>
            </a:xfrm>
            <a:custGeom>
              <a:avLst/>
              <a:gdLst>
                <a:gd name="T0" fmla="*/ 72 w 73"/>
                <a:gd name="T1" fmla="*/ 27 h 64"/>
                <a:gd name="T2" fmla="*/ 62 w 73"/>
                <a:gd name="T3" fmla="*/ 22 h 64"/>
                <a:gd name="T4" fmla="*/ 62 w 73"/>
                <a:gd name="T5" fmla="*/ 21 h 64"/>
                <a:gd name="T6" fmla="*/ 55 w 73"/>
                <a:gd name="T7" fmla="*/ 14 h 64"/>
                <a:gd name="T8" fmla="*/ 46 w 73"/>
                <a:gd name="T9" fmla="*/ 16 h 64"/>
                <a:gd name="T10" fmla="*/ 40 w 73"/>
                <a:gd name="T11" fmla="*/ 25 h 64"/>
                <a:gd name="T12" fmla="*/ 41 w 73"/>
                <a:gd name="T13" fmla="*/ 28 h 64"/>
                <a:gd name="T14" fmla="*/ 44 w 73"/>
                <a:gd name="T15" fmla="*/ 41 h 64"/>
                <a:gd name="T16" fmla="*/ 41 w 73"/>
                <a:gd name="T17" fmla="*/ 41 h 64"/>
                <a:gd name="T18" fmla="*/ 32 w 73"/>
                <a:gd name="T19" fmla="*/ 30 h 64"/>
                <a:gd name="T20" fmla="*/ 19 w 73"/>
                <a:gd name="T21" fmla="*/ 35 h 64"/>
                <a:gd name="T22" fmla="*/ 18 w 73"/>
                <a:gd name="T23" fmla="*/ 37 h 64"/>
                <a:gd name="T24" fmla="*/ 14 w 73"/>
                <a:gd name="T25" fmla="*/ 39 h 64"/>
                <a:gd name="T26" fmla="*/ 14 w 73"/>
                <a:gd name="T27" fmla="*/ 43 h 64"/>
                <a:gd name="T28" fmla="*/ 18 w 73"/>
                <a:gd name="T29" fmla="*/ 50 h 64"/>
                <a:gd name="T30" fmla="*/ 23 w 73"/>
                <a:gd name="T31" fmla="*/ 62 h 64"/>
                <a:gd name="T32" fmla="*/ 15 w 73"/>
                <a:gd name="T33" fmla="*/ 60 h 64"/>
                <a:gd name="T34" fmla="*/ 9 w 73"/>
                <a:gd name="T35" fmla="*/ 50 h 64"/>
                <a:gd name="T36" fmla="*/ 2 w 73"/>
                <a:gd name="T37" fmla="*/ 40 h 64"/>
                <a:gd name="T38" fmla="*/ 1 w 73"/>
                <a:gd name="T39" fmla="*/ 36 h 64"/>
                <a:gd name="T40" fmla="*/ 5 w 73"/>
                <a:gd name="T41" fmla="*/ 32 h 64"/>
                <a:gd name="T42" fmla="*/ 6 w 73"/>
                <a:gd name="T43" fmla="*/ 33 h 64"/>
                <a:gd name="T44" fmla="*/ 9 w 73"/>
                <a:gd name="T45" fmla="*/ 29 h 64"/>
                <a:gd name="T46" fmla="*/ 22 w 73"/>
                <a:gd name="T47" fmla="*/ 22 h 64"/>
                <a:gd name="T48" fmla="*/ 22 w 73"/>
                <a:gd name="T49" fmla="*/ 20 h 64"/>
                <a:gd name="T50" fmla="*/ 26 w 73"/>
                <a:gd name="T51" fmla="*/ 19 h 64"/>
                <a:gd name="T52" fmla="*/ 33 w 73"/>
                <a:gd name="T53" fmla="*/ 14 h 64"/>
                <a:gd name="T54" fmla="*/ 36 w 73"/>
                <a:gd name="T55" fmla="*/ 11 h 64"/>
                <a:gd name="T56" fmla="*/ 40 w 73"/>
                <a:gd name="T57" fmla="*/ 9 h 64"/>
                <a:gd name="T58" fmla="*/ 42 w 73"/>
                <a:gd name="T59" fmla="*/ 6 h 64"/>
                <a:gd name="T60" fmla="*/ 46 w 73"/>
                <a:gd name="T61" fmla="*/ 4 h 64"/>
                <a:gd name="T62" fmla="*/ 49 w 73"/>
                <a:gd name="T63" fmla="*/ 1 h 64"/>
                <a:gd name="T64" fmla="*/ 59 w 73"/>
                <a:gd name="T65" fmla="*/ 5 h 64"/>
                <a:gd name="T66" fmla="*/ 60 w 73"/>
                <a:gd name="T67" fmla="*/ 6 h 64"/>
                <a:gd name="T68" fmla="*/ 68 w 73"/>
                <a:gd name="T69" fmla="*/ 17 h 64"/>
                <a:gd name="T70" fmla="*/ 69 w 73"/>
                <a:gd name="T71" fmla="*/ 19 h 64"/>
                <a:gd name="T72" fmla="*/ 72 w 73"/>
                <a:gd name="T73" fmla="*/ 2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64">
                  <a:moveTo>
                    <a:pt x="72" y="27"/>
                  </a:moveTo>
                  <a:cubicBezTo>
                    <a:pt x="67" y="30"/>
                    <a:pt x="64" y="25"/>
                    <a:pt x="62" y="22"/>
                  </a:cubicBezTo>
                  <a:cubicBezTo>
                    <a:pt x="62" y="22"/>
                    <a:pt x="62" y="21"/>
                    <a:pt x="62" y="21"/>
                  </a:cubicBezTo>
                  <a:cubicBezTo>
                    <a:pt x="59" y="19"/>
                    <a:pt x="58" y="15"/>
                    <a:pt x="55" y="14"/>
                  </a:cubicBezTo>
                  <a:cubicBezTo>
                    <a:pt x="51" y="12"/>
                    <a:pt x="50" y="16"/>
                    <a:pt x="46" y="16"/>
                  </a:cubicBezTo>
                  <a:cubicBezTo>
                    <a:pt x="44" y="19"/>
                    <a:pt x="39" y="20"/>
                    <a:pt x="40" y="25"/>
                  </a:cubicBezTo>
                  <a:cubicBezTo>
                    <a:pt x="40" y="26"/>
                    <a:pt x="41" y="27"/>
                    <a:pt x="41" y="28"/>
                  </a:cubicBezTo>
                  <a:cubicBezTo>
                    <a:pt x="43" y="33"/>
                    <a:pt x="48" y="36"/>
                    <a:pt x="44" y="41"/>
                  </a:cubicBezTo>
                  <a:cubicBezTo>
                    <a:pt x="43" y="41"/>
                    <a:pt x="42" y="40"/>
                    <a:pt x="41" y="41"/>
                  </a:cubicBezTo>
                  <a:cubicBezTo>
                    <a:pt x="37" y="38"/>
                    <a:pt x="35" y="33"/>
                    <a:pt x="32" y="30"/>
                  </a:cubicBezTo>
                  <a:cubicBezTo>
                    <a:pt x="26" y="30"/>
                    <a:pt x="23" y="32"/>
                    <a:pt x="19" y="35"/>
                  </a:cubicBezTo>
                  <a:cubicBezTo>
                    <a:pt x="19" y="35"/>
                    <a:pt x="18" y="36"/>
                    <a:pt x="18" y="37"/>
                  </a:cubicBezTo>
                  <a:cubicBezTo>
                    <a:pt x="16" y="37"/>
                    <a:pt x="15" y="38"/>
                    <a:pt x="14" y="39"/>
                  </a:cubicBezTo>
                  <a:cubicBezTo>
                    <a:pt x="14" y="41"/>
                    <a:pt x="14" y="42"/>
                    <a:pt x="14" y="43"/>
                  </a:cubicBezTo>
                  <a:cubicBezTo>
                    <a:pt x="15" y="46"/>
                    <a:pt x="17" y="47"/>
                    <a:pt x="18" y="50"/>
                  </a:cubicBezTo>
                  <a:cubicBezTo>
                    <a:pt x="20" y="53"/>
                    <a:pt x="25" y="56"/>
                    <a:pt x="23" y="62"/>
                  </a:cubicBezTo>
                  <a:cubicBezTo>
                    <a:pt x="20" y="64"/>
                    <a:pt x="17" y="61"/>
                    <a:pt x="15" y="60"/>
                  </a:cubicBezTo>
                  <a:cubicBezTo>
                    <a:pt x="14" y="56"/>
                    <a:pt x="9" y="55"/>
                    <a:pt x="9" y="50"/>
                  </a:cubicBezTo>
                  <a:cubicBezTo>
                    <a:pt x="6" y="49"/>
                    <a:pt x="4" y="43"/>
                    <a:pt x="2" y="40"/>
                  </a:cubicBezTo>
                  <a:cubicBezTo>
                    <a:pt x="1" y="39"/>
                    <a:pt x="0" y="38"/>
                    <a:pt x="1" y="36"/>
                  </a:cubicBezTo>
                  <a:cubicBezTo>
                    <a:pt x="1" y="35"/>
                    <a:pt x="4" y="34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7" y="31"/>
                    <a:pt x="8" y="31"/>
                    <a:pt x="9" y="29"/>
                  </a:cubicBezTo>
                  <a:cubicBezTo>
                    <a:pt x="15" y="28"/>
                    <a:pt x="17" y="24"/>
                    <a:pt x="22" y="22"/>
                  </a:cubicBezTo>
                  <a:cubicBezTo>
                    <a:pt x="22" y="22"/>
                    <a:pt x="22" y="21"/>
                    <a:pt x="22" y="20"/>
                  </a:cubicBezTo>
                  <a:cubicBezTo>
                    <a:pt x="24" y="20"/>
                    <a:pt x="25" y="18"/>
                    <a:pt x="26" y="19"/>
                  </a:cubicBezTo>
                  <a:cubicBezTo>
                    <a:pt x="28" y="17"/>
                    <a:pt x="30" y="16"/>
                    <a:pt x="33" y="14"/>
                  </a:cubicBezTo>
                  <a:cubicBezTo>
                    <a:pt x="34" y="13"/>
                    <a:pt x="35" y="11"/>
                    <a:pt x="36" y="11"/>
                  </a:cubicBezTo>
                  <a:cubicBezTo>
                    <a:pt x="38" y="10"/>
                    <a:pt x="39" y="10"/>
                    <a:pt x="40" y="9"/>
                  </a:cubicBezTo>
                  <a:cubicBezTo>
                    <a:pt x="41" y="8"/>
                    <a:pt x="41" y="7"/>
                    <a:pt x="42" y="6"/>
                  </a:cubicBezTo>
                  <a:cubicBezTo>
                    <a:pt x="43" y="5"/>
                    <a:pt x="44" y="4"/>
                    <a:pt x="46" y="4"/>
                  </a:cubicBezTo>
                  <a:cubicBezTo>
                    <a:pt x="47" y="3"/>
                    <a:pt x="49" y="2"/>
                    <a:pt x="49" y="1"/>
                  </a:cubicBezTo>
                  <a:cubicBezTo>
                    <a:pt x="54" y="0"/>
                    <a:pt x="58" y="2"/>
                    <a:pt x="59" y="5"/>
                  </a:cubicBezTo>
                  <a:cubicBezTo>
                    <a:pt x="60" y="5"/>
                    <a:pt x="60" y="5"/>
                    <a:pt x="60" y="6"/>
                  </a:cubicBezTo>
                  <a:cubicBezTo>
                    <a:pt x="63" y="9"/>
                    <a:pt x="65" y="14"/>
                    <a:pt x="68" y="17"/>
                  </a:cubicBezTo>
                  <a:cubicBezTo>
                    <a:pt x="68" y="17"/>
                    <a:pt x="69" y="18"/>
                    <a:pt x="69" y="19"/>
                  </a:cubicBezTo>
                  <a:cubicBezTo>
                    <a:pt x="71" y="20"/>
                    <a:pt x="73" y="23"/>
                    <a:pt x="7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E27F009D-5B5E-4FCA-9711-4DD15450AE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5" y="2187"/>
              <a:ext cx="200" cy="196"/>
            </a:xfrm>
            <a:custGeom>
              <a:avLst/>
              <a:gdLst>
                <a:gd name="T0" fmla="*/ 79 w 96"/>
                <a:gd name="T1" fmla="*/ 57 h 94"/>
                <a:gd name="T2" fmla="*/ 71 w 96"/>
                <a:gd name="T3" fmla="*/ 56 h 94"/>
                <a:gd name="T4" fmla="*/ 68 w 96"/>
                <a:gd name="T5" fmla="*/ 50 h 94"/>
                <a:gd name="T6" fmla="*/ 86 w 96"/>
                <a:gd name="T7" fmla="*/ 44 h 94"/>
                <a:gd name="T8" fmla="*/ 84 w 96"/>
                <a:gd name="T9" fmla="*/ 32 h 94"/>
                <a:gd name="T10" fmla="*/ 76 w 96"/>
                <a:gd name="T11" fmla="*/ 29 h 94"/>
                <a:gd name="T12" fmla="*/ 64 w 96"/>
                <a:gd name="T13" fmla="*/ 31 h 94"/>
                <a:gd name="T14" fmla="*/ 41 w 96"/>
                <a:gd name="T15" fmla="*/ 35 h 94"/>
                <a:gd name="T16" fmla="*/ 43 w 96"/>
                <a:gd name="T17" fmla="*/ 52 h 94"/>
                <a:gd name="T18" fmla="*/ 56 w 96"/>
                <a:gd name="T19" fmla="*/ 68 h 94"/>
                <a:gd name="T20" fmla="*/ 62 w 96"/>
                <a:gd name="T21" fmla="*/ 72 h 94"/>
                <a:gd name="T22" fmla="*/ 58 w 96"/>
                <a:gd name="T23" fmla="*/ 80 h 94"/>
                <a:gd name="T24" fmla="*/ 52 w 96"/>
                <a:gd name="T25" fmla="*/ 76 h 94"/>
                <a:gd name="T26" fmla="*/ 45 w 96"/>
                <a:gd name="T27" fmla="*/ 71 h 94"/>
                <a:gd name="T28" fmla="*/ 33 w 96"/>
                <a:gd name="T29" fmla="*/ 67 h 94"/>
                <a:gd name="T30" fmla="*/ 36 w 96"/>
                <a:gd name="T31" fmla="*/ 75 h 94"/>
                <a:gd name="T32" fmla="*/ 42 w 96"/>
                <a:gd name="T33" fmla="*/ 83 h 94"/>
                <a:gd name="T34" fmla="*/ 42 w 96"/>
                <a:gd name="T35" fmla="*/ 94 h 94"/>
                <a:gd name="T36" fmla="*/ 35 w 96"/>
                <a:gd name="T37" fmla="*/ 91 h 94"/>
                <a:gd name="T38" fmla="*/ 33 w 96"/>
                <a:gd name="T39" fmla="*/ 88 h 94"/>
                <a:gd name="T40" fmla="*/ 29 w 96"/>
                <a:gd name="T41" fmla="*/ 82 h 94"/>
                <a:gd name="T42" fmla="*/ 26 w 96"/>
                <a:gd name="T43" fmla="*/ 79 h 94"/>
                <a:gd name="T44" fmla="*/ 19 w 96"/>
                <a:gd name="T45" fmla="*/ 71 h 94"/>
                <a:gd name="T46" fmla="*/ 5 w 96"/>
                <a:gd name="T47" fmla="*/ 52 h 94"/>
                <a:gd name="T48" fmla="*/ 0 w 96"/>
                <a:gd name="T49" fmla="*/ 46 h 94"/>
                <a:gd name="T50" fmla="*/ 27 w 96"/>
                <a:gd name="T51" fmla="*/ 30 h 94"/>
                <a:gd name="T52" fmla="*/ 33 w 96"/>
                <a:gd name="T53" fmla="*/ 31 h 94"/>
                <a:gd name="T54" fmla="*/ 35 w 96"/>
                <a:gd name="T55" fmla="*/ 25 h 94"/>
                <a:gd name="T56" fmla="*/ 41 w 96"/>
                <a:gd name="T57" fmla="*/ 3 h 94"/>
                <a:gd name="T58" fmla="*/ 55 w 96"/>
                <a:gd name="T59" fmla="*/ 1 h 94"/>
                <a:gd name="T60" fmla="*/ 58 w 96"/>
                <a:gd name="T61" fmla="*/ 8 h 94"/>
                <a:gd name="T62" fmla="*/ 43 w 96"/>
                <a:gd name="T63" fmla="*/ 13 h 94"/>
                <a:gd name="T64" fmla="*/ 46 w 96"/>
                <a:gd name="T65" fmla="*/ 24 h 94"/>
                <a:gd name="T66" fmla="*/ 55 w 96"/>
                <a:gd name="T67" fmla="*/ 25 h 94"/>
                <a:gd name="T68" fmla="*/ 70 w 96"/>
                <a:gd name="T69" fmla="*/ 21 h 94"/>
                <a:gd name="T70" fmla="*/ 74 w 96"/>
                <a:gd name="T71" fmla="*/ 20 h 94"/>
                <a:gd name="T72" fmla="*/ 81 w 96"/>
                <a:gd name="T73" fmla="*/ 21 h 94"/>
                <a:gd name="T74" fmla="*/ 91 w 96"/>
                <a:gd name="T75" fmla="*/ 26 h 94"/>
                <a:gd name="T76" fmla="*/ 94 w 96"/>
                <a:gd name="T77" fmla="*/ 30 h 94"/>
                <a:gd name="T78" fmla="*/ 95 w 96"/>
                <a:gd name="T79" fmla="*/ 37 h 94"/>
                <a:gd name="T80" fmla="*/ 95 w 96"/>
                <a:gd name="T81" fmla="*/ 43 h 94"/>
                <a:gd name="T82" fmla="*/ 94 w 96"/>
                <a:gd name="T83" fmla="*/ 46 h 94"/>
                <a:gd name="T84" fmla="*/ 22 w 96"/>
                <a:gd name="T85" fmla="*/ 57 h 94"/>
                <a:gd name="T86" fmla="*/ 31 w 96"/>
                <a:gd name="T87" fmla="*/ 55 h 94"/>
                <a:gd name="T88" fmla="*/ 34 w 96"/>
                <a:gd name="T89" fmla="*/ 47 h 94"/>
                <a:gd name="T90" fmla="*/ 27 w 96"/>
                <a:gd name="T91" fmla="*/ 39 h 94"/>
                <a:gd name="T92" fmla="*/ 15 w 96"/>
                <a:gd name="T93" fmla="*/ 48 h 94"/>
                <a:gd name="T94" fmla="*/ 16 w 96"/>
                <a:gd name="T95" fmla="*/ 5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" h="94">
                  <a:moveTo>
                    <a:pt x="91" y="53"/>
                  </a:moveTo>
                  <a:cubicBezTo>
                    <a:pt x="88" y="54"/>
                    <a:pt x="85" y="57"/>
                    <a:pt x="79" y="57"/>
                  </a:cubicBezTo>
                  <a:cubicBezTo>
                    <a:pt x="79" y="57"/>
                    <a:pt x="77" y="56"/>
                    <a:pt x="76" y="56"/>
                  </a:cubicBezTo>
                  <a:cubicBezTo>
                    <a:pt x="74" y="56"/>
                    <a:pt x="72" y="57"/>
                    <a:pt x="71" y="56"/>
                  </a:cubicBezTo>
                  <a:cubicBezTo>
                    <a:pt x="70" y="56"/>
                    <a:pt x="68" y="54"/>
                    <a:pt x="68" y="53"/>
                  </a:cubicBezTo>
                  <a:cubicBezTo>
                    <a:pt x="67" y="52"/>
                    <a:pt x="68" y="51"/>
                    <a:pt x="68" y="50"/>
                  </a:cubicBezTo>
                  <a:cubicBezTo>
                    <a:pt x="70" y="48"/>
                    <a:pt x="73" y="49"/>
                    <a:pt x="76" y="49"/>
                  </a:cubicBezTo>
                  <a:cubicBezTo>
                    <a:pt x="80" y="48"/>
                    <a:pt x="83" y="46"/>
                    <a:pt x="86" y="44"/>
                  </a:cubicBezTo>
                  <a:cubicBezTo>
                    <a:pt x="86" y="43"/>
                    <a:pt x="86" y="42"/>
                    <a:pt x="85" y="42"/>
                  </a:cubicBezTo>
                  <a:cubicBezTo>
                    <a:pt x="87" y="39"/>
                    <a:pt x="86" y="35"/>
                    <a:pt x="84" y="32"/>
                  </a:cubicBezTo>
                  <a:cubicBezTo>
                    <a:pt x="82" y="31"/>
                    <a:pt x="81" y="29"/>
                    <a:pt x="79" y="29"/>
                  </a:cubicBezTo>
                  <a:cubicBezTo>
                    <a:pt x="78" y="29"/>
                    <a:pt x="77" y="29"/>
                    <a:pt x="76" y="29"/>
                  </a:cubicBezTo>
                  <a:cubicBezTo>
                    <a:pt x="75" y="29"/>
                    <a:pt x="74" y="29"/>
                    <a:pt x="73" y="29"/>
                  </a:cubicBezTo>
                  <a:cubicBezTo>
                    <a:pt x="70" y="29"/>
                    <a:pt x="67" y="31"/>
                    <a:pt x="64" y="31"/>
                  </a:cubicBezTo>
                  <a:cubicBezTo>
                    <a:pt x="61" y="34"/>
                    <a:pt x="56" y="34"/>
                    <a:pt x="53" y="36"/>
                  </a:cubicBezTo>
                  <a:cubicBezTo>
                    <a:pt x="48" y="36"/>
                    <a:pt x="45" y="34"/>
                    <a:pt x="41" y="35"/>
                  </a:cubicBezTo>
                  <a:cubicBezTo>
                    <a:pt x="40" y="37"/>
                    <a:pt x="42" y="41"/>
                    <a:pt x="44" y="43"/>
                  </a:cubicBezTo>
                  <a:cubicBezTo>
                    <a:pt x="42" y="45"/>
                    <a:pt x="45" y="50"/>
                    <a:pt x="43" y="52"/>
                  </a:cubicBezTo>
                  <a:cubicBezTo>
                    <a:pt x="44" y="55"/>
                    <a:pt x="44" y="58"/>
                    <a:pt x="46" y="60"/>
                  </a:cubicBezTo>
                  <a:cubicBezTo>
                    <a:pt x="49" y="63"/>
                    <a:pt x="54" y="64"/>
                    <a:pt x="56" y="68"/>
                  </a:cubicBezTo>
                  <a:cubicBezTo>
                    <a:pt x="59" y="68"/>
                    <a:pt x="59" y="70"/>
                    <a:pt x="60" y="71"/>
                  </a:cubicBezTo>
                  <a:cubicBezTo>
                    <a:pt x="61" y="72"/>
                    <a:pt x="62" y="72"/>
                    <a:pt x="62" y="72"/>
                  </a:cubicBezTo>
                  <a:cubicBezTo>
                    <a:pt x="63" y="73"/>
                    <a:pt x="65" y="75"/>
                    <a:pt x="65" y="75"/>
                  </a:cubicBezTo>
                  <a:cubicBezTo>
                    <a:pt x="65" y="78"/>
                    <a:pt x="61" y="81"/>
                    <a:pt x="58" y="80"/>
                  </a:cubicBezTo>
                  <a:cubicBezTo>
                    <a:pt x="58" y="80"/>
                    <a:pt x="58" y="79"/>
                    <a:pt x="57" y="78"/>
                  </a:cubicBezTo>
                  <a:cubicBezTo>
                    <a:pt x="56" y="78"/>
                    <a:pt x="54" y="77"/>
                    <a:pt x="52" y="76"/>
                  </a:cubicBezTo>
                  <a:cubicBezTo>
                    <a:pt x="50" y="75"/>
                    <a:pt x="48" y="73"/>
                    <a:pt x="46" y="71"/>
                  </a:cubicBezTo>
                  <a:cubicBezTo>
                    <a:pt x="46" y="71"/>
                    <a:pt x="45" y="71"/>
                    <a:pt x="45" y="71"/>
                  </a:cubicBezTo>
                  <a:cubicBezTo>
                    <a:pt x="43" y="69"/>
                    <a:pt x="40" y="68"/>
                    <a:pt x="38" y="66"/>
                  </a:cubicBezTo>
                  <a:cubicBezTo>
                    <a:pt x="35" y="65"/>
                    <a:pt x="33" y="65"/>
                    <a:pt x="33" y="67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3"/>
                    <a:pt x="35" y="74"/>
                    <a:pt x="36" y="75"/>
                  </a:cubicBezTo>
                  <a:cubicBezTo>
                    <a:pt x="36" y="76"/>
                    <a:pt x="37" y="76"/>
                    <a:pt x="37" y="77"/>
                  </a:cubicBezTo>
                  <a:cubicBezTo>
                    <a:pt x="38" y="79"/>
                    <a:pt x="40" y="81"/>
                    <a:pt x="42" y="83"/>
                  </a:cubicBezTo>
                  <a:cubicBezTo>
                    <a:pt x="43" y="85"/>
                    <a:pt x="46" y="88"/>
                    <a:pt x="46" y="90"/>
                  </a:cubicBezTo>
                  <a:cubicBezTo>
                    <a:pt x="45" y="92"/>
                    <a:pt x="43" y="92"/>
                    <a:pt x="42" y="94"/>
                  </a:cubicBezTo>
                  <a:cubicBezTo>
                    <a:pt x="40" y="94"/>
                    <a:pt x="40" y="94"/>
                    <a:pt x="38" y="94"/>
                  </a:cubicBezTo>
                  <a:cubicBezTo>
                    <a:pt x="37" y="93"/>
                    <a:pt x="36" y="92"/>
                    <a:pt x="35" y="91"/>
                  </a:cubicBezTo>
                  <a:cubicBezTo>
                    <a:pt x="35" y="90"/>
                    <a:pt x="34" y="90"/>
                    <a:pt x="33" y="90"/>
                  </a:cubicBezTo>
                  <a:cubicBezTo>
                    <a:pt x="33" y="89"/>
                    <a:pt x="33" y="88"/>
                    <a:pt x="33" y="88"/>
                  </a:cubicBezTo>
                  <a:cubicBezTo>
                    <a:pt x="32" y="87"/>
                    <a:pt x="31" y="86"/>
                    <a:pt x="30" y="85"/>
                  </a:cubicBezTo>
                  <a:cubicBezTo>
                    <a:pt x="29" y="84"/>
                    <a:pt x="29" y="83"/>
                    <a:pt x="29" y="82"/>
                  </a:cubicBezTo>
                  <a:cubicBezTo>
                    <a:pt x="28" y="81"/>
                    <a:pt x="27" y="81"/>
                    <a:pt x="27" y="80"/>
                  </a:cubicBezTo>
                  <a:cubicBezTo>
                    <a:pt x="26" y="80"/>
                    <a:pt x="27" y="79"/>
                    <a:pt x="26" y="79"/>
                  </a:cubicBezTo>
                  <a:cubicBezTo>
                    <a:pt x="25" y="77"/>
                    <a:pt x="22" y="75"/>
                    <a:pt x="22" y="72"/>
                  </a:cubicBezTo>
                  <a:cubicBezTo>
                    <a:pt x="21" y="72"/>
                    <a:pt x="20" y="71"/>
                    <a:pt x="19" y="71"/>
                  </a:cubicBezTo>
                  <a:cubicBezTo>
                    <a:pt x="19" y="67"/>
                    <a:pt x="15" y="67"/>
                    <a:pt x="15" y="63"/>
                  </a:cubicBezTo>
                  <a:cubicBezTo>
                    <a:pt x="11" y="61"/>
                    <a:pt x="9" y="55"/>
                    <a:pt x="5" y="52"/>
                  </a:cubicBezTo>
                  <a:cubicBezTo>
                    <a:pt x="5" y="52"/>
                    <a:pt x="5" y="51"/>
                    <a:pt x="5" y="51"/>
                  </a:cubicBezTo>
                  <a:cubicBezTo>
                    <a:pt x="3" y="50"/>
                    <a:pt x="2" y="47"/>
                    <a:pt x="0" y="46"/>
                  </a:cubicBezTo>
                  <a:cubicBezTo>
                    <a:pt x="1" y="42"/>
                    <a:pt x="4" y="38"/>
                    <a:pt x="8" y="37"/>
                  </a:cubicBezTo>
                  <a:cubicBezTo>
                    <a:pt x="12" y="32"/>
                    <a:pt x="18" y="29"/>
                    <a:pt x="27" y="30"/>
                  </a:cubicBezTo>
                  <a:cubicBezTo>
                    <a:pt x="29" y="30"/>
                    <a:pt x="30" y="30"/>
                    <a:pt x="32" y="31"/>
                  </a:cubicBezTo>
                  <a:cubicBezTo>
                    <a:pt x="32" y="31"/>
                    <a:pt x="33" y="30"/>
                    <a:pt x="33" y="31"/>
                  </a:cubicBezTo>
                  <a:cubicBezTo>
                    <a:pt x="35" y="31"/>
                    <a:pt x="37" y="33"/>
                    <a:pt x="38" y="31"/>
                  </a:cubicBezTo>
                  <a:cubicBezTo>
                    <a:pt x="39" y="29"/>
                    <a:pt x="35" y="26"/>
                    <a:pt x="35" y="25"/>
                  </a:cubicBezTo>
                  <a:cubicBezTo>
                    <a:pt x="35" y="22"/>
                    <a:pt x="34" y="21"/>
                    <a:pt x="33" y="20"/>
                  </a:cubicBezTo>
                  <a:cubicBezTo>
                    <a:pt x="32" y="13"/>
                    <a:pt x="36" y="6"/>
                    <a:pt x="41" y="3"/>
                  </a:cubicBezTo>
                  <a:cubicBezTo>
                    <a:pt x="42" y="3"/>
                    <a:pt x="43" y="3"/>
                    <a:pt x="44" y="2"/>
                  </a:cubicBezTo>
                  <a:cubicBezTo>
                    <a:pt x="47" y="1"/>
                    <a:pt x="51" y="0"/>
                    <a:pt x="55" y="1"/>
                  </a:cubicBezTo>
                  <a:cubicBezTo>
                    <a:pt x="56" y="1"/>
                    <a:pt x="60" y="3"/>
                    <a:pt x="60" y="4"/>
                  </a:cubicBezTo>
                  <a:cubicBezTo>
                    <a:pt x="60" y="5"/>
                    <a:pt x="59" y="7"/>
                    <a:pt x="58" y="8"/>
                  </a:cubicBezTo>
                  <a:cubicBezTo>
                    <a:pt x="56" y="10"/>
                    <a:pt x="51" y="9"/>
                    <a:pt x="48" y="9"/>
                  </a:cubicBezTo>
                  <a:cubicBezTo>
                    <a:pt x="46" y="9"/>
                    <a:pt x="43" y="12"/>
                    <a:pt x="43" y="13"/>
                  </a:cubicBezTo>
                  <a:cubicBezTo>
                    <a:pt x="43" y="14"/>
                    <a:pt x="43" y="16"/>
                    <a:pt x="43" y="18"/>
                  </a:cubicBezTo>
                  <a:cubicBezTo>
                    <a:pt x="43" y="22"/>
                    <a:pt x="44" y="22"/>
                    <a:pt x="46" y="24"/>
                  </a:cubicBezTo>
                  <a:cubicBezTo>
                    <a:pt x="48" y="25"/>
                    <a:pt x="48" y="26"/>
                    <a:pt x="51" y="25"/>
                  </a:cubicBezTo>
                  <a:cubicBezTo>
                    <a:pt x="52" y="25"/>
                    <a:pt x="54" y="25"/>
                    <a:pt x="55" y="25"/>
                  </a:cubicBezTo>
                  <a:cubicBezTo>
                    <a:pt x="56" y="25"/>
                    <a:pt x="56" y="24"/>
                    <a:pt x="57" y="24"/>
                  </a:cubicBezTo>
                  <a:cubicBezTo>
                    <a:pt x="61" y="23"/>
                    <a:pt x="66" y="22"/>
                    <a:pt x="70" y="21"/>
                  </a:cubicBezTo>
                  <a:cubicBezTo>
                    <a:pt x="70" y="21"/>
                    <a:pt x="71" y="21"/>
                    <a:pt x="72" y="20"/>
                  </a:cubicBezTo>
                  <a:cubicBezTo>
                    <a:pt x="72" y="20"/>
                    <a:pt x="73" y="20"/>
                    <a:pt x="74" y="20"/>
                  </a:cubicBezTo>
                  <a:cubicBezTo>
                    <a:pt x="75" y="20"/>
                    <a:pt x="76" y="19"/>
                    <a:pt x="76" y="19"/>
                  </a:cubicBezTo>
                  <a:cubicBezTo>
                    <a:pt x="78" y="19"/>
                    <a:pt x="79" y="20"/>
                    <a:pt x="81" y="21"/>
                  </a:cubicBezTo>
                  <a:cubicBezTo>
                    <a:pt x="84" y="21"/>
                    <a:pt x="86" y="21"/>
                    <a:pt x="88" y="22"/>
                  </a:cubicBezTo>
                  <a:cubicBezTo>
                    <a:pt x="88" y="23"/>
                    <a:pt x="91" y="26"/>
                    <a:pt x="91" y="26"/>
                  </a:cubicBezTo>
                  <a:cubicBezTo>
                    <a:pt x="91" y="27"/>
                    <a:pt x="91" y="28"/>
                    <a:pt x="92" y="28"/>
                  </a:cubicBezTo>
                  <a:cubicBezTo>
                    <a:pt x="92" y="29"/>
                    <a:pt x="94" y="30"/>
                    <a:pt x="94" y="30"/>
                  </a:cubicBezTo>
                  <a:cubicBezTo>
                    <a:pt x="95" y="31"/>
                    <a:pt x="95" y="33"/>
                    <a:pt x="96" y="35"/>
                  </a:cubicBezTo>
                  <a:cubicBezTo>
                    <a:pt x="96" y="35"/>
                    <a:pt x="95" y="36"/>
                    <a:pt x="95" y="37"/>
                  </a:cubicBezTo>
                  <a:cubicBezTo>
                    <a:pt x="95" y="37"/>
                    <a:pt x="96" y="38"/>
                    <a:pt x="96" y="39"/>
                  </a:cubicBezTo>
                  <a:cubicBezTo>
                    <a:pt x="96" y="40"/>
                    <a:pt x="95" y="41"/>
                    <a:pt x="95" y="43"/>
                  </a:cubicBezTo>
                  <a:cubicBezTo>
                    <a:pt x="95" y="43"/>
                    <a:pt x="95" y="44"/>
                    <a:pt x="95" y="45"/>
                  </a:cubicBezTo>
                  <a:cubicBezTo>
                    <a:pt x="95" y="45"/>
                    <a:pt x="94" y="46"/>
                    <a:pt x="94" y="46"/>
                  </a:cubicBezTo>
                  <a:cubicBezTo>
                    <a:pt x="93" y="49"/>
                    <a:pt x="93" y="51"/>
                    <a:pt x="91" y="53"/>
                  </a:cubicBezTo>
                  <a:close/>
                  <a:moveTo>
                    <a:pt x="22" y="57"/>
                  </a:moveTo>
                  <a:cubicBezTo>
                    <a:pt x="23" y="58"/>
                    <a:pt x="25" y="59"/>
                    <a:pt x="26" y="59"/>
                  </a:cubicBezTo>
                  <a:cubicBezTo>
                    <a:pt x="27" y="59"/>
                    <a:pt x="30" y="56"/>
                    <a:pt x="31" y="55"/>
                  </a:cubicBezTo>
                  <a:cubicBezTo>
                    <a:pt x="32" y="53"/>
                    <a:pt x="32" y="51"/>
                    <a:pt x="33" y="51"/>
                  </a:cubicBezTo>
                  <a:cubicBezTo>
                    <a:pt x="33" y="49"/>
                    <a:pt x="33" y="48"/>
                    <a:pt x="34" y="47"/>
                  </a:cubicBezTo>
                  <a:cubicBezTo>
                    <a:pt x="33" y="45"/>
                    <a:pt x="32" y="45"/>
                    <a:pt x="32" y="43"/>
                  </a:cubicBezTo>
                  <a:cubicBezTo>
                    <a:pt x="30" y="42"/>
                    <a:pt x="29" y="40"/>
                    <a:pt x="27" y="39"/>
                  </a:cubicBezTo>
                  <a:cubicBezTo>
                    <a:pt x="22" y="36"/>
                    <a:pt x="18" y="39"/>
                    <a:pt x="15" y="41"/>
                  </a:cubicBezTo>
                  <a:cubicBezTo>
                    <a:pt x="14" y="43"/>
                    <a:pt x="14" y="46"/>
                    <a:pt x="15" y="48"/>
                  </a:cubicBezTo>
                  <a:cubicBezTo>
                    <a:pt x="15" y="48"/>
                    <a:pt x="16" y="48"/>
                    <a:pt x="17" y="49"/>
                  </a:cubicBezTo>
                  <a:cubicBezTo>
                    <a:pt x="17" y="50"/>
                    <a:pt x="16" y="50"/>
                    <a:pt x="16" y="51"/>
                  </a:cubicBezTo>
                  <a:cubicBezTo>
                    <a:pt x="18" y="53"/>
                    <a:pt x="21" y="54"/>
                    <a:pt x="2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CED6F84C-439E-4F26-9067-7F409222A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7" y="2189"/>
              <a:ext cx="43" cy="98"/>
            </a:xfrm>
            <a:custGeom>
              <a:avLst/>
              <a:gdLst>
                <a:gd name="T0" fmla="*/ 18 w 21"/>
                <a:gd name="T1" fmla="*/ 1 h 47"/>
                <a:gd name="T2" fmla="*/ 19 w 21"/>
                <a:gd name="T3" fmla="*/ 8 h 47"/>
                <a:gd name="T4" fmla="*/ 19 w 21"/>
                <a:gd name="T5" fmla="*/ 14 h 47"/>
                <a:gd name="T6" fmla="*/ 19 w 21"/>
                <a:gd name="T7" fmla="*/ 35 h 47"/>
                <a:gd name="T8" fmla="*/ 17 w 21"/>
                <a:gd name="T9" fmla="*/ 39 h 47"/>
                <a:gd name="T10" fmla="*/ 18 w 21"/>
                <a:gd name="T11" fmla="*/ 41 h 47"/>
                <a:gd name="T12" fmla="*/ 10 w 21"/>
                <a:gd name="T13" fmla="*/ 42 h 47"/>
                <a:gd name="T14" fmla="*/ 11 w 21"/>
                <a:gd name="T15" fmla="*/ 36 h 47"/>
                <a:gd name="T16" fmla="*/ 11 w 21"/>
                <a:gd name="T17" fmla="*/ 30 h 47"/>
                <a:gd name="T18" fmla="*/ 12 w 21"/>
                <a:gd name="T19" fmla="*/ 28 h 47"/>
                <a:gd name="T20" fmla="*/ 11 w 21"/>
                <a:gd name="T21" fmla="*/ 26 h 47"/>
                <a:gd name="T22" fmla="*/ 12 w 21"/>
                <a:gd name="T23" fmla="*/ 23 h 47"/>
                <a:gd name="T24" fmla="*/ 12 w 21"/>
                <a:gd name="T25" fmla="*/ 8 h 47"/>
                <a:gd name="T26" fmla="*/ 0 w 21"/>
                <a:gd name="T27" fmla="*/ 10 h 47"/>
                <a:gd name="T28" fmla="*/ 5 w 21"/>
                <a:gd name="T29" fmla="*/ 6 h 47"/>
                <a:gd name="T30" fmla="*/ 11 w 21"/>
                <a:gd name="T31" fmla="*/ 4 h 47"/>
                <a:gd name="T32" fmla="*/ 18 w 21"/>
                <a:gd name="T33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47">
                  <a:moveTo>
                    <a:pt x="18" y="1"/>
                  </a:moveTo>
                  <a:cubicBezTo>
                    <a:pt x="19" y="3"/>
                    <a:pt x="21" y="6"/>
                    <a:pt x="19" y="8"/>
                  </a:cubicBezTo>
                  <a:cubicBezTo>
                    <a:pt x="20" y="10"/>
                    <a:pt x="19" y="12"/>
                    <a:pt x="19" y="14"/>
                  </a:cubicBezTo>
                  <a:cubicBezTo>
                    <a:pt x="18" y="21"/>
                    <a:pt x="20" y="29"/>
                    <a:pt x="19" y="35"/>
                  </a:cubicBezTo>
                  <a:cubicBezTo>
                    <a:pt x="18" y="36"/>
                    <a:pt x="17" y="37"/>
                    <a:pt x="17" y="39"/>
                  </a:cubicBezTo>
                  <a:cubicBezTo>
                    <a:pt x="17" y="39"/>
                    <a:pt x="18" y="40"/>
                    <a:pt x="18" y="41"/>
                  </a:cubicBezTo>
                  <a:cubicBezTo>
                    <a:pt x="17" y="44"/>
                    <a:pt x="11" y="47"/>
                    <a:pt x="10" y="42"/>
                  </a:cubicBezTo>
                  <a:cubicBezTo>
                    <a:pt x="10" y="40"/>
                    <a:pt x="11" y="38"/>
                    <a:pt x="11" y="36"/>
                  </a:cubicBezTo>
                  <a:cubicBezTo>
                    <a:pt x="11" y="34"/>
                    <a:pt x="11" y="32"/>
                    <a:pt x="11" y="30"/>
                  </a:cubicBezTo>
                  <a:cubicBezTo>
                    <a:pt x="11" y="29"/>
                    <a:pt x="11" y="29"/>
                    <a:pt x="12" y="28"/>
                  </a:cubicBezTo>
                  <a:cubicBezTo>
                    <a:pt x="12" y="27"/>
                    <a:pt x="11" y="27"/>
                    <a:pt x="11" y="26"/>
                  </a:cubicBezTo>
                  <a:cubicBezTo>
                    <a:pt x="11" y="25"/>
                    <a:pt x="12" y="24"/>
                    <a:pt x="12" y="23"/>
                  </a:cubicBezTo>
                  <a:cubicBezTo>
                    <a:pt x="13" y="18"/>
                    <a:pt x="12" y="12"/>
                    <a:pt x="12" y="8"/>
                  </a:cubicBezTo>
                  <a:cubicBezTo>
                    <a:pt x="7" y="7"/>
                    <a:pt x="5" y="11"/>
                    <a:pt x="0" y="10"/>
                  </a:cubicBezTo>
                  <a:cubicBezTo>
                    <a:pt x="1" y="8"/>
                    <a:pt x="5" y="8"/>
                    <a:pt x="5" y="6"/>
                  </a:cubicBezTo>
                  <a:cubicBezTo>
                    <a:pt x="8" y="6"/>
                    <a:pt x="8" y="4"/>
                    <a:pt x="11" y="4"/>
                  </a:cubicBezTo>
                  <a:cubicBezTo>
                    <a:pt x="12" y="2"/>
                    <a:pt x="14" y="0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25">
              <a:extLst>
                <a:ext uri="{FF2B5EF4-FFF2-40B4-BE49-F238E27FC236}">
                  <a16:creationId xmlns:a16="http://schemas.microsoft.com/office/drawing/2014/main" xmlns="" id="{7F410C38-1FC3-4404-948E-5C20A2DADB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" y="2208"/>
              <a:ext cx="58" cy="85"/>
            </a:xfrm>
            <a:custGeom>
              <a:avLst/>
              <a:gdLst>
                <a:gd name="T0" fmla="*/ 27 w 28"/>
                <a:gd name="T1" fmla="*/ 4 h 41"/>
                <a:gd name="T2" fmla="*/ 25 w 28"/>
                <a:gd name="T3" fmla="*/ 11 h 41"/>
                <a:gd name="T4" fmla="*/ 21 w 28"/>
                <a:gd name="T5" fmla="*/ 17 h 41"/>
                <a:gd name="T6" fmla="*/ 15 w 28"/>
                <a:gd name="T7" fmla="*/ 34 h 41"/>
                <a:gd name="T8" fmla="*/ 18 w 28"/>
                <a:gd name="T9" fmla="*/ 40 h 41"/>
                <a:gd name="T10" fmla="*/ 16 w 28"/>
                <a:gd name="T11" fmla="*/ 39 h 41"/>
                <a:gd name="T12" fmla="*/ 11 w 28"/>
                <a:gd name="T13" fmla="*/ 37 h 41"/>
                <a:gd name="T14" fmla="*/ 7 w 28"/>
                <a:gd name="T15" fmla="*/ 37 h 41"/>
                <a:gd name="T16" fmla="*/ 0 w 28"/>
                <a:gd name="T17" fmla="*/ 31 h 41"/>
                <a:gd name="T18" fmla="*/ 5 w 28"/>
                <a:gd name="T19" fmla="*/ 30 h 41"/>
                <a:gd name="T20" fmla="*/ 9 w 28"/>
                <a:gd name="T21" fmla="*/ 27 h 41"/>
                <a:gd name="T22" fmla="*/ 9 w 28"/>
                <a:gd name="T23" fmla="*/ 24 h 41"/>
                <a:gd name="T24" fmla="*/ 11 w 28"/>
                <a:gd name="T25" fmla="*/ 22 h 41"/>
                <a:gd name="T26" fmla="*/ 14 w 28"/>
                <a:gd name="T27" fmla="*/ 16 h 41"/>
                <a:gd name="T28" fmla="*/ 18 w 28"/>
                <a:gd name="T29" fmla="*/ 7 h 41"/>
                <a:gd name="T30" fmla="*/ 17 w 28"/>
                <a:gd name="T31" fmla="*/ 2 h 41"/>
                <a:gd name="T32" fmla="*/ 27 w 28"/>
                <a:gd name="T33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41">
                  <a:moveTo>
                    <a:pt x="27" y="4"/>
                  </a:moveTo>
                  <a:cubicBezTo>
                    <a:pt x="28" y="7"/>
                    <a:pt x="26" y="9"/>
                    <a:pt x="25" y="11"/>
                  </a:cubicBezTo>
                  <a:cubicBezTo>
                    <a:pt x="24" y="14"/>
                    <a:pt x="23" y="16"/>
                    <a:pt x="21" y="17"/>
                  </a:cubicBezTo>
                  <a:cubicBezTo>
                    <a:pt x="21" y="23"/>
                    <a:pt x="14" y="27"/>
                    <a:pt x="15" y="34"/>
                  </a:cubicBezTo>
                  <a:cubicBezTo>
                    <a:pt x="16" y="37"/>
                    <a:pt x="19" y="37"/>
                    <a:pt x="18" y="40"/>
                  </a:cubicBezTo>
                  <a:cubicBezTo>
                    <a:pt x="17" y="41"/>
                    <a:pt x="17" y="39"/>
                    <a:pt x="16" y="39"/>
                  </a:cubicBezTo>
                  <a:cubicBezTo>
                    <a:pt x="14" y="39"/>
                    <a:pt x="12" y="38"/>
                    <a:pt x="11" y="37"/>
                  </a:cubicBezTo>
                  <a:cubicBezTo>
                    <a:pt x="10" y="37"/>
                    <a:pt x="8" y="37"/>
                    <a:pt x="7" y="37"/>
                  </a:cubicBezTo>
                  <a:cubicBezTo>
                    <a:pt x="5" y="36"/>
                    <a:pt x="2" y="33"/>
                    <a:pt x="0" y="31"/>
                  </a:cubicBezTo>
                  <a:cubicBezTo>
                    <a:pt x="0" y="29"/>
                    <a:pt x="3" y="30"/>
                    <a:pt x="5" y="30"/>
                  </a:cubicBezTo>
                  <a:cubicBezTo>
                    <a:pt x="7" y="30"/>
                    <a:pt x="8" y="28"/>
                    <a:pt x="9" y="27"/>
                  </a:cubicBezTo>
                  <a:cubicBezTo>
                    <a:pt x="9" y="26"/>
                    <a:pt x="9" y="25"/>
                    <a:pt x="9" y="24"/>
                  </a:cubicBezTo>
                  <a:cubicBezTo>
                    <a:pt x="10" y="23"/>
                    <a:pt x="10" y="23"/>
                    <a:pt x="11" y="22"/>
                  </a:cubicBezTo>
                  <a:cubicBezTo>
                    <a:pt x="11" y="19"/>
                    <a:pt x="12" y="17"/>
                    <a:pt x="14" y="16"/>
                  </a:cubicBezTo>
                  <a:cubicBezTo>
                    <a:pt x="15" y="12"/>
                    <a:pt x="17" y="10"/>
                    <a:pt x="18" y="7"/>
                  </a:cubicBezTo>
                  <a:cubicBezTo>
                    <a:pt x="18" y="6"/>
                    <a:pt x="17" y="4"/>
                    <a:pt x="17" y="2"/>
                  </a:cubicBezTo>
                  <a:cubicBezTo>
                    <a:pt x="19" y="0"/>
                    <a:pt x="25" y="2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26">
              <a:extLst>
                <a:ext uri="{FF2B5EF4-FFF2-40B4-BE49-F238E27FC236}">
                  <a16:creationId xmlns:a16="http://schemas.microsoft.com/office/drawing/2014/main" xmlns="" id="{B83C6412-4533-4269-9E47-BAFD7E7FE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2" y="2210"/>
              <a:ext cx="25" cy="17"/>
            </a:xfrm>
            <a:custGeom>
              <a:avLst/>
              <a:gdLst>
                <a:gd name="T0" fmla="*/ 11 w 12"/>
                <a:gd name="T1" fmla="*/ 1 h 8"/>
                <a:gd name="T2" fmla="*/ 6 w 12"/>
                <a:gd name="T3" fmla="*/ 5 h 8"/>
                <a:gd name="T4" fmla="*/ 0 w 12"/>
                <a:gd name="T5" fmla="*/ 8 h 8"/>
                <a:gd name="T6" fmla="*/ 7 w 12"/>
                <a:gd name="T7" fmla="*/ 3 h 8"/>
                <a:gd name="T8" fmla="*/ 11 w 12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1" y="1"/>
                  </a:moveTo>
                  <a:cubicBezTo>
                    <a:pt x="12" y="4"/>
                    <a:pt x="8" y="4"/>
                    <a:pt x="6" y="5"/>
                  </a:cubicBezTo>
                  <a:cubicBezTo>
                    <a:pt x="4" y="6"/>
                    <a:pt x="3" y="8"/>
                    <a:pt x="0" y="8"/>
                  </a:cubicBezTo>
                  <a:cubicBezTo>
                    <a:pt x="2" y="5"/>
                    <a:pt x="4" y="3"/>
                    <a:pt x="7" y="3"/>
                  </a:cubicBezTo>
                  <a:cubicBezTo>
                    <a:pt x="8" y="2"/>
                    <a:pt x="9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27">
              <a:extLst>
                <a:ext uri="{FF2B5EF4-FFF2-40B4-BE49-F238E27FC236}">
                  <a16:creationId xmlns:a16="http://schemas.microsoft.com/office/drawing/2014/main" xmlns="" id="{F6B3ED2B-DAA3-4AB6-87C0-6B79D0E4CE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1" y="2241"/>
              <a:ext cx="83" cy="86"/>
            </a:xfrm>
            <a:custGeom>
              <a:avLst/>
              <a:gdLst>
                <a:gd name="T0" fmla="*/ 12 w 40"/>
                <a:gd name="T1" fmla="*/ 39 h 41"/>
                <a:gd name="T2" fmla="*/ 17 w 40"/>
                <a:gd name="T3" fmla="*/ 37 h 41"/>
                <a:gd name="T4" fmla="*/ 19 w 40"/>
                <a:gd name="T5" fmla="*/ 37 h 41"/>
                <a:gd name="T6" fmla="*/ 28 w 40"/>
                <a:gd name="T7" fmla="*/ 34 h 41"/>
                <a:gd name="T8" fmla="*/ 31 w 40"/>
                <a:gd name="T9" fmla="*/ 23 h 41"/>
                <a:gd name="T10" fmla="*/ 21 w 40"/>
                <a:gd name="T11" fmla="*/ 24 h 41"/>
                <a:gd name="T12" fmla="*/ 14 w 40"/>
                <a:gd name="T13" fmla="*/ 25 h 41"/>
                <a:gd name="T14" fmla="*/ 11 w 40"/>
                <a:gd name="T15" fmla="*/ 24 h 41"/>
                <a:gd name="T16" fmla="*/ 0 w 40"/>
                <a:gd name="T17" fmla="*/ 14 h 41"/>
                <a:gd name="T18" fmla="*/ 2 w 40"/>
                <a:gd name="T19" fmla="*/ 7 h 41"/>
                <a:gd name="T20" fmla="*/ 7 w 40"/>
                <a:gd name="T21" fmla="*/ 3 h 41"/>
                <a:gd name="T22" fmla="*/ 13 w 40"/>
                <a:gd name="T23" fmla="*/ 2 h 41"/>
                <a:gd name="T24" fmla="*/ 15 w 40"/>
                <a:gd name="T25" fmla="*/ 1 h 41"/>
                <a:gd name="T26" fmla="*/ 28 w 40"/>
                <a:gd name="T27" fmla="*/ 1 h 41"/>
                <a:gd name="T28" fmla="*/ 33 w 40"/>
                <a:gd name="T29" fmla="*/ 3 h 41"/>
                <a:gd name="T30" fmla="*/ 35 w 40"/>
                <a:gd name="T31" fmla="*/ 4 h 41"/>
                <a:gd name="T32" fmla="*/ 38 w 40"/>
                <a:gd name="T33" fmla="*/ 11 h 41"/>
                <a:gd name="T34" fmla="*/ 40 w 40"/>
                <a:gd name="T35" fmla="*/ 13 h 41"/>
                <a:gd name="T36" fmla="*/ 40 w 40"/>
                <a:gd name="T37" fmla="*/ 24 h 41"/>
                <a:gd name="T38" fmla="*/ 38 w 40"/>
                <a:gd name="T39" fmla="*/ 31 h 41"/>
                <a:gd name="T40" fmla="*/ 29 w 40"/>
                <a:gd name="T41" fmla="*/ 38 h 41"/>
                <a:gd name="T42" fmla="*/ 27 w 40"/>
                <a:gd name="T43" fmla="*/ 38 h 41"/>
                <a:gd name="T44" fmla="*/ 25 w 40"/>
                <a:gd name="T45" fmla="*/ 40 h 41"/>
                <a:gd name="T46" fmla="*/ 20 w 40"/>
                <a:gd name="T47" fmla="*/ 40 h 41"/>
                <a:gd name="T48" fmla="*/ 17 w 40"/>
                <a:gd name="T49" fmla="*/ 41 h 41"/>
                <a:gd name="T50" fmla="*/ 15 w 40"/>
                <a:gd name="T51" fmla="*/ 40 h 41"/>
                <a:gd name="T52" fmla="*/ 12 w 40"/>
                <a:gd name="T53" fmla="*/ 39 h 41"/>
                <a:gd name="T54" fmla="*/ 28 w 40"/>
                <a:gd name="T55" fmla="*/ 6 h 41"/>
                <a:gd name="T56" fmla="*/ 23 w 40"/>
                <a:gd name="T57" fmla="*/ 4 h 41"/>
                <a:gd name="T58" fmla="*/ 13 w 40"/>
                <a:gd name="T59" fmla="*/ 6 h 41"/>
                <a:gd name="T60" fmla="*/ 8 w 40"/>
                <a:gd name="T61" fmla="*/ 14 h 41"/>
                <a:gd name="T62" fmla="*/ 9 w 40"/>
                <a:gd name="T63" fmla="*/ 17 h 41"/>
                <a:gd name="T64" fmla="*/ 14 w 40"/>
                <a:gd name="T65" fmla="*/ 21 h 41"/>
                <a:gd name="T66" fmla="*/ 21 w 40"/>
                <a:gd name="T67" fmla="*/ 21 h 41"/>
                <a:gd name="T68" fmla="*/ 28 w 40"/>
                <a:gd name="T69" fmla="*/ 19 h 41"/>
                <a:gd name="T70" fmla="*/ 28 w 40"/>
                <a:gd name="T7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" h="41">
                  <a:moveTo>
                    <a:pt x="12" y="39"/>
                  </a:moveTo>
                  <a:cubicBezTo>
                    <a:pt x="12" y="36"/>
                    <a:pt x="15" y="38"/>
                    <a:pt x="17" y="37"/>
                  </a:cubicBezTo>
                  <a:cubicBezTo>
                    <a:pt x="17" y="37"/>
                    <a:pt x="18" y="37"/>
                    <a:pt x="19" y="37"/>
                  </a:cubicBezTo>
                  <a:cubicBezTo>
                    <a:pt x="22" y="36"/>
                    <a:pt x="26" y="36"/>
                    <a:pt x="28" y="34"/>
                  </a:cubicBezTo>
                  <a:cubicBezTo>
                    <a:pt x="29" y="31"/>
                    <a:pt x="33" y="28"/>
                    <a:pt x="31" y="23"/>
                  </a:cubicBezTo>
                  <a:cubicBezTo>
                    <a:pt x="28" y="21"/>
                    <a:pt x="24" y="24"/>
                    <a:pt x="21" y="24"/>
                  </a:cubicBezTo>
                  <a:cubicBezTo>
                    <a:pt x="18" y="25"/>
                    <a:pt x="16" y="24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7" y="26"/>
                    <a:pt x="0" y="20"/>
                    <a:pt x="0" y="14"/>
                  </a:cubicBezTo>
                  <a:cubicBezTo>
                    <a:pt x="0" y="12"/>
                    <a:pt x="1" y="9"/>
                    <a:pt x="2" y="7"/>
                  </a:cubicBezTo>
                  <a:cubicBezTo>
                    <a:pt x="4" y="6"/>
                    <a:pt x="6" y="5"/>
                    <a:pt x="7" y="3"/>
                  </a:cubicBezTo>
                  <a:cubicBezTo>
                    <a:pt x="9" y="2"/>
                    <a:pt x="11" y="2"/>
                    <a:pt x="13" y="2"/>
                  </a:cubicBezTo>
                  <a:cubicBezTo>
                    <a:pt x="14" y="2"/>
                    <a:pt x="14" y="1"/>
                    <a:pt x="15" y="1"/>
                  </a:cubicBezTo>
                  <a:cubicBezTo>
                    <a:pt x="19" y="0"/>
                    <a:pt x="24" y="0"/>
                    <a:pt x="28" y="1"/>
                  </a:cubicBezTo>
                  <a:cubicBezTo>
                    <a:pt x="31" y="1"/>
                    <a:pt x="31" y="1"/>
                    <a:pt x="33" y="3"/>
                  </a:cubicBezTo>
                  <a:cubicBezTo>
                    <a:pt x="33" y="4"/>
                    <a:pt x="35" y="4"/>
                    <a:pt x="35" y="4"/>
                  </a:cubicBezTo>
                  <a:cubicBezTo>
                    <a:pt x="36" y="6"/>
                    <a:pt x="38" y="9"/>
                    <a:pt x="38" y="11"/>
                  </a:cubicBezTo>
                  <a:cubicBezTo>
                    <a:pt x="39" y="12"/>
                    <a:pt x="40" y="13"/>
                    <a:pt x="40" y="13"/>
                  </a:cubicBezTo>
                  <a:cubicBezTo>
                    <a:pt x="40" y="15"/>
                    <a:pt x="40" y="20"/>
                    <a:pt x="40" y="24"/>
                  </a:cubicBezTo>
                  <a:cubicBezTo>
                    <a:pt x="40" y="27"/>
                    <a:pt x="38" y="29"/>
                    <a:pt x="38" y="31"/>
                  </a:cubicBezTo>
                  <a:cubicBezTo>
                    <a:pt x="35" y="33"/>
                    <a:pt x="33" y="37"/>
                    <a:pt x="29" y="38"/>
                  </a:cubicBezTo>
                  <a:cubicBezTo>
                    <a:pt x="28" y="38"/>
                    <a:pt x="28" y="38"/>
                    <a:pt x="27" y="38"/>
                  </a:cubicBezTo>
                  <a:cubicBezTo>
                    <a:pt x="26" y="39"/>
                    <a:pt x="26" y="39"/>
                    <a:pt x="25" y="40"/>
                  </a:cubicBezTo>
                  <a:cubicBezTo>
                    <a:pt x="23" y="40"/>
                    <a:pt x="22" y="39"/>
                    <a:pt x="20" y="40"/>
                  </a:cubicBezTo>
                  <a:cubicBezTo>
                    <a:pt x="19" y="40"/>
                    <a:pt x="18" y="41"/>
                    <a:pt x="17" y="41"/>
                  </a:cubicBezTo>
                  <a:cubicBezTo>
                    <a:pt x="16" y="41"/>
                    <a:pt x="16" y="40"/>
                    <a:pt x="15" y="40"/>
                  </a:cubicBezTo>
                  <a:cubicBezTo>
                    <a:pt x="14" y="39"/>
                    <a:pt x="13" y="40"/>
                    <a:pt x="12" y="39"/>
                  </a:cubicBezTo>
                  <a:close/>
                  <a:moveTo>
                    <a:pt x="28" y="6"/>
                  </a:moveTo>
                  <a:cubicBezTo>
                    <a:pt x="26" y="7"/>
                    <a:pt x="25" y="4"/>
                    <a:pt x="23" y="4"/>
                  </a:cubicBezTo>
                  <a:cubicBezTo>
                    <a:pt x="20" y="3"/>
                    <a:pt x="15" y="4"/>
                    <a:pt x="13" y="6"/>
                  </a:cubicBezTo>
                  <a:cubicBezTo>
                    <a:pt x="11" y="7"/>
                    <a:pt x="8" y="11"/>
                    <a:pt x="8" y="14"/>
                  </a:cubicBezTo>
                  <a:cubicBezTo>
                    <a:pt x="9" y="15"/>
                    <a:pt x="10" y="16"/>
                    <a:pt x="9" y="17"/>
                  </a:cubicBezTo>
                  <a:cubicBezTo>
                    <a:pt x="11" y="18"/>
                    <a:pt x="12" y="21"/>
                    <a:pt x="14" y="21"/>
                  </a:cubicBezTo>
                  <a:cubicBezTo>
                    <a:pt x="16" y="21"/>
                    <a:pt x="19" y="21"/>
                    <a:pt x="21" y="21"/>
                  </a:cubicBezTo>
                  <a:cubicBezTo>
                    <a:pt x="24" y="21"/>
                    <a:pt x="26" y="19"/>
                    <a:pt x="28" y="19"/>
                  </a:cubicBezTo>
                  <a:cubicBezTo>
                    <a:pt x="29" y="15"/>
                    <a:pt x="31" y="10"/>
                    <a:pt x="2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28">
              <a:extLst>
                <a:ext uri="{FF2B5EF4-FFF2-40B4-BE49-F238E27FC236}">
                  <a16:creationId xmlns:a16="http://schemas.microsoft.com/office/drawing/2014/main" xmlns="" id="{8A20E752-DCFA-45B8-9FAD-EAB7FC8EA8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3" y="2241"/>
              <a:ext cx="86" cy="86"/>
            </a:xfrm>
            <a:custGeom>
              <a:avLst/>
              <a:gdLst>
                <a:gd name="T0" fmla="*/ 8 w 41"/>
                <a:gd name="T1" fmla="*/ 14 h 41"/>
                <a:gd name="T2" fmla="*/ 9 w 41"/>
                <a:gd name="T3" fmla="*/ 12 h 41"/>
                <a:gd name="T4" fmla="*/ 7 w 41"/>
                <a:gd name="T5" fmla="*/ 11 h 41"/>
                <a:gd name="T6" fmla="*/ 8 w 41"/>
                <a:gd name="T7" fmla="*/ 4 h 41"/>
                <a:gd name="T8" fmla="*/ 12 w 41"/>
                <a:gd name="T9" fmla="*/ 2 h 41"/>
                <a:gd name="T10" fmla="*/ 18 w 41"/>
                <a:gd name="T11" fmla="*/ 1 h 41"/>
                <a:gd name="T12" fmla="*/ 37 w 41"/>
                <a:gd name="T13" fmla="*/ 5 h 41"/>
                <a:gd name="T14" fmla="*/ 41 w 41"/>
                <a:gd name="T15" fmla="*/ 11 h 41"/>
                <a:gd name="T16" fmla="*/ 39 w 41"/>
                <a:gd name="T17" fmla="*/ 16 h 41"/>
                <a:gd name="T18" fmla="*/ 37 w 41"/>
                <a:gd name="T19" fmla="*/ 17 h 41"/>
                <a:gd name="T20" fmla="*/ 36 w 41"/>
                <a:gd name="T21" fmla="*/ 19 h 41"/>
                <a:gd name="T22" fmla="*/ 34 w 41"/>
                <a:gd name="T23" fmla="*/ 23 h 41"/>
                <a:gd name="T24" fmla="*/ 36 w 41"/>
                <a:gd name="T25" fmla="*/ 25 h 41"/>
                <a:gd name="T26" fmla="*/ 39 w 41"/>
                <a:gd name="T27" fmla="*/ 30 h 41"/>
                <a:gd name="T28" fmla="*/ 34 w 41"/>
                <a:gd name="T29" fmla="*/ 39 h 41"/>
                <a:gd name="T30" fmla="*/ 29 w 41"/>
                <a:gd name="T31" fmla="*/ 41 h 41"/>
                <a:gd name="T32" fmla="*/ 26 w 41"/>
                <a:gd name="T33" fmla="*/ 40 h 41"/>
                <a:gd name="T34" fmla="*/ 22 w 41"/>
                <a:gd name="T35" fmla="*/ 41 h 41"/>
                <a:gd name="T36" fmla="*/ 14 w 41"/>
                <a:gd name="T37" fmla="*/ 39 h 41"/>
                <a:gd name="T38" fmla="*/ 12 w 41"/>
                <a:gd name="T39" fmla="*/ 39 h 41"/>
                <a:gd name="T40" fmla="*/ 8 w 41"/>
                <a:gd name="T41" fmla="*/ 36 h 41"/>
                <a:gd name="T42" fmla="*/ 4 w 41"/>
                <a:gd name="T43" fmla="*/ 35 h 41"/>
                <a:gd name="T44" fmla="*/ 1 w 41"/>
                <a:gd name="T45" fmla="*/ 26 h 41"/>
                <a:gd name="T46" fmla="*/ 8 w 41"/>
                <a:gd name="T47" fmla="*/ 14 h 41"/>
                <a:gd name="T48" fmla="*/ 29 w 41"/>
                <a:gd name="T49" fmla="*/ 5 h 41"/>
                <a:gd name="T50" fmla="*/ 25 w 41"/>
                <a:gd name="T51" fmla="*/ 4 h 41"/>
                <a:gd name="T52" fmla="*/ 23 w 41"/>
                <a:gd name="T53" fmla="*/ 3 h 41"/>
                <a:gd name="T54" fmla="*/ 15 w 41"/>
                <a:gd name="T55" fmla="*/ 8 h 41"/>
                <a:gd name="T56" fmla="*/ 15 w 41"/>
                <a:gd name="T57" fmla="*/ 13 h 41"/>
                <a:gd name="T58" fmla="*/ 22 w 41"/>
                <a:gd name="T59" fmla="*/ 17 h 41"/>
                <a:gd name="T60" fmla="*/ 27 w 41"/>
                <a:gd name="T61" fmla="*/ 18 h 41"/>
                <a:gd name="T62" fmla="*/ 30 w 41"/>
                <a:gd name="T63" fmla="*/ 15 h 41"/>
                <a:gd name="T64" fmla="*/ 32 w 41"/>
                <a:gd name="T65" fmla="*/ 8 h 41"/>
                <a:gd name="T66" fmla="*/ 29 w 41"/>
                <a:gd name="T67" fmla="*/ 5 h 41"/>
                <a:gd name="T68" fmla="*/ 31 w 41"/>
                <a:gd name="T69" fmla="*/ 29 h 41"/>
                <a:gd name="T70" fmla="*/ 26 w 41"/>
                <a:gd name="T71" fmla="*/ 24 h 41"/>
                <a:gd name="T72" fmla="*/ 20 w 41"/>
                <a:gd name="T73" fmla="*/ 21 h 41"/>
                <a:gd name="T74" fmla="*/ 13 w 41"/>
                <a:gd name="T75" fmla="*/ 21 h 41"/>
                <a:gd name="T76" fmla="*/ 9 w 41"/>
                <a:gd name="T77" fmla="*/ 25 h 41"/>
                <a:gd name="T78" fmla="*/ 8 w 41"/>
                <a:gd name="T79" fmla="*/ 28 h 41"/>
                <a:gd name="T80" fmla="*/ 11 w 41"/>
                <a:gd name="T81" fmla="*/ 34 h 41"/>
                <a:gd name="T82" fmla="*/ 21 w 41"/>
                <a:gd name="T83" fmla="*/ 37 h 41"/>
                <a:gd name="T84" fmla="*/ 26 w 41"/>
                <a:gd name="T85" fmla="*/ 37 h 41"/>
                <a:gd name="T86" fmla="*/ 31 w 41"/>
                <a:gd name="T87" fmla="*/ 34 h 41"/>
                <a:gd name="T88" fmla="*/ 31 w 41"/>
                <a:gd name="T89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" h="41">
                  <a:moveTo>
                    <a:pt x="8" y="14"/>
                  </a:moveTo>
                  <a:cubicBezTo>
                    <a:pt x="8" y="13"/>
                    <a:pt x="10" y="13"/>
                    <a:pt x="9" y="12"/>
                  </a:cubicBezTo>
                  <a:cubicBezTo>
                    <a:pt x="9" y="11"/>
                    <a:pt x="7" y="12"/>
                    <a:pt x="7" y="11"/>
                  </a:cubicBezTo>
                  <a:cubicBezTo>
                    <a:pt x="5" y="8"/>
                    <a:pt x="8" y="7"/>
                    <a:pt x="8" y="4"/>
                  </a:cubicBezTo>
                  <a:cubicBezTo>
                    <a:pt x="10" y="3"/>
                    <a:pt x="11" y="3"/>
                    <a:pt x="12" y="2"/>
                  </a:cubicBezTo>
                  <a:cubicBezTo>
                    <a:pt x="14" y="2"/>
                    <a:pt x="17" y="2"/>
                    <a:pt x="18" y="1"/>
                  </a:cubicBezTo>
                  <a:cubicBezTo>
                    <a:pt x="26" y="0"/>
                    <a:pt x="32" y="3"/>
                    <a:pt x="37" y="5"/>
                  </a:cubicBezTo>
                  <a:cubicBezTo>
                    <a:pt x="38" y="6"/>
                    <a:pt x="41" y="10"/>
                    <a:pt x="41" y="11"/>
                  </a:cubicBezTo>
                  <a:cubicBezTo>
                    <a:pt x="41" y="13"/>
                    <a:pt x="40" y="15"/>
                    <a:pt x="39" y="16"/>
                  </a:cubicBezTo>
                  <a:cubicBezTo>
                    <a:pt x="39" y="16"/>
                    <a:pt x="38" y="16"/>
                    <a:pt x="37" y="17"/>
                  </a:cubicBezTo>
                  <a:cubicBezTo>
                    <a:pt x="37" y="17"/>
                    <a:pt x="37" y="18"/>
                    <a:pt x="36" y="19"/>
                  </a:cubicBezTo>
                  <a:cubicBezTo>
                    <a:pt x="35" y="20"/>
                    <a:pt x="33" y="20"/>
                    <a:pt x="34" y="23"/>
                  </a:cubicBezTo>
                  <a:cubicBezTo>
                    <a:pt x="34" y="24"/>
                    <a:pt x="35" y="24"/>
                    <a:pt x="36" y="25"/>
                  </a:cubicBezTo>
                  <a:cubicBezTo>
                    <a:pt x="37" y="25"/>
                    <a:pt x="39" y="29"/>
                    <a:pt x="39" y="30"/>
                  </a:cubicBezTo>
                  <a:cubicBezTo>
                    <a:pt x="40" y="35"/>
                    <a:pt x="36" y="37"/>
                    <a:pt x="34" y="39"/>
                  </a:cubicBezTo>
                  <a:cubicBezTo>
                    <a:pt x="32" y="39"/>
                    <a:pt x="31" y="40"/>
                    <a:pt x="29" y="41"/>
                  </a:cubicBezTo>
                  <a:cubicBezTo>
                    <a:pt x="28" y="41"/>
                    <a:pt x="27" y="40"/>
                    <a:pt x="26" y="40"/>
                  </a:cubicBezTo>
                  <a:cubicBezTo>
                    <a:pt x="24" y="40"/>
                    <a:pt x="24" y="41"/>
                    <a:pt x="22" y="41"/>
                  </a:cubicBezTo>
                  <a:cubicBezTo>
                    <a:pt x="19" y="41"/>
                    <a:pt x="17" y="39"/>
                    <a:pt x="14" y="39"/>
                  </a:cubicBezTo>
                  <a:cubicBezTo>
                    <a:pt x="13" y="38"/>
                    <a:pt x="13" y="39"/>
                    <a:pt x="12" y="39"/>
                  </a:cubicBezTo>
                  <a:cubicBezTo>
                    <a:pt x="11" y="39"/>
                    <a:pt x="10" y="37"/>
                    <a:pt x="8" y="36"/>
                  </a:cubicBezTo>
                  <a:cubicBezTo>
                    <a:pt x="6" y="36"/>
                    <a:pt x="6" y="36"/>
                    <a:pt x="4" y="35"/>
                  </a:cubicBezTo>
                  <a:cubicBezTo>
                    <a:pt x="3" y="33"/>
                    <a:pt x="0" y="30"/>
                    <a:pt x="1" y="26"/>
                  </a:cubicBezTo>
                  <a:cubicBezTo>
                    <a:pt x="2" y="21"/>
                    <a:pt x="14" y="20"/>
                    <a:pt x="8" y="14"/>
                  </a:cubicBezTo>
                  <a:close/>
                  <a:moveTo>
                    <a:pt x="29" y="5"/>
                  </a:moveTo>
                  <a:cubicBezTo>
                    <a:pt x="28" y="4"/>
                    <a:pt x="27" y="4"/>
                    <a:pt x="25" y="4"/>
                  </a:cubicBezTo>
                  <a:cubicBezTo>
                    <a:pt x="24" y="3"/>
                    <a:pt x="24" y="3"/>
                    <a:pt x="23" y="3"/>
                  </a:cubicBezTo>
                  <a:cubicBezTo>
                    <a:pt x="19" y="2"/>
                    <a:pt x="15" y="5"/>
                    <a:pt x="15" y="8"/>
                  </a:cubicBezTo>
                  <a:cubicBezTo>
                    <a:pt x="15" y="10"/>
                    <a:pt x="16" y="11"/>
                    <a:pt x="15" y="13"/>
                  </a:cubicBezTo>
                  <a:cubicBezTo>
                    <a:pt x="17" y="14"/>
                    <a:pt x="19" y="16"/>
                    <a:pt x="22" y="17"/>
                  </a:cubicBezTo>
                  <a:cubicBezTo>
                    <a:pt x="24" y="16"/>
                    <a:pt x="25" y="18"/>
                    <a:pt x="27" y="18"/>
                  </a:cubicBezTo>
                  <a:cubicBezTo>
                    <a:pt x="27" y="18"/>
                    <a:pt x="29" y="16"/>
                    <a:pt x="30" y="15"/>
                  </a:cubicBezTo>
                  <a:cubicBezTo>
                    <a:pt x="32" y="14"/>
                    <a:pt x="33" y="11"/>
                    <a:pt x="32" y="8"/>
                  </a:cubicBezTo>
                  <a:cubicBezTo>
                    <a:pt x="31" y="8"/>
                    <a:pt x="31" y="6"/>
                    <a:pt x="29" y="5"/>
                  </a:cubicBezTo>
                  <a:close/>
                  <a:moveTo>
                    <a:pt x="31" y="29"/>
                  </a:moveTo>
                  <a:cubicBezTo>
                    <a:pt x="29" y="28"/>
                    <a:pt x="28" y="25"/>
                    <a:pt x="26" y="24"/>
                  </a:cubicBezTo>
                  <a:cubicBezTo>
                    <a:pt x="23" y="23"/>
                    <a:pt x="22" y="22"/>
                    <a:pt x="20" y="21"/>
                  </a:cubicBezTo>
                  <a:cubicBezTo>
                    <a:pt x="18" y="22"/>
                    <a:pt x="15" y="22"/>
                    <a:pt x="13" y="21"/>
                  </a:cubicBezTo>
                  <a:cubicBezTo>
                    <a:pt x="12" y="23"/>
                    <a:pt x="11" y="24"/>
                    <a:pt x="9" y="25"/>
                  </a:cubicBezTo>
                  <a:cubicBezTo>
                    <a:pt x="10" y="27"/>
                    <a:pt x="9" y="27"/>
                    <a:pt x="8" y="28"/>
                  </a:cubicBezTo>
                  <a:cubicBezTo>
                    <a:pt x="9" y="30"/>
                    <a:pt x="10" y="32"/>
                    <a:pt x="11" y="34"/>
                  </a:cubicBezTo>
                  <a:cubicBezTo>
                    <a:pt x="13" y="35"/>
                    <a:pt x="17" y="37"/>
                    <a:pt x="21" y="37"/>
                  </a:cubicBezTo>
                  <a:cubicBezTo>
                    <a:pt x="23" y="37"/>
                    <a:pt x="25" y="37"/>
                    <a:pt x="26" y="37"/>
                  </a:cubicBezTo>
                  <a:cubicBezTo>
                    <a:pt x="28" y="36"/>
                    <a:pt x="30" y="35"/>
                    <a:pt x="31" y="34"/>
                  </a:cubicBezTo>
                  <a:cubicBezTo>
                    <a:pt x="31" y="32"/>
                    <a:pt x="31" y="31"/>
                    <a:pt x="3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29">
              <a:extLst>
                <a:ext uri="{FF2B5EF4-FFF2-40B4-BE49-F238E27FC236}">
                  <a16:creationId xmlns:a16="http://schemas.microsoft.com/office/drawing/2014/main" xmlns="" id="{BEADACE9-DD42-46E2-81CC-8C76A553B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" y="2250"/>
              <a:ext cx="141" cy="97"/>
            </a:xfrm>
            <a:custGeom>
              <a:avLst/>
              <a:gdLst>
                <a:gd name="T0" fmla="*/ 68 w 68"/>
                <a:gd name="T1" fmla="*/ 4 h 47"/>
                <a:gd name="T2" fmla="*/ 58 w 68"/>
                <a:gd name="T3" fmla="*/ 18 h 47"/>
                <a:gd name="T4" fmla="*/ 47 w 68"/>
                <a:gd name="T5" fmla="*/ 27 h 47"/>
                <a:gd name="T6" fmla="*/ 39 w 68"/>
                <a:gd name="T7" fmla="*/ 36 h 47"/>
                <a:gd name="T8" fmla="*/ 37 w 68"/>
                <a:gd name="T9" fmla="*/ 38 h 47"/>
                <a:gd name="T10" fmla="*/ 31 w 68"/>
                <a:gd name="T11" fmla="*/ 43 h 47"/>
                <a:gd name="T12" fmla="*/ 25 w 68"/>
                <a:gd name="T13" fmla="*/ 46 h 47"/>
                <a:gd name="T14" fmla="*/ 17 w 68"/>
                <a:gd name="T15" fmla="*/ 46 h 47"/>
                <a:gd name="T16" fmla="*/ 14 w 68"/>
                <a:gd name="T17" fmla="*/ 46 h 47"/>
                <a:gd name="T18" fmla="*/ 7 w 68"/>
                <a:gd name="T19" fmla="*/ 41 h 47"/>
                <a:gd name="T20" fmla="*/ 1 w 68"/>
                <a:gd name="T21" fmla="*/ 28 h 47"/>
                <a:gd name="T22" fmla="*/ 6 w 68"/>
                <a:gd name="T23" fmla="*/ 21 h 47"/>
                <a:gd name="T24" fmla="*/ 10 w 68"/>
                <a:gd name="T25" fmla="*/ 24 h 47"/>
                <a:gd name="T26" fmla="*/ 13 w 68"/>
                <a:gd name="T27" fmla="*/ 34 h 47"/>
                <a:gd name="T28" fmla="*/ 26 w 68"/>
                <a:gd name="T29" fmla="*/ 35 h 47"/>
                <a:gd name="T30" fmla="*/ 31 w 68"/>
                <a:gd name="T31" fmla="*/ 30 h 47"/>
                <a:gd name="T32" fmla="*/ 34 w 68"/>
                <a:gd name="T33" fmla="*/ 27 h 47"/>
                <a:gd name="T34" fmla="*/ 42 w 68"/>
                <a:gd name="T35" fmla="*/ 21 h 47"/>
                <a:gd name="T36" fmla="*/ 47 w 68"/>
                <a:gd name="T37" fmla="*/ 15 h 47"/>
                <a:gd name="T38" fmla="*/ 49 w 68"/>
                <a:gd name="T39" fmla="*/ 15 h 47"/>
                <a:gd name="T40" fmla="*/ 49 w 68"/>
                <a:gd name="T41" fmla="*/ 13 h 47"/>
                <a:gd name="T42" fmla="*/ 53 w 68"/>
                <a:gd name="T43" fmla="*/ 8 h 47"/>
                <a:gd name="T44" fmla="*/ 59 w 68"/>
                <a:gd name="T45" fmla="*/ 3 h 47"/>
                <a:gd name="T46" fmla="*/ 63 w 68"/>
                <a:gd name="T47" fmla="*/ 1 h 47"/>
                <a:gd name="T48" fmla="*/ 68 w 68"/>
                <a:gd name="T4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47">
                  <a:moveTo>
                    <a:pt x="68" y="4"/>
                  </a:moveTo>
                  <a:cubicBezTo>
                    <a:pt x="66" y="10"/>
                    <a:pt x="61" y="13"/>
                    <a:pt x="58" y="18"/>
                  </a:cubicBezTo>
                  <a:cubicBezTo>
                    <a:pt x="53" y="19"/>
                    <a:pt x="53" y="26"/>
                    <a:pt x="47" y="27"/>
                  </a:cubicBezTo>
                  <a:cubicBezTo>
                    <a:pt x="45" y="30"/>
                    <a:pt x="43" y="34"/>
                    <a:pt x="39" y="36"/>
                  </a:cubicBezTo>
                  <a:cubicBezTo>
                    <a:pt x="39" y="36"/>
                    <a:pt x="38" y="37"/>
                    <a:pt x="37" y="38"/>
                  </a:cubicBezTo>
                  <a:cubicBezTo>
                    <a:pt x="35" y="39"/>
                    <a:pt x="33" y="41"/>
                    <a:pt x="31" y="43"/>
                  </a:cubicBezTo>
                  <a:cubicBezTo>
                    <a:pt x="30" y="44"/>
                    <a:pt x="26" y="45"/>
                    <a:pt x="25" y="46"/>
                  </a:cubicBezTo>
                  <a:cubicBezTo>
                    <a:pt x="22" y="47"/>
                    <a:pt x="20" y="46"/>
                    <a:pt x="17" y="46"/>
                  </a:cubicBezTo>
                  <a:cubicBezTo>
                    <a:pt x="16" y="46"/>
                    <a:pt x="15" y="45"/>
                    <a:pt x="14" y="46"/>
                  </a:cubicBezTo>
                  <a:cubicBezTo>
                    <a:pt x="11" y="44"/>
                    <a:pt x="9" y="43"/>
                    <a:pt x="7" y="41"/>
                  </a:cubicBezTo>
                  <a:cubicBezTo>
                    <a:pt x="6" y="39"/>
                    <a:pt x="0" y="33"/>
                    <a:pt x="1" y="28"/>
                  </a:cubicBezTo>
                  <a:cubicBezTo>
                    <a:pt x="1" y="26"/>
                    <a:pt x="3" y="21"/>
                    <a:pt x="6" y="21"/>
                  </a:cubicBezTo>
                  <a:cubicBezTo>
                    <a:pt x="8" y="21"/>
                    <a:pt x="8" y="24"/>
                    <a:pt x="10" y="24"/>
                  </a:cubicBezTo>
                  <a:cubicBezTo>
                    <a:pt x="11" y="28"/>
                    <a:pt x="12" y="31"/>
                    <a:pt x="13" y="34"/>
                  </a:cubicBezTo>
                  <a:cubicBezTo>
                    <a:pt x="16" y="38"/>
                    <a:pt x="22" y="37"/>
                    <a:pt x="26" y="35"/>
                  </a:cubicBezTo>
                  <a:cubicBezTo>
                    <a:pt x="28" y="34"/>
                    <a:pt x="29" y="32"/>
                    <a:pt x="31" y="30"/>
                  </a:cubicBezTo>
                  <a:cubicBezTo>
                    <a:pt x="32" y="29"/>
                    <a:pt x="33" y="28"/>
                    <a:pt x="34" y="27"/>
                  </a:cubicBezTo>
                  <a:cubicBezTo>
                    <a:pt x="37" y="25"/>
                    <a:pt x="38" y="22"/>
                    <a:pt x="42" y="21"/>
                  </a:cubicBezTo>
                  <a:cubicBezTo>
                    <a:pt x="43" y="19"/>
                    <a:pt x="44" y="16"/>
                    <a:pt x="47" y="15"/>
                  </a:cubicBezTo>
                  <a:cubicBezTo>
                    <a:pt x="48" y="14"/>
                    <a:pt x="48" y="15"/>
                    <a:pt x="49" y="15"/>
                  </a:cubicBezTo>
                  <a:cubicBezTo>
                    <a:pt x="49" y="14"/>
                    <a:pt x="48" y="13"/>
                    <a:pt x="49" y="13"/>
                  </a:cubicBezTo>
                  <a:cubicBezTo>
                    <a:pt x="51" y="12"/>
                    <a:pt x="52" y="10"/>
                    <a:pt x="53" y="8"/>
                  </a:cubicBezTo>
                  <a:cubicBezTo>
                    <a:pt x="56" y="8"/>
                    <a:pt x="56" y="5"/>
                    <a:pt x="59" y="3"/>
                  </a:cubicBezTo>
                  <a:cubicBezTo>
                    <a:pt x="60" y="2"/>
                    <a:pt x="62" y="2"/>
                    <a:pt x="63" y="1"/>
                  </a:cubicBezTo>
                  <a:cubicBezTo>
                    <a:pt x="64" y="0"/>
                    <a:pt x="67" y="3"/>
                    <a:pt x="6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30">
              <a:extLst>
                <a:ext uri="{FF2B5EF4-FFF2-40B4-BE49-F238E27FC236}">
                  <a16:creationId xmlns:a16="http://schemas.microsoft.com/office/drawing/2014/main" xmlns="" id="{AB68C08B-8171-4E3E-9460-23ED45A0D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5" y="2270"/>
              <a:ext cx="102" cy="113"/>
            </a:xfrm>
            <a:custGeom>
              <a:avLst/>
              <a:gdLst>
                <a:gd name="T0" fmla="*/ 5 w 49"/>
                <a:gd name="T1" fmla="*/ 54 h 54"/>
                <a:gd name="T2" fmla="*/ 0 w 49"/>
                <a:gd name="T3" fmla="*/ 49 h 54"/>
                <a:gd name="T4" fmla="*/ 3 w 49"/>
                <a:gd name="T5" fmla="*/ 47 h 54"/>
                <a:gd name="T6" fmla="*/ 3 w 49"/>
                <a:gd name="T7" fmla="*/ 45 h 54"/>
                <a:gd name="T8" fmla="*/ 13 w 49"/>
                <a:gd name="T9" fmla="*/ 33 h 54"/>
                <a:gd name="T10" fmla="*/ 15 w 49"/>
                <a:gd name="T11" fmla="*/ 33 h 54"/>
                <a:gd name="T12" fmla="*/ 17 w 49"/>
                <a:gd name="T13" fmla="*/ 28 h 54"/>
                <a:gd name="T14" fmla="*/ 25 w 49"/>
                <a:gd name="T15" fmla="*/ 19 h 54"/>
                <a:gd name="T16" fmla="*/ 31 w 49"/>
                <a:gd name="T17" fmla="*/ 13 h 54"/>
                <a:gd name="T18" fmla="*/ 32 w 49"/>
                <a:gd name="T19" fmla="*/ 11 h 54"/>
                <a:gd name="T20" fmla="*/ 36 w 49"/>
                <a:gd name="T21" fmla="*/ 5 h 54"/>
                <a:gd name="T22" fmla="*/ 38 w 49"/>
                <a:gd name="T23" fmla="*/ 5 h 54"/>
                <a:gd name="T24" fmla="*/ 40 w 49"/>
                <a:gd name="T25" fmla="*/ 3 h 54"/>
                <a:gd name="T26" fmla="*/ 41 w 49"/>
                <a:gd name="T27" fmla="*/ 2 h 54"/>
                <a:gd name="T28" fmla="*/ 47 w 49"/>
                <a:gd name="T29" fmla="*/ 8 h 54"/>
                <a:gd name="T30" fmla="*/ 44 w 49"/>
                <a:gd name="T31" fmla="*/ 9 h 54"/>
                <a:gd name="T32" fmla="*/ 42 w 49"/>
                <a:gd name="T33" fmla="*/ 14 h 54"/>
                <a:gd name="T34" fmla="*/ 37 w 49"/>
                <a:gd name="T35" fmla="*/ 21 h 54"/>
                <a:gd name="T36" fmla="*/ 30 w 49"/>
                <a:gd name="T37" fmla="*/ 29 h 54"/>
                <a:gd name="T38" fmla="*/ 29 w 49"/>
                <a:gd name="T39" fmla="*/ 29 h 54"/>
                <a:gd name="T40" fmla="*/ 23 w 49"/>
                <a:gd name="T41" fmla="*/ 39 h 54"/>
                <a:gd name="T42" fmla="*/ 18 w 49"/>
                <a:gd name="T43" fmla="*/ 43 h 54"/>
                <a:gd name="T44" fmla="*/ 13 w 49"/>
                <a:gd name="T45" fmla="*/ 48 h 54"/>
                <a:gd name="T46" fmla="*/ 5 w 49"/>
                <a:gd name="T4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" h="54">
                  <a:moveTo>
                    <a:pt x="5" y="54"/>
                  </a:moveTo>
                  <a:cubicBezTo>
                    <a:pt x="4" y="52"/>
                    <a:pt x="1" y="52"/>
                    <a:pt x="0" y="49"/>
                  </a:cubicBezTo>
                  <a:cubicBezTo>
                    <a:pt x="1" y="48"/>
                    <a:pt x="2" y="47"/>
                    <a:pt x="3" y="47"/>
                  </a:cubicBezTo>
                  <a:cubicBezTo>
                    <a:pt x="3" y="46"/>
                    <a:pt x="3" y="46"/>
                    <a:pt x="3" y="45"/>
                  </a:cubicBezTo>
                  <a:cubicBezTo>
                    <a:pt x="7" y="41"/>
                    <a:pt x="10" y="38"/>
                    <a:pt x="13" y="33"/>
                  </a:cubicBezTo>
                  <a:cubicBezTo>
                    <a:pt x="13" y="33"/>
                    <a:pt x="14" y="33"/>
                    <a:pt x="15" y="33"/>
                  </a:cubicBezTo>
                  <a:cubicBezTo>
                    <a:pt x="16" y="32"/>
                    <a:pt x="17" y="31"/>
                    <a:pt x="17" y="28"/>
                  </a:cubicBezTo>
                  <a:cubicBezTo>
                    <a:pt x="20" y="26"/>
                    <a:pt x="22" y="22"/>
                    <a:pt x="25" y="19"/>
                  </a:cubicBezTo>
                  <a:cubicBezTo>
                    <a:pt x="27" y="17"/>
                    <a:pt x="29" y="15"/>
                    <a:pt x="31" y="13"/>
                  </a:cubicBezTo>
                  <a:cubicBezTo>
                    <a:pt x="31" y="12"/>
                    <a:pt x="31" y="11"/>
                    <a:pt x="32" y="11"/>
                  </a:cubicBezTo>
                  <a:cubicBezTo>
                    <a:pt x="33" y="9"/>
                    <a:pt x="35" y="7"/>
                    <a:pt x="36" y="5"/>
                  </a:cubicBezTo>
                  <a:cubicBezTo>
                    <a:pt x="37" y="5"/>
                    <a:pt x="37" y="5"/>
                    <a:pt x="38" y="5"/>
                  </a:cubicBezTo>
                  <a:cubicBezTo>
                    <a:pt x="38" y="3"/>
                    <a:pt x="39" y="4"/>
                    <a:pt x="40" y="3"/>
                  </a:cubicBezTo>
                  <a:cubicBezTo>
                    <a:pt x="40" y="2"/>
                    <a:pt x="41" y="2"/>
                    <a:pt x="41" y="2"/>
                  </a:cubicBezTo>
                  <a:cubicBezTo>
                    <a:pt x="44" y="0"/>
                    <a:pt x="49" y="4"/>
                    <a:pt x="47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11"/>
                    <a:pt x="43" y="12"/>
                    <a:pt x="42" y="14"/>
                  </a:cubicBezTo>
                  <a:cubicBezTo>
                    <a:pt x="40" y="16"/>
                    <a:pt x="38" y="18"/>
                    <a:pt x="37" y="21"/>
                  </a:cubicBezTo>
                  <a:cubicBezTo>
                    <a:pt x="34" y="24"/>
                    <a:pt x="32" y="26"/>
                    <a:pt x="30" y="29"/>
                  </a:cubicBezTo>
                  <a:cubicBezTo>
                    <a:pt x="30" y="29"/>
                    <a:pt x="29" y="29"/>
                    <a:pt x="29" y="29"/>
                  </a:cubicBezTo>
                  <a:cubicBezTo>
                    <a:pt x="29" y="34"/>
                    <a:pt x="23" y="34"/>
                    <a:pt x="23" y="39"/>
                  </a:cubicBezTo>
                  <a:cubicBezTo>
                    <a:pt x="21" y="40"/>
                    <a:pt x="20" y="42"/>
                    <a:pt x="18" y="43"/>
                  </a:cubicBezTo>
                  <a:cubicBezTo>
                    <a:pt x="17" y="45"/>
                    <a:pt x="16" y="47"/>
                    <a:pt x="13" y="48"/>
                  </a:cubicBezTo>
                  <a:cubicBezTo>
                    <a:pt x="11" y="51"/>
                    <a:pt x="10" y="54"/>
                    <a:pt x="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31">
              <a:extLst>
                <a:ext uri="{FF2B5EF4-FFF2-40B4-BE49-F238E27FC236}">
                  <a16:creationId xmlns:a16="http://schemas.microsoft.com/office/drawing/2014/main" xmlns="" id="{FDDBC25D-7FB7-4246-8AC1-E3D1CFFB9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" y="2283"/>
              <a:ext cx="127" cy="146"/>
            </a:xfrm>
            <a:custGeom>
              <a:avLst/>
              <a:gdLst>
                <a:gd name="T0" fmla="*/ 29 w 61"/>
                <a:gd name="T1" fmla="*/ 1 h 70"/>
                <a:gd name="T2" fmla="*/ 29 w 61"/>
                <a:gd name="T3" fmla="*/ 5 h 70"/>
                <a:gd name="T4" fmla="*/ 16 w 61"/>
                <a:gd name="T5" fmla="*/ 12 h 70"/>
                <a:gd name="T6" fmla="*/ 13 w 61"/>
                <a:gd name="T7" fmla="*/ 22 h 70"/>
                <a:gd name="T8" fmla="*/ 20 w 61"/>
                <a:gd name="T9" fmla="*/ 32 h 70"/>
                <a:gd name="T10" fmla="*/ 30 w 61"/>
                <a:gd name="T11" fmla="*/ 29 h 70"/>
                <a:gd name="T12" fmla="*/ 40 w 61"/>
                <a:gd name="T13" fmla="*/ 29 h 70"/>
                <a:gd name="T14" fmla="*/ 39 w 61"/>
                <a:gd name="T15" fmla="*/ 33 h 70"/>
                <a:gd name="T16" fmla="*/ 30 w 61"/>
                <a:gd name="T17" fmla="*/ 37 h 70"/>
                <a:gd name="T18" fmla="*/ 27 w 61"/>
                <a:gd name="T19" fmla="*/ 45 h 70"/>
                <a:gd name="T20" fmla="*/ 28 w 61"/>
                <a:gd name="T21" fmla="*/ 48 h 70"/>
                <a:gd name="T22" fmla="*/ 30 w 61"/>
                <a:gd name="T23" fmla="*/ 50 h 70"/>
                <a:gd name="T24" fmla="*/ 30 w 61"/>
                <a:gd name="T25" fmla="*/ 51 h 70"/>
                <a:gd name="T26" fmla="*/ 32 w 61"/>
                <a:gd name="T27" fmla="*/ 53 h 70"/>
                <a:gd name="T28" fmla="*/ 35 w 61"/>
                <a:gd name="T29" fmla="*/ 58 h 70"/>
                <a:gd name="T30" fmla="*/ 43 w 61"/>
                <a:gd name="T31" fmla="*/ 57 h 70"/>
                <a:gd name="T32" fmla="*/ 46 w 61"/>
                <a:gd name="T33" fmla="*/ 55 h 70"/>
                <a:gd name="T34" fmla="*/ 49 w 61"/>
                <a:gd name="T35" fmla="*/ 53 h 70"/>
                <a:gd name="T36" fmla="*/ 53 w 61"/>
                <a:gd name="T37" fmla="*/ 52 h 70"/>
                <a:gd name="T38" fmla="*/ 59 w 61"/>
                <a:gd name="T39" fmla="*/ 50 h 70"/>
                <a:gd name="T40" fmla="*/ 60 w 61"/>
                <a:gd name="T41" fmla="*/ 55 h 70"/>
                <a:gd name="T42" fmla="*/ 59 w 61"/>
                <a:gd name="T43" fmla="*/ 55 h 70"/>
                <a:gd name="T44" fmla="*/ 55 w 61"/>
                <a:gd name="T45" fmla="*/ 59 h 70"/>
                <a:gd name="T46" fmla="*/ 51 w 61"/>
                <a:gd name="T47" fmla="*/ 61 h 70"/>
                <a:gd name="T48" fmla="*/ 47 w 61"/>
                <a:gd name="T49" fmla="*/ 64 h 70"/>
                <a:gd name="T50" fmla="*/ 38 w 61"/>
                <a:gd name="T51" fmla="*/ 68 h 70"/>
                <a:gd name="T52" fmla="*/ 34 w 61"/>
                <a:gd name="T53" fmla="*/ 70 h 70"/>
                <a:gd name="T54" fmla="*/ 30 w 61"/>
                <a:gd name="T55" fmla="*/ 68 h 70"/>
                <a:gd name="T56" fmla="*/ 24 w 61"/>
                <a:gd name="T57" fmla="*/ 56 h 70"/>
                <a:gd name="T58" fmla="*/ 22 w 61"/>
                <a:gd name="T59" fmla="*/ 55 h 70"/>
                <a:gd name="T60" fmla="*/ 22 w 61"/>
                <a:gd name="T61" fmla="*/ 53 h 70"/>
                <a:gd name="T62" fmla="*/ 19 w 61"/>
                <a:gd name="T63" fmla="*/ 50 h 70"/>
                <a:gd name="T64" fmla="*/ 19 w 61"/>
                <a:gd name="T65" fmla="*/ 48 h 70"/>
                <a:gd name="T66" fmla="*/ 11 w 61"/>
                <a:gd name="T67" fmla="*/ 36 h 70"/>
                <a:gd name="T68" fmla="*/ 9 w 61"/>
                <a:gd name="T69" fmla="*/ 32 h 70"/>
                <a:gd name="T70" fmla="*/ 6 w 61"/>
                <a:gd name="T71" fmla="*/ 28 h 70"/>
                <a:gd name="T72" fmla="*/ 5 w 61"/>
                <a:gd name="T73" fmla="*/ 25 h 70"/>
                <a:gd name="T74" fmla="*/ 3 w 61"/>
                <a:gd name="T75" fmla="*/ 21 h 70"/>
                <a:gd name="T76" fmla="*/ 1 w 61"/>
                <a:gd name="T77" fmla="*/ 18 h 70"/>
                <a:gd name="T78" fmla="*/ 6 w 61"/>
                <a:gd name="T79" fmla="*/ 13 h 70"/>
                <a:gd name="T80" fmla="*/ 9 w 61"/>
                <a:gd name="T81" fmla="*/ 11 h 70"/>
                <a:gd name="T82" fmla="*/ 10 w 61"/>
                <a:gd name="T83" fmla="*/ 9 h 70"/>
                <a:gd name="T84" fmla="*/ 24 w 61"/>
                <a:gd name="T85" fmla="*/ 0 h 70"/>
                <a:gd name="T86" fmla="*/ 25 w 61"/>
                <a:gd name="T87" fmla="*/ 0 h 70"/>
                <a:gd name="T88" fmla="*/ 29 w 61"/>
                <a:gd name="T89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" h="70">
                  <a:moveTo>
                    <a:pt x="29" y="1"/>
                  </a:moveTo>
                  <a:cubicBezTo>
                    <a:pt x="30" y="3"/>
                    <a:pt x="29" y="4"/>
                    <a:pt x="29" y="5"/>
                  </a:cubicBezTo>
                  <a:cubicBezTo>
                    <a:pt x="24" y="7"/>
                    <a:pt x="21" y="11"/>
                    <a:pt x="16" y="12"/>
                  </a:cubicBezTo>
                  <a:cubicBezTo>
                    <a:pt x="13" y="14"/>
                    <a:pt x="10" y="19"/>
                    <a:pt x="13" y="22"/>
                  </a:cubicBezTo>
                  <a:cubicBezTo>
                    <a:pt x="14" y="27"/>
                    <a:pt x="18" y="29"/>
                    <a:pt x="20" y="32"/>
                  </a:cubicBezTo>
                  <a:cubicBezTo>
                    <a:pt x="25" y="34"/>
                    <a:pt x="27" y="31"/>
                    <a:pt x="30" y="29"/>
                  </a:cubicBezTo>
                  <a:cubicBezTo>
                    <a:pt x="33" y="28"/>
                    <a:pt x="38" y="26"/>
                    <a:pt x="40" y="29"/>
                  </a:cubicBezTo>
                  <a:cubicBezTo>
                    <a:pt x="39" y="30"/>
                    <a:pt x="39" y="31"/>
                    <a:pt x="39" y="33"/>
                  </a:cubicBezTo>
                  <a:cubicBezTo>
                    <a:pt x="35" y="34"/>
                    <a:pt x="34" y="36"/>
                    <a:pt x="30" y="37"/>
                  </a:cubicBezTo>
                  <a:cubicBezTo>
                    <a:pt x="28" y="39"/>
                    <a:pt x="27" y="42"/>
                    <a:pt x="27" y="45"/>
                  </a:cubicBezTo>
                  <a:cubicBezTo>
                    <a:pt x="28" y="45"/>
                    <a:pt x="28" y="47"/>
                    <a:pt x="28" y="48"/>
                  </a:cubicBezTo>
                  <a:cubicBezTo>
                    <a:pt x="29" y="49"/>
                    <a:pt x="30" y="49"/>
                    <a:pt x="30" y="50"/>
                  </a:cubicBezTo>
                  <a:cubicBezTo>
                    <a:pt x="30" y="50"/>
                    <a:pt x="30" y="51"/>
                    <a:pt x="30" y="51"/>
                  </a:cubicBezTo>
                  <a:cubicBezTo>
                    <a:pt x="31" y="52"/>
                    <a:pt x="32" y="52"/>
                    <a:pt x="32" y="53"/>
                  </a:cubicBezTo>
                  <a:cubicBezTo>
                    <a:pt x="33" y="54"/>
                    <a:pt x="34" y="56"/>
                    <a:pt x="35" y="58"/>
                  </a:cubicBezTo>
                  <a:cubicBezTo>
                    <a:pt x="37" y="59"/>
                    <a:pt x="41" y="58"/>
                    <a:pt x="43" y="57"/>
                  </a:cubicBezTo>
                  <a:cubicBezTo>
                    <a:pt x="43" y="56"/>
                    <a:pt x="44" y="56"/>
                    <a:pt x="46" y="55"/>
                  </a:cubicBezTo>
                  <a:cubicBezTo>
                    <a:pt x="47" y="55"/>
                    <a:pt x="48" y="53"/>
                    <a:pt x="49" y="53"/>
                  </a:cubicBezTo>
                  <a:cubicBezTo>
                    <a:pt x="50" y="52"/>
                    <a:pt x="52" y="52"/>
                    <a:pt x="53" y="52"/>
                  </a:cubicBezTo>
                  <a:cubicBezTo>
                    <a:pt x="55" y="51"/>
                    <a:pt x="56" y="50"/>
                    <a:pt x="59" y="50"/>
                  </a:cubicBezTo>
                  <a:cubicBezTo>
                    <a:pt x="60" y="51"/>
                    <a:pt x="61" y="52"/>
                    <a:pt x="60" y="55"/>
                  </a:cubicBezTo>
                  <a:cubicBezTo>
                    <a:pt x="60" y="55"/>
                    <a:pt x="59" y="55"/>
                    <a:pt x="59" y="55"/>
                  </a:cubicBezTo>
                  <a:cubicBezTo>
                    <a:pt x="57" y="56"/>
                    <a:pt x="56" y="58"/>
                    <a:pt x="55" y="59"/>
                  </a:cubicBezTo>
                  <a:cubicBezTo>
                    <a:pt x="54" y="60"/>
                    <a:pt x="52" y="60"/>
                    <a:pt x="51" y="61"/>
                  </a:cubicBezTo>
                  <a:cubicBezTo>
                    <a:pt x="50" y="62"/>
                    <a:pt x="48" y="63"/>
                    <a:pt x="47" y="64"/>
                  </a:cubicBezTo>
                  <a:cubicBezTo>
                    <a:pt x="45" y="65"/>
                    <a:pt x="41" y="66"/>
                    <a:pt x="38" y="68"/>
                  </a:cubicBezTo>
                  <a:cubicBezTo>
                    <a:pt x="37" y="69"/>
                    <a:pt x="35" y="70"/>
                    <a:pt x="34" y="70"/>
                  </a:cubicBezTo>
                  <a:cubicBezTo>
                    <a:pt x="32" y="70"/>
                    <a:pt x="32" y="68"/>
                    <a:pt x="30" y="68"/>
                  </a:cubicBezTo>
                  <a:cubicBezTo>
                    <a:pt x="29" y="63"/>
                    <a:pt x="25" y="61"/>
                    <a:pt x="24" y="56"/>
                  </a:cubicBezTo>
                  <a:cubicBezTo>
                    <a:pt x="24" y="55"/>
                    <a:pt x="22" y="55"/>
                    <a:pt x="22" y="55"/>
                  </a:cubicBezTo>
                  <a:cubicBezTo>
                    <a:pt x="22" y="54"/>
                    <a:pt x="22" y="53"/>
                    <a:pt x="22" y="53"/>
                  </a:cubicBezTo>
                  <a:cubicBezTo>
                    <a:pt x="21" y="52"/>
                    <a:pt x="20" y="51"/>
                    <a:pt x="19" y="50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16" y="45"/>
                    <a:pt x="14" y="40"/>
                    <a:pt x="11" y="36"/>
                  </a:cubicBezTo>
                  <a:cubicBezTo>
                    <a:pt x="11" y="35"/>
                    <a:pt x="9" y="34"/>
                    <a:pt x="9" y="32"/>
                  </a:cubicBezTo>
                  <a:cubicBezTo>
                    <a:pt x="8" y="31"/>
                    <a:pt x="7" y="29"/>
                    <a:pt x="6" y="28"/>
                  </a:cubicBezTo>
                  <a:cubicBezTo>
                    <a:pt x="6" y="27"/>
                    <a:pt x="5" y="26"/>
                    <a:pt x="5" y="25"/>
                  </a:cubicBezTo>
                  <a:cubicBezTo>
                    <a:pt x="4" y="24"/>
                    <a:pt x="3" y="23"/>
                    <a:pt x="3" y="21"/>
                  </a:cubicBezTo>
                  <a:cubicBezTo>
                    <a:pt x="2" y="20"/>
                    <a:pt x="0" y="19"/>
                    <a:pt x="1" y="18"/>
                  </a:cubicBezTo>
                  <a:cubicBezTo>
                    <a:pt x="1" y="15"/>
                    <a:pt x="4" y="14"/>
                    <a:pt x="6" y="13"/>
                  </a:cubicBezTo>
                  <a:cubicBezTo>
                    <a:pt x="7" y="12"/>
                    <a:pt x="7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4" y="7"/>
                    <a:pt x="20" y="2"/>
                    <a:pt x="24" y="0"/>
                  </a:cubicBezTo>
                  <a:cubicBezTo>
                    <a:pt x="24" y="0"/>
                    <a:pt x="25" y="0"/>
                    <a:pt x="25" y="0"/>
                  </a:cubicBezTo>
                  <a:cubicBezTo>
                    <a:pt x="27" y="0"/>
                    <a:pt x="28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32">
              <a:extLst>
                <a:ext uri="{FF2B5EF4-FFF2-40B4-BE49-F238E27FC236}">
                  <a16:creationId xmlns:a16="http://schemas.microsoft.com/office/drawing/2014/main" xmlns="" id="{EBEE7BA5-C3B9-489B-A01E-FC5334343E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3" y="2300"/>
              <a:ext cx="117" cy="141"/>
            </a:xfrm>
            <a:custGeom>
              <a:avLst/>
              <a:gdLst>
                <a:gd name="T0" fmla="*/ 28 w 56"/>
                <a:gd name="T1" fmla="*/ 49 h 68"/>
                <a:gd name="T2" fmla="*/ 29 w 56"/>
                <a:gd name="T3" fmla="*/ 46 h 68"/>
                <a:gd name="T4" fmla="*/ 20 w 56"/>
                <a:gd name="T5" fmla="*/ 41 h 68"/>
                <a:gd name="T6" fmla="*/ 17 w 56"/>
                <a:gd name="T7" fmla="*/ 42 h 68"/>
                <a:gd name="T8" fmla="*/ 9 w 56"/>
                <a:gd name="T9" fmla="*/ 50 h 68"/>
                <a:gd name="T10" fmla="*/ 0 w 56"/>
                <a:gd name="T11" fmla="*/ 48 h 68"/>
                <a:gd name="T12" fmla="*/ 3 w 56"/>
                <a:gd name="T13" fmla="*/ 43 h 68"/>
                <a:gd name="T14" fmla="*/ 8 w 56"/>
                <a:gd name="T15" fmla="*/ 38 h 68"/>
                <a:gd name="T16" fmla="*/ 8 w 56"/>
                <a:gd name="T17" fmla="*/ 37 h 68"/>
                <a:gd name="T18" fmla="*/ 15 w 56"/>
                <a:gd name="T19" fmla="*/ 30 h 68"/>
                <a:gd name="T20" fmla="*/ 21 w 56"/>
                <a:gd name="T21" fmla="*/ 26 h 68"/>
                <a:gd name="T22" fmla="*/ 20 w 56"/>
                <a:gd name="T23" fmla="*/ 24 h 68"/>
                <a:gd name="T24" fmla="*/ 29 w 56"/>
                <a:gd name="T25" fmla="*/ 15 h 68"/>
                <a:gd name="T26" fmla="*/ 31 w 56"/>
                <a:gd name="T27" fmla="*/ 14 h 68"/>
                <a:gd name="T28" fmla="*/ 41 w 56"/>
                <a:gd name="T29" fmla="*/ 3 h 68"/>
                <a:gd name="T30" fmla="*/ 44 w 56"/>
                <a:gd name="T31" fmla="*/ 1 h 68"/>
                <a:gd name="T32" fmla="*/ 50 w 56"/>
                <a:gd name="T33" fmla="*/ 1 h 68"/>
                <a:gd name="T34" fmla="*/ 55 w 56"/>
                <a:gd name="T35" fmla="*/ 5 h 68"/>
                <a:gd name="T36" fmla="*/ 55 w 56"/>
                <a:gd name="T37" fmla="*/ 12 h 68"/>
                <a:gd name="T38" fmla="*/ 53 w 56"/>
                <a:gd name="T39" fmla="*/ 14 h 68"/>
                <a:gd name="T40" fmla="*/ 45 w 56"/>
                <a:gd name="T41" fmla="*/ 36 h 68"/>
                <a:gd name="T42" fmla="*/ 42 w 56"/>
                <a:gd name="T43" fmla="*/ 42 h 68"/>
                <a:gd name="T44" fmla="*/ 41 w 56"/>
                <a:gd name="T45" fmla="*/ 48 h 68"/>
                <a:gd name="T46" fmla="*/ 39 w 56"/>
                <a:gd name="T47" fmla="*/ 49 h 68"/>
                <a:gd name="T48" fmla="*/ 39 w 56"/>
                <a:gd name="T49" fmla="*/ 51 h 68"/>
                <a:gd name="T50" fmla="*/ 38 w 56"/>
                <a:gd name="T51" fmla="*/ 53 h 68"/>
                <a:gd name="T52" fmla="*/ 35 w 56"/>
                <a:gd name="T53" fmla="*/ 60 h 68"/>
                <a:gd name="T54" fmla="*/ 35 w 56"/>
                <a:gd name="T55" fmla="*/ 61 h 68"/>
                <a:gd name="T56" fmla="*/ 33 w 56"/>
                <a:gd name="T57" fmla="*/ 63 h 68"/>
                <a:gd name="T58" fmla="*/ 31 w 56"/>
                <a:gd name="T59" fmla="*/ 67 h 68"/>
                <a:gd name="T60" fmla="*/ 26 w 56"/>
                <a:gd name="T61" fmla="*/ 66 h 68"/>
                <a:gd name="T62" fmla="*/ 24 w 56"/>
                <a:gd name="T63" fmla="*/ 64 h 68"/>
                <a:gd name="T64" fmla="*/ 25 w 56"/>
                <a:gd name="T65" fmla="*/ 61 h 68"/>
                <a:gd name="T66" fmla="*/ 28 w 56"/>
                <a:gd name="T67" fmla="*/ 49 h 68"/>
                <a:gd name="T68" fmla="*/ 34 w 56"/>
                <a:gd name="T69" fmla="*/ 25 h 68"/>
                <a:gd name="T70" fmla="*/ 29 w 56"/>
                <a:gd name="T71" fmla="*/ 34 h 68"/>
                <a:gd name="T72" fmla="*/ 37 w 56"/>
                <a:gd name="T73" fmla="*/ 30 h 68"/>
                <a:gd name="T74" fmla="*/ 37 w 56"/>
                <a:gd name="T75" fmla="*/ 28 h 68"/>
                <a:gd name="T76" fmla="*/ 38 w 56"/>
                <a:gd name="T77" fmla="*/ 24 h 68"/>
                <a:gd name="T78" fmla="*/ 34 w 56"/>
                <a:gd name="T79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8">
                  <a:moveTo>
                    <a:pt x="28" y="49"/>
                  </a:moveTo>
                  <a:cubicBezTo>
                    <a:pt x="28" y="48"/>
                    <a:pt x="29" y="47"/>
                    <a:pt x="29" y="46"/>
                  </a:cubicBezTo>
                  <a:cubicBezTo>
                    <a:pt x="28" y="43"/>
                    <a:pt x="23" y="40"/>
                    <a:pt x="20" y="41"/>
                  </a:cubicBezTo>
                  <a:cubicBezTo>
                    <a:pt x="19" y="41"/>
                    <a:pt x="18" y="42"/>
                    <a:pt x="17" y="42"/>
                  </a:cubicBezTo>
                  <a:cubicBezTo>
                    <a:pt x="14" y="44"/>
                    <a:pt x="10" y="47"/>
                    <a:pt x="9" y="50"/>
                  </a:cubicBezTo>
                  <a:cubicBezTo>
                    <a:pt x="6" y="53"/>
                    <a:pt x="0" y="52"/>
                    <a:pt x="0" y="48"/>
                  </a:cubicBezTo>
                  <a:cubicBezTo>
                    <a:pt x="0" y="47"/>
                    <a:pt x="3" y="44"/>
                    <a:pt x="3" y="43"/>
                  </a:cubicBezTo>
                  <a:cubicBezTo>
                    <a:pt x="5" y="41"/>
                    <a:pt x="6" y="39"/>
                    <a:pt x="8" y="38"/>
                  </a:cubicBezTo>
                  <a:cubicBezTo>
                    <a:pt x="8" y="38"/>
                    <a:pt x="8" y="37"/>
                    <a:pt x="8" y="37"/>
                  </a:cubicBezTo>
                  <a:cubicBezTo>
                    <a:pt x="11" y="35"/>
                    <a:pt x="13" y="33"/>
                    <a:pt x="15" y="30"/>
                  </a:cubicBezTo>
                  <a:cubicBezTo>
                    <a:pt x="17" y="29"/>
                    <a:pt x="18" y="27"/>
                    <a:pt x="21" y="26"/>
                  </a:cubicBezTo>
                  <a:cubicBezTo>
                    <a:pt x="21" y="25"/>
                    <a:pt x="20" y="25"/>
                    <a:pt x="20" y="24"/>
                  </a:cubicBezTo>
                  <a:cubicBezTo>
                    <a:pt x="23" y="21"/>
                    <a:pt x="27" y="18"/>
                    <a:pt x="29" y="15"/>
                  </a:cubicBezTo>
                  <a:cubicBezTo>
                    <a:pt x="30" y="14"/>
                    <a:pt x="31" y="14"/>
                    <a:pt x="31" y="14"/>
                  </a:cubicBezTo>
                  <a:cubicBezTo>
                    <a:pt x="34" y="11"/>
                    <a:pt x="38" y="5"/>
                    <a:pt x="41" y="3"/>
                  </a:cubicBezTo>
                  <a:cubicBezTo>
                    <a:pt x="42" y="2"/>
                    <a:pt x="43" y="2"/>
                    <a:pt x="44" y="1"/>
                  </a:cubicBezTo>
                  <a:cubicBezTo>
                    <a:pt x="44" y="0"/>
                    <a:pt x="49" y="0"/>
                    <a:pt x="50" y="1"/>
                  </a:cubicBezTo>
                  <a:cubicBezTo>
                    <a:pt x="52" y="2"/>
                    <a:pt x="52" y="4"/>
                    <a:pt x="55" y="5"/>
                  </a:cubicBezTo>
                  <a:cubicBezTo>
                    <a:pt x="56" y="7"/>
                    <a:pt x="56" y="9"/>
                    <a:pt x="55" y="12"/>
                  </a:cubicBezTo>
                  <a:cubicBezTo>
                    <a:pt x="55" y="13"/>
                    <a:pt x="54" y="13"/>
                    <a:pt x="53" y="14"/>
                  </a:cubicBezTo>
                  <a:cubicBezTo>
                    <a:pt x="51" y="22"/>
                    <a:pt x="49" y="29"/>
                    <a:pt x="45" y="36"/>
                  </a:cubicBezTo>
                  <a:cubicBezTo>
                    <a:pt x="45" y="38"/>
                    <a:pt x="44" y="40"/>
                    <a:pt x="42" y="42"/>
                  </a:cubicBezTo>
                  <a:cubicBezTo>
                    <a:pt x="42" y="44"/>
                    <a:pt x="41" y="45"/>
                    <a:pt x="41" y="48"/>
                  </a:cubicBezTo>
                  <a:cubicBezTo>
                    <a:pt x="41" y="48"/>
                    <a:pt x="40" y="49"/>
                    <a:pt x="39" y="49"/>
                  </a:cubicBezTo>
                  <a:cubicBezTo>
                    <a:pt x="39" y="50"/>
                    <a:pt x="40" y="50"/>
                    <a:pt x="39" y="51"/>
                  </a:cubicBezTo>
                  <a:cubicBezTo>
                    <a:pt x="39" y="52"/>
                    <a:pt x="38" y="52"/>
                    <a:pt x="38" y="53"/>
                  </a:cubicBezTo>
                  <a:cubicBezTo>
                    <a:pt x="39" y="55"/>
                    <a:pt x="36" y="57"/>
                    <a:pt x="35" y="60"/>
                  </a:cubicBezTo>
                  <a:cubicBezTo>
                    <a:pt x="35" y="60"/>
                    <a:pt x="35" y="61"/>
                    <a:pt x="35" y="61"/>
                  </a:cubicBezTo>
                  <a:cubicBezTo>
                    <a:pt x="34" y="62"/>
                    <a:pt x="33" y="63"/>
                    <a:pt x="33" y="63"/>
                  </a:cubicBezTo>
                  <a:cubicBezTo>
                    <a:pt x="32" y="65"/>
                    <a:pt x="32" y="66"/>
                    <a:pt x="31" y="67"/>
                  </a:cubicBezTo>
                  <a:cubicBezTo>
                    <a:pt x="29" y="68"/>
                    <a:pt x="28" y="67"/>
                    <a:pt x="26" y="66"/>
                  </a:cubicBezTo>
                  <a:cubicBezTo>
                    <a:pt x="25" y="65"/>
                    <a:pt x="24" y="65"/>
                    <a:pt x="24" y="64"/>
                  </a:cubicBezTo>
                  <a:cubicBezTo>
                    <a:pt x="24" y="63"/>
                    <a:pt x="25" y="62"/>
                    <a:pt x="25" y="61"/>
                  </a:cubicBezTo>
                  <a:cubicBezTo>
                    <a:pt x="26" y="57"/>
                    <a:pt x="26" y="52"/>
                    <a:pt x="28" y="49"/>
                  </a:cubicBezTo>
                  <a:close/>
                  <a:moveTo>
                    <a:pt x="34" y="25"/>
                  </a:moveTo>
                  <a:cubicBezTo>
                    <a:pt x="31" y="26"/>
                    <a:pt x="28" y="29"/>
                    <a:pt x="29" y="34"/>
                  </a:cubicBezTo>
                  <a:cubicBezTo>
                    <a:pt x="33" y="35"/>
                    <a:pt x="35" y="33"/>
                    <a:pt x="37" y="30"/>
                  </a:cubicBezTo>
                  <a:cubicBezTo>
                    <a:pt x="37" y="29"/>
                    <a:pt x="37" y="29"/>
                    <a:pt x="37" y="28"/>
                  </a:cubicBezTo>
                  <a:cubicBezTo>
                    <a:pt x="38" y="27"/>
                    <a:pt x="39" y="26"/>
                    <a:pt x="38" y="24"/>
                  </a:cubicBezTo>
                  <a:cubicBezTo>
                    <a:pt x="37" y="23"/>
                    <a:pt x="35" y="24"/>
                    <a:pt x="3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33">
              <a:extLst>
                <a:ext uri="{FF2B5EF4-FFF2-40B4-BE49-F238E27FC236}">
                  <a16:creationId xmlns:a16="http://schemas.microsoft.com/office/drawing/2014/main" xmlns="" id="{2BD792DA-504F-45B9-89BB-9B3197FBC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" y="2320"/>
              <a:ext cx="94" cy="146"/>
            </a:xfrm>
            <a:custGeom>
              <a:avLst/>
              <a:gdLst>
                <a:gd name="T0" fmla="*/ 15 w 45"/>
                <a:gd name="T1" fmla="*/ 21 h 70"/>
                <a:gd name="T2" fmla="*/ 15 w 45"/>
                <a:gd name="T3" fmla="*/ 22 h 70"/>
                <a:gd name="T4" fmla="*/ 24 w 45"/>
                <a:gd name="T5" fmla="*/ 34 h 70"/>
                <a:gd name="T6" fmla="*/ 24 w 45"/>
                <a:gd name="T7" fmla="*/ 36 h 70"/>
                <a:gd name="T8" fmla="*/ 29 w 45"/>
                <a:gd name="T9" fmla="*/ 38 h 70"/>
                <a:gd name="T10" fmla="*/ 29 w 45"/>
                <a:gd name="T11" fmla="*/ 30 h 70"/>
                <a:gd name="T12" fmla="*/ 28 w 45"/>
                <a:gd name="T13" fmla="*/ 20 h 70"/>
                <a:gd name="T14" fmla="*/ 28 w 45"/>
                <a:gd name="T15" fmla="*/ 16 h 70"/>
                <a:gd name="T16" fmla="*/ 26 w 45"/>
                <a:gd name="T17" fmla="*/ 4 h 70"/>
                <a:gd name="T18" fmla="*/ 33 w 45"/>
                <a:gd name="T19" fmla="*/ 0 h 70"/>
                <a:gd name="T20" fmla="*/ 37 w 45"/>
                <a:gd name="T21" fmla="*/ 6 h 70"/>
                <a:gd name="T22" fmla="*/ 36 w 45"/>
                <a:gd name="T23" fmla="*/ 8 h 70"/>
                <a:gd name="T24" fmla="*/ 37 w 45"/>
                <a:gd name="T25" fmla="*/ 12 h 70"/>
                <a:gd name="T26" fmla="*/ 38 w 45"/>
                <a:gd name="T27" fmla="*/ 20 h 70"/>
                <a:gd name="T28" fmla="*/ 39 w 45"/>
                <a:gd name="T29" fmla="*/ 23 h 70"/>
                <a:gd name="T30" fmla="*/ 39 w 45"/>
                <a:gd name="T31" fmla="*/ 26 h 70"/>
                <a:gd name="T32" fmla="*/ 40 w 45"/>
                <a:gd name="T33" fmla="*/ 29 h 70"/>
                <a:gd name="T34" fmla="*/ 40 w 45"/>
                <a:gd name="T35" fmla="*/ 34 h 70"/>
                <a:gd name="T36" fmla="*/ 40 w 45"/>
                <a:gd name="T37" fmla="*/ 40 h 70"/>
                <a:gd name="T38" fmla="*/ 42 w 45"/>
                <a:gd name="T39" fmla="*/ 44 h 70"/>
                <a:gd name="T40" fmla="*/ 42 w 45"/>
                <a:gd name="T41" fmla="*/ 48 h 70"/>
                <a:gd name="T42" fmla="*/ 43 w 45"/>
                <a:gd name="T43" fmla="*/ 51 h 70"/>
                <a:gd name="T44" fmla="*/ 43 w 45"/>
                <a:gd name="T45" fmla="*/ 53 h 70"/>
                <a:gd name="T46" fmla="*/ 45 w 45"/>
                <a:gd name="T47" fmla="*/ 64 h 70"/>
                <a:gd name="T48" fmla="*/ 43 w 45"/>
                <a:gd name="T49" fmla="*/ 67 h 70"/>
                <a:gd name="T50" fmla="*/ 41 w 45"/>
                <a:gd name="T51" fmla="*/ 67 h 70"/>
                <a:gd name="T52" fmla="*/ 36 w 45"/>
                <a:gd name="T53" fmla="*/ 68 h 70"/>
                <a:gd name="T54" fmla="*/ 33 w 45"/>
                <a:gd name="T55" fmla="*/ 65 h 70"/>
                <a:gd name="T56" fmla="*/ 29 w 45"/>
                <a:gd name="T57" fmla="*/ 62 h 70"/>
                <a:gd name="T58" fmla="*/ 28 w 45"/>
                <a:gd name="T59" fmla="*/ 60 h 70"/>
                <a:gd name="T60" fmla="*/ 23 w 45"/>
                <a:gd name="T61" fmla="*/ 53 h 70"/>
                <a:gd name="T62" fmla="*/ 24 w 45"/>
                <a:gd name="T63" fmla="*/ 52 h 70"/>
                <a:gd name="T64" fmla="*/ 21 w 45"/>
                <a:gd name="T65" fmla="*/ 49 h 70"/>
                <a:gd name="T66" fmla="*/ 16 w 45"/>
                <a:gd name="T67" fmla="*/ 41 h 70"/>
                <a:gd name="T68" fmla="*/ 12 w 45"/>
                <a:gd name="T69" fmla="*/ 36 h 70"/>
                <a:gd name="T70" fmla="*/ 8 w 45"/>
                <a:gd name="T71" fmla="*/ 30 h 70"/>
                <a:gd name="T72" fmla="*/ 3 w 45"/>
                <a:gd name="T73" fmla="*/ 22 h 70"/>
                <a:gd name="T74" fmla="*/ 0 w 45"/>
                <a:gd name="T75" fmla="*/ 17 h 70"/>
                <a:gd name="T76" fmla="*/ 7 w 45"/>
                <a:gd name="T77" fmla="*/ 12 h 70"/>
                <a:gd name="T78" fmla="*/ 15 w 45"/>
                <a:gd name="T79" fmla="*/ 2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" h="70">
                  <a:moveTo>
                    <a:pt x="15" y="21"/>
                  </a:moveTo>
                  <a:cubicBezTo>
                    <a:pt x="15" y="21"/>
                    <a:pt x="15" y="22"/>
                    <a:pt x="15" y="22"/>
                  </a:cubicBezTo>
                  <a:cubicBezTo>
                    <a:pt x="19" y="26"/>
                    <a:pt x="20" y="31"/>
                    <a:pt x="24" y="34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6"/>
                    <a:pt x="27" y="39"/>
                    <a:pt x="29" y="38"/>
                  </a:cubicBezTo>
                  <a:cubicBezTo>
                    <a:pt x="30" y="38"/>
                    <a:pt x="30" y="33"/>
                    <a:pt x="29" y="30"/>
                  </a:cubicBezTo>
                  <a:cubicBezTo>
                    <a:pt x="29" y="27"/>
                    <a:pt x="28" y="24"/>
                    <a:pt x="28" y="20"/>
                  </a:cubicBezTo>
                  <a:cubicBezTo>
                    <a:pt x="28" y="19"/>
                    <a:pt x="28" y="17"/>
                    <a:pt x="28" y="16"/>
                  </a:cubicBezTo>
                  <a:cubicBezTo>
                    <a:pt x="27" y="14"/>
                    <a:pt x="25" y="8"/>
                    <a:pt x="26" y="4"/>
                  </a:cubicBezTo>
                  <a:cubicBezTo>
                    <a:pt x="27" y="1"/>
                    <a:pt x="30" y="1"/>
                    <a:pt x="33" y="0"/>
                  </a:cubicBezTo>
                  <a:cubicBezTo>
                    <a:pt x="35" y="1"/>
                    <a:pt x="36" y="4"/>
                    <a:pt x="37" y="6"/>
                  </a:cubicBezTo>
                  <a:cubicBezTo>
                    <a:pt x="37" y="7"/>
                    <a:pt x="36" y="7"/>
                    <a:pt x="36" y="8"/>
                  </a:cubicBezTo>
                  <a:cubicBezTo>
                    <a:pt x="36" y="9"/>
                    <a:pt x="37" y="10"/>
                    <a:pt x="37" y="12"/>
                  </a:cubicBezTo>
                  <a:cubicBezTo>
                    <a:pt x="38" y="14"/>
                    <a:pt x="37" y="18"/>
                    <a:pt x="38" y="20"/>
                  </a:cubicBezTo>
                  <a:cubicBezTo>
                    <a:pt x="38" y="21"/>
                    <a:pt x="39" y="22"/>
                    <a:pt x="39" y="23"/>
                  </a:cubicBezTo>
                  <a:cubicBezTo>
                    <a:pt x="39" y="24"/>
                    <a:pt x="39" y="25"/>
                    <a:pt x="39" y="26"/>
                  </a:cubicBezTo>
                  <a:cubicBezTo>
                    <a:pt x="39" y="27"/>
                    <a:pt x="40" y="28"/>
                    <a:pt x="40" y="29"/>
                  </a:cubicBezTo>
                  <a:cubicBezTo>
                    <a:pt x="40" y="30"/>
                    <a:pt x="40" y="32"/>
                    <a:pt x="40" y="34"/>
                  </a:cubicBezTo>
                  <a:cubicBezTo>
                    <a:pt x="40" y="36"/>
                    <a:pt x="40" y="38"/>
                    <a:pt x="40" y="40"/>
                  </a:cubicBezTo>
                  <a:cubicBezTo>
                    <a:pt x="41" y="42"/>
                    <a:pt x="41" y="43"/>
                    <a:pt x="42" y="44"/>
                  </a:cubicBezTo>
                  <a:cubicBezTo>
                    <a:pt x="42" y="45"/>
                    <a:pt x="42" y="47"/>
                    <a:pt x="42" y="48"/>
                  </a:cubicBezTo>
                  <a:cubicBezTo>
                    <a:pt x="43" y="49"/>
                    <a:pt x="43" y="50"/>
                    <a:pt x="43" y="51"/>
                  </a:cubicBezTo>
                  <a:cubicBezTo>
                    <a:pt x="43" y="52"/>
                    <a:pt x="43" y="52"/>
                    <a:pt x="43" y="53"/>
                  </a:cubicBezTo>
                  <a:cubicBezTo>
                    <a:pt x="43" y="55"/>
                    <a:pt x="45" y="62"/>
                    <a:pt x="45" y="64"/>
                  </a:cubicBezTo>
                  <a:cubicBezTo>
                    <a:pt x="45" y="64"/>
                    <a:pt x="43" y="66"/>
                    <a:pt x="43" y="67"/>
                  </a:cubicBezTo>
                  <a:cubicBezTo>
                    <a:pt x="42" y="67"/>
                    <a:pt x="42" y="67"/>
                    <a:pt x="41" y="67"/>
                  </a:cubicBezTo>
                  <a:cubicBezTo>
                    <a:pt x="39" y="68"/>
                    <a:pt x="39" y="70"/>
                    <a:pt x="36" y="68"/>
                  </a:cubicBezTo>
                  <a:cubicBezTo>
                    <a:pt x="35" y="68"/>
                    <a:pt x="34" y="66"/>
                    <a:pt x="33" y="65"/>
                  </a:cubicBezTo>
                  <a:cubicBezTo>
                    <a:pt x="31" y="64"/>
                    <a:pt x="30" y="63"/>
                    <a:pt x="29" y="62"/>
                  </a:cubicBezTo>
                  <a:cubicBezTo>
                    <a:pt x="28" y="61"/>
                    <a:pt x="28" y="60"/>
                    <a:pt x="28" y="60"/>
                  </a:cubicBezTo>
                  <a:cubicBezTo>
                    <a:pt x="27" y="58"/>
                    <a:pt x="25" y="55"/>
                    <a:pt x="23" y="53"/>
                  </a:cubicBezTo>
                  <a:cubicBezTo>
                    <a:pt x="23" y="53"/>
                    <a:pt x="24" y="52"/>
                    <a:pt x="24" y="52"/>
                  </a:cubicBezTo>
                  <a:cubicBezTo>
                    <a:pt x="23" y="51"/>
                    <a:pt x="22" y="50"/>
                    <a:pt x="21" y="49"/>
                  </a:cubicBezTo>
                  <a:cubicBezTo>
                    <a:pt x="19" y="46"/>
                    <a:pt x="18" y="43"/>
                    <a:pt x="16" y="41"/>
                  </a:cubicBezTo>
                  <a:cubicBezTo>
                    <a:pt x="15" y="39"/>
                    <a:pt x="14" y="38"/>
                    <a:pt x="12" y="36"/>
                  </a:cubicBezTo>
                  <a:cubicBezTo>
                    <a:pt x="11" y="34"/>
                    <a:pt x="10" y="32"/>
                    <a:pt x="8" y="30"/>
                  </a:cubicBezTo>
                  <a:cubicBezTo>
                    <a:pt x="8" y="27"/>
                    <a:pt x="5" y="24"/>
                    <a:pt x="3" y="22"/>
                  </a:cubicBezTo>
                  <a:cubicBezTo>
                    <a:pt x="3" y="20"/>
                    <a:pt x="0" y="19"/>
                    <a:pt x="0" y="17"/>
                  </a:cubicBezTo>
                  <a:cubicBezTo>
                    <a:pt x="0" y="14"/>
                    <a:pt x="3" y="11"/>
                    <a:pt x="7" y="12"/>
                  </a:cubicBezTo>
                  <a:cubicBezTo>
                    <a:pt x="10" y="12"/>
                    <a:pt x="11" y="19"/>
                    <a:pt x="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34">
              <a:extLst>
                <a:ext uri="{FF2B5EF4-FFF2-40B4-BE49-F238E27FC236}">
                  <a16:creationId xmlns:a16="http://schemas.microsoft.com/office/drawing/2014/main" xmlns="" id="{5C1B79FB-5288-4B9D-A884-448F281F46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4" y="2327"/>
              <a:ext cx="129" cy="149"/>
            </a:xfrm>
            <a:custGeom>
              <a:avLst/>
              <a:gdLst>
                <a:gd name="T0" fmla="*/ 38 w 62"/>
                <a:gd name="T1" fmla="*/ 28 h 72"/>
                <a:gd name="T2" fmla="*/ 43 w 62"/>
                <a:gd name="T3" fmla="*/ 29 h 72"/>
                <a:gd name="T4" fmla="*/ 51 w 62"/>
                <a:gd name="T5" fmla="*/ 14 h 72"/>
                <a:gd name="T6" fmla="*/ 54 w 62"/>
                <a:gd name="T7" fmla="*/ 11 h 72"/>
                <a:gd name="T8" fmla="*/ 58 w 62"/>
                <a:gd name="T9" fmla="*/ 21 h 72"/>
                <a:gd name="T10" fmla="*/ 50 w 62"/>
                <a:gd name="T11" fmla="*/ 36 h 72"/>
                <a:gd name="T12" fmla="*/ 47 w 62"/>
                <a:gd name="T13" fmla="*/ 40 h 72"/>
                <a:gd name="T14" fmla="*/ 44 w 62"/>
                <a:gd name="T15" fmla="*/ 47 h 72"/>
                <a:gd name="T16" fmla="*/ 41 w 62"/>
                <a:gd name="T17" fmla="*/ 53 h 72"/>
                <a:gd name="T18" fmla="*/ 39 w 62"/>
                <a:gd name="T19" fmla="*/ 55 h 72"/>
                <a:gd name="T20" fmla="*/ 40 w 62"/>
                <a:gd name="T21" fmla="*/ 57 h 72"/>
                <a:gd name="T22" fmla="*/ 38 w 62"/>
                <a:gd name="T23" fmla="*/ 58 h 72"/>
                <a:gd name="T24" fmla="*/ 37 w 62"/>
                <a:gd name="T25" fmla="*/ 61 h 72"/>
                <a:gd name="T26" fmla="*/ 35 w 62"/>
                <a:gd name="T27" fmla="*/ 65 h 72"/>
                <a:gd name="T28" fmla="*/ 32 w 62"/>
                <a:gd name="T29" fmla="*/ 67 h 72"/>
                <a:gd name="T30" fmla="*/ 27 w 62"/>
                <a:gd name="T31" fmla="*/ 71 h 72"/>
                <a:gd name="T32" fmla="*/ 26 w 62"/>
                <a:gd name="T33" fmla="*/ 70 h 72"/>
                <a:gd name="T34" fmla="*/ 24 w 62"/>
                <a:gd name="T35" fmla="*/ 69 h 72"/>
                <a:gd name="T36" fmla="*/ 23 w 62"/>
                <a:gd name="T37" fmla="*/ 61 h 72"/>
                <a:gd name="T38" fmla="*/ 23 w 62"/>
                <a:gd name="T39" fmla="*/ 55 h 72"/>
                <a:gd name="T40" fmla="*/ 24 w 62"/>
                <a:gd name="T41" fmla="*/ 52 h 72"/>
                <a:gd name="T42" fmla="*/ 23 w 62"/>
                <a:gd name="T43" fmla="*/ 50 h 72"/>
                <a:gd name="T44" fmla="*/ 24 w 62"/>
                <a:gd name="T45" fmla="*/ 42 h 72"/>
                <a:gd name="T46" fmla="*/ 17 w 62"/>
                <a:gd name="T47" fmla="*/ 45 h 72"/>
                <a:gd name="T48" fmla="*/ 18 w 62"/>
                <a:gd name="T49" fmla="*/ 47 h 72"/>
                <a:gd name="T50" fmla="*/ 10 w 62"/>
                <a:gd name="T51" fmla="*/ 60 h 72"/>
                <a:gd name="T52" fmla="*/ 1 w 62"/>
                <a:gd name="T53" fmla="*/ 57 h 72"/>
                <a:gd name="T54" fmla="*/ 4 w 62"/>
                <a:gd name="T55" fmla="*/ 47 h 72"/>
                <a:gd name="T56" fmla="*/ 6 w 62"/>
                <a:gd name="T57" fmla="*/ 46 h 72"/>
                <a:gd name="T58" fmla="*/ 7 w 62"/>
                <a:gd name="T59" fmla="*/ 41 h 72"/>
                <a:gd name="T60" fmla="*/ 9 w 62"/>
                <a:gd name="T61" fmla="*/ 38 h 72"/>
                <a:gd name="T62" fmla="*/ 11 w 62"/>
                <a:gd name="T63" fmla="*/ 36 h 72"/>
                <a:gd name="T64" fmla="*/ 10 w 62"/>
                <a:gd name="T65" fmla="*/ 35 h 72"/>
                <a:gd name="T66" fmla="*/ 15 w 62"/>
                <a:gd name="T67" fmla="*/ 26 h 72"/>
                <a:gd name="T68" fmla="*/ 17 w 62"/>
                <a:gd name="T69" fmla="*/ 22 h 72"/>
                <a:gd name="T70" fmla="*/ 24 w 62"/>
                <a:gd name="T71" fmla="*/ 11 h 72"/>
                <a:gd name="T72" fmla="*/ 34 w 62"/>
                <a:gd name="T73" fmla="*/ 2 h 72"/>
                <a:gd name="T74" fmla="*/ 38 w 62"/>
                <a:gd name="T75" fmla="*/ 4 h 72"/>
                <a:gd name="T76" fmla="*/ 40 w 62"/>
                <a:gd name="T77" fmla="*/ 8 h 72"/>
                <a:gd name="T78" fmla="*/ 39 w 62"/>
                <a:gd name="T79" fmla="*/ 12 h 72"/>
                <a:gd name="T80" fmla="*/ 39 w 62"/>
                <a:gd name="T81" fmla="*/ 22 h 72"/>
                <a:gd name="T82" fmla="*/ 38 w 62"/>
                <a:gd name="T83" fmla="*/ 2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" h="72">
                  <a:moveTo>
                    <a:pt x="38" y="28"/>
                  </a:moveTo>
                  <a:cubicBezTo>
                    <a:pt x="38" y="30"/>
                    <a:pt x="42" y="29"/>
                    <a:pt x="43" y="29"/>
                  </a:cubicBezTo>
                  <a:cubicBezTo>
                    <a:pt x="44" y="22"/>
                    <a:pt x="48" y="19"/>
                    <a:pt x="51" y="14"/>
                  </a:cubicBezTo>
                  <a:cubicBezTo>
                    <a:pt x="53" y="13"/>
                    <a:pt x="53" y="12"/>
                    <a:pt x="54" y="11"/>
                  </a:cubicBezTo>
                  <a:cubicBezTo>
                    <a:pt x="59" y="10"/>
                    <a:pt x="62" y="18"/>
                    <a:pt x="58" y="21"/>
                  </a:cubicBezTo>
                  <a:cubicBezTo>
                    <a:pt x="55" y="26"/>
                    <a:pt x="52" y="31"/>
                    <a:pt x="50" y="36"/>
                  </a:cubicBezTo>
                  <a:cubicBezTo>
                    <a:pt x="49" y="37"/>
                    <a:pt x="48" y="39"/>
                    <a:pt x="47" y="40"/>
                  </a:cubicBezTo>
                  <a:cubicBezTo>
                    <a:pt x="46" y="42"/>
                    <a:pt x="46" y="45"/>
                    <a:pt x="44" y="47"/>
                  </a:cubicBezTo>
                  <a:cubicBezTo>
                    <a:pt x="44" y="50"/>
                    <a:pt x="41" y="51"/>
                    <a:pt x="41" y="53"/>
                  </a:cubicBezTo>
                  <a:cubicBezTo>
                    <a:pt x="40" y="54"/>
                    <a:pt x="39" y="54"/>
                    <a:pt x="39" y="55"/>
                  </a:cubicBezTo>
                  <a:cubicBezTo>
                    <a:pt x="38" y="56"/>
                    <a:pt x="40" y="56"/>
                    <a:pt x="40" y="57"/>
                  </a:cubicBezTo>
                  <a:cubicBezTo>
                    <a:pt x="40" y="57"/>
                    <a:pt x="39" y="57"/>
                    <a:pt x="38" y="58"/>
                  </a:cubicBezTo>
                  <a:cubicBezTo>
                    <a:pt x="39" y="60"/>
                    <a:pt x="38" y="60"/>
                    <a:pt x="37" y="61"/>
                  </a:cubicBezTo>
                  <a:cubicBezTo>
                    <a:pt x="36" y="62"/>
                    <a:pt x="36" y="64"/>
                    <a:pt x="35" y="65"/>
                  </a:cubicBezTo>
                  <a:cubicBezTo>
                    <a:pt x="35" y="66"/>
                    <a:pt x="33" y="66"/>
                    <a:pt x="32" y="67"/>
                  </a:cubicBezTo>
                  <a:cubicBezTo>
                    <a:pt x="34" y="71"/>
                    <a:pt x="30" y="72"/>
                    <a:pt x="27" y="71"/>
                  </a:cubicBezTo>
                  <a:cubicBezTo>
                    <a:pt x="27" y="70"/>
                    <a:pt x="26" y="70"/>
                    <a:pt x="26" y="70"/>
                  </a:cubicBezTo>
                  <a:cubicBezTo>
                    <a:pt x="25" y="69"/>
                    <a:pt x="24" y="70"/>
                    <a:pt x="24" y="69"/>
                  </a:cubicBezTo>
                  <a:cubicBezTo>
                    <a:pt x="21" y="68"/>
                    <a:pt x="22" y="64"/>
                    <a:pt x="23" y="61"/>
                  </a:cubicBezTo>
                  <a:cubicBezTo>
                    <a:pt x="23" y="59"/>
                    <a:pt x="23" y="57"/>
                    <a:pt x="23" y="55"/>
                  </a:cubicBezTo>
                  <a:cubicBezTo>
                    <a:pt x="23" y="54"/>
                    <a:pt x="24" y="53"/>
                    <a:pt x="24" y="52"/>
                  </a:cubicBezTo>
                  <a:cubicBezTo>
                    <a:pt x="24" y="52"/>
                    <a:pt x="23" y="51"/>
                    <a:pt x="23" y="50"/>
                  </a:cubicBezTo>
                  <a:cubicBezTo>
                    <a:pt x="23" y="48"/>
                    <a:pt x="26" y="45"/>
                    <a:pt x="24" y="42"/>
                  </a:cubicBezTo>
                  <a:cubicBezTo>
                    <a:pt x="20" y="40"/>
                    <a:pt x="20" y="45"/>
                    <a:pt x="17" y="45"/>
                  </a:cubicBezTo>
                  <a:cubicBezTo>
                    <a:pt x="17" y="46"/>
                    <a:pt x="18" y="46"/>
                    <a:pt x="18" y="47"/>
                  </a:cubicBezTo>
                  <a:cubicBezTo>
                    <a:pt x="15" y="51"/>
                    <a:pt x="13" y="56"/>
                    <a:pt x="10" y="60"/>
                  </a:cubicBezTo>
                  <a:cubicBezTo>
                    <a:pt x="6" y="61"/>
                    <a:pt x="2" y="61"/>
                    <a:pt x="1" y="57"/>
                  </a:cubicBezTo>
                  <a:cubicBezTo>
                    <a:pt x="0" y="53"/>
                    <a:pt x="4" y="51"/>
                    <a:pt x="4" y="47"/>
                  </a:cubicBezTo>
                  <a:cubicBezTo>
                    <a:pt x="4" y="46"/>
                    <a:pt x="5" y="46"/>
                    <a:pt x="6" y="46"/>
                  </a:cubicBezTo>
                  <a:cubicBezTo>
                    <a:pt x="5" y="43"/>
                    <a:pt x="8" y="44"/>
                    <a:pt x="7" y="41"/>
                  </a:cubicBezTo>
                  <a:cubicBezTo>
                    <a:pt x="8" y="40"/>
                    <a:pt x="9" y="40"/>
                    <a:pt x="9" y="38"/>
                  </a:cubicBezTo>
                  <a:cubicBezTo>
                    <a:pt x="9" y="37"/>
                    <a:pt x="10" y="37"/>
                    <a:pt x="11" y="36"/>
                  </a:cubicBezTo>
                  <a:cubicBezTo>
                    <a:pt x="11" y="36"/>
                    <a:pt x="10" y="36"/>
                    <a:pt x="10" y="35"/>
                  </a:cubicBezTo>
                  <a:cubicBezTo>
                    <a:pt x="12" y="32"/>
                    <a:pt x="14" y="30"/>
                    <a:pt x="15" y="26"/>
                  </a:cubicBezTo>
                  <a:cubicBezTo>
                    <a:pt x="16" y="25"/>
                    <a:pt x="17" y="24"/>
                    <a:pt x="17" y="22"/>
                  </a:cubicBezTo>
                  <a:cubicBezTo>
                    <a:pt x="20" y="19"/>
                    <a:pt x="21" y="14"/>
                    <a:pt x="24" y="11"/>
                  </a:cubicBezTo>
                  <a:cubicBezTo>
                    <a:pt x="25" y="7"/>
                    <a:pt x="29" y="0"/>
                    <a:pt x="34" y="2"/>
                  </a:cubicBezTo>
                  <a:cubicBezTo>
                    <a:pt x="35" y="2"/>
                    <a:pt x="36" y="4"/>
                    <a:pt x="38" y="4"/>
                  </a:cubicBezTo>
                  <a:cubicBezTo>
                    <a:pt x="38" y="5"/>
                    <a:pt x="40" y="6"/>
                    <a:pt x="40" y="8"/>
                  </a:cubicBezTo>
                  <a:cubicBezTo>
                    <a:pt x="40" y="9"/>
                    <a:pt x="39" y="10"/>
                    <a:pt x="39" y="12"/>
                  </a:cubicBezTo>
                  <a:cubicBezTo>
                    <a:pt x="38" y="14"/>
                    <a:pt x="39" y="19"/>
                    <a:pt x="39" y="22"/>
                  </a:cubicBezTo>
                  <a:cubicBezTo>
                    <a:pt x="39" y="24"/>
                    <a:pt x="39" y="26"/>
                    <a:pt x="3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35">
              <a:extLst>
                <a:ext uri="{FF2B5EF4-FFF2-40B4-BE49-F238E27FC236}">
                  <a16:creationId xmlns:a16="http://schemas.microsoft.com/office/drawing/2014/main" xmlns="" id="{F8B50F98-2B39-4BE5-9C9A-9EBAC8C09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8" y="2356"/>
              <a:ext cx="60" cy="133"/>
            </a:xfrm>
            <a:custGeom>
              <a:avLst/>
              <a:gdLst>
                <a:gd name="T0" fmla="*/ 10 w 29"/>
                <a:gd name="T1" fmla="*/ 1 h 64"/>
                <a:gd name="T2" fmla="*/ 12 w 29"/>
                <a:gd name="T3" fmla="*/ 4 h 64"/>
                <a:gd name="T4" fmla="*/ 13 w 29"/>
                <a:gd name="T5" fmla="*/ 8 h 64"/>
                <a:gd name="T6" fmla="*/ 14 w 29"/>
                <a:gd name="T7" fmla="*/ 14 h 64"/>
                <a:gd name="T8" fmla="*/ 15 w 29"/>
                <a:gd name="T9" fmla="*/ 16 h 64"/>
                <a:gd name="T10" fmla="*/ 17 w 29"/>
                <a:gd name="T11" fmla="*/ 21 h 64"/>
                <a:gd name="T12" fmla="*/ 18 w 29"/>
                <a:gd name="T13" fmla="*/ 24 h 64"/>
                <a:gd name="T14" fmla="*/ 19 w 29"/>
                <a:gd name="T15" fmla="*/ 29 h 64"/>
                <a:gd name="T16" fmla="*/ 20 w 29"/>
                <a:gd name="T17" fmla="*/ 33 h 64"/>
                <a:gd name="T18" fmla="*/ 20 w 29"/>
                <a:gd name="T19" fmla="*/ 35 h 64"/>
                <a:gd name="T20" fmla="*/ 22 w 29"/>
                <a:gd name="T21" fmla="*/ 39 h 64"/>
                <a:gd name="T22" fmla="*/ 24 w 29"/>
                <a:gd name="T23" fmla="*/ 47 h 64"/>
                <a:gd name="T24" fmla="*/ 27 w 29"/>
                <a:gd name="T25" fmla="*/ 59 h 64"/>
                <a:gd name="T26" fmla="*/ 19 w 29"/>
                <a:gd name="T27" fmla="*/ 61 h 64"/>
                <a:gd name="T28" fmla="*/ 14 w 29"/>
                <a:gd name="T29" fmla="*/ 48 h 64"/>
                <a:gd name="T30" fmla="*/ 14 w 29"/>
                <a:gd name="T31" fmla="*/ 46 h 64"/>
                <a:gd name="T32" fmla="*/ 13 w 29"/>
                <a:gd name="T33" fmla="*/ 43 h 64"/>
                <a:gd name="T34" fmla="*/ 12 w 29"/>
                <a:gd name="T35" fmla="*/ 40 h 64"/>
                <a:gd name="T36" fmla="*/ 11 w 29"/>
                <a:gd name="T37" fmla="*/ 38 h 64"/>
                <a:gd name="T38" fmla="*/ 11 w 29"/>
                <a:gd name="T39" fmla="*/ 35 h 64"/>
                <a:gd name="T40" fmla="*/ 6 w 29"/>
                <a:gd name="T41" fmla="*/ 22 h 64"/>
                <a:gd name="T42" fmla="*/ 5 w 29"/>
                <a:gd name="T43" fmla="*/ 18 h 64"/>
                <a:gd name="T44" fmla="*/ 4 w 29"/>
                <a:gd name="T45" fmla="*/ 16 h 64"/>
                <a:gd name="T46" fmla="*/ 4 w 29"/>
                <a:gd name="T47" fmla="*/ 13 h 64"/>
                <a:gd name="T48" fmla="*/ 1 w 29"/>
                <a:gd name="T49" fmla="*/ 8 h 64"/>
                <a:gd name="T50" fmla="*/ 0 w 29"/>
                <a:gd name="T51" fmla="*/ 4 h 64"/>
                <a:gd name="T52" fmla="*/ 10 w 29"/>
                <a:gd name="T53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" h="64">
                  <a:moveTo>
                    <a:pt x="10" y="1"/>
                  </a:moveTo>
                  <a:cubicBezTo>
                    <a:pt x="11" y="2"/>
                    <a:pt x="11" y="3"/>
                    <a:pt x="12" y="4"/>
                  </a:cubicBezTo>
                  <a:cubicBezTo>
                    <a:pt x="11" y="6"/>
                    <a:pt x="13" y="7"/>
                    <a:pt x="13" y="8"/>
                  </a:cubicBezTo>
                  <a:cubicBezTo>
                    <a:pt x="14" y="10"/>
                    <a:pt x="14" y="12"/>
                    <a:pt x="14" y="14"/>
                  </a:cubicBezTo>
                  <a:cubicBezTo>
                    <a:pt x="14" y="15"/>
                    <a:pt x="15" y="15"/>
                    <a:pt x="15" y="16"/>
                  </a:cubicBezTo>
                  <a:cubicBezTo>
                    <a:pt x="16" y="17"/>
                    <a:pt x="16" y="19"/>
                    <a:pt x="17" y="21"/>
                  </a:cubicBezTo>
                  <a:cubicBezTo>
                    <a:pt x="17" y="22"/>
                    <a:pt x="18" y="23"/>
                    <a:pt x="18" y="24"/>
                  </a:cubicBezTo>
                  <a:cubicBezTo>
                    <a:pt x="19" y="26"/>
                    <a:pt x="19" y="27"/>
                    <a:pt x="19" y="29"/>
                  </a:cubicBezTo>
                  <a:cubicBezTo>
                    <a:pt x="19" y="30"/>
                    <a:pt x="20" y="31"/>
                    <a:pt x="20" y="33"/>
                  </a:cubicBezTo>
                  <a:cubicBezTo>
                    <a:pt x="20" y="33"/>
                    <a:pt x="20" y="34"/>
                    <a:pt x="20" y="35"/>
                  </a:cubicBezTo>
                  <a:cubicBezTo>
                    <a:pt x="21" y="36"/>
                    <a:pt x="22" y="37"/>
                    <a:pt x="22" y="39"/>
                  </a:cubicBezTo>
                  <a:cubicBezTo>
                    <a:pt x="23" y="42"/>
                    <a:pt x="24" y="44"/>
                    <a:pt x="24" y="47"/>
                  </a:cubicBezTo>
                  <a:cubicBezTo>
                    <a:pt x="25" y="49"/>
                    <a:pt x="29" y="56"/>
                    <a:pt x="27" y="59"/>
                  </a:cubicBezTo>
                  <a:cubicBezTo>
                    <a:pt x="26" y="62"/>
                    <a:pt x="22" y="64"/>
                    <a:pt x="19" y="61"/>
                  </a:cubicBezTo>
                  <a:cubicBezTo>
                    <a:pt x="18" y="57"/>
                    <a:pt x="15" y="52"/>
                    <a:pt x="14" y="48"/>
                  </a:cubicBezTo>
                  <a:cubicBezTo>
                    <a:pt x="14" y="47"/>
                    <a:pt x="15" y="47"/>
                    <a:pt x="14" y="46"/>
                  </a:cubicBezTo>
                  <a:cubicBezTo>
                    <a:pt x="14" y="45"/>
                    <a:pt x="13" y="44"/>
                    <a:pt x="13" y="43"/>
                  </a:cubicBezTo>
                  <a:cubicBezTo>
                    <a:pt x="12" y="42"/>
                    <a:pt x="13" y="41"/>
                    <a:pt x="12" y="40"/>
                  </a:cubicBezTo>
                  <a:cubicBezTo>
                    <a:pt x="12" y="39"/>
                    <a:pt x="11" y="39"/>
                    <a:pt x="11" y="38"/>
                  </a:cubicBezTo>
                  <a:cubicBezTo>
                    <a:pt x="11" y="37"/>
                    <a:pt x="11" y="36"/>
                    <a:pt x="11" y="35"/>
                  </a:cubicBezTo>
                  <a:cubicBezTo>
                    <a:pt x="9" y="31"/>
                    <a:pt x="8" y="27"/>
                    <a:pt x="6" y="22"/>
                  </a:cubicBezTo>
                  <a:cubicBezTo>
                    <a:pt x="6" y="21"/>
                    <a:pt x="6" y="19"/>
                    <a:pt x="5" y="18"/>
                  </a:cubicBez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3" y="11"/>
                    <a:pt x="2" y="10"/>
                    <a:pt x="1" y="8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1" y="1"/>
                    <a:pt x="5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36">
              <a:extLst>
                <a:ext uri="{FF2B5EF4-FFF2-40B4-BE49-F238E27FC236}">
                  <a16:creationId xmlns:a16="http://schemas.microsoft.com/office/drawing/2014/main" xmlns="" id="{CC427C04-774B-449B-B822-A39BC5BBA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4" y="2360"/>
              <a:ext cx="100" cy="141"/>
            </a:xfrm>
            <a:custGeom>
              <a:avLst/>
              <a:gdLst>
                <a:gd name="T0" fmla="*/ 41 w 48"/>
                <a:gd name="T1" fmla="*/ 5 h 68"/>
                <a:gd name="T2" fmla="*/ 40 w 48"/>
                <a:gd name="T3" fmla="*/ 7 h 68"/>
                <a:gd name="T4" fmla="*/ 44 w 48"/>
                <a:gd name="T5" fmla="*/ 10 h 68"/>
                <a:gd name="T6" fmla="*/ 46 w 48"/>
                <a:gd name="T7" fmla="*/ 21 h 68"/>
                <a:gd name="T8" fmla="*/ 38 w 48"/>
                <a:gd name="T9" fmla="*/ 22 h 68"/>
                <a:gd name="T10" fmla="*/ 36 w 48"/>
                <a:gd name="T11" fmla="*/ 16 h 68"/>
                <a:gd name="T12" fmla="*/ 34 w 48"/>
                <a:gd name="T13" fmla="*/ 13 h 68"/>
                <a:gd name="T14" fmla="*/ 30 w 48"/>
                <a:gd name="T15" fmla="*/ 9 h 68"/>
                <a:gd name="T16" fmla="*/ 17 w 48"/>
                <a:gd name="T17" fmla="*/ 17 h 68"/>
                <a:gd name="T18" fmla="*/ 15 w 48"/>
                <a:gd name="T19" fmla="*/ 22 h 68"/>
                <a:gd name="T20" fmla="*/ 11 w 48"/>
                <a:gd name="T21" fmla="*/ 46 h 68"/>
                <a:gd name="T22" fmla="*/ 12 w 48"/>
                <a:gd name="T23" fmla="*/ 48 h 68"/>
                <a:gd name="T24" fmla="*/ 13 w 48"/>
                <a:gd name="T25" fmla="*/ 50 h 68"/>
                <a:gd name="T26" fmla="*/ 21 w 48"/>
                <a:gd name="T27" fmla="*/ 52 h 68"/>
                <a:gd name="T28" fmla="*/ 23 w 48"/>
                <a:gd name="T29" fmla="*/ 53 h 68"/>
                <a:gd name="T30" fmla="*/ 26 w 48"/>
                <a:gd name="T31" fmla="*/ 50 h 68"/>
                <a:gd name="T32" fmla="*/ 28 w 48"/>
                <a:gd name="T33" fmla="*/ 46 h 68"/>
                <a:gd name="T34" fmla="*/ 23 w 48"/>
                <a:gd name="T35" fmla="*/ 39 h 68"/>
                <a:gd name="T36" fmla="*/ 20 w 48"/>
                <a:gd name="T37" fmla="*/ 35 h 68"/>
                <a:gd name="T38" fmla="*/ 33 w 48"/>
                <a:gd name="T39" fmla="*/ 36 h 68"/>
                <a:gd name="T40" fmla="*/ 34 w 48"/>
                <a:gd name="T41" fmla="*/ 35 h 68"/>
                <a:gd name="T42" fmla="*/ 40 w 48"/>
                <a:gd name="T43" fmla="*/ 40 h 68"/>
                <a:gd name="T44" fmla="*/ 39 w 48"/>
                <a:gd name="T45" fmla="*/ 44 h 68"/>
                <a:gd name="T46" fmla="*/ 37 w 48"/>
                <a:gd name="T47" fmla="*/ 50 h 68"/>
                <a:gd name="T48" fmla="*/ 33 w 48"/>
                <a:gd name="T49" fmla="*/ 57 h 68"/>
                <a:gd name="T50" fmla="*/ 33 w 48"/>
                <a:gd name="T51" fmla="*/ 60 h 68"/>
                <a:gd name="T52" fmla="*/ 32 w 48"/>
                <a:gd name="T53" fmla="*/ 62 h 68"/>
                <a:gd name="T54" fmla="*/ 26 w 48"/>
                <a:gd name="T55" fmla="*/ 68 h 68"/>
                <a:gd name="T56" fmla="*/ 22 w 48"/>
                <a:gd name="T57" fmla="*/ 63 h 68"/>
                <a:gd name="T58" fmla="*/ 13 w 48"/>
                <a:gd name="T59" fmla="*/ 63 h 68"/>
                <a:gd name="T60" fmla="*/ 4 w 48"/>
                <a:gd name="T61" fmla="*/ 56 h 68"/>
                <a:gd name="T62" fmla="*/ 2 w 48"/>
                <a:gd name="T63" fmla="*/ 53 h 68"/>
                <a:gd name="T64" fmla="*/ 0 w 48"/>
                <a:gd name="T65" fmla="*/ 48 h 68"/>
                <a:gd name="T66" fmla="*/ 2 w 48"/>
                <a:gd name="T67" fmla="*/ 31 h 68"/>
                <a:gd name="T68" fmla="*/ 5 w 48"/>
                <a:gd name="T69" fmla="*/ 22 h 68"/>
                <a:gd name="T70" fmla="*/ 8 w 48"/>
                <a:gd name="T71" fmla="*/ 16 h 68"/>
                <a:gd name="T72" fmla="*/ 12 w 48"/>
                <a:gd name="T73" fmla="*/ 9 h 68"/>
                <a:gd name="T74" fmla="*/ 14 w 48"/>
                <a:gd name="T75" fmla="*/ 8 h 68"/>
                <a:gd name="T76" fmla="*/ 14 w 48"/>
                <a:gd name="T77" fmla="*/ 6 h 68"/>
                <a:gd name="T78" fmla="*/ 18 w 48"/>
                <a:gd name="T79" fmla="*/ 3 h 68"/>
                <a:gd name="T80" fmla="*/ 36 w 48"/>
                <a:gd name="T81" fmla="*/ 1 h 68"/>
                <a:gd name="T82" fmla="*/ 41 w 48"/>
                <a:gd name="T83" fmla="*/ 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" h="68">
                  <a:moveTo>
                    <a:pt x="41" y="5"/>
                  </a:moveTo>
                  <a:cubicBezTo>
                    <a:pt x="41" y="6"/>
                    <a:pt x="40" y="6"/>
                    <a:pt x="40" y="7"/>
                  </a:cubicBezTo>
                  <a:cubicBezTo>
                    <a:pt x="42" y="7"/>
                    <a:pt x="43" y="9"/>
                    <a:pt x="44" y="10"/>
                  </a:cubicBezTo>
                  <a:cubicBezTo>
                    <a:pt x="43" y="13"/>
                    <a:pt x="48" y="17"/>
                    <a:pt x="46" y="21"/>
                  </a:cubicBezTo>
                  <a:cubicBezTo>
                    <a:pt x="44" y="23"/>
                    <a:pt x="40" y="23"/>
                    <a:pt x="38" y="22"/>
                  </a:cubicBezTo>
                  <a:cubicBezTo>
                    <a:pt x="37" y="20"/>
                    <a:pt x="35" y="19"/>
                    <a:pt x="36" y="16"/>
                  </a:cubicBezTo>
                  <a:cubicBezTo>
                    <a:pt x="35" y="15"/>
                    <a:pt x="34" y="14"/>
                    <a:pt x="34" y="13"/>
                  </a:cubicBezTo>
                  <a:cubicBezTo>
                    <a:pt x="33" y="11"/>
                    <a:pt x="31" y="10"/>
                    <a:pt x="30" y="9"/>
                  </a:cubicBezTo>
                  <a:cubicBezTo>
                    <a:pt x="23" y="9"/>
                    <a:pt x="22" y="14"/>
                    <a:pt x="17" y="17"/>
                  </a:cubicBezTo>
                  <a:cubicBezTo>
                    <a:pt x="17" y="19"/>
                    <a:pt x="16" y="21"/>
                    <a:pt x="15" y="22"/>
                  </a:cubicBezTo>
                  <a:cubicBezTo>
                    <a:pt x="13" y="28"/>
                    <a:pt x="10" y="38"/>
                    <a:pt x="11" y="46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3" y="49"/>
                    <a:pt x="12" y="50"/>
                    <a:pt x="13" y="50"/>
                  </a:cubicBezTo>
                  <a:cubicBezTo>
                    <a:pt x="14" y="53"/>
                    <a:pt x="19" y="55"/>
                    <a:pt x="21" y="52"/>
                  </a:cubicBezTo>
                  <a:cubicBezTo>
                    <a:pt x="22" y="52"/>
                    <a:pt x="22" y="53"/>
                    <a:pt x="23" y="53"/>
                  </a:cubicBezTo>
                  <a:cubicBezTo>
                    <a:pt x="24" y="52"/>
                    <a:pt x="25" y="50"/>
                    <a:pt x="26" y="50"/>
                  </a:cubicBezTo>
                  <a:cubicBezTo>
                    <a:pt x="26" y="48"/>
                    <a:pt x="28" y="47"/>
                    <a:pt x="28" y="46"/>
                  </a:cubicBezTo>
                  <a:cubicBezTo>
                    <a:pt x="28" y="42"/>
                    <a:pt x="25" y="41"/>
                    <a:pt x="23" y="39"/>
                  </a:cubicBezTo>
                  <a:cubicBezTo>
                    <a:pt x="21" y="38"/>
                    <a:pt x="19" y="37"/>
                    <a:pt x="20" y="35"/>
                  </a:cubicBezTo>
                  <a:cubicBezTo>
                    <a:pt x="21" y="31"/>
                    <a:pt x="31" y="34"/>
                    <a:pt x="33" y="36"/>
                  </a:cubicBezTo>
                  <a:cubicBezTo>
                    <a:pt x="33" y="36"/>
                    <a:pt x="34" y="35"/>
                    <a:pt x="34" y="35"/>
                  </a:cubicBezTo>
                  <a:cubicBezTo>
                    <a:pt x="36" y="38"/>
                    <a:pt x="40" y="37"/>
                    <a:pt x="40" y="40"/>
                  </a:cubicBezTo>
                  <a:cubicBezTo>
                    <a:pt x="40" y="41"/>
                    <a:pt x="39" y="42"/>
                    <a:pt x="39" y="44"/>
                  </a:cubicBezTo>
                  <a:cubicBezTo>
                    <a:pt x="38" y="46"/>
                    <a:pt x="37" y="47"/>
                    <a:pt x="37" y="50"/>
                  </a:cubicBezTo>
                  <a:cubicBezTo>
                    <a:pt x="36" y="53"/>
                    <a:pt x="34" y="55"/>
                    <a:pt x="33" y="57"/>
                  </a:cubicBezTo>
                  <a:cubicBezTo>
                    <a:pt x="33" y="58"/>
                    <a:pt x="33" y="59"/>
                    <a:pt x="33" y="60"/>
                  </a:cubicBezTo>
                  <a:cubicBezTo>
                    <a:pt x="33" y="60"/>
                    <a:pt x="32" y="61"/>
                    <a:pt x="32" y="62"/>
                  </a:cubicBezTo>
                  <a:cubicBezTo>
                    <a:pt x="30" y="65"/>
                    <a:pt x="30" y="68"/>
                    <a:pt x="26" y="68"/>
                  </a:cubicBezTo>
                  <a:cubicBezTo>
                    <a:pt x="25" y="66"/>
                    <a:pt x="22" y="66"/>
                    <a:pt x="22" y="63"/>
                  </a:cubicBezTo>
                  <a:cubicBezTo>
                    <a:pt x="19" y="62"/>
                    <a:pt x="15" y="63"/>
                    <a:pt x="13" y="63"/>
                  </a:cubicBezTo>
                  <a:cubicBezTo>
                    <a:pt x="8" y="62"/>
                    <a:pt x="6" y="58"/>
                    <a:pt x="4" y="56"/>
                  </a:cubicBezTo>
                  <a:cubicBezTo>
                    <a:pt x="3" y="55"/>
                    <a:pt x="3" y="54"/>
                    <a:pt x="2" y="53"/>
                  </a:cubicBezTo>
                  <a:cubicBezTo>
                    <a:pt x="2" y="50"/>
                    <a:pt x="1" y="49"/>
                    <a:pt x="0" y="48"/>
                  </a:cubicBezTo>
                  <a:cubicBezTo>
                    <a:pt x="0" y="43"/>
                    <a:pt x="0" y="35"/>
                    <a:pt x="2" y="31"/>
                  </a:cubicBezTo>
                  <a:cubicBezTo>
                    <a:pt x="2" y="27"/>
                    <a:pt x="4" y="25"/>
                    <a:pt x="5" y="22"/>
                  </a:cubicBezTo>
                  <a:cubicBezTo>
                    <a:pt x="6" y="20"/>
                    <a:pt x="7" y="18"/>
                    <a:pt x="8" y="16"/>
                  </a:cubicBezTo>
                  <a:cubicBezTo>
                    <a:pt x="9" y="14"/>
                    <a:pt x="10" y="11"/>
                    <a:pt x="12" y="9"/>
                  </a:cubicBezTo>
                  <a:cubicBezTo>
                    <a:pt x="12" y="9"/>
                    <a:pt x="13" y="8"/>
                    <a:pt x="14" y="8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5" y="5"/>
                    <a:pt x="17" y="4"/>
                    <a:pt x="18" y="3"/>
                  </a:cubicBezTo>
                  <a:cubicBezTo>
                    <a:pt x="23" y="2"/>
                    <a:pt x="29" y="0"/>
                    <a:pt x="36" y="1"/>
                  </a:cubicBezTo>
                  <a:cubicBezTo>
                    <a:pt x="37" y="2"/>
                    <a:pt x="39" y="3"/>
                    <a:pt x="4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37">
              <a:extLst>
                <a:ext uri="{FF2B5EF4-FFF2-40B4-BE49-F238E27FC236}">
                  <a16:creationId xmlns:a16="http://schemas.microsoft.com/office/drawing/2014/main" xmlns="" id="{BA210B26-69E9-4E18-BA31-35C22B80D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6" y="2364"/>
              <a:ext cx="90" cy="146"/>
            </a:xfrm>
            <a:custGeom>
              <a:avLst/>
              <a:gdLst>
                <a:gd name="T0" fmla="*/ 35 w 43"/>
                <a:gd name="T1" fmla="*/ 2 h 70"/>
                <a:gd name="T2" fmla="*/ 35 w 43"/>
                <a:gd name="T3" fmla="*/ 6 h 70"/>
                <a:gd name="T4" fmla="*/ 36 w 43"/>
                <a:gd name="T5" fmla="*/ 8 h 70"/>
                <a:gd name="T6" fmla="*/ 36 w 43"/>
                <a:gd name="T7" fmla="*/ 12 h 70"/>
                <a:gd name="T8" fmla="*/ 37 w 43"/>
                <a:gd name="T9" fmla="*/ 15 h 70"/>
                <a:gd name="T10" fmla="*/ 37 w 43"/>
                <a:gd name="T11" fmla="*/ 17 h 70"/>
                <a:gd name="T12" fmla="*/ 38 w 43"/>
                <a:gd name="T13" fmla="*/ 20 h 70"/>
                <a:gd name="T14" fmla="*/ 38 w 43"/>
                <a:gd name="T15" fmla="*/ 22 h 70"/>
                <a:gd name="T16" fmla="*/ 39 w 43"/>
                <a:gd name="T17" fmla="*/ 32 h 70"/>
                <a:gd name="T18" fmla="*/ 40 w 43"/>
                <a:gd name="T19" fmla="*/ 36 h 70"/>
                <a:gd name="T20" fmla="*/ 40 w 43"/>
                <a:gd name="T21" fmla="*/ 40 h 70"/>
                <a:gd name="T22" fmla="*/ 41 w 43"/>
                <a:gd name="T23" fmla="*/ 43 h 70"/>
                <a:gd name="T24" fmla="*/ 41 w 43"/>
                <a:gd name="T25" fmla="*/ 45 h 70"/>
                <a:gd name="T26" fmla="*/ 42 w 43"/>
                <a:gd name="T27" fmla="*/ 53 h 70"/>
                <a:gd name="T28" fmla="*/ 42 w 43"/>
                <a:gd name="T29" fmla="*/ 55 h 70"/>
                <a:gd name="T30" fmla="*/ 43 w 43"/>
                <a:gd name="T31" fmla="*/ 59 h 70"/>
                <a:gd name="T32" fmla="*/ 41 w 43"/>
                <a:gd name="T33" fmla="*/ 63 h 70"/>
                <a:gd name="T34" fmla="*/ 33 w 43"/>
                <a:gd name="T35" fmla="*/ 62 h 70"/>
                <a:gd name="T36" fmla="*/ 34 w 43"/>
                <a:gd name="T37" fmla="*/ 60 h 70"/>
                <a:gd name="T38" fmla="*/ 31 w 43"/>
                <a:gd name="T39" fmla="*/ 59 h 70"/>
                <a:gd name="T40" fmla="*/ 26 w 43"/>
                <a:gd name="T41" fmla="*/ 51 h 70"/>
                <a:gd name="T42" fmla="*/ 24 w 43"/>
                <a:gd name="T43" fmla="*/ 46 h 70"/>
                <a:gd name="T44" fmla="*/ 21 w 43"/>
                <a:gd name="T45" fmla="*/ 39 h 70"/>
                <a:gd name="T46" fmla="*/ 17 w 43"/>
                <a:gd name="T47" fmla="*/ 35 h 70"/>
                <a:gd name="T48" fmla="*/ 15 w 43"/>
                <a:gd name="T49" fmla="*/ 45 h 70"/>
                <a:gd name="T50" fmla="*/ 16 w 43"/>
                <a:gd name="T51" fmla="*/ 49 h 70"/>
                <a:gd name="T52" fmla="*/ 17 w 43"/>
                <a:gd name="T53" fmla="*/ 56 h 70"/>
                <a:gd name="T54" fmla="*/ 17 w 43"/>
                <a:gd name="T55" fmla="*/ 59 h 70"/>
                <a:gd name="T56" fmla="*/ 17 w 43"/>
                <a:gd name="T57" fmla="*/ 61 h 70"/>
                <a:gd name="T58" fmla="*/ 17 w 43"/>
                <a:gd name="T59" fmla="*/ 64 h 70"/>
                <a:gd name="T60" fmla="*/ 9 w 43"/>
                <a:gd name="T61" fmla="*/ 68 h 70"/>
                <a:gd name="T62" fmla="*/ 5 w 43"/>
                <a:gd name="T63" fmla="*/ 49 h 70"/>
                <a:gd name="T64" fmla="*/ 4 w 43"/>
                <a:gd name="T65" fmla="*/ 46 h 70"/>
                <a:gd name="T66" fmla="*/ 4 w 43"/>
                <a:gd name="T67" fmla="*/ 32 h 70"/>
                <a:gd name="T68" fmla="*/ 3 w 43"/>
                <a:gd name="T69" fmla="*/ 30 h 70"/>
                <a:gd name="T70" fmla="*/ 2 w 43"/>
                <a:gd name="T71" fmla="*/ 21 h 70"/>
                <a:gd name="T72" fmla="*/ 1 w 43"/>
                <a:gd name="T73" fmla="*/ 18 h 70"/>
                <a:gd name="T74" fmla="*/ 2 w 43"/>
                <a:gd name="T75" fmla="*/ 6 h 70"/>
                <a:gd name="T76" fmla="*/ 13 w 43"/>
                <a:gd name="T77" fmla="*/ 5 h 70"/>
                <a:gd name="T78" fmla="*/ 15 w 43"/>
                <a:gd name="T79" fmla="*/ 9 h 70"/>
                <a:gd name="T80" fmla="*/ 21 w 43"/>
                <a:gd name="T81" fmla="*/ 17 h 70"/>
                <a:gd name="T82" fmla="*/ 26 w 43"/>
                <a:gd name="T83" fmla="*/ 19 h 70"/>
                <a:gd name="T84" fmla="*/ 27 w 43"/>
                <a:gd name="T85" fmla="*/ 2 h 70"/>
                <a:gd name="T86" fmla="*/ 31 w 43"/>
                <a:gd name="T87" fmla="*/ 0 h 70"/>
                <a:gd name="T88" fmla="*/ 35 w 43"/>
                <a:gd name="T8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" h="70">
                  <a:moveTo>
                    <a:pt x="35" y="2"/>
                  </a:moveTo>
                  <a:cubicBezTo>
                    <a:pt x="36" y="3"/>
                    <a:pt x="35" y="4"/>
                    <a:pt x="35" y="6"/>
                  </a:cubicBezTo>
                  <a:cubicBezTo>
                    <a:pt x="35" y="6"/>
                    <a:pt x="36" y="7"/>
                    <a:pt x="36" y="8"/>
                  </a:cubicBezTo>
                  <a:cubicBezTo>
                    <a:pt x="37" y="9"/>
                    <a:pt x="36" y="10"/>
                    <a:pt x="36" y="12"/>
                  </a:cubicBezTo>
                  <a:cubicBezTo>
                    <a:pt x="36" y="13"/>
                    <a:pt x="37" y="14"/>
                    <a:pt x="37" y="15"/>
                  </a:cubicBezTo>
                  <a:cubicBezTo>
                    <a:pt x="37" y="15"/>
                    <a:pt x="37" y="16"/>
                    <a:pt x="37" y="17"/>
                  </a:cubicBezTo>
                  <a:cubicBezTo>
                    <a:pt x="37" y="18"/>
                    <a:pt x="38" y="19"/>
                    <a:pt x="38" y="20"/>
                  </a:cubicBezTo>
                  <a:cubicBezTo>
                    <a:pt x="38" y="21"/>
                    <a:pt x="38" y="21"/>
                    <a:pt x="38" y="22"/>
                  </a:cubicBezTo>
                  <a:cubicBezTo>
                    <a:pt x="38" y="25"/>
                    <a:pt x="39" y="29"/>
                    <a:pt x="39" y="32"/>
                  </a:cubicBezTo>
                  <a:cubicBezTo>
                    <a:pt x="39" y="34"/>
                    <a:pt x="40" y="35"/>
                    <a:pt x="40" y="36"/>
                  </a:cubicBezTo>
                  <a:cubicBezTo>
                    <a:pt x="40" y="37"/>
                    <a:pt x="40" y="39"/>
                    <a:pt x="40" y="40"/>
                  </a:cubicBezTo>
                  <a:cubicBezTo>
                    <a:pt x="40" y="41"/>
                    <a:pt x="41" y="42"/>
                    <a:pt x="41" y="43"/>
                  </a:cubicBezTo>
                  <a:cubicBezTo>
                    <a:pt x="41" y="43"/>
                    <a:pt x="41" y="44"/>
                    <a:pt x="41" y="45"/>
                  </a:cubicBezTo>
                  <a:cubicBezTo>
                    <a:pt x="41" y="48"/>
                    <a:pt x="42" y="50"/>
                    <a:pt x="42" y="53"/>
                  </a:cubicBezTo>
                  <a:cubicBezTo>
                    <a:pt x="42" y="54"/>
                    <a:pt x="42" y="55"/>
                    <a:pt x="42" y="55"/>
                  </a:cubicBezTo>
                  <a:cubicBezTo>
                    <a:pt x="42" y="57"/>
                    <a:pt x="43" y="58"/>
                    <a:pt x="43" y="59"/>
                  </a:cubicBezTo>
                  <a:cubicBezTo>
                    <a:pt x="43" y="60"/>
                    <a:pt x="42" y="63"/>
                    <a:pt x="41" y="63"/>
                  </a:cubicBezTo>
                  <a:cubicBezTo>
                    <a:pt x="38" y="66"/>
                    <a:pt x="35" y="63"/>
                    <a:pt x="33" y="62"/>
                  </a:cubicBezTo>
                  <a:cubicBezTo>
                    <a:pt x="32" y="61"/>
                    <a:pt x="34" y="61"/>
                    <a:pt x="34" y="60"/>
                  </a:cubicBezTo>
                  <a:cubicBezTo>
                    <a:pt x="33" y="59"/>
                    <a:pt x="32" y="59"/>
                    <a:pt x="31" y="59"/>
                  </a:cubicBezTo>
                  <a:cubicBezTo>
                    <a:pt x="30" y="56"/>
                    <a:pt x="28" y="54"/>
                    <a:pt x="26" y="51"/>
                  </a:cubicBezTo>
                  <a:cubicBezTo>
                    <a:pt x="25" y="49"/>
                    <a:pt x="25" y="48"/>
                    <a:pt x="24" y="46"/>
                  </a:cubicBezTo>
                  <a:cubicBezTo>
                    <a:pt x="23" y="44"/>
                    <a:pt x="22" y="41"/>
                    <a:pt x="21" y="39"/>
                  </a:cubicBezTo>
                  <a:cubicBezTo>
                    <a:pt x="20" y="38"/>
                    <a:pt x="18" y="35"/>
                    <a:pt x="17" y="35"/>
                  </a:cubicBezTo>
                  <a:cubicBezTo>
                    <a:pt x="14" y="34"/>
                    <a:pt x="14" y="42"/>
                    <a:pt x="15" y="45"/>
                  </a:cubicBezTo>
                  <a:cubicBezTo>
                    <a:pt x="15" y="46"/>
                    <a:pt x="16" y="47"/>
                    <a:pt x="16" y="49"/>
                  </a:cubicBezTo>
                  <a:cubicBezTo>
                    <a:pt x="17" y="51"/>
                    <a:pt x="16" y="54"/>
                    <a:pt x="17" y="56"/>
                  </a:cubicBezTo>
                  <a:cubicBezTo>
                    <a:pt x="17" y="57"/>
                    <a:pt x="17" y="58"/>
                    <a:pt x="17" y="59"/>
                  </a:cubicBezTo>
                  <a:cubicBezTo>
                    <a:pt x="17" y="59"/>
                    <a:pt x="17" y="60"/>
                    <a:pt x="17" y="61"/>
                  </a:cubicBezTo>
                  <a:cubicBezTo>
                    <a:pt x="17" y="62"/>
                    <a:pt x="17" y="63"/>
                    <a:pt x="17" y="64"/>
                  </a:cubicBezTo>
                  <a:cubicBezTo>
                    <a:pt x="17" y="66"/>
                    <a:pt x="12" y="70"/>
                    <a:pt x="9" y="68"/>
                  </a:cubicBezTo>
                  <a:cubicBezTo>
                    <a:pt x="5" y="65"/>
                    <a:pt x="6" y="55"/>
                    <a:pt x="5" y="49"/>
                  </a:cubicBezTo>
                  <a:cubicBezTo>
                    <a:pt x="5" y="48"/>
                    <a:pt x="4" y="47"/>
                    <a:pt x="4" y="46"/>
                  </a:cubicBezTo>
                  <a:cubicBezTo>
                    <a:pt x="3" y="42"/>
                    <a:pt x="4" y="36"/>
                    <a:pt x="4" y="32"/>
                  </a:cubicBezTo>
                  <a:cubicBezTo>
                    <a:pt x="3" y="31"/>
                    <a:pt x="3" y="31"/>
                    <a:pt x="3" y="30"/>
                  </a:cubicBezTo>
                  <a:cubicBezTo>
                    <a:pt x="2" y="27"/>
                    <a:pt x="3" y="23"/>
                    <a:pt x="2" y="21"/>
                  </a:cubicBezTo>
                  <a:cubicBezTo>
                    <a:pt x="2" y="20"/>
                    <a:pt x="1" y="19"/>
                    <a:pt x="1" y="18"/>
                  </a:cubicBezTo>
                  <a:cubicBezTo>
                    <a:pt x="0" y="14"/>
                    <a:pt x="2" y="9"/>
                    <a:pt x="2" y="6"/>
                  </a:cubicBezTo>
                  <a:cubicBezTo>
                    <a:pt x="3" y="3"/>
                    <a:pt x="10" y="3"/>
                    <a:pt x="13" y="5"/>
                  </a:cubicBezTo>
                  <a:cubicBezTo>
                    <a:pt x="14" y="6"/>
                    <a:pt x="15" y="7"/>
                    <a:pt x="15" y="9"/>
                  </a:cubicBezTo>
                  <a:cubicBezTo>
                    <a:pt x="17" y="12"/>
                    <a:pt x="20" y="13"/>
                    <a:pt x="21" y="17"/>
                  </a:cubicBezTo>
                  <a:cubicBezTo>
                    <a:pt x="22" y="18"/>
                    <a:pt x="23" y="20"/>
                    <a:pt x="26" y="19"/>
                  </a:cubicBezTo>
                  <a:cubicBezTo>
                    <a:pt x="27" y="14"/>
                    <a:pt x="24" y="6"/>
                    <a:pt x="27" y="2"/>
                  </a:cubicBezTo>
                  <a:cubicBezTo>
                    <a:pt x="27" y="1"/>
                    <a:pt x="30" y="0"/>
                    <a:pt x="31" y="0"/>
                  </a:cubicBezTo>
                  <a:cubicBezTo>
                    <a:pt x="32" y="0"/>
                    <a:pt x="33" y="2"/>
                    <a:pt x="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38">
              <a:extLst>
                <a:ext uri="{FF2B5EF4-FFF2-40B4-BE49-F238E27FC236}">
                  <a16:creationId xmlns:a16="http://schemas.microsoft.com/office/drawing/2014/main" xmlns="" id="{AEC78654-1A25-4D8A-9E67-4219D50AB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" y="2374"/>
              <a:ext cx="83" cy="140"/>
            </a:xfrm>
            <a:custGeom>
              <a:avLst/>
              <a:gdLst>
                <a:gd name="T0" fmla="*/ 37 w 40"/>
                <a:gd name="T1" fmla="*/ 53 h 67"/>
                <a:gd name="T2" fmla="*/ 38 w 40"/>
                <a:gd name="T3" fmla="*/ 55 h 67"/>
                <a:gd name="T4" fmla="*/ 32 w 40"/>
                <a:gd name="T5" fmla="*/ 59 h 67"/>
                <a:gd name="T6" fmla="*/ 29 w 40"/>
                <a:gd name="T7" fmla="*/ 64 h 67"/>
                <a:gd name="T8" fmla="*/ 25 w 40"/>
                <a:gd name="T9" fmla="*/ 65 h 67"/>
                <a:gd name="T10" fmla="*/ 22 w 40"/>
                <a:gd name="T11" fmla="*/ 67 h 67"/>
                <a:gd name="T12" fmla="*/ 13 w 40"/>
                <a:gd name="T13" fmla="*/ 64 h 67"/>
                <a:gd name="T14" fmla="*/ 11 w 40"/>
                <a:gd name="T15" fmla="*/ 63 h 67"/>
                <a:gd name="T16" fmla="*/ 7 w 40"/>
                <a:gd name="T17" fmla="*/ 60 h 67"/>
                <a:gd name="T18" fmla="*/ 5 w 40"/>
                <a:gd name="T19" fmla="*/ 58 h 67"/>
                <a:gd name="T20" fmla="*/ 4 w 40"/>
                <a:gd name="T21" fmla="*/ 54 h 67"/>
                <a:gd name="T22" fmla="*/ 2 w 40"/>
                <a:gd name="T23" fmla="*/ 51 h 67"/>
                <a:gd name="T24" fmla="*/ 2 w 40"/>
                <a:gd name="T25" fmla="*/ 48 h 67"/>
                <a:gd name="T26" fmla="*/ 2 w 40"/>
                <a:gd name="T27" fmla="*/ 45 h 67"/>
                <a:gd name="T28" fmla="*/ 3 w 40"/>
                <a:gd name="T29" fmla="*/ 42 h 67"/>
                <a:gd name="T30" fmla="*/ 2 w 40"/>
                <a:gd name="T31" fmla="*/ 37 h 67"/>
                <a:gd name="T32" fmla="*/ 2 w 40"/>
                <a:gd name="T33" fmla="*/ 32 h 67"/>
                <a:gd name="T34" fmla="*/ 2 w 40"/>
                <a:gd name="T35" fmla="*/ 23 h 67"/>
                <a:gd name="T36" fmla="*/ 2 w 40"/>
                <a:gd name="T37" fmla="*/ 14 h 67"/>
                <a:gd name="T38" fmla="*/ 3 w 40"/>
                <a:gd name="T39" fmla="*/ 6 h 67"/>
                <a:gd name="T40" fmla="*/ 2 w 40"/>
                <a:gd name="T41" fmla="*/ 4 h 67"/>
                <a:gd name="T42" fmla="*/ 11 w 40"/>
                <a:gd name="T43" fmla="*/ 2 h 67"/>
                <a:gd name="T44" fmla="*/ 12 w 40"/>
                <a:gd name="T45" fmla="*/ 10 h 67"/>
                <a:gd name="T46" fmla="*/ 12 w 40"/>
                <a:gd name="T47" fmla="*/ 15 h 67"/>
                <a:gd name="T48" fmla="*/ 11 w 40"/>
                <a:gd name="T49" fmla="*/ 25 h 67"/>
                <a:gd name="T50" fmla="*/ 12 w 40"/>
                <a:gd name="T51" fmla="*/ 27 h 67"/>
                <a:gd name="T52" fmla="*/ 12 w 40"/>
                <a:gd name="T53" fmla="*/ 29 h 67"/>
                <a:gd name="T54" fmla="*/ 12 w 40"/>
                <a:gd name="T55" fmla="*/ 31 h 67"/>
                <a:gd name="T56" fmla="*/ 11 w 40"/>
                <a:gd name="T57" fmla="*/ 34 h 67"/>
                <a:gd name="T58" fmla="*/ 12 w 40"/>
                <a:gd name="T59" fmla="*/ 37 h 67"/>
                <a:gd name="T60" fmla="*/ 12 w 40"/>
                <a:gd name="T61" fmla="*/ 39 h 67"/>
                <a:gd name="T62" fmla="*/ 12 w 40"/>
                <a:gd name="T63" fmla="*/ 42 h 67"/>
                <a:gd name="T64" fmla="*/ 12 w 40"/>
                <a:gd name="T65" fmla="*/ 45 h 67"/>
                <a:gd name="T66" fmla="*/ 13 w 40"/>
                <a:gd name="T67" fmla="*/ 50 h 67"/>
                <a:gd name="T68" fmla="*/ 15 w 40"/>
                <a:gd name="T69" fmla="*/ 55 h 67"/>
                <a:gd name="T70" fmla="*/ 24 w 40"/>
                <a:gd name="T71" fmla="*/ 56 h 67"/>
                <a:gd name="T72" fmla="*/ 26 w 40"/>
                <a:gd name="T73" fmla="*/ 53 h 67"/>
                <a:gd name="T74" fmla="*/ 28 w 40"/>
                <a:gd name="T75" fmla="*/ 50 h 67"/>
                <a:gd name="T76" fmla="*/ 29 w 40"/>
                <a:gd name="T77" fmla="*/ 40 h 67"/>
                <a:gd name="T78" fmla="*/ 29 w 40"/>
                <a:gd name="T79" fmla="*/ 37 h 67"/>
                <a:gd name="T80" fmla="*/ 29 w 40"/>
                <a:gd name="T81" fmla="*/ 35 h 67"/>
                <a:gd name="T82" fmla="*/ 29 w 40"/>
                <a:gd name="T83" fmla="*/ 31 h 67"/>
                <a:gd name="T84" fmla="*/ 29 w 40"/>
                <a:gd name="T85" fmla="*/ 29 h 67"/>
                <a:gd name="T86" fmla="*/ 28 w 40"/>
                <a:gd name="T87" fmla="*/ 9 h 67"/>
                <a:gd name="T88" fmla="*/ 29 w 40"/>
                <a:gd name="T89" fmla="*/ 6 h 67"/>
                <a:gd name="T90" fmla="*/ 29 w 40"/>
                <a:gd name="T91" fmla="*/ 4 h 67"/>
                <a:gd name="T92" fmla="*/ 33 w 40"/>
                <a:gd name="T93" fmla="*/ 0 h 67"/>
                <a:gd name="T94" fmla="*/ 38 w 40"/>
                <a:gd name="T95" fmla="*/ 2 h 67"/>
                <a:gd name="T96" fmla="*/ 38 w 40"/>
                <a:gd name="T97" fmla="*/ 4 h 67"/>
                <a:gd name="T98" fmla="*/ 39 w 40"/>
                <a:gd name="T99" fmla="*/ 6 h 67"/>
                <a:gd name="T100" fmla="*/ 38 w 40"/>
                <a:gd name="T101" fmla="*/ 11 h 67"/>
                <a:gd name="T102" fmla="*/ 39 w 40"/>
                <a:gd name="T103" fmla="*/ 13 h 67"/>
                <a:gd name="T104" fmla="*/ 39 w 40"/>
                <a:gd name="T105" fmla="*/ 18 h 67"/>
                <a:gd name="T106" fmla="*/ 39 w 40"/>
                <a:gd name="T107" fmla="*/ 28 h 67"/>
                <a:gd name="T108" fmla="*/ 39 w 40"/>
                <a:gd name="T109" fmla="*/ 30 h 67"/>
                <a:gd name="T110" fmla="*/ 39 w 40"/>
                <a:gd name="T111" fmla="*/ 35 h 67"/>
                <a:gd name="T112" fmla="*/ 39 w 40"/>
                <a:gd name="T113" fmla="*/ 37 h 67"/>
                <a:gd name="T114" fmla="*/ 39 w 40"/>
                <a:gd name="T115" fmla="*/ 52 h 67"/>
                <a:gd name="T116" fmla="*/ 37 w 40"/>
                <a:gd name="T117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" h="67">
                  <a:moveTo>
                    <a:pt x="37" y="53"/>
                  </a:moveTo>
                  <a:cubicBezTo>
                    <a:pt x="36" y="54"/>
                    <a:pt x="38" y="54"/>
                    <a:pt x="38" y="55"/>
                  </a:cubicBezTo>
                  <a:cubicBezTo>
                    <a:pt x="36" y="57"/>
                    <a:pt x="35" y="59"/>
                    <a:pt x="32" y="59"/>
                  </a:cubicBezTo>
                  <a:cubicBezTo>
                    <a:pt x="32" y="60"/>
                    <a:pt x="31" y="63"/>
                    <a:pt x="29" y="64"/>
                  </a:cubicBezTo>
                  <a:cubicBezTo>
                    <a:pt x="28" y="64"/>
                    <a:pt x="27" y="64"/>
                    <a:pt x="25" y="65"/>
                  </a:cubicBezTo>
                  <a:cubicBezTo>
                    <a:pt x="24" y="65"/>
                    <a:pt x="23" y="66"/>
                    <a:pt x="22" y="67"/>
                  </a:cubicBezTo>
                  <a:cubicBezTo>
                    <a:pt x="19" y="67"/>
                    <a:pt x="15" y="66"/>
                    <a:pt x="13" y="64"/>
                  </a:cubicBezTo>
                  <a:cubicBezTo>
                    <a:pt x="12" y="64"/>
                    <a:pt x="12" y="63"/>
                    <a:pt x="11" y="63"/>
                  </a:cubicBezTo>
                  <a:cubicBezTo>
                    <a:pt x="9" y="63"/>
                    <a:pt x="8" y="61"/>
                    <a:pt x="7" y="60"/>
                  </a:cubicBezTo>
                  <a:cubicBezTo>
                    <a:pt x="7" y="59"/>
                    <a:pt x="6" y="59"/>
                    <a:pt x="5" y="58"/>
                  </a:cubicBezTo>
                  <a:cubicBezTo>
                    <a:pt x="5" y="57"/>
                    <a:pt x="4" y="56"/>
                    <a:pt x="4" y="54"/>
                  </a:cubicBezTo>
                  <a:cubicBezTo>
                    <a:pt x="3" y="53"/>
                    <a:pt x="2" y="52"/>
                    <a:pt x="2" y="51"/>
                  </a:cubicBezTo>
                  <a:cubicBezTo>
                    <a:pt x="2" y="50"/>
                    <a:pt x="2" y="49"/>
                    <a:pt x="2" y="48"/>
                  </a:cubicBezTo>
                  <a:cubicBezTo>
                    <a:pt x="2" y="47"/>
                    <a:pt x="2" y="46"/>
                    <a:pt x="2" y="45"/>
                  </a:cubicBezTo>
                  <a:cubicBezTo>
                    <a:pt x="2" y="44"/>
                    <a:pt x="3" y="43"/>
                    <a:pt x="3" y="42"/>
                  </a:cubicBezTo>
                  <a:cubicBezTo>
                    <a:pt x="3" y="40"/>
                    <a:pt x="1" y="39"/>
                    <a:pt x="2" y="37"/>
                  </a:cubicBezTo>
                  <a:cubicBezTo>
                    <a:pt x="2" y="35"/>
                    <a:pt x="4" y="33"/>
                    <a:pt x="2" y="32"/>
                  </a:cubicBezTo>
                  <a:cubicBezTo>
                    <a:pt x="2" y="29"/>
                    <a:pt x="2" y="26"/>
                    <a:pt x="2" y="23"/>
                  </a:cubicBezTo>
                  <a:cubicBezTo>
                    <a:pt x="1" y="20"/>
                    <a:pt x="2" y="17"/>
                    <a:pt x="2" y="14"/>
                  </a:cubicBezTo>
                  <a:cubicBezTo>
                    <a:pt x="2" y="11"/>
                    <a:pt x="0" y="7"/>
                    <a:pt x="3" y="6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3" y="1"/>
                    <a:pt x="8" y="0"/>
                    <a:pt x="11" y="2"/>
                  </a:cubicBezTo>
                  <a:cubicBezTo>
                    <a:pt x="12" y="4"/>
                    <a:pt x="12" y="7"/>
                    <a:pt x="12" y="10"/>
                  </a:cubicBezTo>
                  <a:cubicBezTo>
                    <a:pt x="12" y="12"/>
                    <a:pt x="12" y="13"/>
                    <a:pt x="12" y="15"/>
                  </a:cubicBezTo>
                  <a:cubicBezTo>
                    <a:pt x="12" y="18"/>
                    <a:pt x="11" y="21"/>
                    <a:pt x="11" y="25"/>
                  </a:cubicBezTo>
                  <a:cubicBezTo>
                    <a:pt x="11" y="26"/>
                    <a:pt x="12" y="26"/>
                    <a:pt x="12" y="27"/>
                  </a:cubicBezTo>
                  <a:cubicBezTo>
                    <a:pt x="12" y="27"/>
                    <a:pt x="12" y="28"/>
                    <a:pt x="12" y="29"/>
                  </a:cubicBezTo>
                  <a:cubicBezTo>
                    <a:pt x="12" y="30"/>
                    <a:pt x="12" y="31"/>
                    <a:pt x="12" y="31"/>
                  </a:cubicBezTo>
                  <a:cubicBezTo>
                    <a:pt x="12" y="32"/>
                    <a:pt x="11" y="33"/>
                    <a:pt x="11" y="34"/>
                  </a:cubicBezTo>
                  <a:cubicBezTo>
                    <a:pt x="11" y="35"/>
                    <a:pt x="12" y="36"/>
                    <a:pt x="12" y="37"/>
                  </a:cubicBezTo>
                  <a:cubicBezTo>
                    <a:pt x="13" y="38"/>
                    <a:pt x="12" y="39"/>
                    <a:pt x="12" y="39"/>
                  </a:cubicBezTo>
                  <a:cubicBezTo>
                    <a:pt x="12" y="40"/>
                    <a:pt x="12" y="41"/>
                    <a:pt x="12" y="42"/>
                  </a:cubicBezTo>
                  <a:cubicBezTo>
                    <a:pt x="12" y="43"/>
                    <a:pt x="12" y="44"/>
                    <a:pt x="12" y="45"/>
                  </a:cubicBezTo>
                  <a:cubicBezTo>
                    <a:pt x="12" y="46"/>
                    <a:pt x="13" y="48"/>
                    <a:pt x="13" y="50"/>
                  </a:cubicBezTo>
                  <a:cubicBezTo>
                    <a:pt x="14" y="52"/>
                    <a:pt x="15" y="53"/>
                    <a:pt x="15" y="55"/>
                  </a:cubicBezTo>
                  <a:cubicBezTo>
                    <a:pt x="19" y="56"/>
                    <a:pt x="20" y="58"/>
                    <a:pt x="24" y="56"/>
                  </a:cubicBezTo>
                  <a:cubicBezTo>
                    <a:pt x="25" y="56"/>
                    <a:pt x="26" y="55"/>
                    <a:pt x="26" y="53"/>
                  </a:cubicBezTo>
                  <a:cubicBezTo>
                    <a:pt x="28" y="53"/>
                    <a:pt x="28" y="52"/>
                    <a:pt x="28" y="50"/>
                  </a:cubicBezTo>
                  <a:cubicBezTo>
                    <a:pt x="28" y="47"/>
                    <a:pt x="28" y="43"/>
                    <a:pt x="29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6"/>
                    <a:pt x="29" y="36"/>
                    <a:pt x="29" y="35"/>
                  </a:cubicBezTo>
                  <a:cubicBezTo>
                    <a:pt x="29" y="33"/>
                    <a:pt x="30" y="32"/>
                    <a:pt x="29" y="31"/>
                  </a:cubicBezTo>
                  <a:cubicBezTo>
                    <a:pt x="29" y="30"/>
                    <a:pt x="29" y="29"/>
                    <a:pt x="29" y="29"/>
                  </a:cubicBezTo>
                  <a:cubicBezTo>
                    <a:pt x="29" y="23"/>
                    <a:pt x="28" y="16"/>
                    <a:pt x="28" y="9"/>
                  </a:cubicBezTo>
                  <a:cubicBezTo>
                    <a:pt x="28" y="8"/>
                    <a:pt x="29" y="7"/>
                    <a:pt x="29" y="6"/>
                  </a:cubicBezTo>
                  <a:cubicBezTo>
                    <a:pt x="29" y="6"/>
                    <a:pt x="29" y="5"/>
                    <a:pt x="29" y="4"/>
                  </a:cubicBezTo>
                  <a:cubicBezTo>
                    <a:pt x="29" y="4"/>
                    <a:pt x="32" y="1"/>
                    <a:pt x="33" y="0"/>
                  </a:cubicBezTo>
                  <a:cubicBezTo>
                    <a:pt x="35" y="0"/>
                    <a:pt x="38" y="1"/>
                    <a:pt x="38" y="2"/>
                  </a:cubicBezTo>
                  <a:cubicBezTo>
                    <a:pt x="39" y="3"/>
                    <a:pt x="38" y="3"/>
                    <a:pt x="38" y="4"/>
                  </a:cubicBezTo>
                  <a:cubicBezTo>
                    <a:pt x="38" y="5"/>
                    <a:pt x="39" y="5"/>
                    <a:pt x="39" y="6"/>
                  </a:cubicBezTo>
                  <a:cubicBezTo>
                    <a:pt x="39" y="7"/>
                    <a:pt x="39" y="10"/>
                    <a:pt x="38" y="11"/>
                  </a:cubicBezTo>
                  <a:cubicBezTo>
                    <a:pt x="38" y="12"/>
                    <a:pt x="39" y="13"/>
                    <a:pt x="39" y="13"/>
                  </a:cubicBezTo>
                  <a:cubicBezTo>
                    <a:pt x="40" y="15"/>
                    <a:pt x="39" y="16"/>
                    <a:pt x="39" y="18"/>
                  </a:cubicBezTo>
                  <a:cubicBezTo>
                    <a:pt x="38" y="22"/>
                    <a:pt x="40" y="25"/>
                    <a:pt x="39" y="28"/>
                  </a:cubicBezTo>
                  <a:cubicBezTo>
                    <a:pt x="38" y="29"/>
                    <a:pt x="39" y="29"/>
                    <a:pt x="39" y="30"/>
                  </a:cubicBezTo>
                  <a:cubicBezTo>
                    <a:pt x="39" y="32"/>
                    <a:pt x="38" y="33"/>
                    <a:pt x="39" y="35"/>
                  </a:cubicBezTo>
                  <a:cubicBezTo>
                    <a:pt x="39" y="36"/>
                    <a:pt x="39" y="36"/>
                    <a:pt x="39" y="37"/>
                  </a:cubicBezTo>
                  <a:cubicBezTo>
                    <a:pt x="40" y="41"/>
                    <a:pt x="39" y="47"/>
                    <a:pt x="39" y="52"/>
                  </a:cubicBezTo>
                  <a:cubicBezTo>
                    <a:pt x="38" y="52"/>
                    <a:pt x="37" y="53"/>
                    <a:pt x="3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0C08F948-24D7-4B1B-85E7-463D0940FEA4}"/>
              </a:ext>
            </a:extLst>
          </p:cNvPr>
          <p:cNvSpPr txBox="1"/>
          <p:nvPr/>
        </p:nvSpPr>
        <p:spPr>
          <a:xfrm>
            <a:off x="5359401" y="2346206"/>
            <a:ext cx="37534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2F67A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</a:t>
            </a: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DF731159-FE77-41E6-B73E-84E6BD1A1ABE}"/>
              </a:ext>
            </a:extLst>
          </p:cNvPr>
          <p:cNvCxnSpPr>
            <a:cxnSpLocks/>
          </p:cNvCxnSpPr>
          <p:nvPr/>
        </p:nvCxnSpPr>
        <p:spPr>
          <a:xfrm>
            <a:off x="4772026" y="3427055"/>
            <a:ext cx="7419975" cy="0"/>
          </a:xfrm>
          <a:prstGeom prst="line">
            <a:avLst/>
          </a:prstGeom>
          <a:ln>
            <a:solidFill>
              <a:srgbClr val="2F67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ACE8A0CC-4D2F-40C7-8AF0-543FC5A09113}"/>
              </a:ext>
            </a:extLst>
          </p:cNvPr>
          <p:cNvSpPr txBox="1"/>
          <p:nvPr/>
        </p:nvSpPr>
        <p:spPr>
          <a:xfrm>
            <a:off x="5359400" y="3646132"/>
            <a:ext cx="1907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marR="0" lvl="0" indent="-34289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F67A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课题背景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727438C6-2C3E-4180-8E56-D83D7562E547}"/>
              </a:ext>
            </a:extLst>
          </p:cNvPr>
          <p:cNvSpPr txBox="1"/>
          <p:nvPr/>
        </p:nvSpPr>
        <p:spPr>
          <a:xfrm>
            <a:off x="7236113" y="3646132"/>
            <a:ext cx="1907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marR="0" lvl="0" indent="-34289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F67A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相关研究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D7008460-BD53-422B-A064-81637435FD6F}"/>
              </a:ext>
            </a:extLst>
          </p:cNvPr>
          <p:cNvSpPr txBox="1"/>
          <p:nvPr/>
        </p:nvSpPr>
        <p:spPr>
          <a:xfrm>
            <a:off x="5359400" y="4046241"/>
            <a:ext cx="1907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marR="0" lvl="0" indent="-342891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F67A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研究综述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0C08F948-24D7-4B1B-85E7-463D0940FEA4}"/>
              </a:ext>
            </a:extLst>
          </p:cNvPr>
          <p:cNvSpPr txBox="1"/>
          <p:nvPr/>
        </p:nvSpPr>
        <p:spPr>
          <a:xfrm>
            <a:off x="718085" y="2765335"/>
            <a:ext cx="37534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1" u="none" strike="noStrike" kern="1200" cap="none" spc="0" normalizeH="0" baseline="0" noProof="0" dirty="0">
                <a:ln>
                  <a:noFill/>
                </a:ln>
                <a:solidFill>
                  <a:srgbClr val="FBFBFB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PART</a:t>
            </a:r>
            <a:r>
              <a:rPr kumimoji="0" lang="en-US" altLang="zh-CN" sz="4400" b="0" i="1" u="none" strike="noStrike" kern="1200" cap="none" spc="0" normalizeH="0" baseline="0" noProof="0" dirty="0">
                <a:ln>
                  <a:noFill/>
                </a:ln>
                <a:solidFill>
                  <a:srgbClr val="FBFBFB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8800" b="1" i="1" u="none" strike="noStrike" kern="1200" cap="none" spc="0" normalizeH="0" baseline="0" noProof="0" dirty="0">
                <a:ln>
                  <a:noFill/>
                </a:ln>
                <a:solidFill>
                  <a:srgbClr val="FBFBFB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zh-CN" altLang="en-US" sz="8800" b="1" i="1" u="none" strike="noStrike" kern="1200" cap="none" spc="0" normalizeH="0" baseline="0" noProof="0" dirty="0">
              <a:ln>
                <a:noFill/>
              </a:ln>
              <a:solidFill>
                <a:srgbClr val="FBFBFB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3" name="Author">
            <a:extLst>
              <a:ext uri="{FF2B5EF4-FFF2-40B4-BE49-F238E27FC236}">
                <a16:creationId xmlns:a16="http://schemas.microsoft.com/office/drawing/2014/main" xmlns="" id="{A53990DA-A700-4F6E-825E-6C33274B7C98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李兴兴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627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2CDE6A7-D00A-4CF7-95CC-EECBC82D6C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"/>
            <a:ext cx="12192003" cy="685799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01003" y="296444"/>
            <a:ext cx="2657788" cy="461665"/>
            <a:chOff x="383586" y="357402"/>
            <a:chExt cx="2657788" cy="46166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500DA5F9-7E69-4260-90C9-844A9FE80BFD}"/>
                </a:ext>
              </a:extLst>
            </p:cNvPr>
            <p:cNvSpPr txBox="1"/>
            <p:nvPr/>
          </p:nvSpPr>
          <p:spPr>
            <a:xfrm>
              <a:off x="899881" y="357402"/>
              <a:ext cx="2141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2F67A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选题背景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383586" y="377928"/>
              <a:ext cx="516296" cy="420614"/>
              <a:chOff x="383586" y="377928"/>
              <a:chExt cx="516296" cy="42061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83587" y="377928"/>
                <a:ext cx="516294" cy="420614"/>
              </a:xfrm>
              <a:prstGeom prst="hexagon">
                <a:avLst>
                  <a:gd name="adj" fmla="val 30112"/>
                  <a:gd name="vf" fmla="val 115470"/>
                </a:avLst>
              </a:prstGeom>
              <a:solidFill>
                <a:srgbClr val="014590">
                  <a:alpha val="8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500DA5F9-7E69-4260-90C9-844A9FE80BFD}"/>
                  </a:ext>
                </a:extLst>
              </p:cNvPr>
              <p:cNvSpPr txBox="1"/>
              <p:nvPr/>
            </p:nvSpPr>
            <p:spPr>
              <a:xfrm>
                <a:off x="383586" y="388180"/>
                <a:ext cx="5162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DFDFD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01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DFDF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8" name="六边形 7"/>
            <p:cNvSpPr/>
            <p:nvPr/>
          </p:nvSpPr>
          <p:spPr>
            <a:xfrm>
              <a:off x="383586" y="377928"/>
              <a:ext cx="2107065" cy="420614"/>
            </a:xfrm>
            <a:prstGeom prst="hexagon">
              <a:avLst>
                <a:gd name="adj" fmla="val 30112"/>
                <a:gd name="vf" fmla="val 115470"/>
              </a:avLst>
            </a:prstGeom>
            <a:noFill/>
            <a:ln>
              <a:solidFill>
                <a:srgbClr val="2E66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0" name="Author">
            <a:extLst>
              <a:ext uri="{FF2B5EF4-FFF2-40B4-BE49-F238E27FC236}">
                <a16:creationId xmlns:a16="http://schemas.microsoft.com/office/drawing/2014/main" xmlns="" id="{46CC587A-1F28-4BCA-9999-1AB9719FF06D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李兴兴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124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FE699B87-DC31-4BA0-838B-E8930268B3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07" b="55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8" name="任意多边形 107"/>
          <p:cNvSpPr/>
          <p:nvPr/>
        </p:nvSpPr>
        <p:spPr>
          <a:xfrm>
            <a:off x="0" y="0"/>
            <a:ext cx="7899400" cy="6858000"/>
          </a:xfrm>
          <a:custGeom>
            <a:avLst/>
            <a:gdLst>
              <a:gd name="connsiteX0" fmla="*/ 0 w 7899400"/>
              <a:gd name="connsiteY0" fmla="*/ 0 h 6858000"/>
              <a:gd name="connsiteX1" fmla="*/ 3409947 w 7899400"/>
              <a:gd name="connsiteY1" fmla="*/ 0 h 6858000"/>
              <a:gd name="connsiteX2" fmla="*/ 7899400 w 7899400"/>
              <a:gd name="connsiteY2" fmla="*/ 6858000 h 6858000"/>
              <a:gd name="connsiteX3" fmla="*/ 0 w 7899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99400" h="6858000">
                <a:moveTo>
                  <a:pt x="0" y="0"/>
                </a:moveTo>
                <a:lnTo>
                  <a:pt x="3409947" y="0"/>
                </a:lnTo>
                <a:lnTo>
                  <a:pt x="7899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14590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7C375886-8BCD-4E80-B1C2-066C60610C4B}"/>
              </a:ext>
            </a:extLst>
          </p:cNvPr>
          <p:cNvGrpSpPr/>
          <p:nvPr/>
        </p:nvGrpSpPr>
        <p:grpSpPr>
          <a:xfrm>
            <a:off x="703173" y="802858"/>
            <a:ext cx="1301424" cy="1301423"/>
            <a:chOff x="4443682" y="2146980"/>
            <a:chExt cx="1843314" cy="1843314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AAF4805D-BD0A-4A32-BCDC-889FF6332636}"/>
                </a:ext>
              </a:extLst>
            </p:cNvPr>
            <p:cNvSpPr/>
            <p:nvPr/>
          </p:nvSpPr>
          <p:spPr>
            <a:xfrm>
              <a:off x="4443682" y="2146980"/>
              <a:ext cx="1843314" cy="184331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191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72" name="Group 4">
              <a:extLst>
                <a:ext uri="{FF2B5EF4-FFF2-40B4-BE49-F238E27FC236}">
                  <a16:creationId xmlns:a16="http://schemas.microsoft.com/office/drawing/2014/main" xmlns="" id="{85C8786A-5CDD-4B69-91C0-65AB5CCDF7E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634678" y="2356193"/>
              <a:ext cx="1461322" cy="1424888"/>
              <a:chOff x="2287" y="1164"/>
              <a:chExt cx="1444" cy="1408"/>
            </a:xfrm>
            <a:solidFill>
              <a:srgbClr val="014590"/>
            </a:solidFill>
          </p:grpSpPr>
          <p:sp>
            <p:nvSpPr>
              <p:cNvPr id="73" name="Freeform 5">
                <a:extLst>
                  <a:ext uri="{FF2B5EF4-FFF2-40B4-BE49-F238E27FC236}">
                    <a16:creationId xmlns:a16="http://schemas.microsoft.com/office/drawing/2014/main" xmlns="" id="{869BE0EE-930E-44F9-BCE1-D78C5D272D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87" y="1164"/>
                <a:ext cx="1444" cy="1408"/>
              </a:xfrm>
              <a:custGeom>
                <a:avLst/>
                <a:gdLst>
                  <a:gd name="T0" fmla="*/ 624 w 693"/>
                  <a:gd name="T1" fmla="*/ 138 h 677"/>
                  <a:gd name="T2" fmla="*/ 676 w 693"/>
                  <a:gd name="T3" fmla="*/ 240 h 677"/>
                  <a:gd name="T4" fmla="*/ 686 w 693"/>
                  <a:gd name="T5" fmla="*/ 401 h 677"/>
                  <a:gd name="T6" fmla="*/ 646 w 693"/>
                  <a:gd name="T7" fmla="*/ 509 h 677"/>
                  <a:gd name="T8" fmla="*/ 551 w 693"/>
                  <a:gd name="T9" fmla="*/ 613 h 677"/>
                  <a:gd name="T10" fmla="*/ 451 w 693"/>
                  <a:gd name="T11" fmla="*/ 660 h 677"/>
                  <a:gd name="T12" fmla="*/ 269 w 693"/>
                  <a:gd name="T13" fmla="*/ 667 h 677"/>
                  <a:gd name="T14" fmla="*/ 189 w 693"/>
                  <a:gd name="T15" fmla="*/ 639 h 677"/>
                  <a:gd name="T16" fmla="*/ 53 w 693"/>
                  <a:gd name="T17" fmla="*/ 520 h 677"/>
                  <a:gd name="T18" fmla="*/ 10 w 693"/>
                  <a:gd name="T19" fmla="*/ 422 h 677"/>
                  <a:gd name="T20" fmla="*/ 8 w 693"/>
                  <a:gd name="T21" fmla="*/ 272 h 677"/>
                  <a:gd name="T22" fmla="*/ 47 w 693"/>
                  <a:gd name="T23" fmla="*/ 167 h 677"/>
                  <a:gd name="T24" fmla="*/ 154 w 693"/>
                  <a:gd name="T25" fmla="*/ 56 h 677"/>
                  <a:gd name="T26" fmla="*/ 264 w 693"/>
                  <a:gd name="T27" fmla="*/ 9 h 677"/>
                  <a:gd name="T28" fmla="*/ 391 w 693"/>
                  <a:gd name="T29" fmla="*/ 4 h 677"/>
                  <a:gd name="T30" fmla="*/ 514 w 693"/>
                  <a:gd name="T31" fmla="*/ 60 h 677"/>
                  <a:gd name="T32" fmla="*/ 431 w 693"/>
                  <a:gd name="T33" fmla="*/ 25 h 677"/>
                  <a:gd name="T34" fmla="*/ 273 w 693"/>
                  <a:gd name="T35" fmla="*/ 23 h 677"/>
                  <a:gd name="T36" fmla="*/ 174 w 693"/>
                  <a:gd name="T37" fmla="*/ 61 h 677"/>
                  <a:gd name="T38" fmla="*/ 53 w 693"/>
                  <a:gd name="T39" fmla="*/ 189 h 677"/>
                  <a:gd name="T40" fmla="*/ 17 w 693"/>
                  <a:gd name="T41" fmla="*/ 352 h 677"/>
                  <a:gd name="T42" fmla="*/ 41 w 693"/>
                  <a:gd name="T43" fmla="*/ 462 h 677"/>
                  <a:gd name="T44" fmla="*/ 102 w 693"/>
                  <a:gd name="T45" fmla="*/ 557 h 677"/>
                  <a:gd name="T46" fmla="*/ 196 w 693"/>
                  <a:gd name="T47" fmla="*/ 627 h 677"/>
                  <a:gd name="T48" fmla="*/ 302 w 693"/>
                  <a:gd name="T49" fmla="*/ 658 h 677"/>
                  <a:gd name="T50" fmla="*/ 430 w 693"/>
                  <a:gd name="T51" fmla="*/ 651 h 677"/>
                  <a:gd name="T52" fmla="*/ 552 w 693"/>
                  <a:gd name="T53" fmla="*/ 593 h 677"/>
                  <a:gd name="T54" fmla="*/ 637 w 693"/>
                  <a:gd name="T55" fmla="*/ 495 h 677"/>
                  <a:gd name="T56" fmla="*/ 672 w 693"/>
                  <a:gd name="T57" fmla="*/ 397 h 677"/>
                  <a:gd name="T58" fmla="*/ 673 w 693"/>
                  <a:gd name="T59" fmla="*/ 292 h 677"/>
                  <a:gd name="T60" fmla="*/ 638 w 693"/>
                  <a:gd name="T61" fmla="*/ 250 h 677"/>
                  <a:gd name="T62" fmla="*/ 541 w 693"/>
                  <a:gd name="T63" fmla="*/ 289 h 677"/>
                  <a:gd name="T64" fmla="*/ 525 w 693"/>
                  <a:gd name="T65" fmla="*/ 401 h 677"/>
                  <a:gd name="T66" fmla="*/ 468 w 693"/>
                  <a:gd name="T67" fmla="*/ 473 h 677"/>
                  <a:gd name="T68" fmla="*/ 517 w 693"/>
                  <a:gd name="T69" fmla="*/ 399 h 677"/>
                  <a:gd name="T70" fmla="*/ 517 w 693"/>
                  <a:gd name="T71" fmla="*/ 278 h 677"/>
                  <a:gd name="T72" fmla="*/ 482 w 693"/>
                  <a:gd name="T73" fmla="*/ 292 h 677"/>
                  <a:gd name="T74" fmla="*/ 458 w 693"/>
                  <a:gd name="T75" fmla="*/ 332 h 677"/>
                  <a:gd name="T76" fmla="*/ 407 w 693"/>
                  <a:gd name="T77" fmla="*/ 404 h 677"/>
                  <a:gd name="T78" fmla="*/ 370 w 693"/>
                  <a:gd name="T79" fmla="*/ 483 h 677"/>
                  <a:gd name="T80" fmla="*/ 320 w 693"/>
                  <a:gd name="T81" fmla="*/ 466 h 677"/>
                  <a:gd name="T82" fmla="*/ 268 w 693"/>
                  <a:gd name="T83" fmla="*/ 385 h 677"/>
                  <a:gd name="T84" fmla="*/ 263 w 693"/>
                  <a:gd name="T85" fmla="*/ 328 h 677"/>
                  <a:gd name="T86" fmla="*/ 207 w 693"/>
                  <a:gd name="T87" fmla="*/ 282 h 677"/>
                  <a:gd name="T88" fmla="*/ 164 w 693"/>
                  <a:gd name="T89" fmla="*/ 338 h 677"/>
                  <a:gd name="T90" fmla="*/ 208 w 693"/>
                  <a:gd name="T91" fmla="*/ 457 h 677"/>
                  <a:gd name="T92" fmla="*/ 179 w 693"/>
                  <a:gd name="T93" fmla="*/ 430 h 677"/>
                  <a:gd name="T94" fmla="*/ 155 w 693"/>
                  <a:gd name="T95" fmla="*/ 323 h 677"/>
                  <a:gd name="T96" fmla="*/ 201 w 693"/>
                  <a:gd name="T97" fmla="*/ 219 h 677"/>
                  <a:gd name="T98" fmla="*/ 285 w 693"/>
                  <a:gd name="T99" fmla="*/ 162 h 677"/>
                  <a:gd name="T100" fmla="*/ 415 w 693"/>
                  <a:gd name="T101" fmla="*/ 164 h 677"/>
                  <a:gd name="T102" fmla="*/ 497 w 693"/>
                  <a:gd name="T103" fmla="*/ 226 h 677"/>
                  <a:gd name="T104" fmla="*/ 563 w 693"/>
                  <a:gd name="T105" fmla="*/ 236 h 677"/>
                  <a:gd name="T106" fmla="*/ 594 w 693"/>
                  <a:gd name="T107" fmla="*/ 219 h 677"/>
                  <a:gd name="T108" fmla="*/ 617 w 693"/>
                  <a:gd name="T109" fmla="*/ 153 h 677"/>
                  <a:gd name="T110" fmla="*/ 483 w 693"/>
                  <a:gd name="T111" fmla="*/ 223 h 677"/>
                  <a:gd name="T112" fmla="*/ 421 w 693"/>
                  <a:gd name="T113" fmla="*/ 176 h 677"/>
                  <a:gd name="T114" fmla="*/ 319 w 693"/>
                  <a:gd name="T115" fmla="*/ 162 h 677"/>
                  <a:gd name="T116" fmla="*/ 219 w 693"/>
                  <a:gd name="T117" fmla="*/ 212 h 677"/>
                  <a:gd name="T118" fmla="*/ 299 w 693"/>
                  <a:gd name="T119" fmla="*/ 268 h 677"/>
                  <a:gd name="T120" fmla="*/ 367 w 693"/>
                  <a:gd name="T121" fmla="*/ 251 h 677"/>
                  <a:gd name="T122" fmla="*/ 452 w 693"/>
                  <a:gd name="T123" fmla="*/ 253 h 677"/>
                  <a:gd name="T124" fmla="*/ 532 w 693"/>
                  <a:gd name="T125" fmla="*/ 272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93" h="677">
                    <a:moveTo>
                      <a:pt x="528" y="51"/>
                    </a:moveTo>
                    <a:cubicBezTo>
                      <a:pt x="529" y="52"/>
                      <a:pt x="529" y="51"/>
                      <a:pt x="530" y="51"/>
                    </a:cubicBezTo>
                    <a:cubicBezTo>
                      <a:pt x="532" y="54"/>
                      <a:pt x="537" y="54"/>
                      <a:pt x="538" y="57"/>
                    </a:cubicBezTo>
                    <a:cubicBezTo>
                      <a:pt x="541" y="57"/>
                      <a:pt x="542" y="60"/>
                      <a:pt x="544" y="60"/>
                    </a:cubicBezTo>
                    <a:cubicBezTo>
                      <a:pt x="546" y="61"/>
                      <a:pt x="547" y="63"/>
                      <a:pt x="549" y="63"/>
                    </a:cubicBezTo>
                    <a:cubicBezTo>
                      <a:pt x="551" y="66"/>
                      <a:pt x="554" y="67"/>
                      <a:pt x="555" y="70"/>
                    </a:cubicBezTo>
                    <a:cubicBezTo>
                      <a:pt x="558" y="70"/>
                      <a:pt x="560" y="72"/>
                      <a:pt x="562" y="75"/>
                    </a:cubicBezTo>
                    <a:cubicBezTo>
                      <a:pt x="565" y="76"/>
                      <a:pt x="568" y="79"/>
                      <a:pt x="571" y="81"/>
                    </a:cubicBezTo>
                    <a:cubicBezTo>
                      <a:pt x="572" y="82"/>
                      <a:pt x="572" y="83"/>
                      <a:pt x="572" y="84"/>
                    </a:cubicBezTo>
                    <a:cubicBezTo>
                      <a:pt x="573" y="84"/>
                      <a:pt x="574" y="84"/>
                      <a:pt x="574" y="84"/>
                    </a:cubicBezTo>
                    <a:cubicBezTo>
                      <a:pt x="577" y="88"/>
                      <a:pt x="582" y="89"/>
                      <a:pt x="584" y="93"/>
                    </a:cubicBezTo>
                    <a:cubicBezTo>
                      <a:pt x="587" y="94"/>
                      <a:pt x="589" y="97"/>
                      <a:pt x="591" y="100"/>
                    </a:cubicBezTo>
                    <a:cubicBezTo>
                      <a:pt x="594" y="102"/>
                      <a:pt x="597" y="104"/>
                      <a:pt x="598" y="108"/>
                    </a:cubicBezTo>
                    <a:cubicBezTo>
                      <a:pt x="602" y="112"/>
                      <a:pt x="606" y="116"/>
                      <a:pt x="609" y="119"/>
                    </a:cubicBezTo>
                    <a:cubicBezTo>
                      <a:pt x="609" y="120"/>
                      <a:pt x="608" y="120"/>
                      <a:pt x="608" y="121"/>
                    </a:cubicBezTo>
                    <a:cubicBezTo>
                      <a:pt x="609" y="122"/>
                      <a:pt x="610" y="121"/>
                      <a:pt x="611" y="122"/>
                    </a:cubicBezTo>
                    <a:cubicBezTo>
                      <a:pt x="612" y="124"/>
                      <a:pt x="614" y="125"/>
                      <a:pt x="615" y="126"/>
                    </a:cubicBezTo>
                    <a:cubicBezTo>
                      <a:pt x="616" y="127"/>
                      <a:pt x="617" y="128"/>
                      <a:pt x="617" y="129"/>
                    </a:cubicBezTo>
                    <a:cubicBezTo>
                      <a:pt x="618" y="130"/>
                      <a:pt x="618" y="130"/>
                      <a:pt x="618" y="131"/>
                    </a:cubicBezTo>
                    <a:cubicBezTo>
                      <a:pt x="619" y="132"/>
                      <a:pt x="619" y="132"/>
                      <a:pt x="620" y="132"/>
                    </a:cubicBezTo>
                    <a:cubicBezTo>
                      <a:pt x="621" y="133"/>
                      <a:pt x="622" y="136"/>
                      <a:pt x="624" y="138"/>
                    </a:cubicBezTo>
                    <a:cubicBezTo>
                      <a:pt x="624" y="138"/>
                      <a:pt x="625" y="139"/>
                      <a:pt x="626" y="140"/>
                    </a:cubicBezTo>
                    <a:cubicBezTo>
                      <a:pt x="626" y="140"/>
                      <a:pt x="626" y="141"/>
                      <a:pt x="626" y="141"/>
                    </a:cubicBezTo>
                    <a:cubicBezTo>
                      <a:pt x="627" y="142"/>
                      <a:pt x="628" y="142"/>
                      <a:pt x="628" y="142"/>
                    </a:cubicBezTo>
                    <a:cubicBezTo>
                      <a:pt x="629" y="143"/>
                      <a:pt x="629" y="144"/>
                      <a:pt x="630" y="144"/>
                    </a:cubicBezTo>
                    <a:cubicBezTo>
                      <a:pt x="630" y="145"/>
                      <a:pt x="630" y="145"/>
                      <a:pt x="630" y="146"/>
                    </a:cubicBezTo>
                    <a:cubicBezTo>
                      <a:pt x="634" y="151"/>
                      <a:pt x="638" y="156"/>
                      <a:pt x="641" y="162"/>
                    </a:cubicBezTo>
                    <a:cubicBezTo>
                      <a:pt x="642" y="163"/>
                      <a:pt x="642" y="164"/>
                      <a:pt x="643" y="164"/>
                    </a:cubicBezTo>
                    <a:cubicBezTo>
                      <a:pt x="643" y="166"/>
                      <a:pt x="644" y="168"/>
                      <a:pt x="645" y="169"/>
                    </a:cubicBezTo>
                    <a:cubicBezTo>
                      <a:pt x="646" y="172"/>
                      <a:pt x="649" y="174"/>
                      <a:pt x="650" y="177"/>
                    </a:cubicBezTo>
                    <a:cubicBezTo>
                      <a:pt x="650" y="177"/>
                      <a:pt x="650" y="178"/>
                      <a:pt x="650" y="179"/>
                    </a:cubicBezTo>
                    <a:cubicBezTo>
                      <a:pt x="651" y="180"/>
                      <a:pt x="652" y="180"/>
                      <a:pt x="652" y="181"/>
                    </a:cubicBezTo>
                    <a:cubicBezTo>
                      <a:pt x="652" y="182"/>
                      <a:pt x="652" y="182"/>
                      <a:pt x="652" y="183"/>
                    </a:cubicBezTo>
                    <a:cubicBezTo>
                      <a:pt x="654" y="187"/>
                      <a:pt x="656" y="190"/>
                      <a:pt x="658" y="193"/>
                    </a:cubicBezTo>
                    <a:cubicBezTo>
                      <a:pt x="659" y="195"/>
                      <a:pt x="660" y="198"/>
                      <a:pt x="661" y="200"/>
                    </a:cubicBezTo>
                    <a:cubicBezTo>
                      <a:pt x="660" y="202"/>
                      <a:pt x="662" y="202"/>
                      <a:pt x="663" y="204"/>
                    </a:cubicBezTo>
                    <a:cubicBezTo>
                      <a:pt x="663" y="204"/>
                      <a:pt x="663" y="205"/>
                      <a:pt x="664" y="206"/>
                    </a:cubicBezTo>
                    <a:cubicBezTo>
                      <a:pt x="665" y="209"/>
                      <a:pt x="667" y="214"/>
                      <a:pt x="669" y="218"/>
                    </a:cubicBezTo>
                    <a:cubicBezTo>
                      <a:pt x="669" y="218"/>
                      <a:pt x="670" y="219"/>
                      <a:pt x="670" y="220"/>
                    </a:cubicBezTo>
                    <a:cubicBezTo>
                      <a:pt x="671" y="222"/>
                      <a:pt x="671" y="225"/>
                      <a:pt x="673" y="226"/>
                    </a:cubicBezTo>
                    <a:cubicBezTo>
                      <a:pt x="672" y="229"/>
                      <a:pt x="674" y="230"/>
                      <a:pt x="674" y="231"/>
                    </a:cubicBezTo>
                    <a:cubicBezTo>
                      <a:pt x="675" y="234"/>
                      <a:pt x="676" y="237"/>
                      <a:pt x="676" y="240"/>
                    </a:cubicBezTo>
                    <a:cubicBezTo>
                      <a:pt x="677" y="241"/>
                      <a:pt x="678" y="242"/>
                      <a:pt x="678" y="244"/>
                    </a:cubicBezTo>
                    <a:cubicBezTo>
                      <a:pt x="678" y="245"/>
                      <a:pt x="678" y="246"/>
                      <a:pt x="678" y="247"/>
                    </a:cubicBezTo>
                    <a:cubicBezTo>
                      <a:pt x="679" y="248"/>
                      <a:pt x="679" y="248"/>
                      <a:pt x="680" y="249"/>
                    </a:cubicBezTo>
                    <a:cubicBezTo>
                      <a:pt x="680" y="250"/>
                      <a:pt x="680" y="252"/>
                      <a:pt x="680" y="253"/>
                    </a:cubicBezTo>
                    <a:cubicBezTo>
                      <a:pt x="681" y="254"/>
                      <a:pt x="682" y="256"/>
                      <a:pt x="682" y="257"/>
                    </a:cubicBezTo>
                    <a:cubicBezTo>
                      <a:pt x="682" y="258"/>
                      <a:pt x="682" y="259"/>
                      <a:pt x="682" y="260"/>
                    </a:cubicBezTo>
                    <a:cubicBezTo>
                      <a:pt x="683" y="266"/>
                      <a:pt x="685" y="273"/>
                      <a:pt x="686" y="278"/>
                    </a:cubicBezTo>
                    <a:cubicBezTo>
                      <a:pt x="686" y="280"/>
                      <a:pt x="687" y="281"/>
                      <a:pt x="687" y="282"/>
                    </a:cubicBezTo>
                    <a:cubicBezTo>
                      <a:pt x="687" y="283"/>
                      <a:pt x="687" y="284"/>
                      <a:pt x="687" y="286"/>
                    </a:cubicBezTo>
                    <a:cubicBezTo>
                      <a:pt x="687" y="286"/>
                      <a:pt x="688" y="287"/>
                      <a:pt x="688" y="288"/>
                    </a:cubicBezTo>
                    <a:cubicBezTo>
                      <a:pt x="688" y="289"/>
                      <a:pt x="688" y="291"/>
                      <a:pt x="688" y="292"/>
                    </a:cubicBezTo>
                    <a:cubicBezTo>
                      <a:pt x="688" y="294"/>
                      <a:pt x="690" y="296"/>
                      <a:pt x="689" y="298"/>
                    </a:cubicBezTo>
                    <a:cubicBezTo>
                      <a:pt x="691" y="302"/>
                      <a:pt x="689" y="310"/>
                      <a:pt x="691" y="313"/>
                    </a:cubicBezTo>
                    <a:cubicBezTo>
                      <a:pt x="692" y="330"/>
                      <a:pt x="693" y="347"/>
                      <a:pt x="692" y="364"/>
                    </a:cubicBezTo>
                    <a:cubicBezTo>
                      <a:pt x="691" y="366"/>
                      <a:pt x="691" y="368"/>
                      <a:pt x="690" y="370"/>
                    </a:cubicBezTo>
                    <a:cubicBezTo>
                      <a:pt x="690" y="371"/>
                      <a:pt x="690" y="372"/>
                      <a:pt x="690" y="373"/>
                    </a:cubicBezTo>
                    <a:cubicBezTo>
                      <a:pt x="690" y="376"/>
                      <a:pt x="689" y="378"/>
                      <a:pt x="689" y="381"/>
                    </a:cubicBezTo>
                    <a:cubicBezTo>
                      <a:pt x="688" y="385"/>
                      <a:pt x="689" y="389"/>
                      <a:pt x="688" y="392"/>
                    </a:cubicBezTo>
                    <a:cubicBezTo>
                      <a:pt x="688" y="393"/>
                      <a:pt x="687" y="394"/>
                      <a:pt x="687" y="395"/>
                    </a:cubicBezTo>
                    <a:cubicBezTo>
                      <a:pt x="687" y="396"/>
                      <a:pt x="687" y="397"/>
                      <a:pt x="687" y="398"/>
                    </a:cubicBezTo>
                    <a:cubicBezTo>
                      <a:pt x="687" y="399"/>
                      <a:pt x="686" y="400"/>
                      <a:pt x="686" y="401"/>
                    </a:cubicBezTo>
                    <a:cubicBezTo>
                      <a:pt x="685" y="402"/>
                      <a:pt x="686" y="402"/>
                      <a:pt x="686" y="403"/>
                    </a:cubicBezTo>
                    <a:cubicBezTo>
                      <a:pt x="685" y="406"/>
                      <a:pt x="684" y="408"/>
                      <a:pt x="683" y="410"/>
                    </a:cubicBezTo>
                    <a:cubicBezTo>
                      <a:pt x="684" y="412"/>
                      <a:pt x="683" y="413"/>
                      <a:pt x="683" y="415"/>
                    </a:cubicBezTo>
                    <a:cubicBezTo>
                      <a:pt x="682" y="416"/>
                      <a:pt x="683" y="417"/>
                      <a:pt x="683" y="418"/>
                    </a:cubicBezTo>
                    <a:cubicBezTo>
                      <a:pt x="682" y="420"/>
                      <a:pt x="681" y="422"/>
                      <a:pt x="680" y="425"/>
                    </a:cubicBezTo>
                    <a:cubicBezTo>
                      <a:pt x="679" y="428"/>
                      <a:pt x="679" y="431"/>
                      <a:pt x="678" y="434"/>
                    </a:cubicBezTo>
                    <a:cubicBezTo>
                      <a:pt x="678" y="435"/>
                      <a:pt x="677" y="437"/>
                      <a:pt x="676" y="439"/>
                    </a:cubicBezTo>
                    <a:cubicBezTo>
                      <a:pt x="676" y="440"/>
                      <a:pt x="676" y="441"/>
                      <a:pt x="676" y="442"/>
                    </a:cubicBezTo>
                    <a:cubicBezTo>
                      <a:pt x="676" y="443"/>
                      <a:pt x="674" y="446"/>
                      <a:pt x="674" y="448"/>
                    </a:cubicBezTo>
                    <a:cubicBezTo>
                      <a:pt x="672" y="452"/>
                      <a:pt x="671" y="457"/>
                      <a:pt x="669" y="461"/>
                    </a:cubicBezTo>
                    <a:cubicBezTo>
                      <a:pt x="670" y="463"/>
                      <a:pt x="668" y="464"/>
                      <a:pt x="667" y="465"/>
                    </a:cubicBezTo>
                    <a:cubicBezTo>
                      <a:pt x="668" y="468"/>
                      <a:pt x="665" y="470"/>
                      <a:pt x="664" y="472"/>
                    </a:cubicBezTo>
                    <a:cubicBezTo>
                      <a:pt x="663" y="474"/>
                      <a:pt x="663" y="476"/>
                      <a:pt x="663" y="478"/>
                    </a:cubicBezTo>
                    <a:cubicBezTo>
                      <a:pt x="662" y="479"/>
                      <a:pt x="660" y="481"/>
                      <a:pt x="660" y="482"/>
                    </a:cubicBezTo>
                    <a:cubicBezTo>
                      <a:pt x="659" y="485"/>
                      <a:pt x="659" y="487"/>
                      <a:pt x="657" y="488"/>
                    </a:cubicBezTo>
                    <a:cubicBezTo>
                      <a:pt x="657" y="489"/>
                      <a:pt x="657" y="490"/>
                      <a:pt x="657" y="490"/>
                    </a:cubicBezTo>
                    <a:cubicBezTo>
                      <a:pt x="656" y="491"/>
                      <a:pt x="655" y="492"/>
                      <a:pt x="655" y="494"/>
                    </a:cubicBezTo>
                    <a:cubicBezTo>
                      <a:pt x="654" y="494"/>
                      <a:pt x="653" y="494"/>
                      <a:pt x="653" y="495"/>
                    </a:cubicBezTo>
                    <a:cubicBezTo>
                      <a:pt x="653" y="496"/>
                      <a:pt x="653" y="496"/>
                      <a:pt x="652" y="497"/>
                    </a:cubicBezTo>
                    <a:cubicBezTo>
                      <a:pt x="651" y="499"/>
                      <a:pt x="650" y="501"/>
                      <a:pt x="649" y="503"/>
                    </a:cubicBezTo>
                    <a:cubicBezTo>
                      <a:pt x="648" y="505"/>
                      <a:pt x="647" y="507"/>
                      <a:pt x="646" y="509"/>
                    </a:cubicBezTo>
                    <a:cubicBezTo>
                      <a:pt x="644" y="514"/>
                      <a:pt x="639" y="517"/>
                      <a:pt x="638" y="523"/>
                    </a:cubicBezTo>
                    <a:cubicBezTo>
                      <a:pt x="634" y="526"/>
                      <a:pt x="632" y="532"/>
                      <a:pt x="628" y="535"/>
                    </a:cubicBezTo>
                    <a:cubicBezTo>
                      <a:pt x="628" y="537"/>
                      <a:pt x="626" y="539"/>
                      <a:pt x="625" y="540"/>
                    </a:cubicBezTo>
                    <a:cubicBezTo>
                      <a:pt x="622" y="545"/>
                      <a:pt x="617" y="547"/>
                      <a:pt x="615" y="553"/>
                    </a:cubicBezTo>
                    <a:cubicBezTo>
                      <a:pt x="613" y="553"/>
                      <a:pt x="613" y="555"/>
                      <a:pt x="612" y="555"/>
                    </a:cubicBezTo>
                    <a:cubicBezTo>
                      <a:pt x="612" y="557"/>
                      <a:pt x="611" y="557"/>
                      <a:pt x="611" y="558"/>
                    </a:cubicBezTo>
                    <a:cubicBezTo>
                      <a:pt x="610" y="558"/>
                      <a:pt x="610" y="558"/>
                      <a:pt x="609" y="559"/>
                    </a:cubicBezTo>
                    <a:cubicBezTo>
                      <a:pt x="608" y="562"/>
                      <a:pt x="605" y="562"/>
                      <a:pt x="605" y="566"/>
                    </a:cubicBezTo>
                    <a:cubicBezTo>
                      <a:pt x="604" y="566"/>
                      <a:pt x="603" y="567"/>
                      <a:pt x="603" y="568"/>
                    </a:cubicBezTo>
                    <a:cubicBezTo>
                      <a:pt x="601" y="568"/>
                      <a:pt x="599" y="570"/>
                      <a:pt x="598" y="572"/>
                    </a:cubicBezTo>
                    <a:cubicBezTo>
                      <a:pt x="595" y="574"/>
                      <a:pt x="593" y="577"/>
                      <a:pt x="590" y="580"/>
                    </a:cubicBezTo>
                    <a:cubicBezTo>
                      <a:pt x="589" y="581"/>
                      <a:pt x="588" y="581"/>
                      <a:pt x="587" y="583"/>
                    </a:cubicBezTo>
                    <a:cubicBezTo>
                      <a:pt x="586" y="583"/>
                      <a:pt x="586" y="584"/>
                      <a:pt x="585" y="585"/>
                    </a:cubicBezTo>
                    <a:cubicBezTo>
                      <a:pt x="584" y="585"/>
                      <a:pt x="583" y="585"/>
                      <a:pt x="583" y="586"/>
                    </a:cubicBezTo>
                    <a:cubicBezTo>
                      <a:pt x="582" y="586"/>
                      <a:pt x="582" y="587"/>
                      <a:pt x="581" y="588"/>
                    </a:cubicBezTo>
                    <a:cubicBezTo>
                      <a:pt x="580" y="588"/>
                      <a:pt x="579" y="588"/>
                      <a:pt x="579" y="589"/>
                    </a:cubicBezTo>
                    <a:cubicBezTo>
                      <a:pt x="578" y="590"/>
                      <a:pt x="578" y="592"/>
                      <a:pt x="576" y="592"/>
                    </a:cubicBezTo>
                    <a:cubicBezTo>
                      <a:pt x="574" y="595"/>
                      <a:pt x="571" y="596"/>
                      <a:pt x="568" y="598"/>
                    </a:cubicBezTo>
                    <a:cubicBezTo>
                      <a:pt x="566" y="600"/>
                      <a:pt x="565" y="602"/>
                      <a:pt x="563" y="603"/>
                    </a:cubicBezTo>
                    <a:cubicBezTo>
                      <a:pt x="560" y="605"/>
                      <a:pt x="557" y="607"/>
                      <a:pt x="555" y="610"/>
                    </a:cubicBezTo>
                    <a:cubicBezTo>
                      <a:pt x="553" y="610"/>
                      <a:pt x="552" y="611"/>
                      <a:pt x="551" y="613"/>
                    </a:cubicBezTo>
                    <a:cubicBezTo>
                      <a:pt x="550" y="613"/>
                      <a:pt x="550" y="612"/>
                      <a:pt x="549" y="612"/>
                    </a:cubicBezTo>
                    <a:cubicBezTo>
                      <a:pt x="547" y="614"/>
                      <a:pt x="546" y="615"/>
                      <a:pt x="544" y="617"/>
                    </a:cubicBezTo>
                    <a:cubicBezTo>
                      <a:pt x="542" y="617"/>
                      <a:pt x="540" y="618"/>
                      <a:pt x="539" y="619"/>
                    </a:cubicBezTo>
                    <a:cubicBezTo>
                      <a:pt x="538" y="620"/>
                      <a:pt x="537" y="621"/>
                      <a:pt x="536" y="622"/>
                    </a:cubicBezTo>
                    <a:cubicBezTo>
                      <a:pt x="535" y="623"/>
                      <a:pt x="533" y="623"/>
                      <a:pt x="532" y="625"/>
                    </a:cubicBezTo>
                    <a:cubicBezTo>
                      <a:pt x="531" y="625"/>
                      <a:pt x="531" y="625"/>
                      <a:pt x="530" y="625"/>
                    </a:cubicBezTo>
                    <a:cubicBezTo>
                      <a:pt x="528" y="627"/>
                      <a:pt x="525" y="628"/>
                      <a:pt x="523" y="629"/>
                    </a:cubicBezTo>
                    <a:cubicBezTo>
                      <a:pt x="520" y="631"/>
                      <a:pt x="518" y="633"/>
                      <a:pt x="516" y="634"/>
                    </a:cubicBezTo>
                    <a:cubicBezTo>
                      <a:pt x="513" y="635"/>
                      <a:pt x="510" y="636"/>
                      <a:pt x="508" y="637"/>
                    </a:cubicBezTo>
                    <a:cubicBezTo>
                      <a:pt x="507" y="638"/>
                      <a:pt x="507" y="637"/>
                      <a:pt x="506" y="637"/>
                    </a:cubicBezTo>
                    <a:cubicBezTo>
                      <a:pt x="505" y="638"/>
                      <a:pt x="504" y="639"/>
                      <a:pt x="503" y="640"/>
                    </a:cubicBezTo>
                    <a:cubicBezTo>
                      <a:pt x="503" y="640"/>
                      <a:pt x="503" y="640"/>
                      <a:pt x="502" y="640"/>
                    </a:cubicBezTo>
                    <a:cubicBezTo>
                      <a:pt x="500" y="641"/>
                      <a:pt x="498" y="642"/>
                      <a:pt x="497" y="644"/>
                    </a:cubicBezTo>
                    <a:cubicBezTo>
                      <a:pt x="493" y="644"/>
                      <a:pt x="491" y="646"/>
                      <a:pt x="489" y="647"/>
                    </a:cubicBezTo>
                    <a:cubicBezTo>
                      <a:pt x="483" y="647"/>
                      <a:pt x="482" y="651"/>
                      <a:pt x="476" y="650"/>
                    </a:cubicBezTo>
                    <a:cubicBezTo>
                      <a:pt x="475" y="651"/>
                      <a:pt x="474" y="654"/>
                      <a:pt x="472" y="653"/>
                    </a:cubicBezTo>
                    <a:cubicBezTo>
                      <a:pt x="469" y="655"/>
                      <a:pt x="466" y="655"/>
                      <a:pt x="463" y="656"/>
                    </a:cubicBezTo>
                    <a:cubicBezTo>
                      <a:pt x="462" y="656"/>
                      <a:pt x="461" y="657"/>
                      <a:pt x="460" y="657"/>
                    </a:cubicBezTo>
                    <a:cubicBezTo>
                      <a:pt x="460" y="658"/>
                      <a:pt x="458" y="658"/>
                      <a:pt x="457" y="658"/>
                    </a:cubicBezTo>
                    <a:cubicBezTo>
                      <a:pt x="456" y="658"/>
                      <a:pt x="455" y="659"/>
                      <a:pt x="454" y="659"/>
                    </a:cubicBezTo>
                    <a:cubicBezTo>
                      <a:pt x="453" y="660"/>
                      <a:pt x="452" y="659"/>
                      <a:pt x="451" y="660"/>
                    </a:cubicBezTo>
                    <a:cubicBezTo>
                      <a:pt x="449" y="660"/>
                      <a:pt x="447" y="662"/>
                      <a:pt x="445" y="662"/>
                    </a:cubicBezTo>
                    <a:cubicBezTo>
                      <a:pt x="444" y="663"/>
                      <a:pt x="442" y="662"/>
                      <a:pt x="441" y="663"/>
                    </a:cubicBezTo>
                    <a:cubicBezTo>
                      <a:pt x="440" y="663"/>
                      <a:pt x="439" y="664"/>
                      <a:pt x="439" y="664"/>
                    </a:cubicBezTo>
                    <a:cubicBezTo>
                      <a:pt x="437" y="665"/>
                      <a:pt x="436" y="664"/>
                      <a:pt x="435" y="665"/>
                    </a:cubicBezTo>
                    <a:cubicBezTo>
                      <a:pt x="427" y="666"/>
                      <a:pt x="419" y="668"/>
                      <a:pt x="412" y="670"/>
                    </a:cubicBezTo>
                    <a:cubicBezTo>
                      <a:pt x="408" y="671"/>
                      <a:pt x="405" y="671"/>
                      <a:pt x="401" y="672"/>
                    </a:cubicBezTo>
                    <a:cubicBezTo>
                      <a:pt x="398" y="672"/>
                      <a:pt x="396" y="673"/>
                      <a:pt x="393" y="673"/>
                    </a:cubicBezTo>
                    <a:cubicBezTo>
                      <a:pt x="388" y="674"/>
                      <a:pt x="383" y="674"/>
                      <a:pt x="378" y="674"/>
                    </a:cubicBezTo>
                    <a:cubicBezTo>
                      <a:pt x="376" y="674"/>
                      <a:pt x="375" y="675"/>
                      <a:pt x="374" y="675"/>
                    </a:cubicBezTo>
                    <a:cubicBezTo>
                      <a:pt x="369" y="675"/>
                      <a:pt x="365" y="675"/>
                      <a:pt x="360" y="675"/>
                    </a:cubicBezTo>
                    <a:cubicBezTo>
                      <a:pt x="358" y="676"/>
                      <a:pt x="356" y="676"/>
                      <a:pt x="353" y="676"/>
                    </a:cubicBezTo>
                    <a:cubicBezTo>
                      <a:pt x="348" y="676"/>
                      <a:pt x="341" y="677"/>
                      <a:pt x="336" y="675"/>
                    </a:cubicBezTo>
                    <a:cubicBezTo>
                      <a:pt x="333" y="676"/>
                      <a:pt x="330" y="675"/>
                      <a:pt x="326" y="675"/>
                    </a:cubicBezTo>
                    <a:cubicBezTo>
                      <a:pt x="321" y="675"/>
                      <a:pt x="316" y="675"/>
                      <a:pt x="313" y="674"/>
                    </a:cubicBezTo>
                    <a:cubicBezTo>
                      <a:pt x="309" y="675"/>
                      <a:pt x="302" y="673"/>
                      <a:pt x="298" y="672"/>
                    </a:cubicBezTo>
                    <a:cubicBezTo>
                      <a:pt x="296" y="672"/>
                      <a:pt x="293" y="672"/>
                      <a:pt x="290" y="672"/>
                    </a:cubicBezTo>
                    <a:cubicBezTo>
                      <a:pt x="290" y="672"/>
                      <a:pt x="289" y="671"/>
                      <a:pt x="289" y="671"/>
                    </a:cubicBezTo>
                    <a:cubicBezTo>
                      <a:pt x="286" y="670"/>
                      <a:pt x="283" y="671"/>
                      <a:pt x="280" y="670"/>
                    </a:cubicBezTo>
                    <a:cubicBezTo>
                      <a:pt x="279" y="670"/>
                      <a:pt x="278" y="669"/>
                      <a:pt x="278" y="669"/>
                    </a:cubicBezTo>
                    <a:cubicBezTo>
                      <a:pt x="276" y="669"/>
                      <a:pt x="275" y="669"/>
                      <a:pt x="274" y="669"/>
                    </a:cubicBezTo>
                    <a:cubicBezTo>
                      <a:pt x="273" y="669"/>
                      <a:pt x="271" y="668"/>
                      <a:pt x="269" y="667"/>
                    </a:cubicBezTo>
                    <a:cubicBezTo>
                      <a:pt x="268" y="667"/>
                      <a:pt x="267" y="667"/>
                      <a:pt x="266" y="667"/>
                    </a:cubicBezTo>
                    <a:cubicBezTo>
                      <a:pt x="265" y="667"/>
                      <a:pt x="264" y="666"/>
                      <a:pt x="263" y="666"/>
                    </a:cubicBezTo>
                    <a:cubicBezTo>
                      <a:pt x="261" y="665"/>
                      <a:pt x="259" y="665"/>
                      <a:pt x="257" y="665"/>
                    </a:cubicBezTo>
                    <a:cubicBezTo>
                      <a:pt x="256" y="665"/>
                      <a:pt x="255" y="663"/>
                      <a:pt x="253" y="663"/>
                    </a:cubicBezTo>
                    <a:cubicBezTo>
                      <a:pt x="253" y="663"/>
                      <a:pt x="252" y="663"/>
                      <a:pt x="251" y="663"/>
                    </a:cubicBezTo>
                    <a:cubicBezTo>
                      <a:pt x="250" y="663"/>
                      <a:pt x="250" y="662"/>
                      <a:pt x="249" y="662"/>
                    </a:cubicBezTo>
                    <a:cubicBezTo>
                      <a:pt x="247" y="661"/>
                      <a:pt x="244" y="661"/>
                      <a:pt x="241" y="660"/>
                    </a:cubicBezTo>
                    <a:cubicBezTo>
                      <a:pt x="241" y="660"/>
                      <a:pt x="240" y="659"/>
                      <a:pt x="240" y="659"/>
                    </a:cubicBezTo>
                    <a:cubicBezTo>
                      <a:pt x="239" y="659"/>
                      <a:pt x="238" y="659"/>
                      <a:pt x="237" y="659"/>
                    </a:cubicBezTo>
                    <a:cubicBezTo>
                      <a:pt x="236" y="658"/>
                      <a:pt x="235" y="658"/>
                      <a:pt x="234" y="657"/>
                    </a:cubicBezTo>
                    <a:cubicBezTo>
                      <a:pt x="234" y="657"/>
                      <a:pt x="233" y="658"/>
                      <a:pt x="232" y="657"/>
                    </a:cubicBezTo>
                    <a:cubicBezTo>
                      <a:pt x="230" y="657"/>
                      <a:pt x="230" y="654"/>
                      <a:pt x="227" y="656"/>
                    </a:cubicBezTo>
                    <a:cubicBezTo>
                      <a:pt x="227" y="655"/>
                      <a:pt x="226" y="654"/>
                      <a:pt x="226" y="654"/>
                    </a:cubicBezTo>
                    <a:cubicBezTo>
                      <a:pt x="225" y="654"/>
                      <a:pt x="225" y="655"/>
                      <a:pt x="224" y="654"/>
                    </a:cubicBezTo>
                    <a:cubicBezTo>
                      <a:pt x="222" y="652"/>
                      <a:pt x="217" y="652"/>
                      <a:pt x="214" y="651"/>
                    </a:cubicBezTo>
                    <a:cubicBezTo>
                      <a:pt x="213" y="650"/>
                      <a:pt x="213" y="650"/>
                      <a:pt x="212" y="649"/>
                    </a:cubicBezTo>
                    <a:cubicBezTo>
                      <a:pt x="211" y="649"/>
                      <a:pt x="210" y="649"/>
                      <a:pt x="208" y="649"/>
                    </a:cubicBezTo>
                    <a:cubicBezTo>
                      <a:pt x="207" y="648"/>
                      <a:pt x="205" y="647"/>
                      <a:pt x="204" y="646"/>
                    </a:cubicBezTo>
                    <a:cubicBezTo>
                      <a:pt x="202" y="645"/>
                      <a:pt x="201" y="645"/>
                      <a:pt x="199" y="644"/>
                    </a:cubicBezTo>
                    <a:cubicBezTo>
                      <a:pt x="198" y="644"/>
                      <a:pt x="197" y="643"/>
                      <a:pt x="196" y="642"/>
                    </a:cubicBezTo>
                    <a:cubicBezTo>
                      <a:pt x="193" y="642"/>
                      <a:pt x="190" y="641"/>
                      <a:pt x="189" y="639"/>
                    </a:cubicBezTo>
                    <a:cubicBezTo>
                      <a:pt x="185" y="639"/>
                      <a:pt x="182" y="635"/>
                      <a:pt x="179" y="634"/>
                    </a:cubicBezTo>
                    <a:cubicBezTo>
                      <a:pt x="176" y="632"/>
                      <a:pt x="173" y="631"/>
                      <a:pt x="170" y="630"/>
                    </a:cubicBezTo>
                    <a:cubicBezTo>
                      <a:pt x="170" y="629"/>
                      <a:pt x="169" y="629"/>
                      <a:pt x="169" y="628"/>
                    </a:cubicBezTo>
                    <a:cubicBezTo>
                      <a:pt x="163" y="626"/>
                      <a:pt x="159" y="623"/>
                      <a:pt x="154" y="620"/>
                    </a:cubicBezTo>
                    <a:cubicBezTo>
                      <a:pt x="154" y="620"/>
                      <a:pt x="153" y="619"/>
                      <a:pt x="153" y="618"/>
                    </a:cubicBezTo>
                    <a:cubicBezTo>
                      <a:pt x="149" y="618"/>
                      <a:pt x="146" y="615"/>
                      <a:pt x="144" y="612"/>
                    </a:cubicBezTo>
                    <a:cubicBezTo>
                      <a:pt x="141" y="610"/>
                      <a:pt x="137" y="609"/>
                      <a:pt x="135" y="607"/>
                    </a:cubicBezTo>
                    <a:cubicBezTo>
                      <a:pt x="133" y="605"/>
                      <a:pt x="131" y="603"/>
                      <a:pt x="128" y="602"/>
                    </a:cubicBezTo>
                    <a:cubicBezTo>
                      <a:pt x="127" y="600"/>
                      <a:pt x="124" y="597"/>
                      <a:pt x="122" y="596"/>
                    </a:cubicBezTo>
                    <a:cubicBezTo>
                      <a:pt x="120" y="594"/>
                      <a:pt x="119" y="594"/>
                      <a:pt x="118" y="592"/>
                    </a:cubicBezTo>
                    <a:cubicBezTo>
                      <a:pt x="117" y="592"/>
                      <a:pt x="116" y="592"/>
                      <a:pt x="115" y="591"/>
                    </a:cubicBezTo>
                    <a:cubicBezTo>
                      <a:pt x="114" y="590"/>
                      <a:pt x="114" y="589"/>
                      <a:pt x="113" y="588"/>
                    </a:cubicBezTo>
                    <a:cubicBezTo>
                      <a:pt x="112" y="587"/>
                      <a:pt x="110" y="586"/>
                      <a:pt x="109" y="585"/>
                    </a:cubicBezTo>
                    <a:cubicBezTo>
                      <a:pt x="108" y="584"/>
                      <a:pt x="108" y="583"/>
                      <a:pt x="107" y="583"/>
                    </a:cubicBezTo>
                    <a:cubicBezTo>
                      <a:pt x="104" y="580"/>
                      <a:pt x="100" y="577"/>
                      <a:pt x="98" y="574"/>
                    </a:cubicBezTo>
                    <a:cubicBezTo>
                      <a:pt x="94" y="571"/>
                      <a:pt x="91" y="567"/>
                      <a:pt x="87" y="563"/>
                    </a:cubicBezTo>
                    <a:cubicBezTo>
                      <a:pt x="84" y="560"/>
                      <a:pt x="82" y="557"/>
                      <a:pt x="79" y="554"/>
                    </a:cubicBezTo>
                    <a:cubicBezTo>
                      <a:pt x="75" y="547"/>
                      <a:pt x="68" y="543"/>
                      <a:pt x="65" y="535"/>
                    </a:cubicBezTo>
                    <a:cubicBezTo>
                      <a:pt x="65" y="534"/>
                      <a:pt x="64" y="534"/>
                      <a:pt x="63" y="534"/>
                    </a:cubicBezTo>
                    <a:cubicBezTo>
                      <a:pt x="63" y="532"/>
                      <a:pt x="61" y="531"/>
                      <a:pt x="60" y="529"/>
                    </a:cubicBezTo>
                    <a:cubicBezTo>
                      <a:pt x="58" y="526"/>
                      <a:pt x="56" y="522"/>
                      <a:pt x="53" y="520"/>
                    </a:cubicBezTo>
                    <a:cubicBezTo>
                      <a:pt x="54" y="517"/>
                      <a:pt x="51" y="518"/>
                      <a:pt x="51" y="515"/>
                    </a:cubicBezTo>
                    <a:cubicBezTo>
                      <a:pt x="49" y="513"/>
                      <a:pt x="48" y="511"/>
                      <a:pt x="46" y="508"/>
                    </a:cubicBezTo>
                    <a:cubicBezTo>
                      <a:pt x="43" y="504"/>
                      <a:pt x="42" y="500"/>
                      <a:pt x="39" y="496"/>
                    </a:cubicBezTo>
                    <a:cubicBezTo>
                      <a:pt x="39" y="493"/>
                      <a:pt x="37" y="492"/>
                      <a:pt x="36" y="490"/>
                    </a:cubicBezTo>
                    <a:cubicBezTo>
                      <a:pt x="34" y="486"/>
                      <a:pt x="33" y="481"/>
                      <a:pt x="30" y="478"/>
                    </a:cubicBezTo>
                    <a:cubicBezTo>
                      <a:pt x="30" y="477"/>
                      <a:pt x="30" y="477"/>
                      <a:pt x="30" y="476"/>
                    </a:cubicBezTo>
                    <a:cubicBezTo>
                      <a:pt x="30" y="475"/>
                      <a:pt x="29" y="475"/>
                      <a:pt x="28" y="473"/>
                    </a:cubicBezTo>
                    <a:cubicBezTo>
                      <a:pt x="28" y="473"/>
                      <a:pt x="29" y="472"/>
                      <a:pt x="29" y="472"/>
                    </a:cubicBezTo>
                    <a:cubicBezTo>
                      <a:pt x="28" y="471"/>
                      <a:pt x="27" y="470"/>
                      <a:pt x="26" y="470"/>
                    </a:cubicBezTo>
                    <a:cubicBezTo>
                      <a:pt x="26" y="468"/>
                      <a:pt x="26" y="466"/>
                      <a:pt x="25" y="464"/>
                    </a:cubicBezTo>
                    <a:cubicBezTo>
                      <a:pt x="24" y="463"/>
                      <a:pt x="23" y="462"/>
                      <a:pt x="23" y="461"/>
                    </a:cubicBezTo>
                    <a:cubicBezTo>
                      <a:pt x="23" y="460"/>
                      <a:pt x="23" y="459"/>
                      <a:pt x="23" y="458"/>
                    </a:cubicBezTo>
                    <a:cubicBezTo>
                      <a:pt x="22" y="455"/>
                      <a:pt x="19" y="451"/>
                      <a:pt x="18" y="449"/>
                    </a:cubicBezTo>
                    <a:cubicBezTo>
                      <a:pt x="18" y="448"/>
                      <a:pt x="18" y="447"/>
                      <a:pt x="18" y="446"/>
                    </a:cubicBezTo>
                    <a:cubicBezTo>
                      <a:pt x="18" y="445"/>
                      <a:pt x="17" y="444"/>
                      <a:pt x="17" y="443"/>
                    </a:cubicBezTo>
                    <a:cubicBezTo>
                      <a:pt x="17" y="442"/>
                      <a:pt x="17" y="441"/>
                      <a:pt x="16" y="440"/>
                    </a:cubicBezTo>
                    <a:cubicBezTo>
                      <a:pt x="16" y="439"/>
                      <a:pt x="15" y="438"/>
                      <a:pt x="15" y="437"/>
                    </a:cubicBezTo>
                    <a:cubicBezTo>
                      <a:pt x="14" y="435"/>
                      <a:pt x="14" y="433"/>
                      <a:pt x="14" y="431"/>
                    </a:cubicBezTo>
                    <a:cubicBezTo>
                      <a:pt x="13" y="430"/>
                      <a:pt x="12" y="429"/>
                      <a:pt x="12" y="428"/>
                    </a:cubicBezTo>
                    <a:cubicBezTo>
                      <a:pt x="12" y="427"/>
                      <a:pt x="12" y="426"/>
                      <a:pt x="11" y="424"/>
                    </a:cubicBezTo>
                    <a:cubicBezTo>
                      <a:pt x="11" y="424"/>
                      <a:pt x="10" y="423"/>
                      <a:pt x="10" y="422"/>
                    </a:cubicBezTo>
                    <a:cubicBezTo>
                      <a:pt x="10" y="420"/>
                      <a:pt x="10" y="419"/>
                      <a:pt x="10" y="418"/>
                    </a:cubicBezTo>
                    <a:cubicBezTo>
                      <a:pt x="10" y="416"/>
                      <a:pt x="9" y="415"/>
                      <a:pt x="9" y="414"/>
                    </a:cubicBezTo>
                    <a:cubicBezTo>
                      <a:pt x="9" y="413"/>
                      <a:pt x="9" y="412"/>
                      <a:pt x="9" y="411"/>
                    </a:cubicBezTo>
                    <a:cubicBezTo>
                      <a:pt x="8" y="411"/>
                      <a:pt x="8" y="410"/>
                      <a:pt x="7" y="409"/>
                    </a:cubicBezTo>
                    <a:cubicBezTo>
                      <a:pt x="7" y="407"/>
                      <a:pt x="7" y="405"/>
                      <a:pt x="7" y="403"/>
                    </a:cubicBezTo>
                    <a:cubicBezTo>
                      <a:pt x="7" y="402"/>
                      <a:pt x="6" y="401"/>
                      <a:pt x="6" y="401"/>
                    </a:cubicBezTo>
                    <a:cubicBezTo>
                      <a:pt x="5" y="399"/>
                      <a:pt x="6" y="397"/>
                      <a:pt x="5" y="396"/>
                    </a:cubicBezTo>
                    <a:cubicBezTo>
                      <a:pt x="5" y="394"/>
                      <a:pt x="4" y="393"/>
                      <a:pt x="5" y="391"/>
                    </a:cubicBezTo>
                    <a:cubicBezTo>
                      <a:pt x="4" y="389"/>
                      <a:pt x="4" y="386"/>
                      <a:pt x="3" y="385"/>
                    </a:cubicBezTo>
                    <a:cubicBezTo>
                      <a:pt x="3" y="380"/>
                      <a:pt x="3" y="375"/>
                      <a:pt x="2" y="369"/>
                    </a:cubicBezTo>
                    <a:cubicBezTo>
                      <a:pt x="2" y="368"/>
                      <a:pt x="1" y="367"/>
                      <a:pt x="1" y="367"/>
                    </a:cubicBezTo>
                    <a:cubicBezTo>
                      <a:pt x="1" y="366"/>
                      <a:pt x="1" y="364"/>
                      <a:pt x="1" y="363"/>
                    </a:cubicBezTo>
                    <a:cubicBezTo>
                      <a:pt x="1" y="354"/>
                      <a:pt x="0" y="344"/>
                      <a:pt x="1" y="335"/>
                    </a:cubicBezTo>
                    <a:cubicBezTo>
                      <a:pt x="1" y="331"/>
                      <a:pt x="0" y="327"/>
                      <a:pt x="0" y="323"/>
                    </a:cubicBezTo>
                    <a:cubicBezTo>
                      <a:pt x="0" y="322"/>
                      <a:pt x="1" y="321"/>
                      <a:pt x="1" y="320"/>
                    </a:cubicBezTo>
                    <a:cubicBezTo>
                      <a:pt x="2" y="318"/>
                      <a:pt x="1" y="315"/>
                      <a:pt x="1" y="313"/>
                    </a:cubicBezTo>
                    <a:cubicBezTo>
                      <a:pt x="2" y="311"/>
                      <a:pt x="2" y="309"/>
                      <a:pt x="2" y="307"/>
                    </a:cubicBezTo>
                    <a:cubicBezTo>
                      <a:pt x="3" y="304"/>
                      <a:pt x="3" y="301"/>
                      <a:pt x="3" y="298"/>
                    </a:cubicBezTo>
                    <a:cubicBezTo>
                      <a:pt x="4" y="294"/>
                      <a:pt x="4" y="289"/>
                      <a:pt x="5" y="285"/>
                    </a:cubicBezTo>
                    <a:cubicBezTo>
                      <a:pt x="5" y="284"/>
                      <a:pt x="5" y="284"/>
                      <a:pt x="5" y="283"/>
                    </a:cubicBezTo>
                    <a:cubicBezTo>
                      <a:pt x="7" y="279"/>
                      <a:pt x="6" y="275"/>
                      <a:pt x="8" y="272"/>
                    </a:cubicBezTo>
                    <a:cubicBezTo>
                      <a:pt x="8" y="271"/>
                      <a:pt x="7" y="270"/>
                      <a:pt x="7" y="268"/>
                    </a:cubicBezTo>
                    <a:cubicBezTo>
                      <a:pt x="7" y="268"/>
                      <a:pt x="8" y="267"/>
                      <a:pt x="9" y="266"/>
                    </a:cubicBezTo>
                    <a:cubicBezTo>
                      <a:pt x="9" y="265"/>
                      <a:pt x="9" y="264"/>
                      <a:pt x="9" y="263"/>
                    </a:cubicBezTo>
                    <a:cubicBezTo>
                      <a:pt x="9" y="262"/>
                      <a:pt x="10" y="261"/>
                      <a:pt x="10" y="260"/>
                    </a:cubicBezTo>
                    <a:cubicBezTo>
                      <a:pt x="10" y="259"/>
                      <a:pt x="10" y="258"/>
                      <a:pt x="10" y="257"/>
                    </a:cubicBezTo>
                    <a:cubicBezTo>
                      <a:pt x="10" y="256"/>
                      <a:pt x="11" y="255"/>
                      <a:pt x="11" y="255"/>
                    </a:cubicBezTo>
                    <a:cubicBezTo>
                      <a:pt x="13" y="251"/>
                      <a:pt x="13" y="247"/>
                      <a:pt x="14" y="243"/>
                    </a:cubicBezTo>
                    <a:cubicBezTo>
                      <a:pt x="14" y="242"/>
                      <a:pt x="15" y="240"/>
                      <a:pt x="15" y="239"/>
                    </a:cubicBezTo>
                    <a:cubicBezTo>
                      <a:pt x="16" y="237"/>
                      <a:pt x="17" y="235"/>
                      <a:pt x="18" y="234"/>
                    </a:cubicBezTo>
                    <a:cubicBezTo>
                      <a:pt x="19" y="231"/>
                      <a:pt x="19" y="228"/>
                      <a:pt x="20" y="226"/>
                    </a:cubicBezTo>
                    <a:cubicBezTo>
                      <a:pt x="20" y="225"/>
                      <a:pt x="21" y="224"/>
                      <a:pt x="21" y="223"/>
                    </a:cubicBezTo>
                    <a:cubicBezTo>
                      <a:pt x="22" y="222"/>
                      <a:pt x="21" y="221"/>
                      <a:pt x="22" y="220"/>
                    </a:cubicBezTo>
                    <a:cubicBezTo>
                      <a:pt x="22" y="218"/>
                      <a:pt x="24" y="217"/>
                      <a:pt x="25" y="215"/>
                    </a:cubicBezTo>
                    <a:cubicBezTo>
                      <a:pt x="24" y="210"/>
                      <a:pt x="28" y="209"/>
                      <a:pt x="28" y="205"/>
                    </a:cubicBezTo>
                    <a:cubicBezTo>
                      <a:pt x="30" y="204"/>
                      <a:pt x="30" y="201"/>
                      <a:pt x="32" y="200"/>
                    </a:cubicBezTo>
                    <a:cubicBezTo>
                      <a:pt x="31" y="197"/>
                      <a:pt x="33" y="196"/>
                      <a:pt x="34" y="193"/>
                    </a:cubicBezTo>
                    <a:cubicBezTo>
                      <a:pt x="34" y="192"/>
                      <a:pt x="34" y="191"/>
                      <a:pt x="34" y="190"/>
                    </a:cubicBezTo>
                    <a:cubicBezTo>
                      <a:pt x="35" y="190"/>
                      <a:pt x="36" y="189"/>
                      <a:pt x="36" y="188"/>
                    </a:cubicBezTo>
                    <a:cubicBezTo>
                      <a:pt x="37" y="188"/>
                      <a:pt x="37" y="186"/>
                      <a:pt x="37" y="186"/>
                    </a:cubicBezTo>
                    <a:cubicBezTo>
                      <a:pt x="39" y="182"/>
                      <a:pt x="42" y="180"/>
                      <a:pt x="42" y="175"/>
                    </a:cubicBezTo>
                    <a:cubicBezTo>
                      <a:pt x="44" y="173"/>
                      <a:pt x="47" y="171"/>
                      <a:pt x="47" y="167"/>
                    </a:cubicBezTo>
                    <a:cubicBezTo>
                      <a:pt x="48" y="167"/>
                      <a:pt x="49" y="166"/>
                      <a:pt x="49" y="166"/>
                    </a:cubicBezTo>
                    <a:cubicBezTo>
                      <a:pt x="50" y="163"/>
                      <a:pt x="52" y="161"/>
                      <a:pt x="53" y="159"/>
                    </a:cubicBezTo>
                    <a:cubicBezTo>
                      <a:pt x="54" y="156"/>
                      <a:pt x="56" y="153"/>
                      <a:pt x="59" y="152"/>
                    </a:cubicBezTo>
                    <a:cubicBezTo>
                      <a:pt x="59" y="149"/>
                      <a:pt x="60" y="148"/>
                      <a:pt x="62" y="147"/>
                    </a:cubicBezTo>
                    <a:cubicBezTo>
                      <a:pt x="62" y="147"/>
                      <a:pt x="61" y="146"/>
                      <a:pt x="61" y="146"/>
                    </a:cubicBezTo>
                    <a:cubicBezTo>
                      <a:pt x="62" y="145"/>
                      <a:pt x="63" y="144"/>
                      <a:pt x="63" y="142"/>
                    </a:cubicBezTo>
                    <a:cubicBezTo>
                      <a:pt x="64" y="142"/>
                      <a:pt x="65" y="140"/>
                      <a:pt x="66" y="139"/>
                    </a:cubicBezTo>
                    <a:cubicBezTo>
                      <a:pt x="67" y="136"/>
                      <a:pt x="68" y="134"/>
                      <a:pt x="71" y="133"/>
                    </a:cubicBezTo>
                    <a:cubicBezTo>
                      <a:pt x="71" y="133"/>
                      <a:pt x="71" y="133"/>
                      <a:pt x="71" y="132"/>
                    </a:cubicBezTo>
                    <a:cubicBezTo>
                      <a:pt x="73" y="131"/>
                      <a:pt x="74" y="128"/>
                      <a:pt x="76" y="127"/>
                    </a:cubicBezTo>
                    <a:cubicBezTo>
                      <a:pt x="78" y="122"/>
                      <a:pt x="83" y="120"/>
                      <a:pt x="85" y="115"/>
                    </a:cubicBezTo>
                    <a:cubicBezTo>
                      <a:pt x="88" y="112"/>
                      <a:pt x="92" y="108"/>
                      <a:pt x="95" y="104"/>
                    </a:cubicBezTo>
                    <a:cubicBezTo>
                      <a:pt x="95" y="104"/>
                      <a:pt x="96" y="104"/>
                      <a:pt x="96" y="104"/>
                    </a:cubicBezTo>
                    <a:cubicBezTo>
                      <a:pt x="98" y="100"/>
                      <a:pt x="101" y="99"/>
                      <a:pt x="104" y="96"/>
                    </a:cubicBezTo>
                    <a:cubicBezTo>
                      <a:pt x="104" y="95"/>
                      <a:pt x="105" y="95"/>
                      <a:pt x="106" y="95"/>
                    </a:cubicBezTo>
                    <a:cubicBezTo>
                      <a:pt x="107" y="93"/>
                      <a:pt x="108" y="91"/>
                      <a:pt x="110" y="90"/>
                    </a:cubicBezTo>
                    <a:cubicBezTo>
                      <a:pt x="111" y="90"/>
                      <a:pt x="111" y="89"/>
                      <a:pt x="111" y="88"/>
                    </a:cubicBezTo>
                    <a:cubicBezTo>
                      <a:pt x="115" y="86"/>
                      <a:pt x="118" y="82"/>
                      <a:pt x="122" y="79"/>
                    </a:cubicBezTo>
                    <a:cubicBezTo>
                      <a:pt x="129" y="75"/>
                      <a:pt x="133" y="68"/>
                      <a:pt x="141" y="65"/>
                    </a:cubicBezTo>
                    <a:cubicBezTo>
                      <a:pt x="142" y="65"/>
                      <a:pt x="142" y="64"/>
                      <a:pt x="142" y="63"/>
                    </a:cubicBezTo>
                    <a:cubicBezTo>
                      <a:pt x="146" y="61"/>
                      <a:pt x="150" y="59"/>
                      <a:pt x="154" y="56"/>
                    </a:cubicBezTo>
                    <a:cubicBezTo>
                      <a:pt x="155" y="56"/>
                      <a:pt x="155" y="55"/>
                      <a:pt x="156" y="55"/>
                    </a:cubicBezTo>
                    <a:cubicBezTo>
                      <a:pt x="157" y="54"/>
                      <a:pt x="158" y="54"/>
                      <a:pt x="158" y="54"/>
                    </a:cubicBezTo>
                    <a:cubicBezTo>
                      <a:pt x="159" y="53"/>
                      <a:pt x="160" y="52"/>
                      <a:pt x="161" y="51"/>
                    </a:cubicBezTo>
                    <a:cubicBezTo>
                      <a:pt x="162" y="50"/>
                      <a:pt x="164" y="50"/>
                      <a:pt x="166" y="49"/>
                    </a:cubicBezTo>
                    <a:cubicBezTo>
                      <a:pt x="167" y="48"/>
                      <a:pt x="167" y="48"/>
                      <a:pt x="168" y="47"/>
                    </a:cubicBezTo>
                    <a:cubicBezTo>
                      <a:pt x="170" y="46"/>
                      <a:pt x="173" y="45"/>
                      <a:pt x="175" y="44"/>
                    </a:cubicBezTo>
                    <a:cubicBezTo>
                      <a:pt x="176" y="44"/>
                      <a:pt x="176" y="43"/>
                      <a:pt x="177" y="42"/>
                    </a:cubicBezTo>
                    <a:cubicBezTo>
                      <a:pt x="179" y="41"/>
                      <a:pt x="182" y="41"/>
                      <a:pt x="183" y="39"/>
                    </a:cubicBezTo>
                    <a:cubicBezTo>
                      <a:pt x="185" y="38"/>
                      <a:pt x="187" y="37"/>
                      <a:pt x="189" y="36"/>
                    </a:cubicBezTo>
                    <a:cubicBezTo>
                      <a:pt x="190" y="36"/>
                      <a:pt x="191" y="35"/>
                      <a:pt x="192" y="34"/>
                    </a:cubicBezTo>
                    <a:cubicBezTo>
                      <a:pt x="192" y="34"/>
                      <a:pt x="193" y="34"/>
                      <a:pt x="194" y="34"/>
                    </a:cubicBezTo>
                    <a:cubicBezTo>
                      <a:pt x="196" y="33"/>
                      <a:pt x="197" y="32"/>
                      <a:pt x="199" y="31"/>
                    </a:cubicBezTo>
                    <a:cubicBezTo>
                      <a:pt x="201" y="30"/>
                      <a:pt x="202" y="30"/>
                      <a:pt x="204" y="29"/>
                    </a:cubicBezTo>
                    <a:cubicBezTo>
                      <a:pt x="206" y="29"/>
                      <a:pt x="207" y="28"/>
                      <a:pt x="210" y="27"/>
                    </a:cubicBezTo>
                    <a:cubicBezTo>
                      <a:pt x="214" y="26"/>
                      <a:pt x="217" y="24"/>
                      <a:pt x="221" y="23"/>
                    </a:cubicBezTo>
                    <a:cubicBezTo>
                      <a:pt x="225" y="22"/>
                      <a:pt x="228" y="19"/>
                      <a:pt x="231" y="19"/>
                    </a:cubicBezTo>
                    <a:cubicBezTo>
                      <a:pt x="231" y="19"/>
                      <a:pt x="233" y="19"/>
                      <a:pt x="234" y="19"/>
                    </a:cubicBezTo>
                    <a:cubicBezTo>
                      <a:pt x="235" y="18"/>
                      <a:pt x="236" y="17"/>
                      <a:pt x="237" y="17"/>
                    </a:cubicBezTo>
                    <a:cubicBezTo>
                      <a:pt x="238" y="16"/>
                      <a:pt x="240" y="17"/>
                      <a:pt x="241" y="16"/>
                    </a:cubicBezTo>
                    <a:cubicBezTo>
                      <a:pt x="245" y="15"/>
                      <a:pt x="250" y="13"/>
                      <a:pt x="254" y="13"/>
                    </a:cubicBezTo>
                    <a:cubicBezTo>
                      <a:pt x="258" y="12"/>
                      <a:pt x="261" y="11"/>
                      <a:pt x="264" y="9"/>
                    </a:cubicBezTo>
                    <a:cubicBezTo>
                      <a:pt x="265" y="9"/>
                      <a:pt x="268" y="10"/>
                      <a:pt x="270" y="8"/>
                    </a:cubicBezTo>
                    <a:cubicBezTo>
                      <a:pt x="272" y="8"/>
                      <a:pt x="273" y="8"/>
                      <a:pt x="274" y="7"/>
                    </a:cubicBezTo>
                    <a:cubicBezTo>
                      <a:pt x="281" y="6"/>
                      <a:pt x="288" y="5"/>
                      <a:pt x="295" y="4"/>
                    </a:cubicBezTo>
                    <a:cubicBezTo>
                      <a:pt x="297" y="4"/>
                      <a:pt x="299" y="3"/>
                      <a:pt x="300" y="3"/>
                    </a:cubicBezTo>
                    <a:cubicBezTo>
                      <a:pt x="303" y="3"/>
                      <a:pt x="305" y="3"/>
                      <a:pt x="307" y="3"/>
                    </a:cubicBezTo>
                    <a:cubicBezTo>
                      <a:pt x="309" y="2"/>
                      <a:pt x="312" y="1"/>
                      <a:pt x="314" y="1"/>
                    </a:cubicBezTo>
                    <a:cubicBezTo>
                      <a:pt x="317" y="1"/>
                      <a:pt x="320" y="2"/>
                      <a:pt x="323" y="1"/>
                    </a:cubicBezTo>
                    <a:cubicBezTo>
                      <a:pt x="323" y="1"/>
                      <a:pt x="324" y="1"/>
                      <a:pt x="325" y="0"/>
                    </a:cubicBezTo>
                    <a:cubicBezTo>
                      <a:pt x="327" y="0"/>
                      <a:pt x="328" y="1"/>
                      <a:pt x="330" y="1"/>
                    </a:cubicBezTo>
                    <a:cubicBezTo>
                      <a:pt x="330" y="1"/>
                      <a:pt x="331" y="0"/>
                      <a:pt x="332" y="0"/>
                    </a:cubicBezTo>
                    <a:cubicBezTo>
                      <a:pt x="334" y="0"/>
                      <a:pt x="336" y="1"/>
                      <a:pt x="337" y="1"/>
                    </a:cubicBezTo>
                    <a:cubicBezTo>
                      <a:pt x="339" y="1"/>
                      <a:pt x="340" y="0"/>
                      <a:pt x="341" y="0"/>
                    </a:cubicBezTo>
                    <a:cubicBezTo>
                      <a:pt x="343" y="0"/>
                      <a:pt x="344" y="0"/>
                      <a:pt x="345" y="0"/>
                    </a:cubicBezTo>
                    <a:cubicBezTo>
                      <a:pt x="346" y="0"/>
                      <a:pt x="346" y="0"/>
                      <a:pt x="347" y="0"/>
                    </a:cubicBezTo>
                    <a:cubicBezTo>
                      <a:pt x="350" y="0"/>
                      <a:pt x="353" y="1"/>
                      <a:pt x="355" y="1"/>
                    </a:cubicBezTo>
                    <a:cubicBezTo>
                      <a:pt x="356" y="1"/>
                      <a:pt x="357" y="0"/>
                      <a:pt x="358" y="0"/>
                    </a:cubicBezTo>
                    <a:cubicBezTo>
                      <a:pt x="359" y="0"/>
                      <a:pt x="359" y="1"/>
                      <a:pt x="360" y="1"/>
                    </a:cubicBezTo>
                    <a:cubicBezTo>
                      <a:pt x="365" y="2"/>
                      <a:pt x="372" y="1"/>
                      <a:pt x="378" y="1"/>
                    </a:cubicBezTo>
                    <a:cubicBezTo>
                      <a:pt x="380" y="1"/>
                      <a:pt x="383" y="2"/>
                      <a:pt x="385" y="3"/>
                    </a:cubicBezTo>
                    <a:cubicBezTo>
                      <a:pt x="386" y="3"/>
                      <a:pt x="387" y="3"/>
                      <a:pt x="388" y="3"/>
                    </a:cubicBezTo>
                    <a:cubicBezTo>
                      <a:pt x="389" y="3"/>
                      <a:pt x="390" y="3"/>
                      <a:pt x="391" y="4"/>
                    </a:cubicBezTo>
                    <a:cubicBezTo>
                      <a:pt x="393" y="4"/>
                      <a:pt x="395" y="3"/>
                      <a:pt x="396" y="4"/>
                    </a:cubicBezTo>
                    <a:cubicBezTo>
                      <a:pt x="407" y="4"/>
                      <a:pt x="414" y="7"/>
                      <a:pt x="422" y="9"/>
                    </a:cubicBezTo>
                    <a:cubicBezTo>
                      <a:pt x="423" y="9"/>
                      <a:pt x="424" y="10"/>
                      <a:pt x="425" y="10"/>
                    </a:cubicBezTo>
                    <a:cubicBezTo>
                      <a:pt x="429" y="9"/>
                      <a:pt x="435" y="11"/>
                      <a:pt x="439" y="13"/>
                    </a:cubicBezTo>
                    <a:cubicBezTo>
                      <a:pt x="443" y="14"/>
                      <a:pt x="447" y="14"/>
                      <a:pt x="450" y="16"/>
                    </a:cubicBezTo>
                    <a:cubicBezTo>
                      <a:pt x="455" y="16"/>
                      <a:pt x="460" y="18"/>
                      <a:pt x="463" y="20"/>
                    </a:cubicBezTo>
                    <a:cubicBezTo>
                      <a:pt x="472" y="22"/>
                      <a:pt x="477" y="26"/>
                      <a:pt x="486" y="28"/>
                    </a:cubicBezTo>
                    <a:cubicBezTo>
                      <a:pt x="486" y="29"/>
                      <a:pt x="487" y="30"/>
                      <a:pt x="488" y="30"/>
                    </a:cubicBezTo>
                    <a:cubicBezTo>
                      <a:pt x="495" y="31"/>
                      <a:pt x="499" y="35"/>
                      <a:pt x="505" y="37"/>
                    </a:cubicBezTo>
                    <a:cubicBezTo>
                      <a:pt x="509" y="41"/>
                      <a:pt x="515" y="43"/>
                      <a:pt x="520" y="45"/>
                    </a:cubicBezTo>
                    <a:cubicBezTo>
                      <a:pt x="522" y="46"/>
                      <a:pt x="523" y="46"/>
                      <a:pt x="524" y="48"/>
                    </a:cubicBezTo>
                    <a:cubicBezTo>
                      <a:pt x="526" y="48"/>
                      <a:pt x="526" y="49"/>
                      <a:pt x="528" y="50"/>
                    </a:cubicBezTo>
                    <a:cubicBezTo>
                      <a:pt x="528" y="50"/>
                      <a:pt x="528" y="51"/>
                      <a:pt x="528" y="51"/>
                    </a:cubicBezTo>
                    <a:close/>
                    <a:moveTo>
                      <a:pt x="543" y="78"/>
                    </a:moveTo>
                    <a:cubicBezTo>
                      <a:pt x="538" y="76"/>
                      <a:pt x="536" y="73"/>
                      <a:pt x="532" y="70"/>
                    </a:cubicBezTo>
                    <a:cubicBezTo>
                      <a:pt x="529" y="71"/>
                      <a:pt x="529" y="68"/>
                      <a:pt x="527" y="67"/>
                    </a:cubicBezTo>
                    <a:cubicBezTo>
                      <a:pt x="526" y="67"/>
                      <a:pt x="525" y="67"/>
                      <a:pt x="524" y="66"/>
                    </a:cubicBezTo>
                    <a:cubicBezTo>
                      <a:pt x="523" y="65"/>
                      <a:pt x="523" y="64"/>
                      <a:pt x="522" y="63"/>
                    </a:cubicBezTo>
                    <a:cubicBezTo>
                      <a:pt x="521" y="63"/>
                      <a:pt x="520" y="63"/>
                      <a:pt x="519" y="63"/>
                    </a:cubicBezTo>
                    <a:cubicBezTo>
                      <a:pt x="519" y="63"/>
                      <a:pt x="518" y="62"/>
                      <a:pt x="517" y="61"/>
                    </a:cubicBezTo>
                    <a:cubicBezTo>
                      <a:pt x="517" y="61"/>
                      <a:pt x="515" y="60"/>
                      <a:pt x="514" y="60"/>
                    </a:cubicBezTo>
                    <a:cubicBezTo>
                      <a:pt x="514" y="59"/>
                      <a:pt x="513" y="58"/>
                      <a:pt x="512" y="58"/>
                    </a:cubicBezTo>
                    <a:cubicBezTo>
                      <a:pt x="510" y="57"/>
                      <a:pt x="508" y="56"/>
                      <a:pt x="506" y="55"/>
                    </a:cubicBezTo>
                    <a:cubicBezTo>
                      <a:pt x="505" y="54"/>
                      <a:pt x="504" y="53"/>
                      <a:pt x="503" y="53"/>
                    </a:cubicBezTo>
                    <a:cubicBezTo>
                      <a:pt x="502" y="52"/>
                      <a:pt x="501" y="52"/>
                      <a:pt x="500" y="52"/>
                    </a:cubicBezTo>
                    <a:cubicBezTo>
                      <a:pt x="500" y="52"/>
                      <a:pt x="499" y="50"/>
                      <a:pt x="499" y="50"/>
                    </a:cubicBezTo>
                    <a:cubicBezTo>
                      <a:pt x="498" y="50"/>
                      <a:pt x="497" y="50"/>
                      <a:pt x="496" y="50"/>
                    </a:cubicBezTo>
                    <a:cubicBezTo>
                      <a:pt x="494" y="49"/>
                      <a:pt x="492" y="47"/>
                      <a:pt x="491" y="46"/>
                    </a:cubicBezTo>
                    <a:cubicBezTo>
                      <a:pt x="490" y="46"/>
                      <a:pt x="489" y="46"/>
                      <a:pt x="488" y="46"/>
                    </a:cubicBezTo>
                    <a:cubicBezTo>
                      <a:pt x="487" y="45"/>
                      <a:pt x="486" y="44"/>
                      <a:pt x="484" y="43"/>
                    </a:cubicBezTo>
                    <a:cubicBezTo>
                      <a:pt x="483" y="43"/>
                      <a:pt x="483" y="43"/>
                      <a:pt x="482" y="43"/>
                    </a:cubicBezTo>
                    <a:cubicBezTo>
                      <a:pt x="480" y="42"/>
                      <a:pt x="478" y="41"/>
                      <a:pt x="476" y="40"/>
                    </a:cubicBezTo>
                    <a:cubicBezTo>
                      <a:pt x="476" y="40"/>
                      <a:pt x="475" y="40"/>
                      <a:pt x="474" y="40"/>
                    </a:cubicBezTo>
                    <a:cubicBezTo>
                      <a:pt x="473" y="39"/>
                      <a:pt x="473" y="39"/>
                      <a:pt x="472" y="38"/>
                    </a:cubicBezTo>
                    <a:cubicBezTo>
                      <a:pt x="471" y="38"/>
                      <a:pt x="470" y="38"/>
                      <a:pt x="469" y="38"/>
                    </a:cubicBezTo>
                    <a:cubicBezTo>
                      <a:pt x="467" y="37"/>
                      <a:pt x="465" y="35"/>
                      <a:pt x="463" y="35"/>
                    </a:cubicBezTo>
                    <a:cubicBezTo>
                      <a:pt x="463" y="35"/>
                      <a:pt x="462" y="35"/>
                      <a:pt x="461" y="35"/>
                    </a:cubicBezTo>
                    <a:cubicBezTo>
                      <a:pt x="460" y="35"/>
                      <a:pt x="459" y="34"/>
                      <a:pt x="459" y="34"/>
                    </a:cubicBezTo>
                    <a:cubicBezTo>
                      <a:pt x="457" y="33"/>
                      <a:pt x="455" y="33"/>
                      <a:pt x="453" y="32"/>
                    </a:cubicBezTo>
                    <a:cubicBezTo>
                      <a:pt x="452" y="31"/>
                      <a:pt x="450" y="30"/>
                      <a:pt x="448" y="30"/>
                    </a:cubicBezTo>
                    <a:cubicBezTo>
                      <a:pt x="447" y="29"/>
                      <a:pt x="445" y="30"/>
                      <a:pt x="444" y="29"/>
                    </a:cubicBezTo>
                    <a:cubicBezTo>
                      <a:pt x="440" y="28"/>
                      <a:pt x="435" y="26"/>
                      <a:pt x="431" y="25"/>
                    </a:cubicBezTo>
                    <a:cubicBezTo>
                      <a:pt x="429" y="24"/>
                      <a:pt x="426" y="23"/>
                      <a:pt x="424" y="23"/>
                    </a:cubicBezTo>
                    <a:cubicBezTo>
                      <a:pt x="423" y="23"/>
                      <a:pt x="422" y="23"/>
                      <a:pt x="422" y="23"/>
                    </a:cubicBezTo>
                    <a:cubicBezTo>
                      <a:pt x="421" y="23"/>
                      <a:pt x="419" y="22"/>
                      <a:pt x="419" y="22"/>
                    </a:cubicBezTo>
                    <a:cubicBezTo>
                      <a:pt x="416" y="22"/>
                      <a:pt x="413" y="21"/>
                      <a:pt x="410" y="20"/>
                    </a:cubicBezTo>
                    <a:cubicBezTo>
                      <a:pt x="408" y="20"/>
                      <a:pt x="406" y="20"/>
                      <a:pt x="404" y="20"/>
                    </a:cubicBezTo>
                    <a:cubicBezTo>
                      <a:pt x="401" y="19"/>
                      <a:pt x="399" y="18"/>
                      <a:pt x="396" y="18"/>
                    </a:cubicBezTo>
                    <a:cubicBezTo>
                      <a:pt x="395" y="18"/>
                      <a:pt x="394" y="17"/>
                      <a:pt x="392" y="17"/>
                    </a:cubicBezTo>
                    <a:cubicBezTo>
                      <a:pt x="388" y="17"/>
                      <a:pt x="383" y="17"/>
                      <a:pt x="378" y="16"/>
                    </a:cubicBezTo>
                    <a:cubicBezTo>
                      <a:pt x="377" y="16"/>
                      <a:pt x="376" y="16"/>
                      <a:pt x="375" y="15"/>
                    </a:cubicBezTo>
                    <a:cubicBezTo>
                      <a:pt x="365" y="14"/>
                      <a:pt x="353" y="15"/>
                      <a:pt x="345" y="14"/>
                    </a:cubicBezTo>
                    <a:cubicBezTo>
                      <a:pt x="344" y="15"/>
                      <a:pt x="341" y="15"/>
                      <a:pt x="339" y="14"/>
                    </a:cubicBezTo>
                    <a:cubicBezTo>
                      <a:pt x="338" y="15"/>
                      <a:pt x="336" y="14"/>
                      <a:pt x="335" y="14"/>
                    </a:cubicBezTo>
                    <a:cubicBezTo>
                      <a:pt x="334" y="14"/>
                      <a:pt x="333" y="15"/>
                      <a:pt x="333" y="15"/>
                    </a:cubicBezTo>
                    <a:cubicBezTo>
                      <a:pt x="330" y="16"/>
                      <a:pt x="327" y="15"/>
                      <a:pt x="324" y="15"/>
                    </a:cubicBezTo>
                    <a:cubicBezTo>
                      <a:pt x="319" y="16"/>
                      <a:pt x="315" y="16"/>
                      <a:pt x="311" y="16"/>
                    </a:cubicBezTo>
                    <a:cubicBezTo>
                      <a:pt x="307" y="17"/>
                      <a:pt x="302" y="17"/>
                      <a:pt x="297" y="18"/>
                    </a:cubicBezTo>
                    <a:cubicBezTo>
                      <a:pt x="292" y="18"/>
                      <a:pt x="288" y="21"/>
                      <a:pt x="284" y="21"/>
                    </a:cubicBezTo>
                    <a:cubicBezTo>
                      <a:pt x="283" y="21"/>
                      <a:pt x="282" y="20"/>
                      <a:pt x="281" y="20"/>
                    </a:cubicBezTo>
                    <a:cubicBezTo>
                      <a:pt x="281" y="20"/>
                      <a:pt x="280" y="21"/>
                      <a:pt x="279" y="21"/>
                    </a:cubicBezTo>
                    <a:cubicBezTo>
                      <a:pt x="278" y="21"/>
                      <a:pt x="277" y="21"/>
                      <a:pt x="276" y="22"/>
                    </a:cubicBezTo>
                    <a:cubicBezTo>
                      <a:pt x="275" y="22"/>
                      <a:pt x="274" y="23"/>
                      <a:pt x="273" y="23"/>
                    </a:cubicBezTo>
                    <a:cubicBezTo>
                      <a:pt x="271" y="23"/>
                      <a:pt x="270" y="23"/>
                      <a:pt x="268" y="23"/>
                    </a:cubicBezTo>
                    <a:cubicBezTo>
                      <a:pt x="268" y="23"/>
                      <a:pt x="267" y="24"/>
                      <a:pt x="267" y="24"/>
                    </a:cubicBezTo>
                    <a:cubicBezTo>
                      <a:pt x="265" y="24"/>
                      <a:pt x="263" y="24"/>
                      <a:pt x="262" y="25"/>
                    </a:cubicBezTo>
                    <a:cubicBezTo>
                      <a:pt x="260" y="25"/>
                      <a:pt x="259" y="26"/>
                      <a:pt x="257" y="26"/>
                    </a:cubicBezTo>
                    <a:cubicBezTo>
                      <a:pt x="255" y="27"/>
                      <a:pt x="254" y="27"/>
                      <a:pt x="252" y="28"/>
                    </a:cubicBezTo>
                    <a:cubicBezTo>
                      <a:pt x="251" y="28"/>
                      <a:pt x="250" y="28"/>
                      <a:pt x="249" y="28"/>
                    </a:cubicBezTo>
                    <a:cubicBezTo>
                      <a:pt x="247" y="29"/>
                      <a:pt x="245" y="31"/>
                      <a:pt x="242" y="30"/>
                    </a:cubicBezTo>
                    <a:cubicBezTo>
                      <a:pt x="241" y="31"/>
                      <a:pt x="241" y="32"/>
                      <a:pt x="240" y="32"/>
                    </a:cubicBezTo>
                    <a:cubicBezTo>
                      <a:pt x="239" y="32"/>
                      <a:pt x="239" y="31"/>
                      <a:pt x="238" y="31"/>
                    </a:cubicBezTo>
                    <a:cubicBezTo>
                      <a:pt x="237" y="31"/>
                      <a:pt x="237" y="32"/>
                      <a:pt x="237" y="32"/>
                    </a:cubicBezTo>
                    <a:cubicBezTo>
                      <a:pt x="232" y="34"/>
                      <a:pt x="228" y="35"/>
                      <a:pt x="224" y="36"/>
                    </a:cubicBezTo>
                    <a:cubicBezTo>
                      <a:pt x="222" y="38"/>
                      <a:pt x="220" y="39"/>
                      <a:pt x="217" y="40"/>
                    </a:cubicBezTo>
                    <a:cubicBezTo>
                      <a:pt x="216" y="40"/>
                      <a:pt x="215" y="41"/>
                      <a:pt x="214" y="41"/>
                    </a:cubicBezTo>
                    <a:cubicBezTo>
                      <a:pt x="205" y="44"/>
                      <a:pt x="197" y="49"/>
                      <a:pt x="189" y="53"/>
                    </a:cubicBezTo>
                    <a:cubicBezTo>
                      <a:pt x="189" y="53"/>
                      <a:pt x="188" y="53"/>
                      <a:pt x="188" y="53"/>
                    </a:cubicBezTo>
                    <a:cubicBezTo>
                      <a:pt x="187" y="54"/>
                      <a:pt x="187" y="55"/>
                      <a:pt x="186" y="55"/>
                    </a:cubicBezTo>
                    <a:cubicBezTo>
                      <a:pt x="185" y="56"/>
                      <a:pt x="184" y="56"/>
                      <a:pt x="183" y="56"/>
                    </a:cubicBezTo>
                    <a:cubicBezTo>
                      <a:pt x="182" y="56"/>
                      <a:pt x="182" y="57"/>
                      <a:pt x="181" y="57"/>
                    </a:cubicBezTo>
                    <a:cubicBezTo>
                      <a:pt x="181" y="58"/>
                      <a:pt x="180" y="57"/>
                      <a:pt x="180" y="58"/>
                    </a:cubicBezTo>
                    <a:cubicBezTo>
                      <a:pt x="178" y="58"/>
                      <a:pt x="178" y="59"/>
                      <a:pt x="176" y="60"/>
                    </a:cubicBezTo>
                    <a:cubicBezTo>
                      <a:pt x="176" y="60"/>
                      <a:pt x="175" y="60"/>
                      <a:pt x="174" y="61"/>
                    </a:cubicBezTo>
                    <a:cubicBezTo>
                      <a:pt x="173" y="61"/>
                      <a:pt x="172" y="62"/>
                      <a:pt x="171" y="63"/>
                    </a:cubicBezTo>
                    <a:cubicBezTo>
                      <a:pt x="170" y="64"/>
                      <a:pt x="167" y="65"/>
                      <a:pt x="165" y="66"/>
                    </a:cubicBezTo>
                    <a:cubicBezTo>
                      <a:pt x="163" y="67"/>
                      <a:pt x="161" y="70"/>
                      <a:pt x="158" y="70"/>
                    </a:cubicBezTo>
                    <a:cubicBezTo>
                      <a:pt x="155" y="75"/>
                      <a:pt x="147" y="76"/>
                      <a:pt x="143" y="82"/>
                    </a:cubicBezTo>
                    <a:cubicBezTo>
                      <a:pt x="138" y="85"/>
                      <a:pt x="133" y="89"/>
                      <a:pt x="129" y="93"/>
                    </a:cubicBezTo>
                    <a:cubicBezTo>
                      <a:pt x="127" y="94"/>
                      <a:pt x="125" y="95"/>
                      <a:pt x="124" y="97"/>
                    </a:cubicBezTo>
                    <a:cubicBezTo>
                      <a:pt x="124" y="98"/>
                      <a:pt x="123" y="99"/>
                      <a:pt x="123" y="99"/>
                    </a:cubicBezTo>
                    <a:cubicBezTo>
                      <a:pt x="122" y="99"/>
                      <a:pt x="122" y="100"/>
                      <a:pt x="121" y="100"/>
                    </a:cubicBezTo>
                    <a:cubicBezTo>
                      <a:pt x="120" y="101"/>
                      <a:pt x="119" y="103"/>
                      <a:pt x="118" y="104"/>
                    </a:cubicBezTo>
                    <a:cubicBezTo>
                      <a:pt x="117" y="104"/>
                      <a:pt x="116" y="105"/>
                      <a:pt x="115" y="106"/>
                    </a:cubicBezTo>
                    <a:cubicBezTo>
                      <a:pt x="112" y="108"/>
                      <a:pt x="110" y="111"/>
                      <a:pt x="107" y="114"/>
                    </a:cubicBezTo>
                    <a:cubicBezTo>
                      <a:pt x="107" y="114"/>
                      <a:pt x="106" y="114"/>
                      <a:pt x="105" y="115"/>
                    </a:cubicBezTo>
                    <a:cubicBezTo>
                      <a:pt x="105" y="117"/>
                      <a:pt x="102" y="119"/>
                      <a:pt x="101" y="121"/>
                    </a:cubicBezTo>
                    <a:cubicBezTo>
                      <a:pt x="99" y="121"/>
                      <a:pt x="99" y="122"/>
                      <a:pt x="97" y="122"/>
                    </a:cubicBezTo>
                    <a:cubicBezTo>
                      <a:pt x="96" y="125"/>
                      <a:pt x="94" y="128"/>
                      <a:pt x="92" y="129"/>
                    </a:cubicBezTo>
                    <a:cubicBezTo>
                      <a:pt x="88" y="135"/>
                      <a:pt x="84" y="140"/>
                      <a:pt x="80" y="145"/>
                    </a:cubicBezTo>
                    <a:cubicBezTo>
                      <a:pt x="79" y="146"/>
                      <a:pt x="78" y="148"/>
                      <a:pt x="77" y="149"/>
                    </a:cubicBezTo>
                    <a:cubicBezTo>
                      <a:pt x="75" y="155"/>
                      <a:pt x="70" y="157"/>
                      <a:pt x="69" y="163"/>
                    </a:cubicBezTo>
                    <a:cubicBezTo>
                      <a:pt x="68" y="163"/>
                      <a:pt x="67" y="164"/>
                      <a:pt x="67" y="164"/>
                    </a:cubicBezTo>
                    <a:cubicBezTo>
                      <a:pt x="66" y="168"/>
                      <a:pt x="64" y="169"/>
                      <a:pt x="62" y="172"/>
                    </a:cubicBezTo>
                    <a:cubicBezTo>
                      <a:pt x="60" y="179"/>
                      <a:pt x="56" y="183"/>
                      <a:pt x="53" y="189"/>
                    </a:cubicBezTo>
                    <a:cubicBezTo>
                      <a:pt x="53" y="195"/>
                      <a:pt x="48" y="196"/>
                      <a:pt x="47" y="201"/>
                    </a:cubicBezTo>
                    <a:cubicBezTo>
                      <a:pt x="47" y="202"/>
                      <a:pt x="46" y="203"/>
                      <a:pt x="45" y="203"/>
                    </a:cubicBezTo>
                    <a:cubicBezTo>
                      <a:pt x="45" y="207"/>
                      <a:pt x="43" y="209"/>
                      <a:pt x="42" y="213"/>
                    </a:cubicBezTo>
                    <a:cubicBezTo>
                      <a:pt x="41" y="217"/>
                      <a:pt x="39" y="221"/>
                      <a:pt x="38" y="224"/>
                    </a:cubicBezTo>
                    <a:cubicBezTo>
                      <a:pt x="37" y="227"/>
                      <a:pt x="37" y="229"/>
                      <a:pt x="35" y="231"/>
                    </a:cubicBezTo>
                    <a:cubicBezTo>
                      <a:pt x="36" y="234"/>
                      <a:pt x="32" y="234"/>
                      <a:pt x="33" y="237"/>
                    </a:cubicBezTo>
                    <a:cubicBezTo>
                      <a:pt x="31" y="241"/>
                      <a:pt x="31" y="245"/>
                      <a:pt x="30" y="249"/>
                    </a:cubicBezTo>
                    <a:cubicBezTo>
                      <a:pt x="29" y="252"/>
                      <a:pt x="27" y="254"/>
                      <a:pt x="26" y="257"/>
                    </a:cubicBezTo>
                    <a:cubicBezTo>
                      <a:pt x="26" y="258"/>
                      <a:pt x="26" y="259"/>
                      <a:pt x="26" y="260"/>
                    </a:cubicBezTo>
                    <a:cubicBezTo>
                      <a:pt x="26" y="260"/>
                      <a:pt x="25" y="261"/>
                      <a:pt x="25" y="262"/>
                    </a:cubicBezTo>
                    <a:cubicBezTo>
                      <a:pt x="24" y="264"/>
                      <a:pt x="25" y="267"/>
                      <a:pt x="24" y="270"/>
                    </a:cubicBezTo>
                    <a:cubicBezTo>
                      <a:pt x="23" y="274"/>
                      <a:pt x="22" y="278"/>
                      <a:pt x="21" y="282"/>
                    </a:cubicBezTo>
                    <a:cubicBezTo>
                      <a:pt x="21" y="283"/>
                      <a:pt x="22" y="285"/>
                      <a:pt x="21" y="287"/>
                    </a:cubicBezTo>
                    <a:cubicBezTo>
                      <a:pt x="21" y="289"/>
                      <a:pt x="20" y="293"/>
                      <a:pt x="20" y="296"/>
                    </a:cubicBezTo>
                    <a:cubicBezTo>
                      <a:pt x="19" y="299"/>
                      <a:pt x="19" y="301"/>
                      <a:pt x="18" y="304"/>
                    </a:cubicBezTo>
                    <a:cubicBezTo>
                      <a:pt x="18" y="305"/>
                      <a:pt x="18" y="306"/>
                      <a:pt x="18" y="308"/>
                    </a:cubicBezTo>
                    <a:cubicBezTo>
                      <a:pt x="18" y="310"/>
                      <a:pt x="17" y="312"/>
                      <a:pt x="17" y="314"/>
                    </a:cubicBezTo>
                    <a:cubicBezTo>
                      <a:pt x="16" y="318"/>
                      <a:pt x="17" y="321"/>
                      <a:pt x="17" y="324"/>
                    </a:cubicBezTo>
                    <a:cubicBezTo>
                      <a:pt x="16" y="327"/>
                      <a:pt x="17" y="330"/>
                      <a:pt x="17" y="333"/>
                    </a:cubicBezTo>
                    <a:cubicBezTo>
                      <a:pt x="16" y="338"/>
                      <a:pt x="17" y="341"/>
                      <a:pt x="17" y="345"/>
                    </a:cubicBezTo>
                    <a:cubicBezTo>
                      <a:pt x="16" y="347"/>
                      <a:pt x="17" y="350"/>
                      <a:pt x="17" y="352"/>
                    </a:cubicBezTo>
                    <a:cubicBezTo>
                      <a:pt x="17" y="355"/>
                      <a:pt x="17" y="358"/>
                      <a:pt x="17" y="360"/>
                    </a:cubicBezTo>
                    <a:cubicBezTo>
                      <a:pt x="17" y="361"/>
                      <a:pt x="18" y="362"/>
                      <a:pt x="18" y="362"/>
                    </a:cubicBezTo>
                    <a:cubicBezTo>
                      <a:pt x="17" y="367"/>
                      <a:pt x="18" y="370"/>
                      <a:pt x="18" y="374"/>
                    </a:cubicBezTo>
                    <a:cubicBezTo>
                      <a:pt x="18" y="376"/>
                      <a:pt x="19" y="378"/>
                      <a:pt x="19" y="379"/>
                    </a:cubicBezTo>
                    <a:cubicBezTo>
                      <a:pt x="19" y="382"/>
                      <a:pt x="20" y="383"/>
                      <a:pt x="20" y="384"/>
                    </a:cubicBezTo>
                    <a:cubicBezTo>
                      <a:pt x="20" y="385"/>
                      <a:pt x="20" y="387"/>
                      <a:pt x="20" y="388"/>
                    </a:cubicBezTo>
                    <a:cubicBezTo>
                      <a:pt x="20" y="389"/>
                      <a:pt x="21" y="391"/>
                      <a:pt x="21" y="392"/>
                    </a:cubicBezTo>
                    <a:cubicBezTo>
                      <a:pt x="22" y="395"/>
                      <a:pt x="22" y="398"/>
                      <a:pt x="22" y="400"/>
                    </a:cubicBezTo>
                    <a:cubicBezTo>
                      <a:pt x="23" y="401"/>
                      <a:pt x="23" y="402"/>
                      <a:pt x="23" y="402"/>
                    </a:cubicBezTo>
                    <a:cubicBezTo>
                      <a:pt x="24" y="405"/>
                      <a:pt x="23" y="408"/>
                      <a:pt x="24" y="410"/>
                    </a:cubicBezTo>
                    <a:cubicBezTo>
                      <a:pt x="24" y="411"/>
                      <a:pt x="25" y="412"/>
                      <a:pt x="25" y="413"/>
                    </a:cubicBezTo>
                    <a:cubicBezTo>
                      <a:pt x="26" y="416"/>
                      <a:pt x="27" y="418"/>
                      <a:pt x="27" y="421"/>
                    </a:cubicBezTo>
                    <a:cubicBezTo>
                      <a:pt x="28" y="422"/>
                      <a:pt x="27" y="423"/>
                      <a:pt x="28" y="424"/>
                    </a:cubicBezTo>
                    <a:cubicBezTo>
                      <a:pt x="28" y="424"/>
                      <a:pt x="29" y="425"/>
                      <a:pt x="29" y="426"/>
                    </a:cubicBezTo>
                    <a:cubicBezTo>
                      <a:pt x="30" y="429"/>
                      <a:pt x="31" y="434"/>
                      <a:pt x="32" y="437"/>
                    </a:cubicBezTo>
                    <a:cubicBezTo>
                      <a:pt x="33" y="438"/>
                      <a:pt x="34" y="439"/>
                      <a:pt x="34" y="440"/>
                    </a:cubicBezTo>
                    <a:cubicBezTo>
                      <a:pt x="34" y="443"/>
                      <a:pt x="35" y="444"/>
                      <a:pt x="35" y="446"/>
                    </a:cubicBezTo>
                    <a:cubicBezTo>
                      <a:pt x="35" y="447"/>
                      <a:pt x="35" y="447"/>
                      <a:pt x="35" y="448"/>
                    </a:cubicBezTo>
                    <a:cubicBezTo>
                      <a:pt x="36" y="449"/>
                      <a:pt x="37" y="450"/>
                      <a:pt x="37" y="451"/>
                    </a:cubicBezTo>
                    <a:cubicBezTo>
                      <a:pt x="37" y="452"/>
                      <a:pt x="37" y="453"/>
                      <a:pt x="37" y="454"/>
                    </a:cubicBezTo>
                    <a:cubicBezTo>
                      <a:pt x="38" y="456"/>
                      <a:pt x="41" y="459"/>
                      <a:pt x="41" y="462"/>
                    </a:cubicBezTo>
                    <a:cubicBezTo>
                      <a:pt x="43" y="464"/>
                      <a:pt x="42" y="466"/>
                      <a:pt x="43" y="468"/>
                    </a:cubicBezTo>
                    <a:cubicBezTo>
                      <a:pt x="43" y="470"/>
                      <a:pt x="46" y="471"/>
                      <a:pt x="46" y="473"/>
                    </a:cubicBezTo>
                    <a:cubicBezTo>
                      <a:pt x="46" y="474"/>
                      <a:pt x="45" y="474"/>
                      <a:pt x="45" y="475"/>
                    </a:cubicBezTo>
                    <a:cubicBezTo>
                      <a:pt x="47" y="477"/>
                      <a:pt x="51" y="479"/>
                      <a:pt x="51" y="483"/>
                    </a:cubicBezTo>
                    <a:cubicBezTo>
                      <a:pt x="52" y="484"/>
                      <a:pt x="51" y="485"/>
                      <a:pt x="51" y="486"/>
                    </a:cubicBezTo>
                    <a:cubicBezTo>
                      <a:pt x="52" y="489"/>
                      <a:pt x="55" y="492"/>
                      <a:pt x="57" y="495"/>
                    </a:cubicBezTo>
                    <a:cubicBezTo>
                      <a:pt x="58" y="497"/>
                      <a:pt x="60" y="499"/>
                      <a:pt x="61" y="501"/>
                    </a:cubicBezTo>
                    <a:cubicBezTo>
                      <a:pt x="61" y="503"/>
                      <a:pt x="62" y="504"/>
                      <a:pt x="63" y="505"/>
                    </a:cubicBezTo>
                    <a:cubicBezTo>
                      <a:pt x="63" y="506"/>
                      <a:pt x="63" y="506"/>
                      <a:pt x="63" y="507"/>
                    </a:cubicBezTo>
                    <a:cubicBezTo>
                      <a:pt x="64" y="508"/>
                      <a:pt x="66" y="509"/>
                      <a:pt x="66" y="511"/>
                    </a:cubicBezTo>
                    <a:cubicBezTo>
                      <a:pt x="68" y="513"/>
                      <a:pt x="68" y="516"/>
                      <a:pt x="70" y="517"/>
                    </a:cubicBezTo>
                    <a:cubicBezTo>
                      <a:pt x="71" y="518"/>
                      <a:pt x="71" y="518"/>
                      <a:pt x="71" y="519"/>
                    </a:cubicBezTo>
                    <a:cubicBezTo>
                      <a:pt x="74" y="522"/>
                      <a:pt x="77" y="526"/>
                      <a:pt x="79" y="529"/>
                    </a:cubicBezTo>
                    <a:cubicBezTo>
                      <a:pt x="80" y="530"/>
                      <a:pt x="81" y="532"/>
                      <a:pt x="82" y="533"/>
                    </a:cubicBezTo>
                    <a:cubicBezTo>
                      <a:pt x="83" y="535"/>
                      <a:pt x="85" y="536"/>
                      <a:pt x="85" y="538"/>
                    </a:cubicBezTo>
                    <a:cubicBezTo>
                      <a:pt x="86" y="539"/>
                      <a:pt x="87" y="539"/>
                      <a:pt x="88" y="540"/>
                    </a:cubicBezTo>
                    <a:cubicBezTo>
                      <a:pt x="88" y="541"/>
                      <a:pt x="88" y="541"/>
                      <a:pt x="88" y="542"/>
                    </a:cubicBezTo>
                    <a:cubicBezTo>
                      <a:pt x="91" y="543"/>
                      <a:pt x="92" y="546"/>
                      <a:pt x="93" y="548"/>
                    </a:cubicBezTo>
                    <a:cubicBezTo>
                      <a:pt x="94" y="548"/>
                      <a:pt x="95" y="548"/>
                      <a:pt x="95" y="549"/>
                    </a:cubicBezTo>
                    <a:cubicBezTo>
                      <a:pt x="96" y="549"/>
                      <a:pt x="96" y="550"/>
                      <a:pt x="97" y="551"/>
                    </a:cubicBezTo>
                    <a:cubicBezTo>
                      <a:pt x="99" y="553"/>
                      <a:pt x="101" y="554"/>
                      <a:pt x="102" y="557"/>
                    </a:cubicBezTo>
                    <a:cubicBezTo>
                      <a:pt x="102" y="557"/>
                      <a:pt x="102" y="558"/>
                      <a:pt x="102" y="558"/>
                    </a:cubicBezTo>
                    <a:cubicBezTo>
                      <a:pt x="107" y="562"/>
                      <a:pt x="114" y="565"/>
                      <a:pt x="117" y="572"/>
                    </a:cubicBezTo>
                    <a:cubicBezTo>
                      <a:pt x="122" y="575"/>
                      <a:pt x="126" y="580"/>
                      <a:pt x="130" y="584"/>
                    </a:cubicBezTo>
                    <a:cubicBezTo>
                      <a:pt x="132" y="586"/>
                      <a:pt x="135" y="586"/>
                      <a:pt x="136" y="589"/>
                    </a:cubicBezTo>
                    <a:cubicBezTo>
                      <a:pt x="139" y="589"/>
                      <a:pt x="139" y="591"/>
                      <a:pt x="140" y="593"/>
                    </a:cubicBezTo>
                    <a:cubicBezTo>
                      <a:pt x="145" y="593"/>
                      <a:pt x="146" y="597"/>
                      <a:pt x="150" y="598"/>
                    </a:cubicBezTo>
                    <a:cubicBezTo>
                      <a:pt x="150" y="599"/>
                      <a:pt x="150" y="599"/>
                      <a:pt x="150" y="600"/>
                    </a:cubicBezTo>
                    <a:cubicBezTo>
                      <a:pt x="153" y="599"/>
                      <a:pt x="152" y="602"/>
                      <a:pt x="155" y="601"/>
                    </a:cubicBezTo>
                    <a:cubicBezTo>
                      <a:pt x="155" y="602"/>
                      <a:pt x="156" y="603"/>
                      <a:pt x="156" y="604"/>
                    </a:cubicBezTo>
                    <a:cubicBezTo>
                      <a:pt x="158" y="604"/>
                      <a:pt x="158" y="604"/>
                      <a:pt x="159" y="604"/>
                    </a:cubicBezTo>
                    <a:cubicBezTo>
                      <a:pt x="160" y="608"/>
                      <a:pt x="165" y="608"/>
                      <a:pt x="167" y="610"/>
                    </a:cubicBezTo>
                    <a:cubicBezTo>
                      <a:pt x="168" y="611"/>
                      <a:pt x="169" y="610"/>
                      <a:pt x="169" y="611"/>
                    </a:cubicBezTo>
                    <a:cubicBezTo>
                      <a:pt x="170" y="612"/>
                      <a:pt x="171" y="614"/>
                      <a:pt x="174" y="614"/>
                    </a:cubicBezTo>
                    <a:cubicBezTo>
                      <a:pt x="175" y="615"/>
                      <a:pt x="176" y="616"/>
                      <a:pt x="177" y="617"/>
                    </a:cubicBezTo>
                    <a:cubicBezTo>
                      <a:pt x="179" y="617"/>
                      <a:pt x="180" y="618"/>
                      <a:pt x="181" y="619"/>
                    </a:cubicBezTo>
                    <a:cubicBezTo>
                      <a:pt x="182" y="619"/>
                      <a:pt x="183" y="619"/>
                      <a:pt x="184" y="620"/>
                    </a:cubicBezTo>
                    <a:cubicBezTo>
                      <a:pt x="185" y="620"/>
                      <a:pt x="186" y="622"/>
                      <a:pt x="187" y="622"/>
                    </a:cubicBezTo>
                    <a:cubicBezTo>
                      <a:pt x="188" y="623"/>
                      <a:pt x="189" y="623"/>
                      <a:pt x="190" y="623"/>
                    </a:cubicBezTo>
                    <a:cubicBezTo>
                      <a:pt x="190" y="623"/>
                      <a:pt x="191" y="625"/>
                      <a:pt x="192" y="625"/>
                    </a:cubicBezTo>
                    <a:cubicBezTo>
                      <a:pt x="192" y="625"/>
                      <a:pt x="193" y="625"/>
                      <a:pt x="194" y="625"/>
                    </a:cubicBezTo>
                    <a:cubicBezTo>
                      <a:pt x="195" y="626"/>
                      <a:pt x="195" y="627"/>
                      <a:pt x="196" y="627"/>
                    </a:cubicBezTo>
                    <a:cubicBezTo>
                      <a:pt x="197" y="627"/>
                      <a:pt x="198" y="627"/>
                      <a:pt x="198" y="627"/>
                    </a:cubicBezTo>
                    <a:cubicBezTo>
                      <a:pt x="202" y="628"/>
                      <a:pt x="206" y="630"/>
                      <a:pt x="209" y="632"/>
                    </a:cubicBezTo>
                    <a:cubicBezTo>
                      <a:pt x="210" y="632"/>
                      <a:pt x="212" y="633"/>
                      <a:pt x="213" y="633"/>
                    </a:cubicBezTo>
                    <a:cubicBezTo>
                      <a:pt x="214" y="634"/>
                      <a:pt x="214" y="635"/>
                      <a:pt x="215" y="635"/>
                    </a:cubicBezTo>
                    <a:cubicBezTo>
                      <a:pt x="216" y="636"/>
                      <a:pt x="218" y="636"/>
                      <a:pt x="219" y="636"/>
                    </a:cubicBezTo>
                    <a:cubicBezTo>
                      <a:pt x="222" y="637"/>
                      <a:pt x="224" y="639"/>
                      <a:pt x="227" y="640"/>
                    </a:cubicBezTo>
                    <a:cubicBezTo>
                      <a:pt x="227" y="641"/>
                      <a:pt x="228" y="640"/>
                      <a:pt x="229" y="641"/>
                    </a:cubicBezTo>
                    <a:cubicBezTo>
                      <a:pt x="230" y="641"/>
                      <a:pt x="230" y="642"/>
                      <a:pt x="231" y="642"/>
                    </a:cubicBezTo>
                    <a:cubicBezTo>
                      <a:pt x="232" y="642"/>
                      <a:pt x="233" y="642"/>
                      <a:pt x="234" y="643"/>
                    </a:cubicBezTo>
                    <a:cubicBezTo>
                      <a:pt x="235" y="643"/>
                      <a:pt x="236" y="644"/>
                      <a:pt x="237" y="644"/>
                    </a:cubicBezTo>
                    <a:cubicBezTo>
                      <a:pt x="238" y="644"/>
                      <a:pt x="239" y="644"/>
                      <a:pt x="240" y="644"/>
                    </a:cubicBezTo>
                    <a:cubicBezTo>
                      <a:pt x="240" y="644"/>
                      <a:pt x="241" y="645"/>
                      <a:pt x="242" y="645"/>
                    </a:cubicBezTo>
                    <a:cubicBezTo>
                      <a:pt x="243" y="646"/>
                      <a:pt x="244" y="645"/>
                      <a:pt x="245" y="646"/>
                    </a:cubicBezTo>
                    <a:cubicBezTo>
                      <a:pt x="246" y="646"/>
                      <a:pt x="248" y="647"/>
                      <a:pt x="249" y="648"/>
                    </a:cubicBezTo>
                    <a:cubicBezTo>
                      <a:pt x="251" y="648"/>
                      <a:pt x="253" y="648"/>
                      <a:pt x="255" y="649"/>
                    </a:cubicBezTo>
                    <a:cubicBezTo>
                      <a:pt x="260" y="650"/>
                      <a:pt x="266" y="653"/>
                      <a:pt x="271" y="653"/>
                    </a:cubicBezTo>
                    <a:cubicBezTo>
                      <a:pt x="275" y="654"/>
                      <a:pt x="279" y="653"/>
                      <a:pt x="282" y="655"/>
                    </a:cubicBezTo>
                    <a:cubicBezTo>
                      <a:pt x="283" y="655"/>
                      <a:pt x="283" y="656"/>
                      <a:pt x="284" y="656"/>
                    </a:cubicBezTo>
                    <a:cubicBezTo>
                      <a:pt x="286" y="656"/>
                      <a:pt x="288" y="656"/>
                      <a:pt x="289" y="656"/>
                    </a:cubicBezTo>
                    <a:cubicBezTo>
                      <a:pt x="291" y="656"/>
                      <a:pt x="292" y="657"/>
                      <a:pt x="293" y="657"/>
                    </a:cubicBezTo>
                    <a:cubicBezTo>
                      <a:pt x="296" y="658"/>
                      <a:pt x="299" y="658"/>
                      <a:pt x="302" y="658"/>
                    </a:cubicBezTo>
                    <a:cubicBezTo>
                      <a:pt x="304" y="658"/>
                      <a:pt x="307" y="659"/>
                      <a:pt x="309" y="659"/>
                    </a:cubicBezTo>
                    <a:cubicBezTo>
                      <a:pt x="313" y="660"/>
                      <a:pt x="317" y="660"/>
                      <a:pt x="320" y="660"/>
                    </a:cubicBezTo>
                    <a:cubicBezTo>
                      <a:pt x="326" y="661"/>
                      <a:pt x="334" y="661"/>
                      <a:pt x="340" y="661"/>
                    </a:cubicBezTo>
                    <a:cubicBezTo>
                      <a:pt x="341" y="661"/>
                      <a:pt x="342" y="662"/>
                      <a:pt x="343" y="662"/>
                    </a:cubicBezTo>
                    <a:cubicBezTo>
                      <a:pt x="345" y="662"/>
                      <a:pt x="348" y="661"/>
                      <a:pt x="351" y="661"/>
                    </a:cubicBezTo>
                    <a:cubicBezTo>
                      <a:pt x="351" y="661"/>
                      <a:pt x="352" y="662"/>
                      <a:pt x="353" y="662"/>
                    </a:cubicBezTo>
                    <a:cubicBezTo>
                      <a:pt x="355" y="662"/>
                      <a:pt x="357" y="661"/>
                      <a:pt x="359" y="661"/>
                    </a:cubicBezTo>
                    <a:cubicBezTo>
                      <a:pt x="363" y="661"/>
                      <a:pt x="369" y="661"/>
                      <a:pt x="372" y="661"/>
                    </a:cubicBezTo>
                    <a:cubicBezTo>
                      <a:pt x="373" y="661"/>
                      <a:pt x="374" y="660"/>
                      <a:pt x="375" y="660"/>
                    </a:cubicBezTo>
                    <a:cubicBezTo>
                      <a:pt x="376" y="660"/>
                      <a:pt x="377" y="660"/>
                      <a:pt x="377" y="660"/>
                    </a:cubicBezTo>
                    <a:cubicBezTo>
                      <a:pt x="378" y="660"/>
                      <a:pt x="379" y="660"/>
                      <a:pt x="380" y="659"/>
                    </a:cubicBezTo>
                    <a:cubicBezTo>
                      <a:pt x="382" y="659"/>
                      <a:pt x="384" y="660"/>
                      <a:pt x="386" y="659"/>
                    </a:cubicBezTo>
                    <a:cubicBezTo>
                      <a:pt x="387" y="659"/>
                      <a:pt x="388" y="658"/>
                      <a:pt x="389" y="658"/>
                    </a:cubicBezTo>
                    <a:cubicBezTo>
                      <a:pt x="391" y="658"/>
                      <a:pt x="392" y="659"/>
                      <a:pt x="393" y="659"/>
                    </a:cubicBezTo>
                    <a:cubicBezTo>
                      <a:pt x="394" y="659"/>
                      <a:pt x="395" y="658"/>
                      <a:pt x="396" y="658"/>
                    </a:cubicBezTo>
                    <a:cubicBezTo>
                      <a:pt x="397" y="658"/>
                      <a:pt x="399" y="658"/>
                      <a:pt x="401" y="657"/>
                    </a:cubicBezTo>
                    <a:cubicBezTo>
                      <a:pt x="402" y="657"/>
                      <a:pt x="402" y="657"/>
                      <a:pt x="402" y="657"/>
                    </a:cubicBezTo>
                    <a:cubicBezTo>
                      <a:pt x="409" y="655"/>
                      <a:pt x="416" y="655"/>
                      <a:pt x="423" y="653"/>
                    </a:cubicBezTo>
                    <a:cubicBezTo>
                      <a:pt x="423" y="653"/>
                      <a:pt x="424" y="652"/>
                      <a:pt x="425" y="652"/>
                    </a:cubicBezTo>
                    <a:cubicBezTo>
                      <a:pt x="426" y="652"/>
                      <a:pt x="426" y="652"/>
                      <a:pt x="427" y="652"/>
                    </a:cubicBezTo>
                    <a:cubicBezTo>
                      <a:pt x="428" y="652"/>
                      <a:pt x="429" y="651"/>
                      <a:pt x="430" y="651"/>
                    </a:cubicBezTo>
                    <a:cubicBezTo>
                      <a:pt x="431" y="650"/>
                      <a:pt x="432" y="651"/>
                      <a:pt x="433" y="650"/>
                    </a:cubicBezTo>
                    <a:cubicBezTo>
                      <a:pt x="434" y="650"/>
                      <a:pt x="435" y="649"/>
                      <a:pt x="436" y="649"/>
                    </a:cubicBezTo>
                    <a:cubicBezTo>
                      <a:pt x="436" y="649"/>
                      <a:pt x="437" y="649"/>
                      <a:pt x="438" y="649"/>
                    </a:cubicBezTo>
                    <a:cubicBezTo>
                      <a:pt x="442" y="648"/>
                      <a:pt x="445" y="645"/>
                      <a:pt x="448" y="647"/>
                    </a:cubicBezTo>
                    <a:cubicBezTo>
                      <a:pt x="450" y="646"/>
                      <a:pt x="452" y="645"/>
                      <a:pt x="453" y="644"/>
                    </a:cubicBezTo>
                    <a:cubicBezTo>
                      <a:pt x="460" y="643"/>
                      <a:pt x="465" y="639"/>
                      <a:pt x="471" y="639"/>
                    </a:cubicBezTo>
                    <a:cubicBezTo>
                      <a:pt x="476" y="636"/>
                      <a:pt x="482" y="635"/>
                      <a:pt x="486" y="632"/>
                    </a:cubicBezTo>
                    <a:cubicBezTo>
                      <a:pt x="492" y="630"/>
                      <a:pt x="496" y="627"/>
                      <a:pt x="502" y="625"/>
                    </a:cubicBezTo>
                    <a:cubicBezTo>
                      <a:pt x="502" y="624"/>
                      <a:pt x="503" y="623"/>
                      <a:pt x="503" y="623"/>
                    </a:cubicBezTo>
                    <a:cubicBezTo>
                      <a:pt x="504" y="623"/>
                      <a:pt x="505" y="623"/>
                      <a:pt x="505" y="623"/>
                    </a:cubicBezTo>
                    <a:cubicBezTo>
                      <a:pt x="507" y="621"/>
                      <a:pt x="509" y="621"/>
                      <a:pt x="511" y="620"/>
                    </a:cubicBezTo>
                    <a:cubicBezTo>
                      <a:pt x="514" y="619"/>
                      <a:pt x="515" y="615"/>
                      <a:pt x="519" y="616"/>
                    </a:cubicBezTo>
                    <a:cubicBezTo>
                      <a:pt x="520" y="616"/>
                      <a:pt x="520" y="614"/>
                      <a:pt x="521" y="614"/>
                    </a:cubicBezTo>
                    <a:cubicBezTo>
                      <a:pt x="523" y="614"/>
                      <a:pt x="523" y="612"/>
                      <a:pt x="525" y="612"/>
                    </a:cubicBezTo>
                    <a:cubicBezTo>
                      <a:pt x="529" y="608"/>
                      <a:pt x="536" y="605"/>
                      <a:pt x="541" y="602"/>
                    </a:cubicBezTo>
                    <a:cubicBezTo>
                      <a:pt x="541" y="601"/>
                      <a:pt x="542" y="601"/>
                      <a:pt x="542" y="601"/>
                    </a:cubicBezTo>
                    <a:cubicBezTo>
                      <a:pt x="543" y="600"/>
                      <a:pt x="543" y="600"/>
                      <a:pt x="543" y="599"/>
                    </a:cubicBezTo>
                    <a:cubicBezTo>
                      <a:pt x="544" y="598"/>
                      <a:pt x="546" y="598"/>
                      <a:pt x="547" y="597"/>
                    </a:cubicBezTo>
                    <a:cubicBezTo>
                      <a:pt x="548" y="597"/>
                      <a:pt x="548" y="596"/>
                      <a:pt x="549" y="595"/>
                    </a:cubicBezTo>
                    <a:cubicBezTo>
                      <a:pt x="549" y="595"/>
                      <a:pt x="550" y="595"/>
                      <a:pt x="550" y="595"/>
                    </a:cubicBezTo>
                    <a:cubicBezTo>
                      <a:pt x="551" y="595"/>
                      <a:pt x="552" y="593"/>
                      <a:pt x="552" y="593"/>
                    </a:cubicBezTo>
                    <a:cubicBezTo>
                      <a:pt x="553" y="592"/>
                      <a:pt x="553" y="592"/>
                      <a:pt x="554" y="591"/>
                    </a:cubicBezTo>
                    <a:cubicBezTo>
                      <a:pt x="556" y="590"/>
                      <a:pt x="559" y="589"/>
                      <a:pt x="560" y="588"/>
                    </a:cubicBezTo>
                    <a:cubicBezTo>
                      <a:pt x="562" y="586"/>
                      <a:pt x="563" y="583"/>
                      <a:pt x="566" y="583"/>
                    </a:cubicBezTo>
                    <a:cubicBezTo>
                      <a:pt x="567" y="583"/>
                      <a:pt x="566" y="582"/>
                      <a:pt x="566" y="581"/>
                    </a:cubicBezTo>
                    <a:cubicBezTo>
                      <a:pt x="567" y="581"/>
                      <a:pt x="568" y="580"/>
                      <a:pt x="569" y="580"/>
                    </a:cubicBezTo>
                    <a:cubicBezTo>
                      <a:pt x="570" y="580"/>
                      <a:pt x="570" y="579"/>
                      <a:pt x="570" y="578"/>
                    </a:cubicBezTo>
                    <a:cubicBezTo>
                      <a:pt x="575" y="574"/>
                      <a:pt x="581" y="569"/>
                      <a:pt x="585" y="564"/>
                    </a:cubicBezTo>
                    <a:cubicBezTo>
                      <a:pt x="589" y="563"/>
                      <a:pt x="588" y="559"/>
                      <a:pt x="592" y="558"/>
                    </a:cubicBezTo>
                    <a:cubicBezTo>
                      <a:pt x="594" y="553"/>
                      <a:pt x="597" y="550"/>
                      <a:pt x="601" y="548"/>
                    </a:cubicBezTo>
                    <a:cubicBezTo>
                      <a:pt x="601" y="547"/>
                      <a:pt x="601" y="546"/>
                      <a:pt x="601" y="546"/>
                    </a:cubicBezTo>
                    <a:cubicBezTo>
                      <a:pt x="603" y="543"/>
                      <a:pt x="606" y="542"/>
                      <a:pt x="607" y="539"/>
                    </a:cubicBezTo>
                    <a:cubicBezTo>
                      <a:pt x="609" y="537"/>
                      <a:pt x="609" y="534"/>
                      <a:pt x="612" y="533"/>
                    </a:cubicBezTo>
                    <a:cubicBezTo>
                      <a:pt x="612" y="531"/>
                      <a:pt x="615" y="530"/>
                      <a:pt x="615" y="527"/>
                    </a:cubicBezTo>
                    <a:cubicBezTo>
                      <a:pt x="615" y="527"/>
                      <a:pt x="616" y="526"/>
                      <a:pt x="617" y="526"/>
                    </a:cubicBezTo>
                    <a:cubicBezTo>
                      <a:pt x="617" y="523"/>
                      <a:pt x="620" y="523"/>
                      <a:pt x="620" y="520"/>
                    </a:cubicBezTo>
                    <a:cubicBezTo>
                      <a:pt x="622" y="518"/>
                      <a:pt x="623" y="516"/>
                      <a:pt x="625" y="515"/>
                    </a:cubicBezTo>
                    <a:cubicBezTo>
                      <a:pt x="625" y="513"/>
                      <a:pt x="627" y="512"/>
                      <a:pt x="627" y="511"/>
                    </a:cubicBezTo>
                    <a:cubicBezTo>
                      <a:pt x="628" y="510"/>
                      <a:pt x="627" y="509"/>
                      <a:pt x="628" y="509"/>
                    </a:cubicBezTo>
                    <a:cubicBezTo>
                      <a:pt x="628" y="507"/>
                      <a:pt x="631" y="506"/>
                      <a:pt x="632" y="504"/>
                    </a:cubicBezTo>
                    <a:cubicBezTo>
                      <a:pt x="632" y="503"/>
                      <a:pt x="632" y="502"/>
                      <a:pt x="632" y="501"/>
                    </a:cubicBezTo>
                    <a:cubicBezTo>
                      <a:pt x="633" y="499"/>
                      <a:pt x="636" y="497"/>
                      <a:pt x="637" y="495"/>
                    </a:cubicBezTo>
                    <a:cubicBezTo>
                      <a:pt x="638" y="493"/>
                      <a:pt x="638" y="491"/>
                      <a:pt x="638" y="489"/>
                    </a:cubicBezTo>
                    <a:cubicBezTo>
                      <a:pt x="639" y="488"/>
                      <a:pt x="640" y="487"/>
                      <a:pt x="641" y="487"/>
                    </a:cubicBezTo>
                    <a:cubicBezTo>
                      <a:pt x="641" y="486"/>
                      <a:pt x="641" y="485"/>
                      <a:pt x="642" y="484"/>
                    </a:cubicBezTo>
                    <a:cubicBezTo>
                      <a:pt x="645" y="480"/>
                      <a:pt x="647" y="474"/>
                      <a:pt x="650" y="469"/>
                    </a:cubicBezTo>
                    <a:cubicBezTo>
                      <a:pt x="650" y="468"/>
                      <a:pt x="650" y="468"/>
                      <a:pt x="650" y="467"/>
                    </a:cubicBezTo>
                    <a:cubicBezTo>
                      <a:pt x="650" y="466"/>
                      <a:pt x="652" y="466"/>
                      <a:pt x="652" y="465"/>
                    </a:cubicBezTo>
                    <a:cubicBezTo>
                      <a:pt x="652" y="465"/>
                      <a:pt x="651" y="464"/>
                      <a:pt x="652" y="464"/>
                    </a:cubicBezTo>
                    <a:cubicBezTo>
                      <a:pt x="653" y="462"/>
                      <a:pt x="653" y="461"/>
                      <a:pt x="654" y="458"/>
                    </a:cubicBezTo>
                    <a:cubicBezTo>
                      <a:pt x="655" y="455"/>
                      <a:pt x="658" y="453"/>
                      <a:pt x="658" y="449"/>
                    </a:cubicBezTo>
                    <a:cubicBezTo>
                      <a:pt x="659" y="446"/>
                      <a:pt x="660" y="443"/>
                      <a:pt x="661" y="439"/>
                    </a:cubicBezTo>
                    <a:cubicBezTo>
                      <a:pt x="662" y="439"/>
                      <a:pt x="663" y="438"/>
                      <a:pt x="663" y="438"/>
                    </a:cubicBezTo>
                    <a:cubicBezTo>
                      <a:pt x="663" y="437"/>
                      <a:pt x="662" y="436"/>
                      <a:pt x="662" y="435"/>
                    </a:cubicBezTo>
                    <a:cubicBezTo>
                      <a:pt x="663" y="434"/>
                      <a:pt x="664" y="433"/>
                      <a:pt x="664" y="431"/>
                    </a:cubicBezTo>
                    <a:cubicBezTo>
                      <a:pt x="665" y="429"/>
                      <a:pt x="665" y="425"/>
                      <a:pt x="666" y="423"/>
                    </a:cubicBezTo>
                    <a:cubicBezTo>
                      <a:pt x="667" y="422"/>
                      <a:pt x="667" y="421"/>
                      <a:pt x="667" y="421"/>
                    </a:cubicBezTo>
                    <a:cubicBezTo>
                      <a:pt x="668" y="419"/>
                      <a:pt x="668" y="418"/>
                      <a:pt x="668" y="416"/>
                    </a:cubicBezTo>
                    <a:cubicBezTo>
                      <a:pt x="668" y="415"/>
                      <a:pt x="669" y="414"/>
                      <a:pt x="669" y="412"/>
                    </a:cubicBezTo>
                    <a:cubicBezTo>
                      <a:pt x="669" y="411"/>
                      <a:pt x="669" y="410"/>
                      <a:pt x="669" y="409"/>
                    </a:cubicBezTo>
                    <a:cubicBezTo>
                      <a:pt x="669" y="408"/>
                      <a:pt x="670" y="407"/>
                      <a:pt x="670" y="406"/>
                    </a:cubicBezTo>
                    <a:cubicBezTo>
                      <a:pt x="671" y="404"/>
                      <a:pt x="671" y="402"/>
                      <a:pt x="671" y="399"/>
                    </a:cubicBezTo>
                    <a:cubicBezTo>
                      <a:pt x="671" y="398"/>
                      <a:pt x="672" y="398"/>
                      <a:pt x="672" y="397"/>
                    </a:cubicBezTo>
                    <a:cubicBezTo>
                      <a:pt x="673" y="394"/>
                      <a:pt x="672" y="390"/>
                      <a:pt x="673" y="387"/>
                    </a:cubicBezTo>
                    <a:cubicBezTo>
                      <a:pt x="673" y="386"/>
                      <a:pt x="674" y="386"/>
                      <a:pt x="674" y="385"/>
                    </a:cubicBezTo>
                    <a:cubicBezTo>
                      <a:pt x="674" y="384"/>
                      <a:pt x="674" y="383"/>
                      <a:pt x="674" y="383"/>
                    </a:cubicBezTo>
                    <a:cubicBezTo>
                      <a:pt x="674" y="380"/>
                      <a:pt x="675" y="377"/>
                      <a:pt x="675" y="374"/>
                    </a:cubicBezTo>
                    <a:cubicBezTo>
                      <a:pt x="675" y="373"/>
                      <a:pt x="675" y="372"/>
                      <a:pt x="675" y="371"/>
                    </a:cubicBezTo>
                    <a:cubicBezTo>
                      <a:pt x="675" y="370"/>
                      <a:pt x="675" y="369"/>
                      <a:pt x="676" y="368"/>
                    </a:cubicBezTo>
                    <a:cubicBezTo>
                      <a:pt x="676" y="366"/>
                      <a:pt x="675" y="364"/>
                      <a:pt x="675" y="363"/>
                    </a:cubicBezTo>
                    <a:cubicBezTo>
                      <a:pt x="675" y="362"/>
                      <a:pt x="676" y="361"/>
                      <a:pt x="676" y="361"/>
                    </a:cubicBezTo>
                    <a:cubicBezTo>
                      <a:pt x="676" y="359"/>
                      <a:pt x="676" y="357"/>
                      <a:pt x="676" y="355"/>
                    </a:cubicBezTo>
                    <a:cubicBezTo>
                      <a:pt x="676" y="352"/>
                      <a:pt x="678" y="351"/>
                      <a:pt x="676" y="350"/>
                    </a:cubicBezTo>
                    <a:cubicBezTo>
                      <a:pt x="678" y="347"/>
                      <a:pt x="676" y="342"/>
                      <a:pt x="676" y="338"/>
                    </a:cubicBezTo>
                    <a:cubicBezTo>
                      <a:pt x="676" y="337"/>
                      <a:pt x="677" y="336"/>
                      <a:pt x="677" y="336"/>
                    </a:cubicBezTo>
                    <a:cubicBezTo>
                      <a:pt x="677" y="335"/>
                      <a:pt x="676" y="334"/>
                      <a:pt x="676" y="333"/>
                    </a:cubicBezTo>
                    <a:cubicBezTo>
                      <a:pt x="676" y="331"/>
                      <a:pt x="677" y="330"/>
                      <a:pt x="677" y="329"/>
                    </a:cubicBezTo>
                    <a:cubicBezTo>
                      <a:pt x="677" y="327"/>
                      <a:pt x="676" y="326"/>
                      <a:pt x="676" y="325"/>
                    </a:cubicBezTo>
                    <a:cubicBezTo>
                      <a:pt x="676" y="324"/>
                      <a:pt x="677" y="323"/>
                      <a:pt x="677" y="322"/>
                    </a:cubicBezTo>
                    <a:cubicBezTo>
                      <a:pt x="677" y="320"/>
                      <a:pt x="676" y="318"/>
                      <a:pt x="676" y="315"/>
                    </a:cubicBezTo>
                    <a:cubicBezTo>
                      <a:pt x="676" y="313"/>
                      <a:pt x="676" y="311"/>
                      <a:pt x="676" y="309"/>
                    </a:cubicBezTo>
                    <a:cubicBezTo>
                      <a:pt x="676" y="308"/>
                      <a:pt x="675" y="307"/>
                      <a:pt x="675" y="306"/>
                    </a:cubicBezTo>
                    <a:cubicBezTo>
                      <a:pt x="675" y="305"/>
                      <a:pt x="675" y="304"/>
                      <a:pt x="675" y="302"/>
                    </a:cubicBezTo>
                    <a:cubicBezTo>
                      <a:pt x="675" y="299"/>
                      <a:pt x="673" y="295"/>
                      <a:pt x="673" y="292"/>
                    </a:cubicBezTo>
                    <a:cubicBezTo>
                      <a:pt x="672" y="289"/>
                      <a:pt x="673" y="286"/>
                      <a:pt x="672" y="283"/>
                    </a:cubicBezTo>
                    <a:cubicBezTo>
                      <a:pt x="672" y="281"/>
                      <a:pt x="671" y="279"/>
                      <a:pt x="670" y="277"/>
                    </a:cubicBezTo>
                    <a:cubicBezTo>
                      <a:pt x="670" y="275"/>
                      <a:pt x="669" y="275"/>
                      <a:pt x="669" y="274"/>
                    </a:cubicBezTo>
                    <a:cubicBezTo>
                      <a:pt x="668" y="269"/>
                      <a:pt x="668" y="264"/>
                      <a:pt x="666" y="260"/>
                    </a:cubicBezTo>
                    <a:cubicBezTo>
                      <a:pt x="666" y="259"/>
                      <a:pt x="665" y="259"/>
                      <a:pt x="665" y="258"/>
                    </a:cubicBezTo>
                    <a:cubicBezTo>
                      <a:pt x="665" y="256"/>
                      <a:pt x="665" y="255"/>
                      <a:pt x="665" y="254"/>
                    </a:cubicBezTo>
                    <a:cubicBezTo>
                      <a:pt x="665" y="253"/>
                      <a:pt x="664" y="252"/>
                      <a:pt x="664" y="252"/>
                    </a:cubicBezTo>
                    <a:cubicBezTo>
                      <a:pt x="662" y="247"/>
                      <a:pt x="661" y="242"/>
                      <a:pt x="659" y="238"/>
                    </a:cubicBezTo>
                    <a:cubicBezTo>
                      <a:pt x="659" y="238"/>
                      <a:pt x="660" y="237"/>
                      <a:pt x="659" y="237"/>
                    </a:cubicBezTo>
                    <a:cubicBezTo>
                      <a:pt x="657" y="236"/>
                      <a:pt x="658" y="233"/>
                      <a:pt x="657" y="231"/>
                    </a:cubicBezTo>
                    <a:cubicBezTo>
                      <a:pt x="656" y="230"/>
                      <a:pt x="655" y="228"/>
                      <a:pt x="655" y="226"/>
                    </a:cubicBezTo>
                    <a:cubicBezTo>
                      <a:pt x="653" y="224"/>
                      <a:pt x="652" y="216"/>
                      <a:pt x="649" y="216"/>
                    </a:cubicBezTo>
                    <a:cubicBezTo>
                      <a:pt x="646" y="216"/>
                      <a:pt x="645" y="219"/>
                      <a:pt x="644" y="221"/>
                    </a:cubicBezTo>
                    <a:cubicBezTo>
                      <a:pt x="643" y="222"/>
                      <a:pt x="641" y="223"/>
                      <a:pt x="641" y="225"/>
                    </a:cubicBezTo>
                    <a:cubicBezTo>
                      <a:pt x="640" y="227"/>
                      <a:pt x="644" y="229"/>
                      <a:pt x="645" y="232"/>
                    </a:cubicBezTo>
                    <a:cubicBezTo>
                      <a:pt x="645" y="234"/>
                      <a:pt x="645" y="236"/>
                      <a:pt x="646" y="238"/>
                    </a:cubicBezTo>
                    <a:cubicBezTo>
                      <a:pt x="646" y="239"/>
                      <a:pt x="645" y="239"/>
                      <a:pt x="645" y="240"/>
                    </a:cubicBezTo>
                    <a:cubicBezTo>
                      <a:pt x="645" y="241"/>
                      <a:pt x="646" y="241"/>
                      <a:pt x="646" y="242"/>
                    </a:cubicBezTo>
                    <a:cubicBezTo>
                      <a:pt x="645" y="243"/>
                      <a:pt x="645" y="245"/>
                      <a:pt x="644" y="246"/>
                    </a:cubicBezTo>
                    <a:cubicBezTo>
                      <a:pt x="642" y="247"/>
                      <a:pt x="640" y="249"/>
                      <a:pt x="639" y="248"/>
                    </a:cubicBezTo>
                    <a:cubicBezTo>
                      <a:pt x="638" y="248"/>
                      <a:pt x="638" y="249"/>
                      <a:pt x="638" y="250"/>
                    </a:cubicBezTo>
                    <a:cubicBezTo>
                      <a:pt x="637" y="250"/>
                      <a:pt x="636" y="249"/>
                      <a:pt x="635" y="250"/>
                    </a:cubicBezTo>
                    <a:cubicBezTo>
                      <a:pt x="631" y="252"/>
                      <a:pt x="626" y="254"/>
                      <a:pt x="620" y="255"/>
                    </a:cubicBezTo>
                    <a:cubicBezTo>
                      <a:pt x="620" y="256"/>
                      <a:pt x="619" y="257"/>
                      <a:pt x="619" y="257"/>
                    </a:cubicBezTo>
                    <a:cubicBezTo>
                      <a:pt x="618" y="261"/>
                      <a:pt x="616" y="263"/>
                      <a:pt x="614" y="265"/>
                    </a:cubicBezTo>
                    <a:cubicBezTo>
                      <a:pt x="613" y="267"/>
                      <a:pt x="611" y="268"/>
                      <a:pt x="610" y="268"/>
                    </a:cubicBezTo>
                    <a:cubicBezTo>
                      <a:pt x="604" y="270"/>
                      <a:pt x="600" y="265"/>
                      <a:pt x="594" y="264"/>
                    </a:cubicBezTo>
                    <a:cubicBezTo>
                      <a:pt x="593" y="264"/>
                      <a:pt x="593" y="264"/>
                      <a:pt x="592" y="264"/>
                    </a:cubicBezTo>
                    <a:cubicBezTo>
                      <a:pt x="590" y="264"/>
                      <a:pt x="589" y="263"/>
                      <a:pt x="587" y="262"/>
                    </a:cubicBezTo>
                    <a:cubicBezTo>
                      <a:pt x="585" y="262"/>
                      <a:pt x="584" y="263"/>
                      <a:pt x="582" y="262"/>
                    </a:cubicBezTo>
                    <a:cubicBezTo>
                      <a:pt x="581" y="263"/>
                      <a:pt x="580" y="265"/>
                      <a:pt x="581" y="266"/>
                    </a:cubicBezTo>
                    <a:cubicBezTo>
                      <a:pt x="581" y="267"/>
                      <a:pt x="582" y="268"/>
                      <a:pt x="583" y="269"/>
                    </a:cubicBezTo>
                    <a:cubicBezTo>
                      <a:pt x="583" y="270"/>
                      <a:pt x="583" y="271"/>
                      <a:pt x="582" y="272"/>
                    </a:cubicBezTo>
                    <a:cubicBezTo>
                      <a:pt x="582" y="273"/>
                      <a:pt x="581" y="273"/>
                      <a:pt x="581" y="274"/>
                    </a:cubicBezTo>
                    <a:cubicBezTo>
                      <a:pt x="580" y="274"/>
                      <a:pt x="580" y="275"/>
                      <a:pt x="580" y="275"/>
                    </a:cubicBezTo>
                    <a:cubicBezTo>
                      <a:pt x="579" y="277"/>
                      <a:pt x="576" y="278"/>
                      <a:pt x="573" y="278"/>
                    </a:cubicBezTo>
                    <a:cubicBezTo>
                      <a:pt x="572" y="277"/>
                      <a:pt x="571" y="276"/>
                      <a:pt x="570" y="276"/>
                    </a:cubicBezTo>
                    <a:cubicBezTo>
                      <a:pt x="567" y="276"/>
                      <a:pt x="563" y="278"/>
                      <a:pt x="562" y="280"/>
                    </a:cubicBezTo>
                    <a:cubicBezTo>
                      <a:pt x="562" y="281"/>
                      <a:pt x="561" y="282"/>
                      <a:pt x="561" y="282"/>
                    </a:cubicBezTo>
                    <a:cubicBezTo>
                      <a:pt x="559" y="285"/>
                      <a:pt x="558" y="286"/>
                      <a:pt x="555" y="287"/>
                    </a:cubicBezTo>
                    <a:cubicBezTo>
                      <a:pt x="555" y="288"/>
                      <a:pt x="554" y="287"/>
                      <a:pt x="554" y="287"/>
                    </a:cubicBezTo>
                    <a:cubicBezTo>
                      <a:pt x="553" y="292"/>
                      <a:pt x="543" y="294"/>
                      <a:pt x="541" y="289"/>
                    </a:cubicBezTo>
                    <a:cubicBezTo>
                      <a:pt x="537" y="288"/>
                      <a:pt x="536" y="285"/>
                      <a:pt x="531" y="285"/>
                    </a:cubicBezTo>
                    <a:cubicBezTo>
                      <a:pt x="531" y="286"/>
                      <a:pt x="531" y="288"/>
                      <a:pt x="530" y="290"/>
                    </a:cubicBezTo>
                    <a:cubicBezTo>
                      <a:pt x="531" y="293"/>
                      <a:pt x="532" y="295"/>
                      <a:pt x="533" y="299"/>
                    </a:cubicBezTo>
                    <a:cubicBezTo>
                      <a:pt x="535" y="302"/>
                      <a:pt x="534" y="305"/>
                      <a:pt x="534" y="309"/>
                    </a:cubicBezTo>
                    <a:cubicBezTo>
                      <a:pt x="534" y="310"/>
                      <a:pt x="535" y="311"/>
                      <a:pt x="535" y="312"/>
                    </a:cubicBezTo>
                    <a:cubicBezTo>
                      <a:pt x="536" y="314"/>
                      <a:pt x="536" y="316"/>
                      <a:pt x="537" y="318"/>
                    </a:cubicBezTo>
                    <a:cubicBezTo>
                      <a:pt x="537" y="320"/>
                      <a:pt x="536" y="323"/>
                      <a:pt x="536" y="326"/>
                    </a:cubicBezTo>
                    <a:cubicBezTo>
                      <a:pt x="536" y="327"/>
                      <a:pt x="537" y="328"/>
                      <a:pt x="537" y="329"/>
                    </a:cubicBezTo>
                    <a:cubicBezTo>
                      <a:pt x="538" y="336"/>
                      <a:pt x="536" y="345"/>
                      <a:pt x="537" y="350"/>
                    </a:cubicBezTo>
                    <a:cubicBezTo>
                      <a:pt x="536" y="351"/>
                      <a:pt x="537" y="353"/>
                      <a:pt x="537" y="355"/>
                    </a:cubicBezTo>
                    <a:cubicBezTo>
                      <a:pt x="537" y="356"/>
                      <a:pt x="536" y="357"/>
                      <a:pt x="536" y="358"/>
                    </a:cubicBezTo>
                    <a:cubicBezTo>
                      <a:pt x="535" y="359"/>
                      <a:pt x="535" y="362"/>
                      <a:pt x="534" y="364"/>
                    </a:cubicBezTo>
                    <a:cubicBezTo>
                      <a:pt x="534" y="366"/>
                      <a:pt x="535" y="367"/>
                      <a:pt x="535" y="369"/>
                    </a:cubicBezTo>
                    <a:cubicBezTo>
                      <a:pt x="535" y="369"/>
                      <a:pt x="534" y="370"/>
                      <a:pt x="534" y="371"/>
                    </a:cubicBezTo>
                    <a:cubicBezTo>
                      <a:pt x="534" y="372"/>
                      <a:pt x="534" y="373"/>
                      <a:pt x="534" y="374"/>
                    </a:cubicBezTo>
                    <a:cubicBezTo>
                      <a:pt x="533" y="377"/>
                      <a:pt x="531" y="379"/>
                      <a:pt x="532" y="382"/>
                    </a:cubicBezTo>
                    <a:cubicBezTo>
                      <a:pt x="532" y="384"/>
                      <a:pt x="530" y="386"/>
                      <a:pt x="530" y="387"/>
                    </a:cubicBezTo>
                    <a:cubicBezTo>
                      <a:pt x="530" y="388"/>
                      <a:pt x="530" y="388"/>
                      <a:pt x="530" y="389"/>
                    </a:cubicBezTo>
                    <a:cubicBezTo>
                      <a:pt x="530" y="391"/>
                      <a:pt x="528" y="392"/>
                      <a:pt x="528" y="394"/>
                    </a:cubicBezTo>
                    <a:cubicBezTo>
                      <a:pt x="527" y="396"/>
                      <a:pt x="526" y="398"/>
                      <a:pt x="525" y="399"/>
                    </a:cubicBezTo>
                    <a:cubicBezTo>
                      <a:pt x="525" y="400"/>
                      <a:pt x="525" y="401"/>
                      <a:pt x="525" y="401"/>
                    </a:cubicBezTo>
                    <a:cubicBezTo>
                      <a:pt x="525" y="403"/>
                      <a:pt x="523" y="405"/>
                      <a:pt x="523" y="407"/>
                    </a:cubicBezTo>
                    <a:cubicBezTo>
                      <a:pt x="522" y="407"/>
                      <a:pt x="523" y="408"/>
                      <a:pt x="523" y="408"/>
                    </a:cubicBezTo>
                    <a:cubicBezTo>
                      <a:pt x="522" y="410"/>
                      <a:pt x="521" y="411"/>
                      <a:pt x="520" y="412"/>
                    </a:cubicBezTo>
                    <a:cubicBezTo>
                      <a:pt x="520" y="413"/>
                      <a:pt x="520" y="414"/>
                      <a:pt x="520" y="415"/>
                    </a:cubicBezTo>
                    <a:cubicBezTo>
                      <a:pt x="519" y="416"/>
                      <a:pt x="517" y="417"/>
                      <a:pt x="518" y="419"/>
                    </a:cubicBezTo>
                    <a:cubicBezTo>
                      <a:pt x="515" y="421"/>
                      <a:pt x="516" y="426"/>
                      <a:pt x="513" y="427"/>
                    </a:cubicBezTo>
                    <a:cubicBezTo>
                      <a:pt x="513" y="431"/>
                      <a:pt x="511" y="432"/>
                      <a:pt x="509" y="435"/>
                    </a:cubicBezTo>
                    <a:cubicBezTo>
                      <a:pt x="508" y="437"/>
                      <a:pt x="507" y="438"/>
                      <a:pt x="506" y="439"/>
                    </a:cubicBezTo>
                    <a:cubicBezTo>
                      <a:pt x="505" y="441"/>
                      <a:pt x="504" y="444"/>
                      <a:pt x="503" y="445"/>
                    </a:cubicBezTo>
                    <a:cubicBezTo>
                      <a:pt x="501" y="447"/>
                      <a:pt x="499" y="449"/>
                      <a:pt x="499" y="451"/>
                    </a:cubicBezTo>
                    <a:cubicBezTo>
                      <a:pt x="498" y="451"/>
                      <a:pt x="497" y="451"/>
                      <a:pt x="497" y="451"/>
                    </a:cubicBezTo>
                    <a:cubicBezTo>
                      <a:pt x="497" y="452"/>
                      <a:pt x="496" y="453"/>
                      <a:pt x="496" y="454"/>
                    </a:cubicBezTo>
                    <a:cubicBezTo>
                      <a:pt x="495" y="455"/>
                      <a:pt x="495" y="456"/>
                      <a:pt x="493" y="456"/>
                    </a:cubicBezTo>
                    <a:cubicBezTo>
                      <a:pt x="492" y="461"/>
                      <a:pt x="488" y="463"/>
                      <a:pt x="485" y="466"/>
                    </a:cubicBezTo>
                    <a:cubicBezTo>
                      <a:pt x="484" y="467"/>
                      <a:pt x="484" y="468"/>
                      <a:pt x="483" y="469"/>
                    </a:cubicBezTo>
                    <a:cubicBezTo>
                      <a:pt x="483" y="469"/>
                      <a:pt x="482" y="469"/>
                      <a:pt x="482" y="470"/>
                    </a:cubicBezTo>
                    <a:cubicBezTo>
                      <a:pt x="480" y="471"/>
                      <a:pt x="480" y="472"/>
                      <a:pt x="479" y="473"/>
                    </a:cubicBezTo>
                    <a:cubicBezTo>
                      <a:pt x="476" y="474"/>
                      <a:pt x="476" y="477"/>
                      <a:pt x="473" y="478"/>
                    </a:cubicBezTo>
                    <a:cubicBezTo>
                      <a:pt x="471" y="478"/>
                      <a:pt x="471" y="479"/>
                      <a:pt x="470" y="479"/>
                    </a:cubicBezTo>
                    <a:cubicBezTo>
                      <a:pt x="469" y="478"/>
                      <a:pt x="467" y="478"/>
                      <a:pt x="467" y="477"/>
                    </a:cubicBezTo>
                    <a:cubicBezTo>
                      <a:pt x="467" y="476"/>
                      <a:pt x="467" y="474"/>
                      <a:pt x="468" y="473"/>
                    </a:cubicBezTo>
                    <a:cubicBezTo>
                      <a:pt x="468" y="472"/>
                      <a:pt x="469" y="472"/>
                      <a:pt x="470" y="472"/>
                    </a:cubicBezTo>
                    <a:cubicBezTo>
                      <a:pt x="471" y="471"/>
                      <a:pt x="471" y="470"/>
                      <a:pt x="472" y="469"/>
                    </a:cubicBezTo>
                    <a:cubicBezTo>
                      <a:pt x="473" y="468"/>
                      <a:pt x="475" y="466"/>
                      <a:pt x="477" y="465"/>
                    </a:cubicBezTo>
                    <a:cubicBezTo>
                      <a:pt x="477" y="463"/>
                      <a:pt x="479" y="463"/>
                      <a:pt x="480" y="462"/>
                    </a:cubicBezTo>
                    <a:cubicBezTo>
                      <a:pt x="480" y="461"/>
                      <a:pt x="480" y="461"/>
                      <a:pt x="480" y="460"/>
                    </a:cubicBezTo>
                    <a:cubicBezTo>
                      <a:pt x="486" y="456"/>
                      <a:pt x="487" y="450"/>
                      <a:pt x="493" y="447"/>
                    </a:cubicBezTo>
                    <a:cubicBezTo>
                      <a:pt x="493" y="445"/>
                      <a:pt x="494" y="443"/>
                      <a:pt x="496" y="442"/>
                    </a:cubicBezTo>
                    <a:cubicBezTo>
                      <a:pt x="496" y="441"/>
                      <a:pt x="496" y="440"/>
                      <a:pt x="496" y="439"/>
                    </a:cubicBezTo>
                    <a:cubicBezTo>
                      <a:pt x="497" y="439"/>
                      <a:pt x="498" y="438"/>
                      <a:pt x="499" y="437"/>
                    </a:cubicBezTo>
                    <a:cubicBezTo>
                      <a:pt x="500" y="436"/>
                      <a:pt x="500" y="434"/>
                      <a:pt x="501" y="432"/>
                    </a:cubicBezTo>
                    <a:cubicBezTo>
                      <a:pt x="502" y="431"/>
                      <a:pt x="503" y="430"/>
                      <a:pt x="504" y="428"/>
                    </a:cubicBezTo>
                    <a:cubicBezTo>
                      <a:pt x="505" y="427"/>
                      <a:pt x="506" y="425"/>
                      <a:pt x="507" y="423"/>
                    </a:cubicBezTo>
                    <a:cubicBezTo>
                      <a:pt x="507" y="423"/>
                      <a:pt x="507" y="422"/>
                      <a:pt x="507" y="421"/>
                    </a:cubicBezTo>
                    <a:cubicBezTo>
                      <a:pt x="508" y="420"/>
                      <a:pt x="508" y="419"/>
                      <a:pt x="509" y="419"/>
                    </a:cubicBezTo>
                    <a:cubicBezTo>
                      <a:pt x="509" y="418"/>
                      <a:pt x="509" y="417"/>
                      <a:pt x="510" y="416"/>
                    </a:cubicBezTo>
                    <a:cubicBezTo>
                      <a:pt x="510" y="415"/>
                      <a:pt x="511" y="414"/>
                      <a:pt x="512" y="413"/>
                    </a:cubicBezTo>
                    <a:cubicBezTo>
                      <a:pt x="512" y="413"/>
                      <a:pt x="512" y="412"/>
                      <a:pt x="512" y="411"/>
                    </a:cubicBezTo>
                    <a:cubicBezTo>
                      <a:pt x="513" y="409"/>
                      <a:pt x="515" y="407"/>
                      <a:pt x="515" y="405"/>
                    </a:cubicBezTo>
                    <a:cubicBezTo>
                      <a:pt x="515" y="404"/>
                      <a:pt x="515" y="404"/>
                      <a:pt x="515" y="403"/>
                    </a:cubicBezTo>
                    <a:cubicBezTo>
                      <a:pt x="516" y="402"/>
                      <a:pt x="516" y="401"/>
                      <a:pt x="517" y="401"/>
                    </a:cubicBezTo>
                    <a:cubicBezTo>
                      <a:pt x="517" y="400"/>
                      <a:pt x="517" y="399"/>
                      <a:pt x="517" y="399"/>
                    </a:cubicBezTo>
                    <a:cubicBezTo>
                      <a:pt x="517" y="398"/>
                      <a:pt x="518" y="398"/>
                      <a:pt x="518" y="397"/>
                    </a:cubicBezTo>
                    <a:cubicBezTo>
                      <a:pt x="519" y="396"/>
                      <a:pt x="518" y="394"/>
                      <a:pt x="519" y="392"/>
                    </a:cubicBezTo>
                    <a:cubicBezTo>
                      <a:pt x="519" y="391"/>
                      <a:pt x="520" y="390"/>
                      <a:pt x="520" y="389"/>
                    </a:cubicBezTo>
                    <a:cubicBezTo>
                      <a:pt x="520" y="389"/>
                      <a:pt x="520" y="388"/>
                      <a:pt x="520" y="387"/>
                    </a:cubicBezTo>
                    <a:cubicBezTo>
                      <a:pt x="520" y="385"/>
                      <a:pt x="522" y="384"/>
                      <a:pt x="523" y="382"/>
                    </a:cubicBezTo>
                    <a:cubicBezTo>
                      <a:pt x="523" y="380"/>
                      <a:pt x="523" y="377"/>
                      <a:pt x="523" y="374"/>
                    </a:cubicBezTo>
                    <a:cubicBezTo>
                      <a:pt x="524" y="373"/>
                      <a:pt x="524" y="372"/>
                      <a:pt x="524" y="370"/>
                    </a:cubicBezTo>
                    <a:cubicBezTo>
                      <a:pt x="525" y="368"/>
                      <a:pt x="526" y="364"/>
                      <a:pt x="526" y="362"/>
                    </a:cubicBezTo>
                    <a:cubicBezTo>
                      <a:pt x="526" y="360"/>
                      <a:pt x="525" y="357"/>
                      <a:pt x="527" y="356"/>
                    </a:cubicBezTo>
                    <a:cubicBezTo>
                      <a:pt x="527" y="355"/>
                      <a:pt x="526" y="355"/>
                      <a:pt x="526" y="354"/>
                    </a:cubicBezTo>
                    <a:cubicBezTo>
                      <a:pt x="526" y="353"/>
                      <a:pt x="527" y="353"/>
                      <a:pt x="527" y="352"/>
                    </a:cubicBezTo>
                    <a:cubicBezTo>
                      <a:pt x="526" y="347"/>
                      <a:pt x="527" y="341"/>
                      <a:pt x="528" y="335"/>
                    </a:cubicBezTo>
                    <a:cubicBezTo>
                      <a:pt x="528" y="331"/>
                      <a:pt x="526" y="327"/>
                      <a:pt x="526" y="322"/>
                    </a:cubicBezTo>
                    <a:cubicBezTo>
                      <a:pt x="526" y="319"/>
                      <a:pt x="526" y="316"/>
                      <a:pt x="526" y="313"/>
                    </a:cubicBezTo>
                    <a:cubicBezTo>
                      <a:pt x="526" y="310"/>
                      <a:pt x="523" y="307"/>
                      <a:pt x="524" y="303"/>
                    </a:cubicBezTo>
                    <a:cubicBezTo>
                      <a:pt x="524" y="302"/>
                      <a:pt x="523" y="300"/>
                      <a:pt x="522" y="298"/>
                    </a:cubicBezTo>
                    <a:cubicBezTo>
                      <a:pt x="522" y="297"/>
                      <a:pt x="522" y="296"/>
                      <a:pt x="522" y="295"/>
                    </a:cubicBezTo>
                    <a:cubicBezTo>
                      <a:pt x="522" y="294"/>
                      <a:pt x="521" y="293"/>
                      <a:pt x="520" y="292"/>
                    </a:cubicBezTo>
                    <a:cubicBezTo>
                      <a:pt x="520" y="291"/>
                      <a:pt x="521" y="290"/>
                      <a:pt x="520" y="290"/>
                    </a:cubicBezTo>
                    <a:cubicBezTo>
                      <a:pt x="520" y="286"/>
                      <a:pt x="518" y="284"/>
                      <a:pt x="517" y="281"/>
                    </a:cubicBezTo>
                    <a:cubicBezTo>
                      <a:pt x="517" y="280"/>
                      <a:pt x="517" y="279"/>
                      <a:pt x="517" y="278"/>
                    </a:cubicBezTo>
                    <a:cubicBezTo>
                      <a:pt x="516" y="275"/>
                      <a:pt x="513" y="273"/>
                      <a:pt x="513" y="270"/>
                    </a:cubicBezTo>
                    <a:cubicBezTo>
                      <a:pt x="511" y="268"/>
                      <a:pt x="511" y="267"/>
                      <a:pt x="510" y="265"/>
                    </a:cubicBezTo>
                    <a:cubicBezTo>
                      <a:pt x="509" y="263"/>
                      <a:pt x="507" y="262"/>
                      <a:pt x="506" y="260"/>
                    </a:cubicBezTo>
                    <a:cubicBezTo>
                      <a:pt x="502" y="260"/>
                      <a:pt x="502" y="264"/>
                      <a:pt x="499" y="265"/>
                    </a:cubicBezTo>
                    <a:cubicBezTo>
                      <a:pt x="497" y="267"/>
                      <a:pt x="496" y="270"/>
                      <a:pt x="494" y="271"/>
                    </a:cubicBezTo>
                    <a:cubicBezTo>
                      <a:pt x="493" y="271"/>
                      <a:pt x="493" y="271"/>
                      <a:pt x="492" y="271"/>
                    </a:cubicBezTo>
                    <a:cubicBezTo>
                      <a:pt x="492" y="272"/>
                      <a:pt x="491" y="273"/>
                      <a:pt x="491" y="273"/>
                    </a:cubicBezTo>
                    <a:cubicBezTo>
                      <a:pt x="488" y="274"/>
                      <a:pt x="487" y="275"/>
                      <a:pt x="484" y="276"/>
                    </a:cubicBezTo>
                    <a:cubicBezTo>
                      <a:pt x="483" y="276"/>
                      <a:pt x="481" y="276"/>
                      <a:pt x="480" y="276"/>
                    </a:cubicBezTo>
                    <a:cubicBezTo>
                      <a:pt x="478" y="277"/>
                      <a:pt x="477" y="278"/>
                      <a:pt x="476" y="278"/>
                    </a:cubicBezTo>
                    <a:cubicBezTo>
                      <a:pt x="474" y="278"/>
                      <a:pt x="472" y="278"/>
                      <a:pt x="469" y="278"/>
                    </a:cubicBezTo>
                    <a:cubicBezTo>
                      <a:pt x="466" y="278"/>
                      <a:pt x="463" y="280"/>
                      <a:pt x="461" y="278"/>
                    </a:cubicBezTo>
                    <a:cubicBezTo>
                      <a:pt x="460" y="278"/>
                      <a:pt x="460" y="279"/>
                      <a:pt x="459" y="279"/>
                    </a:cubicBezTo>
                    <a:cubicBezTo>
                      <a:pt x="458" y="279"/>
                      <a:pt x="457" y="278"/>
                      <a:pt x="456" y="278"/>
                    </a:cubicBezTo>
                    <a:cubicBezTo>
                      <a:pt x="455" y="278"/>
                      <a:pt x="454" y="279"/>
                      <a:pt x="453" y="278"/>
                    </a:cubicBezTo>
                    <a:cubicBezTo>
                      <a:pt x="452" y="278"/>
                      <a:pt x="452" y="279"/>
                      <a:pt x="451" y="279"/>
                    </a:cubicBezTo>
                    <a:cubicBezTo>
                      <a:pt x="446" y="278"/>
                      <a:pt x="445" y="282"/>
                      <a:pt x="443" y="285"/>
                    </a:cubicBezTo>
                    <a:cubicBezTo>
                      <a:pt x="443" y="286"/>
                      <a:pt x="442" y="287"/>
                      <a:pt x="443" y="288"/>
                    </a:cubicBezTo>
                    <a:cubicBezTo>
                      <a:pt x="446" y="292"/>
                      <a:pt x="457" y="289"/>
                      <a:pt x="462" y="291"/>
                    </a:cubicBezTo>
                    <a:cubicBezTo>
                      <a:pt x="465" y="289"/>
                      <a:pt x="472" y="291"/>
                      <a:pt x="475" y="291"/>
                    </a:cubicBezTo>
                    <a:cubicBezTo>
                      <a:pt x="478" y="292"/>
                      <a:pt x="481" y="292"/>
                      <a:pt x="482" y="292"/>
                    </a:cubicBezTo>
                    <a:cubicBezTo>
                      <a:pt x="484" y="295"/>
                      <a:pt x="481" y="297"/>
                      <a:pt x="480" y="299"/>
                    </a:cubicBezTo>
                    <a:cubicBezTo>
                      <a:pt x="480" y="299"/>
                      <a:pt x="480" y="300"/>
                      <a:pt x="480" y="300"/>
                    </a:cubicBezTo>
                    <a:cubicBezTo>
                      <a:pt x="479" y="302"/>
                      <a:pt x="476" y="304"/>
                      <a:pt x="474" y="306"/>
                    </a:cubicBezTo>
                    <a:cubicBezTo>
                      <a:pt x="474" y="307"/>
                      <a:pt x="474" y="308"/>
                      <a:pt x="473" y="308"/>
                    </a:cubicBezTo>
                    <a:cubicBezTo>
                      <a:pt x="472" y="309"/>
                      <a:pt x="471" y="309"/>
                      <a:pt x="470" y="309"/>
                    </a:cubicBezTo>
                    <a:cubicBezTo>
                      <a:pt x="469" y="310"/>
                      <a:pt x="469" y="311"/>
                      <a:pt x="469" y="312"/>
                    </a:cubicBezTo>
                    <a:cubicBezTo>
                      <a:pt x="467" y="312"/>
                      <a:pt x="466" y="313"/>
                      <a:pt x="465" y="313"/>
                    </a:cubicBezTo>
                    <a:cubicBezTo>
                      <a:pt x="464" y="314"/>
                      <a:pt x="462" y="314"/>
                      <a:pt x="461" y="315"/>
                    </a:cubicBezTo>
                    <a:cubicBezTo>
                      <a:pt x="460" y="315"/>
                      <a:pt x="459" y="316"/>
                      <a:pt x="459" y="316"/>
                    </a:cubicBezTo>
                    <a:cubicBezTo>
                      <a:pt x="457" y="316"/>
                      <a:pt x="456" y="315"/>
                      <a:pt x="454" y="315"/>
                    </a:cubicBezTo>
                    <a:cubicBezTo>
                      <a:pt x="453" y="315"/>
                      <a:pt x="451" y="316"/>
                      <a:pt x="449" y="316"/>
                    </a:cubicBezTo>
                    <a:cubicBezTo>
                      <a:pt x="448" y="316"/>
                      <a:pt x="447" y="316"/>
                      <a:pt x="446" y="316"/>
                    </a:cubicBezTo>
                    <a:cubicBezTo>
                      <a:pt x="445" y="316"/>
                      <a:pt x="444" y="316"/>
                      <a:pt x="443" y="316"/>
                    </a:cubicBezTo>
                    <a:cubicBezTo>
                      <a:pt x="440" y="317"/>
                      <a:pt x="437" y="316"/>
                      <a:pt x="435" y="317"/>
                    </a:cubicBezTo>
                    <a:cubicBezTo>
                      <a:pt x="432" y="317"/>
                      <a:pt x="431" y="320"/>
                      <a:pt x="429" y="320"/>
                    </a:cubicBezTo>
                    <a:cubicBezTo>
                      <a:pt x="429" y="323"/>
                      <a:pt x="428" y="324"/>
                      <a:pt x="427" y="326"/>
                    </a:cubicBezTo>
                    <a:cubicBezTo>
                      <a:pt x="427" y="327"/>
                      <a:pt x="428" y="328"/>
                      <a:pt x="429" y="329"/>
                    </a:cubicBezTo>
                    <a:cubicBezTo>
                      <a:pt x="430" y="329"/>
                      <a:pt x="432" y="330"/>
                      <a:pt x="433" y="330"/>
                    </a:cubicBezTo>
                    <a:cubicBezTo>
                      <a:pt x="438" y="330"/>
                      <a:pt x="444" y="329"/>
                      <a:pt x="448" y="329"/>
                    </a:cubicBezTo>
                    <a:cubicBezTo>
                      <a:pt x="449" y="330"/>
                      <a:pt x="450" y="330"/>
                      <a:pt x="451" y="330"/>
                    </a:cubicBezTo>
                    <a:cubicBezTo>
                      <a:pt x="454" y="331"/>
                      <a:pt x="456" y="330"/>
                      <a:pt x="458" y="332"/>
                    </a:cubicBezTo>
                    <a:cubicBezTo>
                      <a:pt x="458" y="333"/>
                      <a:pt x="458" y="335"/>
                      <a:pt x="458" y="336"/>
                    </a:cubicBezTo>
                    <a:cubicBezTo>
                      <a:pt x="455" y="337"/>
                      <a:pt x="454" y="340"/>
                      <a:pt x="452" y="343"/>
                    </a:cubicBezTo>
                    <a:cubicBezTo>
                      <a:pt x="451" y="345"/>
                      <a:pt x="448" y="346"/>
                      <a:pt x="447" y="348"/>
                    </a:cubicBezTo>
                    <a:cubicBezTo>
                      <a:pt x="446" y="349"/>
                      <a:pt x="446" y="348"/>
                      <a:pt x="445" y="348"/>
                    </a:cubicBezTo>
                    <a:cubicBezTo>
                      <a:pt x="445" y="352"/>
                      <a:pt x="441" y="351"/>
                      <a:pt x="439" y="352"/>
                    </a:cubicBezTo>
                    <a:cubicBezTo>
                      <a:pt x="437" y="353"/>
                      <a:pt x="436" y="354"/>
                      <a:pt x="434" y="355"/>
                    </a:cubicBezTo>
                    <a:cubicBezTo>
                      <a:pt x="432" y="354"/>
                      <a:pt x="429" y="356"/>
                      <a:pt x="426" y="356"/>
                    </a:cubicBezTo>
                    <a:cubicBezTo>
                      <a:pt x="425" y="356"/>
                      <a:pt x="425" y="355"/>
                      <a:pt x="424" y="355"/>
                    </a:cubicBezTo>
                    <a:cubicBezTo>
                      <a:pt x="421" y="355"/>
                      <a:pt x="419" y="356"/>
                      <a:pt x="416" y="356"/>
                    </a:cubicBezTo>
                    <a:cubicBezTo>
                      <a:pt x="415" y="358"/>
                      <a:pt x="414" y="360"/>
                      <a:pt x="414" y="364"/>
                    </a:cubicBezTo>
                    <a:cubicBezTo>
                      <a:pt x="417" y="369"/>
                      <a:pt x="427" y="366"/>
                      <a:pt x="434" y="368"/>
                    </a:cubicBezTo>
                    <a:cubicBezTo>
                      <a:pt x="435" y="369"/>
                      <a:pt x="435" y="371"/>
                      <a:pt x="436" y="373"/>
                    </a:cubicBezTo>
                    <a:cubicBezTo>
                      <a:pt x="434" y="375"/>
                      <a:pt x="433" y="378"/>
                      <a:pt x="432" y="380"/>
                    </a:cubicBezTo>
                    <a:cubicBezTo>
                      <a:pt x="431" y="381"/>
                      <a:pt x="430" y="381"/>
                      <a:pt x="429" y="382"/>
                    </a:cubicBezTo>
                    <a:cubicBezTo>
                      <a:pt x="426" y="384"/>
                      <a:pt x="424" y="389"/>
                      <a:pt x="421" y="390"/>
                    </a:cubicBezTo>
                    <a:cubicBezTo>
                      <a:pt x="420" y="391"/>
                      <a:pt x="419" y="390"/>
                      <a:pt x="419" y="391"/>
                    </a:cubicBezTo>
                    <a:cubicBezTo>
                      <a:pt x="417" y="391"/>
                      <a:pt x="416" y="392"/>
                      <a:pt x="414" y="392"/>
                    </a:cubicBezTo>
                    <a:cubicBezTo>
                      <a:pt x="411" y="392"/>
                      <a:pt x="407" y="392"/>
                      <a:pt x="404" y="392"/>
                    </a:cubicBezTo>
                    <a:cubicBezTo>
                      <a:pt x="400" y="393"/>
                      <a:pt x="397" y="398"/>
                      <a:pt x="399" y="403"/>
                    </a:cubicBezTo>
                    <a:cubicBezTo>
                      <a:pt x="400" y="403"/>
                      <a:pt x="401" y="404"/>
                      <a:pt x="403" y="404"/>
                    </a:cubicBezTo>
                    <a:cubicBezTo>
                      <a:pt x="404" y="404"/>
                      <a:pt x="405" y="404"/>
                      <a:pt x="407" y="404"/>
                    </a:cubicBezTo>
                    <a:cubicBezTo>
                      <a:pt x="408" y="404"/>
                      <a:pt x="409" y="405"/>
                      <a:pt x="410" y="405"/>
                    </a:cubicBezTo>
                    <a:cubicBezTo>
                      <a:pt x="414" y="406"/>
                      <a:pt x="413" y="407"/>
                      <a:pt x="413" y="410"/>
                    </a:cubicBezTo>
                    <a:cubicBezTo>
                      <a:pt x="413" y="411"/>
                      <a:pt x="412" y="411"/>
                      <a:pt x="411" y="412"/>
                    </a:cubicBezTo>
                    <a:cubicBezTo>
                      <a:pt x="412" y="415"/>
                      <a:pt x="409" y="415"/>
                      <a:pt x="409" y="418"/>
                    </a:cubicBezTo>
                    <a:cubicBezTo>
                      <a:pt x="405" y="421"/>
                      <a:pt x="402" y="426"/>
                      <a:pt x="396" y="427"/>
                    </a:cubicBezTo>
                    <a:cubicBezTo>
                      <a:pt x="395" y="427"/>
                      <a:pt x="393" y="427"/>
                      <a:pt x="392" y="427"/>
                    </a:cubicBezTo>
                    <a:cubicBezTo>
                      <a:pt x="391" y="427"/>
                      <a:pt x="390" y="428"/>
                      <a:pt x="389" y="428"/>
                    </a:cubicBezTo>
                    <a:cubicBezTo>
                      <a:pt x="386" y="429"/>
                      <a:pt x="384" y="429"/>
                      <a:pt x="382" y="430"/>
                    </a:cubicBezTo>
                    <a:cubicBezTo>
                      <a:pt x="380" y="434"/>
                      <a:pt x="378" y="437"/>
                      <a:pt x="380" y="441"/>
                    </a:cubicBezTo>
                    <a:cubicBezTo>
                      <a:pt x="381" y="442"/>
                      <a:pt x="383" y="443"/>
                      <a:pt x="384" y="444"/>
                    </a:cubicBezTo>
                    <a:cubicBezTo>
                      <a:pt x="384" y="445"/>
                      <a:pt x="385" y="447"/>
                      <a:pt x="386" y="448"/>
                    </a:cubicBezTo>
                    <a:cubicBezTo>
                      <a:pt x="387" y="450"/>
                      <a:pt x="389" y="451"/>
                      <a:pt x="387" y="455"/>
                    </a:cubicBezTo>
                    <a:cubicBezTo>
                      <a:pt x="387" y="457"/>
                      <a:pt x="384" y="459"/>
                      <a:pt x="383" y="461"/>
                    </a:cubicBezTo>
                    <a:cubicBezTo>
                      <a:pt x="383" y="462"/>
                      <a:pt x="383" y="463"/>
                      <a:pt x="382" y="464"/>
                    </a:cubicBezTo>
                    <a:cubicBezTo>
                      <a:pt x="382" y="464"/>
                      <a:pt x="381" y="465"/>
                      <a:pt x="380" y="466"/>
                    </a:cubicBezTo>
                    <a:cubicBezTo>
                      <a:pt x="379" y="468"/>
                      <a:pt x="378" y="470"/>
                      <a:pt x="376" y="472"/>
                    </a:cubicBezTo>
                    <a:cubicBezTo>
                      <a:pt x="376" y="472"/>
                      <a:pt x="376" y="473"/>
                      <a:pt x="376" y="473"/>
                    </a:cubicBezTo>
                    <a:cubicBezTo>
                      <a:pt x="375" y="474"/>
                      <a:pt x="374" y="475"/>
                      <a:pt x="374" y="476"/>
                    </a:cubicBezTo>
                    <a:cubicBezTo>
                      <a:pt x="373" y="477"/>
                      <a:pt x="372" y="478"/>
                      <a:pt x="372" y="480"/>
                    </a:cubicBezTo>
                    <a:cubicBezTo>
                      <a:pt x="372" y="480"/>
                      <a:pt x="371" y="480"/>
                      <a:pt x="370" y="481"/>
                    </a:cubicBezTo>
                    <a:cubicBezTo>
                      <a:pt x="370" y="482"/>
                      <a:pt x="370" y="483"/>
                      <a:pt x="370" y="483"/>
                    </a:cubicBezTo>
                    <a:cubicBezTo>
                      <a:pt x="369" y="484"/>
                      <a:pt x="368" y="484"/>
                      <a:pt x="368" y="484"/>
                    </a:cubicBezTo>
                    <a:cubicBezTo>
                      <a:pt x="366" y="487"/>
                      <a:pt x="365" y="489"/>
                      <a:pt x="364" y="491"/>
                    </a:cubicBezTo>
                    <a:cubicBezTo>
                      <a:pt x="363" y="492"/>
                      <a:pt x="362" y="494"/>
                      <a:pt x="362" y="495"/>
                    </a:cubicBezTo>
                    <a:cubicBezTo>
                      <a:pt x="361" y="496"/>
                      <a:pt x="360" y="496"/>
                      <a:pt x="359" y="498"/>
                    </a:cubicBezTo>
                    <a:cubicBezTo>
                      <a:pt x="359" y="498"/>
                      <a:pt x="359" y="499"/>
                      <a:pt x="358" y="499"/>
                    </a:cubicBezTo>
                    <a:cubicBezTo>
                      <a:pt x="358" y="500"/>
                      <a:pt x="358" y="500"/>
                      <a:pt x="357" y="501"/>
                    </a:cubicBezTo>
                    <a:cubicBezTo>
                      <a:pt x="357" y="501"/>
                      <a:pt x="356" y="502"/>
                      <a:pt x="356" y="503"/>
                    </a:cubicBezTo>
                    <a:cubicBezTo>
                      <a:pt x="356" y="503"/>
                      <a:pt x="354" y="503"/>
                      <a:pt x="354" y="504"/>
                    </a:cubicBezTo>
                    <a:cubicBezTo>
                      <a:pt x="353" y="505"/>
                      <a:pt x="353" y="506"/>
                      <a:pt x="353" y="506"/>
                    </a:cubicBezTo>
                    <a:cubicBezTo>
                      <a:pt x="350" y="508"/>
                      <a:pt x="349" y="505"/>
                      <a:pt x="347" y="504"/>
                    </a:cubicBezTo>
                    <a:cubicBezTo>
                      <a:pt x="346" y="503"/>
                      <a:pt x="344" y="502"/>
                      <a:pt x="344" y="501"/>
                    </a:cubicBezTo>
                    <a:cubicBezTo>
                      <a:pt x="343" y="500"/>
                      <a:pt x="343" y="499"/>
                      <a:pt x="342" y="498"/>
                    </a:cubicBezTo>
                    <a:cubicBezTo>
                      <a:pt x="341" y="496"/>
                      <a:pt x="339" y="494"/>
                      <a:pt x="338" y="492"/>
                    </a:cubicBezTo>
                    <a:cubicBezTo>
                      <a:pt x="336" y="490"/>
                      <a:pt x="334" y="488"/>
                      <a:pt x="333" y="486"/>
                    </a:cubicBezTo>
                    <a:cubicBezTo>
                      <a:pt x="333" y="485"/>
                      <a:pt x="333" y="485"/>
                      <a:pt x="333" y="484"/>
                    </a:cubicBezTo>
                    <a:cubicBezTo>
                      <a:pt x="331" y="483"/>
                      <a:pt x="330" y="482"/>
                      <a:pt x="330" y="480"/>
                    </a:cubicBezTo>
                    <a:cubicBezTo>
                      <a:pt x="329" y="479"/>
                      <a:pt x="328" y="479"/>
                      <a:pt x="327" y="478"/>
                    </a:cubicBezTo>
                    <a:cubicBezTo>
                      <a:pt x="328" y="476"/>
                      <a:pt x="326" y="475"/>
                      <a:pt x="326" y="473"/>
                    </a:cubicBezTo>
                    <a:cubicBezTo>
                      <a:pt x="325" y="473"/>
                      <a:pt x="326" y="472"/>
                      <a:pt x="326" y="471"/>
                    </a:cubicBezTo>
                    <a:cubicBezTo>
                      <a:pt x="325" y="470"/>
                      <a:pt x="324" y="471"/>
                      <a:pt x="323" y="471"/>
                    </a:cubicBezTo>
                    <a:cubicBezTo>
                      <a:pt x="322" y="470"/>
                      <a:pt x="321" y="468"/>
                      <a:pt x="320" y="466"/>
                    </a:cubicBezTo>
                    <a:cubicBezTo>
                      <a:pt x="319" y="465"/>
                      <a:pt x="317" y="463"/>
                      <a:pt x="317" y="462"/>
                    </a:cubicBezTo>
                    <a:cubicBezTo>
                      <a:pt x="316" y="462"/>
                      <a:pt x="317" y="461"/>
                      <a:pt x="316" y="461"/>
                    </a:cubicBezTo>
                    <a:cubicBezTo>
                      <a:pt x="316" y="459"/>
                      <a:pt x="314" y="457"/>
                      <a:pt x="313" y="456"/>
                    </a:cubicBezTo>
                    <a:cubicBezTo>
                      <a:pt x="312" y="453"/>
                      <a:pt x="311" y="449"/>
                      <a:pt x="314" y="449"/>
                    </a:cubicBezTo>
                    <a:cubicBezTo>
                      <a:pt x="314" y="447"/>
                      <a:pt x="316" y="446"/>
                      <a:pt x="317" y="445"/>
                    </a:cubicBezTo>
                    <a:cubicBezTo>
                      <a:pt x="319" y="443"/>
                      <a:pt x="317" y="439"/>
                      <a:pt x="319" y="436"/>
                    </a:cubicBezTo>
                    <a:cubicBezTo>
                      <a:pt x="318" y="434"/>
                      <a:pt x="316" y="433"/>
                      <a:pt x="316" y="431"/>
                    </a:cubicBezTo>
                    <a:cubicBezTo>
                      <a:pt x="314" y="431"/>
                      <a:pt x="313" y="429"/>
                      <a:pt x="311" y="428"/>
                    </a:cubicBezTo>
                    <a:cubicBezTo>
                      <a:pt x="309" y="429"/>
                      <a:pt x="307" y="429"/>
                      <a:pt x="305" y="428"/>
                    </a:cubicBezTo>
                    <a:cubicBezTo>
                      <a:pt x="301" y="427"/>
                      <a:pt x="299" y="427"/>
                      <a:pt x="296" y="426"/>
                    </a:cubicBezTo>
                    <a:cubicBezTo>
                      <a:pt x="296" y="425"/>
                      <a:pt x="295" y="424"/>
                      <a:pt x="295" y="424"/>
                    </a:cubicBezTo>
                    <a:cubicBezTo>
                      <a:pt x="292" y="423"/>
                      <a:pt x="290" y="420"/>
                      <a:pt x="287" y="418"/>
                    </a:cubicBezTo>
                    <a:cubicBezTo>
                      <a:pt x="287" y="417"/>
                      <a:pt x="287" y="416"/>
                      <a:pt x="287" y="416"/>
                    </a:cubicBezTo>
                    <a:cubicBezTo>
                      <a:pt x="284" y="416"/>
                      <a:pt x="285" y="412"/>
                      <a:pt x="284" y="410"/>
                    </a:cubicBezTo>
                    <a:cubicBezTo>
                      <a:pt x="286" y="405"/>
                      <a:pt x="294" y="407"/>
                      <a:pt x="299" y="405"/>
                    </a:cubicBezTo>
                    <a:cubicBezTo>
                      <a:pt x="299" y="402"/>
                      <a:pt x="297" y="397"/>
                      <a:pt x="295" y="396"/>
                    </a:cubicBezTo>
                    <a:cubicBezTo>
                      <a:pt x="294" y="395"/>
                      <a:pt x="293" y="395"/>
                      <a:pt x="291" y="395"/>
                    </a:cubicBezTo>
                    <a:cubicBezTo>
                      <a:pt x="290" y="394"/>
                      <a:pt x="289" y="394"/>
                      <a:pt x="288" y="394"/>
                    </a:cubicBezTo>
                    <a:cubicBezTo>
                      <a:pt x="287" y="393"/>
                      <a:pt x="285" y="394"/>
                      <a:pt x="284" y="394"/>
                    </a:cubicBezTo>
                    <a:cubicBezTo>
                      <a:pt x="277" y="393"/>
                      <a:pt x="274" y="390"/>
                      <a:pt x="269" y="387"/>
                    </a:cubicBezTo>
                    <a:cubicBezTo>
                      <a:pt x="269" y="386"/>
                      <a:pt x="268" y="386"/>
                      <a:pt x="268" y="385"/>
                    </a:cubicBezTo>
                    <a:cubicBezTo>
                      <a:pt x="268" y="385"/>
                      <a:pt x="267" y="385"/>
                      <a:pt x="266" y="384"/>
                    </a:cubicBezTo>
                    <a:cubicBezTo>
                      <a:pt x="264" y="382"/>
                      <a:pt x="257" y="373"/>
                      <a:pt x="264" y="372"/>
                    </a:cubicBezTo>
                    <a:cubicBezTo>
                      <a:pt x="265" y="371"/>
                      <a:pt x="268" y="372"/>
                      <a:pt x="269" y="372"/>
                    </a:cubicBezTo>
                    <a:cubicBezTo>
                      <a:pt x="270" y="372"/>
                      <a:pt x="271" y="371"/>
                      <a:pt x="272" y="370"/>
                    </a:cubicBezTo>
                    <a:cubicBezTo>
                      <a:pt x="275" y="370"/>
                      <a:pt x="277" y="371"/>
                      <a:pt x="279" y="370"/>
                    </a:cubicBezTo>
                    <a:cubicBezTo>
                      <a:pt x="282" y="369"/>
                      <a:pt x="281" y="366"/>
                      <a:pt x="280" y="364"/>
                    </a:cubicBezTo>
                    <a:cubicBezTo>
                      <a:pt x="279" y="362"/>
                      <a:pt x="279" y="360"/>
                      <a:pt x="277" y="359"/>
                    </a:cubicBezTo>
                    <a:cubicBezTo>
                      <a:pt x="275" y="357"/>
                      <a:pt x="270" y="359"/>
                      <a:pt x="267" y="359"/>
                    </a:cubicBezTo>
                    <a:cubicBezTo>
                      <a:pt x="266" y="359"/>
                      <a:pt x="265" y="358"/>
                      <a:pt x="264" y="358"/>
                    </a:cubicBezTo>
                    <a:cubicBezTo>
                      <a:pt x="263" y="358"/>
                      <a:pt x="262" y="358"/>
                      <a:pt x="261" y="358"/>
                    </a:cubicBezTo>
                    <a:cubicBezTo>
                      <a:pt x="258" y="358"/>
                      <a:pt x="256" y="356"/>
                      <a:pt x="252" y="357"/>
                    </a:cubicBezTo>
                    <a:cubicBezTo>
                      <a:pt x="251" y="356"/>
                      <a:pt x="251" y="355"/>
                      <a:pt x="249" y="355"/>
                    </a:cubicBezTo>
                    <a:cubicBezTo>
                      <a:pt x="245" y="351"/>
                      <a:pt x="242" y="348"/>
                      <a:pt x="239" y="344"/>
                    </a:cubicBezTo>
                    <a:cubicBezTo>
                      <a:pt x="237" y="343"/>
                      <a:pt x="235" y="340"/>
                      <a:pt x="235" y="339"/>
                    </a:cubicBezTo>
                    <a:cubicBezTo>
                      <a:pt x="235" y="338"/>
                      <a:pt x="236" y="336"/>
                      <a:pt x="237" y="336"/>
                    </a:cubicBezTo>
                    <a:cubicBezTo>
                      <a:pt x="237" y="336"/>
                      <a:pt x="238" y="336"/>
                      <a:pt x="239" y="336"/>
                    </a:cubicBezTo>
                    <a:cubicBezTo>
                      <a:pt x="239" y="335"/>
                      <a:pt x="239" y="335"/>
                      <a:pt x="240" y="335"/>
                    </a:cubicBezTo>
                    <a:cubicBezTo>
                      <a:pt x="240" y="335"/>
                      <a:pt x="241" y="335"/>
                      <a:pt x="242" y="335"/>
                    </a:cubicBezTo>
                    <a:cubicBezTo>
                      <a:pt x="243" y="335"/>
                      <a:pt x="245" y="335"/>
                      <a:pt x="246" y="335"/>
                    </a:cubicBezTo>
                    <a:cubicBezTo>
                      <a:pt x="247" y="335"/>
                      <a:pt x="249" y="334"/>
                      <a:pt x="250" y="334"/>
                    </a:cubicBezTo>
                    <a:cubicBezTo>
                      <a:pt x="256" y="332"/>
                      <a:pt x="264" y="336"/>
                      <a:pt x="263" y="328"/>
                    </a:cubicBezTo>
                    <a:cubicBezTo>
                      <a:pt x="263" y="327"/>
                      <a:pt x="262" y="327"/>
                      <a:pt x="261" y="326"/>
                    </a:cubicBezTo>
                    <a:cubicBezTo>
                      <a:pt x="261" y="325"/>
                      <a:pt x="261" y="324"/>
                      <a:pt x="261" y="323"/>
                    </a:cubicBezTo>
                    <a:cubicBezTo>
                      <a:pt x="259" y="320"/>
                      <a:pt x="254" y="321"/>
                      <a:pt x="250" y="320"/>
                    </a:cubicBezTo>
                    <a:cubicBezTo>
                      <a:pt x="247" y="320"/>
                      <a:pt x="246" y="321"/>
                      <a:pt x="244" y="321"/>
                    </a:cubicBezTo>
                    <a:cubicBezTo>
                      <a:pt x="242" y="321"/>
                      <a:pt x="240" y="320"/>
                      <a:pt x="238" y="320"/>
                    </a:cubicBezTo>
                    <a:cubicBezTo>
                      <a:pt x="236" y="319"/>
                      <a:pt x="233" y="320"/>
                      <a:pt x="231" y="319"/>
                    </a:cubicBezTo>
                    <a:cubicBezTo>
                      <a:pt x="230" y="319"/>
                      <a:pt x="229" y="318"/>
                      <a:pt x="228" y="318"/>
                    </a:cubicBezTo>
                    <a:cubicBezTo>
                      <a:pt x="228" y="318"/>
                      <a:pt x="227" y="318"/>
                      <a:pt x="226" y="318"/>
                    </a:cubicBezTo>
                    <a:cubicBezTo>
                      <a:pt x="225" y="317"/>
                      <a:pt x="225" y="317"/>
                      <a:pt x="224" y="316"/>
                    </a:cubicBezTo>
                    <a:cubicBezTo>
                      <a:pt x="223" y="315"/>
                      <a:pt x="221" y="315"/>
                      <a:pt x="219" y="314"/>
                    </a:cubicBezTo>
                    <a:cubicBezTo>
                      <a:pt x="218" y="311"/>
                      <a:pt x="215" y="310"/>
                      <a:pt x="213" y="307"/>
                    </a:cubicBezTo>
                    <a:cubicBezTo>
                      <a:pt x="212" y="306"/>
                      <a:pt x="212" y="305"/>
                      <a:pt x="211" y="304"/>
                    </a:cubicBezTo>
                    <a:cubicBezTo>
                      <a:pt x="209" y="301"/>
                      <a:pt x="208" y="299"/>
                      <a:pt x="212" y="298"/>
                    </a:cubicBezTo>
                    <a:cubicBezTo>
                      <a:pt x="217" y="296"/>
                      <a:pt x="227" y="297"/>
                      <a:pt x="233" y="296"/>
                    </a:cubicBezTo>
                    <a:cubicBezTo>
                      <a:pt x="235" y="296"/>
                      <a:pt x="236" y="295"/>
                      <a:pt x="237" y="295"/>
                    </a:cubicBezTo>
                    <a:cubicBezTo>
                      <a:pt x="240" y="295"/>
                      <a:pt x="244" y="296"/>
                      <a:pt x="245" y="293"/>
                    </a:cubicBezTo>
                    <a:cubicBezTo>
                      <a:pt x="245" y="290"/>
                      <a:pt x="244" y="288"/>
                      <a:pt x="242" y="285"/>
                    </a:cubicBezTo>
                    <a:cubicBezTo>
                      <a:pt x="240" y="284"/>
                      <a:pt x="238" y="283"/>
                      <a:pt x="236" y="283"/>
                    </a:cubicBezTo>
                    <a:cubicBezTo>
                      <a:pt x="233" y="282"/>
                      <a:pt x="231" y="283"/>
                      <a:pt x="229" y="283"/>
                    </a:cubicBezTo>
                    <a:cubicBezTo>
                      <a:pt x="226" y="283"/>
                      <a:pt x="222" y="282"/>
                      <a:pt x="219" y="282"/>
                    </a:cubicBezTo>
                    <a:cubicBezTo>
                      <a:pt x="215" y="282"/>
                      <a:pt x="210" y="283"/>
                      <a:pt x="207" y="282"/>
                    </a:cubicBezTo>
                    <a:cubicBezTo>
                      <a:pt x="205" y="281"/>
                      <a:pt x="203" y="280"/>
                      <a:pt x="201" y="279"/>
                    </a:cubicBezTo>
                    <a:cubicBezTo>
                      <a:pt x="200" y="279"/>
                      <a:pt x="199" y="278"/>
                      <a:pt x="198" y="277"/>
                    </a:cubicBezTo>
                    <a:cubicBezTo>
                      <a:pt x="195" y="276"/>
                      <a:pt x="193" y="274"/>
                      <a:pt x="191" y="272"/>
                    </a:cubicBezTo>
                    <a:cubicBezTo>
                      <a:pt x="190" y="271"/>
                      <a:pt x="184" y="266"/>
                      <a:pt x="182" y="266"/>
                    </a:cubicBezTo>
                    <a:cubicBezTo>
                      <a:pt x="179" y="266"/>
                      <a:pt x="179" y="273"/>
                      <a:pt x="177" y="274"/>
                    </a:cubicBezTo>
                    <a:cubicBezTo>
                      <a:pt x="176" y="275"/>
                      <a:pt x="177" y="275"/>
                      <a:pt x="177" y="276"/>
                    </a:cubicBezTo>
                    <a:cubicBezTo>
                      <a:pt x="177" y="276"/>
                      <a:pt x="176" y="276"/>
                      <a:pt x="175" y="277"/>
                    </a:cubicBezTo>
                    <a:cubicBezTo>
                      <a:pt x="176" y="281"/>
                      <a:pt x="174" y="282"/>
                      <a:pt x="173" y="285"/>
                    </a:cubicBezTo>
                    <a:cubicBezTo>
                      <a:pt x="172" y="286"/>
                      <a:pt x="173" y="287"/>
                      <a:pt x="172" y="288"/>
                    </a:cubicBezTo>
                    <a:cubicBezTo>
                      <a:pt x="172" y="290"/>
                      <a:pt x="170" y="294"/>
                      <a:pt x="169" y="296"/>
                    </a:cubicBezTo>
                    <a:cubicBezTo>
                      <a:pt x="169" y="297"/>
                      <a:pt x="169" y="297"/>
                      <a:pt x="169" y="298"/>
                    </a:cubicBezTo>
                    <a:cubicBezTo>
                      <a:pt x="169" y="299"/>
                      <a:pt x="169" y="299"/>
                      <a:pt x="168" y="300"/>
                    </a:cubicBezTo>
                    <a:cubicBezTo>
                      <a:pt x="168" y="301"/>
                      <a:pt x="168" y="301"/>
                      <a:pt x="168" y="302"/>
                    </a:cubicBezTo>
                    <a:cubicBezTo>
                      <a:pt x="168" y="303"/>
                      <a:pt x="167" y="303"/>
                      <a:pt x="167" y="304"/>
                    </a:cubicBezTo>
                    <a:cubicBezTo>
                      <a:pt x="167" y="307"/>
                      <a:pt x="167" y="309"/>
                      <a:pt x="167" y="311"/>
                    </a:cubicBezTo>
                    <a:cubicBezTo>
                      <a:pt x="166" y="312"/>
                      <a:pt x="165" y="312"/>
                      <a:pt x="165" y="313"/>
                    </a:cubicBezTo>
                    <a:cubicBezTo>
                      <a:pt x="165" y="314"/>
                      <a:pt x="166" y="315"/>
                      <a:pt x="166" y="316"/>
                    </a:cubicBezTo>
                    <a:cubicBezTo>
                      <a:pt x="166" y="317"/>
                      <a:pt x="165" y="318"/>
                      <a:pt x="165" y="319"/>
                    </a:cubicBezTo>
                    <a:cubicBezTo>
                      <a:pt x="165" y="323"/>
                      <a:pt x="165" y="326"/>
                      <a:pt x="165" y="330"/>
                    </a:cubicBezTo>
                    <a:cubicBezTo>
                      <a:pt x="165" y="331"/>
                      <a:pt x="164" y="331"/>
                      <a:pt x="164" y="332"/>
                    </a:cubicBezTo>
                    <a:cubicBezTo>
                      <a:pt x="164" y="334"/>
                      <a:pt x="164" y="336"/>
                      <a:pt x="164" y="338"/>
                    </a:cubicBezTo>
                    <a:cubicBezTo>
                      <a:pt x="165" y="341"/>
                      <a:pt x="164" y="344"/>
                      <a:pt x="164" y="347"/>
                    </a:cubicBezTo>
                    <a:cubicBezTo>
                      <a:pt x="164" y="349"/>
                      <a:pt x="165" y="351"/>
                      <a:pt x="165" y="354"/>
                    </a:cubicBezTo>
                    <a:cubicBezTo>
                      <a:pt x="165" y="355"/>
                      <a:pt x="165" y="357"/>
                      <a:pt x="165" y="358"/>
                    </a:cubicBezTo>
                    <a:cubicBezTo>
                      <a:pt x="165" y="359"/>
                      <a:pt x="166" y="360"/>
                      <a:pt x="166" y="361"/>
                    </a:cubicBezTo>
                    <a:cubicBezTo>
                      <a:pt x="166" y="365"/>
                      <a:pt x="166" y="369"/>
                      <a:pt x="167" y="372"/>
                    </a:cubicBezTo>
                    <a:cubicBezTo>
                      <a:pt x="168" y="373"/>
                      <a:pt x="168" y="375"/>
                      <a:pt x="168" y="377"/>
                    </a:cubicBezTo>
                    <a:cubicBezTo>
                      <a:pt x="169" y="381"/>
                      <a:pt x="171" y="384"/>
                      <a:pt x="171" y="387"/>
                    </a:cubicBezTo>
                    <a:cubicBezTo>
                      <a:pt x="172" y="389"/>
                      <a:pt x="172" y="391"/>
                      <a:pt x="173" y="394"/>
                    </a:cubicBezTo>
                    <a:cubicBezTo>
                      <a:pt x="173" y="395"/>
                      <a:pt x="174" y="397"/>
                      <a:pt x="174" y="398"/>
                    </a:cubicBezTo>
                    <a:cubicBezTo>
                      <a:pt x="175" y="400"/>
                      <a:pt x="175" y="402"/>
                      <a:pt x="175" y="403"/>
                    </a:cubicBezTo>
                    <a:cubicBezTo>
                      <a:pt x="176" y="404"/>
                      <a:pt x="177" y="405"/>
                      <a:pt x="177" y="406"/>
                    </a:cubicBezTo>
                    <a:cubicBezTo>
                      <a:pt x="179" y="409"/>
                      <a:pt x="180" y="413"/>
                      <a:pt x="181" y="415"/>
                    </a:cubicBezTo>
                    <a:cubicBezTo>
                      <a:pt x="182" y="416"/>
                      <a:pt x="182" y="417"/>
                      <a:pt x="182" y="417"/>
                    </a:cubicBezTo>
                    <a:cubicBezTo>
                      <a:pt x="183" y="419"/>
                      <a:pt x="184" y="419"/>
                      <a:pt x="185" y="421"/>
                    </a:cubicBezTo>
                    <a:cubicBezTo>
                      <a:pt x="185" y="422"/>
                      <a:pt x="185" y="424"/>
                      <a:pt x="186" y="425"/>
                    </a:cubicBezTo>
                    <a:cubicBezTo>
                      <a:pt x="187" y="428"/>
                      <a:pt x="189" y="430"/>
                      <a:pt x="190" y="432"/>
                    </a:cubicBezTo>
                    <a:cubicBezTo>
                      <a:pt x="190" y="433"/>
                      <a:pt x="190" y="434"/>
                      <a:pt x="191" y="434"/>
                    </a:cubicBezTo>
                    <a:cubicBezTo>
                      <a:pt x="192" y="437"/>
                      <a:pt x="194" y="439"/>
                      <a:pt x="196" y="441"/>
                    </a:cubicBezTo>
                    <a:cubicBezTo>
                      <a:pt x="198" y="443"/>
                      <a:pt x="199" y="445"/>
                      <a:pt x="201" y="447"/>
                    </a:cubicBezTo>
                    <a:cubicBezTo>
                      <a:pt x="201" y="448"/>
                      <a:pt x="200" y="448"/>
                      <a:pt x="200" y="449"/>
                    </a:cubicBezTo>
                    <a:cubicBezTo>
                      <a:pt x="203" y="451"/>
                      <a:pt x="207" y="453"/>
                      <a:pt x="208" y="457"/>
                    </a:cubicBezTo>
                    <a:cubicBezTo>
                      <a:pt x="209" y="458"/>
                      <a:pt x="210" y="459"/>
                      <a:pt x="211" y="461"/>
                    </a:cubicBezTo>
                    <a:cubicBezTo>
                      <a:pt x="212" y="462"/>
                      <a:pt x="213" y="463"/>
                      <a:pt x="215" y="463"/>
                    </a:cubicBezTo>
                    <a:cubicBezTo>
                      <a:pt x="218" y="468"/>
                      <a:pt x="223" y="471"/>
                      <a:pt x="227" y="475"/>
                    </a:cubicBezTo>
                    <a:cubicBezTo>
                      <a:pt x="227" y="476"/>
                      <a:pt x="227" y="476"/>
                      <a:pt x="227" y="476"/>
                    </a:cubicBezTo>
                    <a:cubicBezTo>
                      <a:pt x="228" y="477"/>
                      <a:pt x="230" y="478"/>
                      <a:pt x="231" y="480"/>
                    </a:cubicBezTo>
                    <a:cubicBezTo>
                      <a:pt x="231" y="482"/>
                      <a:pt x="227" y="485"/>
                      <a:pt x="224" y="483"/>
                    </a:cubicBezTo>
                    <a:cubicBezTo>
                      <a:pt x="220" y="480"/>
                      <a:pt x="216" y="477"/>
                      <a:pt x="213" y="473"/>
                    </a:cubicBezTo>
                    <a:cubicBezTo>
                      <a:pt x="212" y="473"/>
                      <a:pt x="211" y="472"/>
                      <a:pt x="211" y="472"/>
                    </a:cubicBezTo>
                    <a:cubicBezTo>
                      <a:pt x="210" y="472"/>
                      <a:pt x="210" y="471"/>
                      <a:pt x="210" y="471"/>
                    </a:cubicBezTo>
                    <a:cubicBezTo>
                      <a:pt x="210" y="470"/>
                      <a:pt x="208" y="471"/>
                      <a:pt x="208" y="470"/>
                    </a:cubicBezTo>
                    <a:cubicBezTo>
                      <a:pt x="207" y="468"/>
                      <a:pt x="205" y="467"/>
                      <a:pt x="204" y="465"/>
                    </a:cubicBezTo>
                    <a:cubicBezTo>
                      <a:pt x="202" y="463"/>
                      <a:pt x="201" y="461"/>
                      <a:pt x="199" y="459"/>
                    </a:cubicBezTo>
                    <a:cubicBezTo>
                      <a:pt x="199" y="458"/>
                      <a:pt x="199" y="458"/>
                      <a:pt x="199" y="458"/>
                    </a:cubicBezTo>
                    <a:cubicBezTo>
                      <a:pt x="198" y="456"/>
                      <a:pt x="195" y="455"/>
                      <a:pt x="194" y="453"/>
                    </a:cubicBezTo>
                    <a:cubicBezTo>
                      <a:pt x="193" y="452"/>
                      <a:pt x="193" y="451"/>
                      <a:pt x="193" y="450"/>
                    </a:cubicBezTo>
                    <a:cubicBezTo>
                      <a:pt x="192" y="450"/>
                      <a:pt x="192" y="449"/>
                      <a:pt x="191" y="449"/>
                    </a:cubicBezTo>
                    <a:cubicBezTo>
                      <a:pt x="190" y="447"/>
                      <a:pt x="189" y="445"/>
                      <a:pt x="188" y="443"/>
                    </a:cubicBezTo>
                    <a:cubicBezTo>
                      <a:pt x="187" y="442"/>
                      <a:pt x="186" y="441"/>
                      <a:pt x="185" y="440"/>
                    </a:cubicBezTo>
                    <a:cubicBezTo>
                      <a:pt x="184" y="439"/>
                      <a:pt x="184" y="437"/>
                      <a:pt x="183" y="436"/>
                    </a:cubicBezTo>
                    <a:cubicBezTo>
                      <a:pt x="183" y="436"/>
                      <a:pt x="183" y="435"/>
                      <a:pt x="183" y="435"/>
                    </a:cubicBezTo>
                    <a:cubicBezTo>
                      <a:pt x="181" y="434"/>
                      <a:pt x="180" y="432"/>
                      <a:pt x="179" y="430"/>
                    </a:cubicBezTo>
                    <a:cubicBezTo>
                      <a:pt x="178" y="429"/>
                      <a:pt x="177" y="427"/>
                      <a:pt x="177" y="425"/>
                    </a:cubicBezTo>
                    <a:cubicBezTo>
                      <a:pt x="176" y="425"/>
                      <a:pt x="177" y="425"/>
                      <a:pt x="177" y="424"/>
                    </a:cubicBezTo>
                    <a:cubicBezTo>
                      <a:pt x="174" y="421"/>
                      <a:pt x="173" y="416"/>
                      <a:pt x="170" y="413"/>
                    </a:cubicBezTo>
                    <a:cubicBezTo>
                      <a:pt x="170" y="412"/>
                      <a:pt x="170" y="412"/>
                      <a:pt x="170" y="411"/>
                    </a:cubicBezTo>
                    <a:cubicBezTo>
                      <a:pt x="168" y="411"/>
                      <a:pt x="169" y="408"/>
                      <a:pt x="168" y="406"/>
                    </a:cubicBezTo>
                    <a:cubicBezTo>
                      <a:pt x="168" y="405"/>
                      <a:pt x="167" y="404"/>
                      <a:pt x="167" y="403"/>
                    </a:cubicBezTo>
                    <a:cubicBezTo>
                      <a:pt x="166" y="401"/>
                      <a:pt x="166" y="399"/>
                      <a:pt x="165" y="397"/>
                    </a:cubicBezTo>
                    <a:cubicBezTo>
                      <a:pt x="164" y="395"/>
                      <a:pt x="163" y="393"/>
                      <a:pt x="162" y="391"/>
                    </a:cubicBezTo>
                    <a:cubicBezTo>
                      <a:pt x="162" y="390"/>
                      <a:pt x="162" y="389"/>
                      <a:pt x="161" y="387"/>
                    </a:cubicBezTo>
                    <a:cubicBezTo>
                      <a:pt x="161" y="387"/>
                      <a:pt x="160" y="386"/>
                      <a:pt x="160" y="385"/>
                    </a:cubicBezTo>
                    <a:cubicBezTo>
                      <a:pt x="160" y="384"/>
                      <a:pt x="160" y="382"/>
                      <a:pt x="160" y="380"/>
                    </a:cubicBezTo>
                    <a:cubicBezTo>
                      <a:pt x="160" y="379"/>
                      <a:pt x="159" y="379"/>
                      <a:pt x="158" y="378"/>
                    </a:cubicBezTo>
                    <a:cubicBezTo>
                      <a:pt x="158" y="375"/>
                      <a:pt x="159" y="373"/>
                      <a:pt x="158" y="370"/>
                    </a:cubicBezTo>
                    <a:cubicBezTo>
                      <a:pt x="158" y="369"/>
                      <a:pt x="157" y="369"/>
                      <a:pt x="157" y="368"/>
                    </a:cubicBezTo>
                    <a:cubicBezTo>
                      <a:pt x="156" y="365"/>
                      <a:pt x="157" y="363"/>
                      <a:pt x="156" y="360"/>
                    </a:cubicBezTo>
                    <a:cubicBezTo>
                      <a:pt x="156" y="358"/>
                      <a:pt x="154" y="356"/>
                      <a:pt x="154" y="354"/>
                    </a:cubicBezTo>
                    <a:cubicBezTo>
                      <a:pt x="154" y="352"/>
                      <a:pt x="155" y="351"/>
                      <a:pt x="155" y="349"/>
                    </a:cubicBezTo>
                    <a:cubicBezTo>
                      <a:pt x="155" y="348"/>
                      <a:pt x="155" y="347"/>
                      <a:pt x="155" y="347"/>
                    </a:cubicBezTo>
                    <a:cubicBezTo>
                      <a:pt x="154" y="342"/>
                      <a:pt x="154" y="335"/>
                      <a:pt x="154" y="331"/>
                    </a:cubicBezTo>
                    <a:cubicBezTo>
                      <a:pt x="154" y="330"/>
                      <a:pt x="155" y="329"/>
                      <a:pt x="155" y="328"/>
                    </a:cubicBezTo>
                    <a:cubicBezTo>
                      <a:pt x="156" y="326"/>
                      <a:pt x="155" y="325"/>
                      <a:pt x="155" y="323"/>
                    </a:cubicBezTo>
                    <a:cubicBezTo>
                      <a:pt x="155" y="321"/>
                      <a:pt x="156" y="319"/>
                      <a:pt x="156" y="317"/>
                    </a:cubicBezTo>
                    <a:cubicBezTo>
                      <a:pt x="156" y="315"/>
                      <a:pt x="155" y="314"/>
                      <a:pt x="156" y="313"/>
                    </a:cubicBezTo>
                    <a:cubicBezTo>
                      <a:pt x="156" y="312"/>
                      <a:pt x="157" y="312"/>
                      <a:pt x="157" y="311"/>
                    </a:cubicBezTo>
                    <a:cubicBezTo>
                      <a:pt x="157" y="309"/>
                      <a:pt x="157" y="307"/>
                      <a:pt x="157" y="305"/>
                    </a:cubicBezTo>
                    <a:cubicBezTo>
                      <a:pt x="157" y="304"/>
                      <a:pt x="158" y="304"/>
                      <a:pt x="158" y="303"/>
                    </a:cubicBezTo>
                    <a:cubicBezTo>
                      <a:pt x="159" y="301"/>
                      <a:pt x="158" y="299"/>
                      <a:pt x="159" y="298"/>
                    </a:cubicBezTo>
                    <a:cubicBezTo>
                      <a:pt x="159" y="297"/>
                      <a:pt x="160" y="296"/>
                      <a:pt x="160" y="295"/>
                    </a:cubicBezTo>
                    <a:cubicBezTo>
                      <a:pt x="160" y="294"/>
                      <a:pt x="160" y="293"/>
                      <a:pt x="160" y="292"/>
                    </a:cubicBezTo>
                    <a:cubicBezTo>
                      <a:pt x="161" y="289"/>
                      <a:pt x="163" y="286"/>
                      <a:pt x="163" y="283"/>
                    </a:cubicBezTo>
                    <a:cubicBezTo>
                      <a:pt x="164" y="282"/>
                      <a:pt x="163" y="281"/>
                      <a:pt x="164" y="280"/>
                    </a:cubicBezTo>
                    <a:cubicBezTo>
                      <a:pt x="164" y="280"/>
                      <a:pt x="165" y="279"/>
                      <a:pt x="165" y="278"/>
                    </a:cubicBezTo>
                    <a:cubicBezTo>
                      <a:pt x="167" y="274"/>
                      <a:pt x="169" y="269"/>
                      <a:pt x="170" y="265"/>
                    </a:cubicBezTo>
                    <a:cubicBezTo>
                      <a:pt x="171" y="263"/>
                      <a:pt x="172" y="261"/>
                      <a:pt x="173" y="260"/>
                    </a:cubicBezTo>
                    <a:cubicBezTo>
                      <a:pt x="173" y="255"/>
                      <a:pt x="177" y="253"/>
                      <a:pt x="178" y="249"/>
                    </a:cubicBezTo>
                    <a:cubicBezTo>
                      <a:pt x="179" y="249"/>
                      <a:pt x="180" y="248"/>
                      <a:pt x="180" y="248"/>
                    </a:cubicBezTo>
                    <a:cubicBezTo>
                      <a:pt x="179" y="245"/>
                      <a:pt x="182" y="246"/>
                      <a:pt x="181" y="243"/>
                    </a:cubicBezTo>
                    <a:cubicBezTo>
                      <a:pt x="183" y="242"/>
                      <a:pt x="185" y="239"/>
                      <a:pt x="185" y="237"/>
                    </a:cubicBezTo>
                    <a:cubicBezTo>
                      <a:pt x="186" y="236"/>
                      <a:pt x="187" y="236"/>
                      <a:pt x="188" y="235"/>
                    </a:cubicBezTo>
                    <a:cubicBezTo>
                      <a:pt x="190" y="231"/>
                      <a:pt x="193" y="226"/>
                      <a:pt x="197" y="223"/>
                    </a:cubicBezTo>
                    <a:cubicBezTo>
                      <a:pt x="197" y="222"/>
                      <a:pt x="198" y="221"/>
                      <a:pt x="199" y="220"/>
                    </a:cubicBezTo>
                    <a:cubicBezTo>
                      <a:pt x="200" y="219"/>
                      <a:pt x="200" y="220"/>
                      <a:pt x="201" y="219"/>
                    </a:cubicBezTo>
                    <a:cubicBezTo>
                      <a:pt x="202" y="218"/>
                      <a:pt x="201" y="218"/>
                      <a:pt x="202" y="217"/>
                    </a:cubicBezTo>
                    <a:cubicBezTo>
                      <a:pt x="203" y="215"/>
                      <a:pt x="205" y="213"/>
                      <a:pt x="207" y="211"/>
                    </a:cubicBezTo>
                    <a:cubicBezTo>
                      <a:pt x="209" y="209"/>
                      <a:pt x="211" y="208"/>
                      <a:pt x="213" y="206"/>
                    </a:cubicBezTo>
                    <a:cubicBezTo>
                      <a:pt x="214" y="204"/>
                      <a:pt x="217" y="202"/>
                      <a:pt x="219" y="200"/>
                    </a:cubicBezTo>
                    <a:cubicBezTo>
                      <a:pt x="220" y="198"/>
                      <a:pt x="221" y="197"/>
                      <a:pt x="222" y="196"/>
                    </a:cubicBezTo>
                    <a:cubicBezTo>
                      <a:pt x="223" y="196"/>
                      <a:pt x="223" y="197"/>
                      <a:pt x="224" y="197"/>
                    </a:cubicBezTo>
                    <a:cubicBezTo>
                      <a:pt x="226" y="195"/>
                      <a:pt x="228" y="190"/>
                      <a:pt x="232" y="191"/>
                    </a:cubicBezTo>
                    <a:cubicBezTo>
                      <a:pt x="233" y="188"/>
                      <a:pt x="235" y="187"/>
                      <a:pt x="238" y="186"/>
                    </a:cubicBezTo>
                    <a:cubicBezTo>
                      <a:pt x="240" y="185"/>
                      <a:pt x="240" y="183"/>
                      <a:pt x="243" y="182"/>
                    </a:cubicBezTo>
                    <a:cubicBezTo>
                      <a:pt x="245" y="179"/>
                      <a:pt x="249" y="178"/>
                      <a:pt x="252" y="177"/>
                    </a:cubicBezTo>
                    <a:cubicBezTo>
                      <a:pt x="253" y="175"/>
                      <a:pt x="254" y="175"/>
                      <a:pt x="256" y="174"/>
                    </a:cubicBezTo>
                    <a:cubicBezTo>
                      <a:pt x="257" y="174"/>
                      <a:pt x="257" y="173"/>
                      <a:pt x="258" y="173"/>
                    </a:cubicBezTo>
                    <a:cubicBezTo>
                      <a:pt x="259" y="172"/>
                      <a:pt x="261" y="172"/>
                      <a:pt x="262" y="172"/>
                    </a:cubicBezTo>
                    <a:cubicBezTo>
                      <a:pt x="263" y="171"/>
                      <a:pt x="263" y="170"/>
                      <a:pt x="264" y="170"/>
                    </a:cubicBezTo>
                    <a:cubicBezTo>
                      <a:pt x="264" y="170"/>
                      <a:pt x="265" y="170"/>
                      <a:pt x="265" y="170"/>
                    </a:cubicBezTo>
                    <a:cubicBezTo>
                      <a:pt x="267" y="169"/>
                      <a:pt x="269" y="168"/>
                      <a:pt x="271" y="167"/>
                    </a:cubicBezTo>
                    <a:cubicBezTo>
                      <a:pt x="272" y="167"/>
                      <a:pt x="273" y="168"/>
                      <a:pt x="273" y="167"/>
                    </a:cubicBezTo>
                    <a:cubicBezTo>
                      <a:pt x="274" y="167"/>
                      <a:pt x="274" y="166"/>
                      <a:pt x="274" y="165"/>
                    </a:cubicBezTo>
                    <a:cubicBezTo>
                      <a:pt x="275" y="165"/>
                      <a:pt x="275" y="166"/>
                      <a:pt x="276" y="166"/>
                    </a:cubicBezTo>
                    <a:cubicBezTo>
                      <a:pt x="277" y="165"/>
                      <a:pt x="277" y="164"/>
                      <a:pt x="278" y="164"/>
                    </a:cubicBezTo>
                    <a:cubicBezTo>
                      <a:pt x="281" y="165"/>
                      <a:pt x="282" y="163"/>
                      <a:pt x="285" y="162"/>
                    </a:cubicBezTo>
                    <a:cubicBezTo>
                      <a:pt x="286" y="162"/>
                      <a:pt x="289" y="162"/>
                      <a:pt x="290" y="161"/>
                    </a:cubicBezTo>
                    <a:cubicBezTo>
                      <a:pt x="292" y="161"/>
                      <a:pt x="293" y="159"/>
                      <a:pt x="295" y="160"/>
                    </a:cubicBezTo>
                    <a:cubicBezTo>
                      <a:pt x="296" y="160"/>
                      <a:pt x="296" y="158"/>
                      <a:pt x="297" y="158"/>
                    </a:cubicBezTo>
                    <a:cubicBezTo>
                      <a:pt x="300" y="158"/>
                      <a:pt x="302" y="157"/>
                      <a:pt x="305" y="156"/>
                    </a:cubicBezTo>
                    <a:cubicBezTo>
                      <a:pt x="307" y="156"/>
                      <a:pt x="309" y="156"/>
                      <a:pt x="310" y="155"/>
                    </a:cubicBezTo>
                    <a:cubicBezTo>
                      <a:pt x="312" y="155"/>
                      <a:pt x="314" y="154"/>
                      <a:pt x="315" y="154"/>
                    </a:cubicBezTo>
                    <a:cubicBezTo>
                      <a:pt x="317" y="154"/>
                      <a:pt x="318" y="154"/>
                      <a:pt x="320" y="154"/>
                    </a:cubicBezTo>
                    <a:cubicBezTo>
                      <a:pt x="322" y="154"/>
                      <a:pt x="323" y="153"/>
                      <a:pt x="325" y="153"/>
                    </a:cubicBezTo>
                    <a:cubicBezTo>
                      <a:pt x="327" y="152"/>
                      <a:pt x="328" y="153"/>
                      <a:pt x="329" y="153"/>
                    </a:cubicBezTo>
                    <a:cubicBezTo>
                      <a:pt x="333" y="152"/>
                      <a:pt x="337" y="151"/>
                      <a:pt x="341" y="152"/>
                    </a:cubicBezTo>
                    <a:cubicBezTo>
                      <a:pt x="343" y="152"/>
                      <a:pt x="344" y="152"/>
                      <a:pt x="346" y="151"/>
                    </a:cubicBezTo>
                    <a:cubicBezTo>
                      <a:pt x="350" y="151"/>
                      <a:pt x="355" y="152"/>
                      <a:pt x="359" y="151"/>
                    </a:cubicBezTo>
                    <a:cubicBezTo>
                      <a:pt x="360" y="152"/>
                      <a:pt x="361" y="152"/>
                      <a:pt x="362" y="152"/>
                    </a:cubicBezTo>
                    <a:cubicBezTo>
                      <a:pt x="363" y="152"/>
                      <a:pt x="365" y="152"/>
                      <a:pt x="366" y="152"/>
                    </a:cubicBezTo>
                    <a:cubicBezTo>
                      <a:pt x="367" y="153"/>
                      <a:pt x="371" y="152"/>
                      <a:pt x="374" y="153"/>
                    </a:cubicBezTo>
                    <a:cubicBezTo>
                      <a:pt x="376" y="153"/>
                      <a:pt x="379" y="155"/>
                      <a:pt x="383" y="154"/>
                    </a:cubicBezTo>
                    <a:cubicBezTo>
                      <a:pt x="386" y="157"/>
                      <a:pt x="392" y="156"/>
                      <a:pt x="396" y="158"/>
                    </a:cubicBezTo>
                    <a:cubicBezTo>
                      <a:pt x="396" y="158"/>
                      <a:pt x="397" y="158"/>
                      <a:pt x="398" y="159"/>
                    </a:cubicBezTo>
                    <a:cubicBezTo>
                      <a:pt x="400" y="160"/>
                      <a:pt x="403" y="160"/>
                      <a:pt x="406" y="160"/>
                    </a:cubicBezTo>
                    <a:cubicBezTo>
                      <a:pt x="407" y="161"/>
                      <a:pt x="409" y="162"/>
                      <a:pt x="410" y="162"/>
                    </a:cubicBezTo>
                    <a:cubicBezTo>
                      <a:pt x="412" y="163"/>
                      <a:pt x="413" y="163"/>
                      <a:pt x="415" y="164"/>
                    </a:cubicBezTo>
                    <a:cubicBezTo>
                      <a:pt x="416" y="164"/>
                      <a:pt x="416" y="165"/>
                      <a:pt x="417" y="165"/>
                    </a:cubicBezTo>
                    <a:cubicBezTo>
                      <a:pt x="418" y="165"/>
                      <a:pt x="419" y="165"/>
                      <a:pt x="419" y="165"/>
                    </a:cubicBezTo>
                    <a:cubicBezTo>
                      <a:pt x="422" y="166"/>
                      <a:pt x="424" y="168"/>
                      <a:pt x="426" y="169"/>
                    </a:cubicBezTo>
                    <a:cubicBezTo>
                      <a:pt x="430" y="171"/>
                      <a:pt x="435" y="172"/>
                      <a:pt x="438" y="175"/>
                    </a:cubicBezTo>
                    <a:cubicBezTo>
                      <a:pt x="438" y="175"/>
                      <a:pt x="439" y="175"/>
                      <a:pt x="439" y="175"/>
                    </a:cubicBezTo>
                    <a:cubicBezTo>
                      <a:pt x="440" y="176"/>
                      <a:pt x="440" y="176"/>
                      <a:pt x="440" y="177"/>
                    </a:cubicBezTo>
                    <a:cubicBezTo>
                      <a:pt x="443" y="177"/>
                      <a:pt x="444" y="178"/>
                      <a:pt x="445" y="179"/>
                    </a:cubicBezTo>
                    <a:cubicBezTo>
                      <a:pt x="445" y="179"/>
                      <a:pt x="446" y="179"/>
                      <a:pt x="447" y="179"/>
                    </a:cubicBezTo>
                    <a:cubicBezTo>
                      <a:pt x="448" y="180"/>
                      <a:pt x="450" y="182"/>
                      <a:pt x="451" y="183"/>
                    </a:cubicBezTo>
                    <a:cubicBezTo>
                      <a:pt x="452" y="183"/>
                      <a:pt x="453" y="183"/>
                      <a:pt x="454" y="184"/>
                    </a:cubicBezTo>
                    <a:cubicBezTo>
                      <a:pt x="454" y="185"/>
                      <a:pt x="454" y="186"/>
                      <a:pt x="455" y="186"/>
                    </a:cubicBezTo>
                    <a:cubicBezTo>
                      <a:pt x="456" y="187"/>
                      <a:pt x="457" y="187"/>
                      <a:pt x="458" y="187"/>
                    </a:cubicBezTo>
                    <a:cubicBezTo>
                      <a:pt x="459" y="188"/>
                      <a:pt x="459" y="190"/>
                      <a:pt x="461" y="190"/>
                    </a:cubicBezTo>
                    <a:cubicBezTo>
                      <a:pt x="461" y="190"/>
                      <a:pt x="462" y="190"/>
                      <a:pt x="462" y="190"/>
                    </a:cubicBezTo>
                    <a:cubicBezTo>
                      <a:pt x="464" y="191"/>
                      <a:pt x="465" y="193"/>
                      <a:pt x="467" y="194"/>
                    </a:cubicBezTo>
                    <a:cubicBezTo>
                      <a:pt x="468" y="195"/>
                      <a:pt x="470" y="197"/>
                      <a:pt x="471" y="199"/>
                    </a:cubicBezTo>
                    <a:cubicBezTo>
                      <a:pt x="474" y="200"/>
                      <a:pt x="476" y="202"/>
                      <a:pt x="478" y="205"/>
                    </a:cubicBezTo>
                    <a:cubicBezTo>
                      <a:pt x="481" y="206"/>
                      <a:pt x="482" y="209"/>
                      <a:pt x="485" y="211"/>
                    </a:cubicBezTo>
                    <a:cubicBezTo>
                      <a:pt x="487" y="213"/>
                      <a:pt x="489" y="214"/>
                      <a:pt x="489" y="216"/>
                    </a:cubicBezTo>
                    <a:cubicBezTo>
                      <a:pt x="491" y="218"/>
                      <a:pt x="493" y="220"/>
                      <a:pt x="494" y="222"/>
                    </a:cubicBezTo>
                    <a:cubicBezTo>
                      <a:pt x="496" y="223"/>
                      <a:pt x="496" y="224"/>
                      <a:pt x="497" y="226"/>
                    </a:cubicBezTo>
                    <a:cubicBezTo>
                      <a:pt x="499" y="227"/>
                      <a:pt x="501" y="229"/>
                      <a:pt x="502" y="232"/>
                    </a:cubicBezTo>
                    <a:cubicBezTo>
                      <a:pt x="504" y="235"/>
                      <a:pt x="507" y="237"/>
                      <a:pt x="508" y="241"/>
                    </a:cubicBezTo>
                    <a:cubicBezTo>
                      <a:pt x="510" y="242"/>
                      <a:pt x="511" y="244"/>
                      <a:pt x="512" y="245"/>
                    </a:cubicBezTo>
                    <a:cubicBezTo>
                      <a:pt x="513" y="247"/>
                      <a:pt x="515" y="249"/>
                      <a:pt x="515" y="252"/>
                    </a:cubicBezTo>
                    <a:cubicBezTo>
                      <a:pt x="516" y="253"/>
                      <a:pt x="518" y="255"/>
                      <a:pt x="520" y="254"/>
                    </a:cubicBezTo>
                    <a:cubicBezTo>
                      <a:pt x="521" y="249"/>
                      <a:pt x="517" y="245"/>
                      <a:pt x="519" y="240"/>
                    </a:cubicBezTo>
                    <a:cubicBezTo>
                      <a:pt x="520" y="240"/>
                      <a:pt x="521" y="238"/>
                      <a:pt x="522" y="238"/>
                    </a:cubicBezTo>
                    <a:cubicBezTo>
                      <a:pt x="526" y="237"/>
                      <a:pt x="528" y="241"/>
                      <a:pt x="531" y="243"/>
                    </a:cubicBezTo>
                    <a:cubicBezTo>
                      <a:pt x="531" y="243"/>
                      <a:pt x="532" y="243"/>
                      <a:pt x="533" y="244"/>
                    </a:cubicBezTo>
                    <a:cubicBezTo>
                      <a:pt x="535" y="245"/>
                      <a:pt x="537" y="246"/>
                      <a:pt x="538" y="247"/>
                    </a:cubicBezTo>
                    <a:cubicBezTo>
                      <a:pt x="539" y="247"/>
                      <a:pt x="541" y="247"/>
                      <a:pt x="542" y="247"/>
                    </a:cubicBezTo>
                    <a:cubicBezTo>
                      <a:pt x="543" y="248"/>
                      <a:pt x="543" y="248"/>
                      <a:pt x="544" y="249"/>
                    </a:cubicBezTo>
                    <a:cubicBezTo>
                      <a:pt x="545" y="249"/>
                      <a:pt x="546" y="248"/>
                      <a:pt x="547" y="249"/>
                    </a:cubicBezTo>
                    <a:cubicBezTo>
                      <a:pt x="548" y="249"/>
                      <a:pt x="549" y="250"/>
                      <a:pt x="549" y="250"/>
                    </a:cubicBezTo>
                    <a:cubicBezTo>
                      <a:pt x="550" y="250"/>
                      <a:pt x="551" y="250"/>
                      <a:pt x="552" y="250"/>
                    </a:cubicBezTo>
                    <a:cubicBezTo>
                      <a:pt x="556" y="252"/>
                      <a:pt x="559" y="254"/>
                      <a:pt x="563" y="253"/>
                    </a:cubicBezTo>
                    <a:cubicBezTo>
                      <a:pt x="566" y="249"/>
                      <a:pt x="560" y="249"/>
                      <a:pt x="557" y="248"/>
                    </a:cubicBezTo>
                    <a:cubicBezTo>
                      <a:pt x="556" y="246"/>
                      <a:pt x="555" y="244"/>
                      <a:pt x="552" y="244"/>
                    </a:cubicBezTo>
                    <a:cubicBezTo>
                      <a:pt x="552" y="241"/>
                      <a:pt x="544" y="237"/>
                      <a:pt x="547" y="234"/>
                    </a:cubicBezTo>
                    <a:cubicBezTo>
                      <a:pt x="551" y="234"/>
                      <a:pt x="554" y="234"/>
                      <a:pt x="558" y="235"/>
                    </a:cubicBezTo>
                    <a:cubicBezTo>
                      <a:pt x="560" y="235"/>
                      <a:pt x="561" y="236"/>
                      <a:pt x="563" y="236"/>
                    </a:cubicBezTo>
                    <a:cubicBezTo>
                      <a:pt x="567" y="236"/>
                      <a:pt x="569" y="238"/>
                      <a:pt x="572" y="238"/>
                    </a:cubicBezTo>
                    <a:cubicBezTo>
                      <a:pt x="573" y="238"/>
                      <a:pt x="574" y="238"/>
                      <a:pt x="575" y="238"/>
                    </a:cubicBezTo>
                    <a:cubicBezTo>
                      <a:pt x="578" y="239"/>
                      <a:pt x="585" y="241"/>
                      <a:pt x="587" y="241"/>
                    </a:cubicBezTo>
                    <a:cubicBezTo>
                      <a:pt x="588" y="241"/>
                      <a:pt x="591" y="239"/>
                      <a:pt x="591" y="238"/>
                    </a:cubicBezTo>
                    <a:cubicBezTo>
                      <a:pt x="591" y="236"/>
                      <a:pt x="590" y="236"/>
                      <a:pt x="588" y="236"/>
                    </a:cubicBezTo>
                    <a:cubicBezTo>
                      <a:pt x="587" y="235"/>
                      <a:pt x="585" y="235"/>
                      <a:pt x="583" y="234"/>
                    </a:cubicBezTo>
                    <a:cubicBezTo>
                      <a:pt x="582" y="234"/>
                      <a:pt x="580" y="232"/>
                      <a:pt x="579" y="231"/>
                    </a:cubicBezTo>
                    <a:cubicBezTo>
                      <a:pt x="577" y="231"/>
                      <a:pt x="575" y="232"/>
                      <a:pt x="573" y="231"/>
                    </a:cubicBezTo>
                    <a:cubicBezTo>
                      <a:pt x="572" y="231"/>
                      <a:pt x="569" y="230"/>
                      <a:pt x="568" y="230"/>
                    </a:cubicBezTo>
                    <a:cubicBezTo>
                      <a:pt x="567" y="229"/>
                      <a:pt x="565" y="225"/>
                      <a:pt x="565" y="223"/>
                    </a:cubicBezTo>
                    <a:cubicBezTo>
                      <a:pt x="566" y="222"/>
                      <a:pt x="568" y="220"/>
                      <a:pt x="570" y="220"/>
                    </a:cubicBezTo>
                    <a:cubicBezTo>
                      <a:pt x="570" y="219"/>
                      <a:pt x="569" y="219"/>
                      <a:pt x="569" y="218"/>
                    </a:cubicBezTo>
                    <a:cubicBezTo>
                      <a:pt x="569" y="217"/>
                      <a:pt x="571" y="217"/>
                      <a:pt x="571" y="217"/>
                    </a:cubicBezTo>
                    <a:cubicBezTo>
                      <a:pt x="572" y="216"/>
                      <a:pt x="571" y="216"/>
                      <a:pt x="571" y="215"/>
                    </a:cubicBezTo>
                    <a:cubicBezTo>
                      <a:pt x="574" y="212"/>
                      <a:pt x="576" y="206"/>
                      <a:pt x="577" y="201"/>
                    </a:cubicBezTo>
                    <a:cubicBezTo>
                      <a:pt x="579" y="198"/>
                      <a:pt x="579" y="194"/>
                      <a:pt x="584" y="194"/>
                    </a:cubicBezTo>
                    <a:cubicBezTo>
                      <a:pt x="588" y="194"/>
                      <a:pt x="587" y="198"/>
                      <a:pt x="589" y="201"/>
                    </a:cubicBezTo>
                    <a:cubicBezTo>
                      <a:pt x="586" y="204"/>
                      <a:pt x="591" y="208"/>
                      <a:pt x="588" y="211"/>
                    </a:cubicBezTo>
                    <a:cubicBezTo>
                      <a:pt x="589" y="213"/>
                      <a:pt x="589" y="217"/>
                      <a:pt x="589" y="219"/>
                    </a:cubicBezTo>
                    <a:cubicBezTo>
                      <a:pt x="588" y="220"/>
                      <a:pt x="587" y="221"/>
                      <a:pt x="588" y="222"/>
                    </a:cubicBezTo>
                    <a:cubicBezTo>
                      <a:pt x="591" y="224"/>
                      <a:pt x="591" y="220"/>
                      <a:pt x="594" y="219"/>
                    </a:cubicBezTo>
                    <a:cubicBezTo>
                      <a:pt x="596" y="219"/>
                      <a:pt x="599" y="220"/>
                      <a:pt x="601" y="219"/>
                    </a:cubicBezTo>
                    <a:cubicBezTo>
                      <a:pt x="602" y="217"/>
                      <a:pt x="604" y="214"/>
                      <a:pt x="602" y="212"/>
                    </a:cubicBezTo>
                    <a:cubicBezTo>
                      <a:pt x="604" y="211"/>
                      <a:pt x="604" y="208"/>
                      <a:pt x="606" y="208"/>
                    </a:cubicBezTo>
                    <a:cubicBezTo>
                      <a:pt x="607" y="207"/>
                      <a:pt x="608" y="208"/>
                      <a:pt x="609" y="207"/>
                    </a:cubicBezTo>
                    <a:cubicBezTo>
                      <a:pt x="611" y="208"/>
                      <a:pt x="612" y="208"/>
                      <a:pt x="614" y="209"/>
                    </a:cubicBezTo>
                    <a:cubicBezTo>
                      <a:pt x="618" y="210"/>
                      <a:pt x="621" y="214"/>
                      <a:pt x="628" y="213"/>
                    </a:cubicBezTo>
                    <a:cubicBezTo>
                      <a:pt x="629" y="211"/>
                      <a:pt x="634" y="212"/>
                      <a:pt x="636" y="210"/>
                    </a:cubicBezTo>
                    <a:cubicBezTo>
                      <a:pt x="637" y="210"/>
                      <a:pt x="637" y="211"/>
                      <a:pt x="638" y="211"/>
                    </a:cubicBezTo>
                    <a:cubicBezTo>
                      <a:pt x="639" y="208"/>
                      <a:pt x="643" y="211"/>
                      <a:pt x="645" y="209"/>
                    </a:cubicBezTo>
                    <a:cubicBezTo>
                      <a:pt x="647" y="208"/>
                      <a:pt x="645" y="205"/>
                      <a:pt x="645" y="204"/>
                    </a:cubicBezTo>
                    <a:cubicBezTo>
                      <a:pt x="644" y="201"/>
                      <a:pt x="644" y="199"/>
                      <a:pt x="642" y="198"/>
                    </a:cubicBezTo>
                    <a:cubicBezTo>
                      <a:pt x="643" y="196"/>
                      <a:pt x="641" y="195"/>
                      <a:pt x="641" y="194"/>
                    </a:cubicBezTo>
                    <a:cubicBezTo>
                      <a:pt x="640" y="193"/>
                      <a:pt x="641" y="192"/>
                      <a:pt x="640" y="191"/>
                    </a:cubicBezTo>
                    <a:cubicBezTo>
                      <a:pt x="640" y="190"/>
                      <a:pt x="638" y="189"/>
                      <a:pt x="637" y="187"/>
                    </a:cubicBezTo>
                    <a:cubicBezTo>
                      <a:pt x="637" y="186"/>
                      <a:pt x="637" y="186"/>
                      <a:pt x="637" y="185"/>
                    </a:cubicBezTo>
                    <a:cubicBezTo>
                      <a:pt x="635" y="182"/>
                      <a:pt x="632" y="179"/>
                      <a:pt x="631" y="176"/>
                    </a:cubicBezTo>
                    <a:cubicBezTo>
                      <a:pt x="629" y="173"/>
                      <a:pt x="628" y="171"/>
                      <a:pt x="627" y="168"/>
                    </a:cubicBezTo>
                    <a:cubicBezTo>
                      <a:pt x="626" y="167"/>
                      <a:pt x="625" y="165"/>
                      <a:pt x="624" y="163"/>
                    </a:cubicBezTo>
                    <a:cubicBezTo>
                      <a:pt x="622" y="161"/>
                      <a:pt x="620" y="159"/>
                      <a:pt x="620" y="157"/>
                    </a:cubicBezTo>
                    <a:cubicBezTo>
                      <a:pt x="619" y="156"/>
                      <a:pt x="618" y="156"/>
                      <a:pt x="618" y="155"/>
                    </a:cubicBezTo>
                    <a:cubicBezTo>
                      <a:pt x="617" y="154"/>
                      <a:pt x="617" y="154"/>
                      <a:pt x="617" y="153"/>
                    </a:cubicBezTo>
                    <a:cubicBezTo>
                      <a:pt x="615" y="152"/>
                      <a:pt x="614" y="150"/>
                      <a:pt x="612" y="148"/>
                    </a:cubicBezTo>
                    <a:cubicBezTo>
                      <a:pt x="612" y="147"/>
                      <a:pt x="611" y="145"/>
                      <a:pt x="610" y="144"/>
                    </a:cubicBezTo>
                    <a:cubicBezTo>
                      <a:pt x="610" y="143"/>
                      <a:pt x="608" y="143"/>
                      <a:pt x="608" y="142"/>
                    </a:cubicBezTo>
                    <a:cubicBezTo>
                      <a:pt x="607" y="140"/>
                      <a:pt x="606" y="138"/>
                      <a:pt x="605" y="137"/>
                    </a:cubicBezTo>
                    <a:cubicBezTo>
                      <a:pt x="604" y="136"/>
                      <a:pt x="602" y="134"/>
                      <a:pt x="601" y="133"/>
                    </a:cubicBezTo>
                    <a:cubicBezTo>
                      <a:pt x="600" y="132"/>
                      <a:pt x="600" y="131"/>
                      <a:pt x="599" y="130"/>
                    </a:cubicBezTo>
                    <a:cubicBezTo>
                      <a:pt x="598" y="128"/>
                      <a:pt x="596" y="127"/>
                      <a:pt x="595" y="125"/>
                    </a:cubicBezTo>
                    <a:cubicBezTo>
                      <a:pt x="591" y="122"/>
                      <a:pt x="588" y="118"/>
                      <a:pt x="586" y="115"/>
                    </a:cubicBezTo>
                    <a:cubicBezTo>
                      <a:pt x="581" y="111"/>
                      <a:pt x="577" y="107"/>
                      <a:pt x="573" y="102"/>
                    </a:cubicBezTo>
                    <a:cubicBezTo>
                      <a:pt x="570" y="101"/>
                      <a:pt x="568" y="99"/>
                      <a:pt x="567" y="96"/>
                    </a:cubicBezTo>
                    <a:cubicBezTo>
                      <a:pt x="566" y="96"/>
                      <a:pt x="565" y="96"/>
                      <a:pt x="565" y="96"/>
                    </a:cubicBezTo>
                    <a:cubicBezTo>
                      <a:pt x="562" y="93"/>
                      <a:pt x="560" y="90"/>
                      <a:pt x="556" y="88"/>
                    </a:cubicBezTo>
                    <a:cubicBezTo>
                      <a:pt x="553" y="85"/>
                      <a:pt x="550" y="83"/>
                      <a:pt x="547" y="81"/>
                    </a:cubicBezTo>
                    <a:cubicBezTo>
                      <a:pt x="546" y="80"/>
                      <a:pt x="546" y="80"/>
                      <a:pt x="546" y="79"/>
                    </a:cubicBezTo>
                    <a:cubicBezTo>
                      <a:pt x="545" y="79"/>
                      <a:pt x="545" y="80"/>
                      <a:pt x="544" y="80"/>
                    </a:cubicBezTo>
                    <a:cubicBezTo>
                      <a:pt x="543" y="79"/>
                      <a:pt x="543" y="78"/>
                      <a:pt x="543" y="78"/>
                    </a:cubicBezTo>
                    <a:close/>
                    <a:moveTo>
                      <a:pt x="492" y="233"/>
                    </a:moveTo>
                    <a:cubicBezTo>
                      <a:pt x="491" y="231"/>
                      <a:pt x="489" y="231"/>
                      <a:pt x="489" y="229"/>
                    </a:cubicBezTo>
                    <a:cubicBezTo>
                      <a:pt x="488" y="228"/>
                      <a:pt x="487" y="228"/>
                      <a:pt x="487" y="226"/>
                    </a:cubicBezTo>
                    <a:cubicBezTo>
                      <a:pt x="486" y="226"/>
                      <a:pt x="486" y="226"/>
                      <a:pt x="486" y="225"/>
                    </a:cubicBezTo>
                    <a:cubicBezTo>
                      <a:pt x="485" y="224"/>
                      <a:pt x="484" y="224"/>
                      <a:pt x="483" y="223"/>
                    </a:cubicBezTo>
                    <a:cubicBezTo>
                      <a:pt x="483" y="222"/>
                      <a:pt x="483" y="221"/>
                      <a:pt x="482" y="221"/>
                    </a:cubicBezTo>
                    <a:cubicBezTo>
                      <a:pt x="482" y="220"/>
                      <a:pt x="481" y="220"/>
                      <a:pt x="481" y="220"/>
                    </a:cubicBezTo>
                    <a:cubicBezTo>
                      <a:pt x="479" y="218"/>
                      <a:pt x="479" y="216"/>
                      <a:pt x="477" y="215"/>
                    </a:cubicBezTo>
                    <a:cubicBezTo>
                      <a:pt x="477" y="215"/>
                      <a:pt x="476" y="214"/>
                      <a:pt x="475" y="214"/>
                    </a:cubicBezTo>
                    <a:cubicBezTo>
                      <a:pt x="474" y="213"/>
                      <a:pt x="472" y="212"/>
                      <a:pt x="471" y="211"/>
                    </a:cubicBezTo>
                    <a:cubicBezTo>
                      <a:pt x="471" y="210"/>
                      <a:pt x="471" y="209"/>
                      <a:pt x="470" y="209"/>
                    </a:cubicBezTo>
                    <a:cubicBezTo>
                      <a:pt x="470" y="208"/>
                      <a:pt x="469" y="208"/>
                      <a:pt x="468" y="208"/>
                    </a:cubicBezTo>
                    <a:cubicBezTo>
                      <a:pt x="468" y="207"/>
                      <a:pt x="467" y="206"/>
                      <a:pt x="467" y="206"/>
                    </a:cubicBezTo>
                    <a:cubicBezTo>
                      <a:pt x="466" y="205"/>
                      <a:pt x="466" y="205"/>
                      <a:pt x="465" y="205"/>
                    </a:cubicBezTo>
                    <a:cubicBezTo>
                      <a:pt x="464" y="204"/>
                      <a:pt x="463" y="203"/>
                      <a:pt x="462" y="202"/>
                    </a:cubicBezTo>
                    <a:cubicBezTo>
                      <a:pt x="460" y="201"/>
                      <a:pt x="459" y="199"/>
                      <a:pt x="458" y="198"/>
                    </a:cubicBezTo>
                    <a:cubicBezTo>
                      <a:pt x="455" y="198"/>
                      <a:pt x="454" y="195"/>
                      <a:pt x="453" y="194"/>
                    </a:cubicBezTo>
                    <a:cubicBezTo>
                      <a:pt x="452" y="194"/>
                      <a:pt x="452" y="194"/>
                      <a:pt x="451" y="194"/>
                    </a:cubicBezTo>
                    <a:cubicBezTo>
                      <a:pt x="451" y="194"/>
                      <a:pt x="450" y="193"/>
                      <a:pt x="450" y="192"/>
                    </a:cubicBezTo>
                    <a:cubicBezTo>
                      <a:pt x="449" y="192"/>
                      <a:pt x="448" y="192"/>
                      <a:pt x="448" y="191"/>
                    </a:cubicBezTo>
                    <a:cubicBezTo>
                      <a:pt x="446" y="191"/>
                      <a:pt x="446" y="189"/>
                      <a:pt x="445" y="188"/>
                    </a:cubicBezTo>
                    <a:cubicBezTo>
                      <a:pt x="444" y="188"/>
                      <a:pt x="444" y="189"/>
                      <a:pt x="443" y="189"/>
                    </a:cubicBezTo>
                    <a:cubicBezTo>
                      <a:pt x="442" y="187"/>
                      <a:pt x="441" y="186"/>
                      <a:pt x="440" y="185"/>
                    </a:cubicBezTo>
                    <a:cubicBezTo>
                      <a:pt x="437" y="186"/>
                      <a:pt x="437" y="184"/>
                      <a:pt x="436" y="183"/>
                    </a:cubicBezTo>
                    <a:cubicBezTo>
                      <a:pt x="435" y="183"/>
                      <a:pt x="434" y="183"/>
                      <a:pt x="434" y="183"/>
                    </a:cubicBezTo>
                    <a:cubicBezTo>
                      <a:pt x="429" y="181"/>
                      <a:pt x="425" y="178"/>
                      <a:pt x="421" y="176"/>
                    </a:cubicBezTo>
                    <a:cubicBezTo>
                      <a:pt x="417" y="176"/>
                      <a:pt x="415" y="173"/>
                      <a:pt x="412" y="173"/>
                    </a:cubicBezTo>
                    <a:cubicBezTo>
                      <a:pt x="412" y="172"/>
                      <a:pt x="411" y="173"/>
                      <a:pt x="410" y="172"/>
                    </a:cubicBezTo>
                    <a:cubicBezTo>
                      <a:pt x="409" y="172"/>
                      <a:pt x="407" y="170"/>
                      <a:pt x="406" y="170"/>
                    </a:cubicBezTo>
                    <a:cubicBezTo>
                      <a:pt x="405" y="169"/>
                      <a:pt x="404" y="170"/>
                      <a:pt x="404" y="170"/>
                    </a:cubicBezTo>
                    <a:cubicBezTo>
                      <a:pt x="403" y="168"/>
                      <a:pt x="401" y="169"/>
                      <a:pt x="399" y="168"/>
                    </a:cubicBezTo>
                    <a:cubicBezTo>
                      <a:pt x="398" y="168"/>
                      <a:pt x="397" y="167"/>
                      <a:pt x="396" y="167"/>
                    </a:cubicBezTo>
                    <a:cubicBezTo>
                      <a:pt x="395" y="166"/>
                      <a:pt x="394" y="167"/>
                      <a:pt x="392" y="167"/>
                    </a:cubicBezTo>
                    <a:cubicBezTo>
                      <a:pt x="391" y="166"/>
                      <a:pt x="390" y="166"/>
                      <a:pt x="389" y="165"/>
                    </a:cubicBezTo>
                    <a:cubicBezTo>
                      <a:pt x="387" y="165"/>
                      <a:pt x="385" y="165"/>
                      <a:pt x="383" y="165"/>
                    </a:cubicBezTo>
                    <a:cubicBezTo>
                      <a:pt x="382" y="164"/>
                      <a:pt x="381" y="164"/>
                      <a:pt x="380" y="164"/>
                    </a:cubicBezTo>
                    <a:cubicBezTo>
                      <a:pt x="379" y="163"/>
                      <a:pt x="378" y="164"/>
                      <a:pt x="377" y="163"/>
                    </a:cubicBezTo>
                    <a:cubicBezTo>
                      <a:pt x="376" y="163"/>
                      <a:pt x="374" y="161"/>
                      <a:pt x="372" y="163"/>
                    </a:cubicBezTo>
                    <a:cubicBezTo>
                      <a:pt x="370" y="162"/>
                      <a:pt x="367" y="162"/>
                      <a:pt x="365" y="161"/>
                    </a:cubicBezTo>
                    <a:cubicBezTo>
                      <a:pt x="363" y="161"/>
                      <a:pt x="361" y="162"/>
                      <a:pt x="360" y="161"/>
                    </a:cubicBezTo>
                    <a:cubicBezTo>
                      <a:pt x="359" y="161"/>
                      <a:pt x="359" y="161"/>
                      <a:pt x="358" y="160"/>
                    </a:cubicBezTo>
                    <a:cubicBezTo>
                      <a:pt x="354" y="160"/>
                      <a:pt x="348" y="160"/>
                      <a:pt x="344" y="160"/>
                    </a:cubicBezTo>
                    <a:cubicBezTo>
                      <a:pt x="340" y="160"/>
                      <a:pt x="335" y="160"/>
                      <a:pt x="331" y="161"/>
                    </a:cubicBezTo>
                    <a:cubicBezTo>
                      <a:pt x="330" y="161"/>
                      <a:pt x="330" y="162"/>
                      <a:pt x="329" y="162"/>
                    </a:cubicBezTo>
                    <a:cubicBezTo>
                      <a:pt x="328" y="162"/>
                      <a:pt x="327" y="161"/>
                      <a:pt x="326" y="161"/>
                    </a:cubicBezTo>
                    <a:cubicBezTo>
                      <a:pt x="325" y="161"/>
                      <a:pt x="324" y="162"/>
                      <a:pt x="323" y="162"/>
                    </a:cubicBezTo>
                    <a:cubicBezTo>
                      <a:pt x="322" y="162"/>
                      <a:pt x="320" y="162"/>
                      <a:pt x="319" y="162"/>
                    </a:cubicBezTo>
                    <a:cubicBezTo>
                      <a:pt x="316" y="162"/>
                      <a:pt x="313" y="164"/>
                      <a:pt x="309" y="164"/>
                    </a:cubicBezTo>
                    <a:cubicBezTo>
                      <a:pt x="308" y="165"/>
                      <a:pt x="306" y="164"/>
                      <a:pt x="304" y="165"/>
                    </a:cubicBezTo>
                    <a:cubicBezTo>
                      <a:pt x="303" y="165"/>
                      <a:pt x="302" y="166"/>
                      <a:pt x="300" y="166"/>
                    </a:cubicBezTo>
                    <a:cubicBezTo>
                      <a:pt x="299" y="167"/>
                      <a:pt x="297" y="166"/>
                      <a:pt x="296" y="167"/>
                    </a:cubicBezTo>
                    <a:cubicBezTo>
                      <a:pt x="295" y="167"/>
                      <a:pt x="294" y="168"/>
                      <a:pt x="293" y="168"/>
                    </a:cubicBezTo>
                    <a:cubicBezTo>
                      <a:pt x="292" y="168"/>
                      <a:pt x="290" y="168"/>
                      <a:pt x="290" y="169"/>
                    </a:cubicBezTo>
                    <a:cubicBezTo>
                      <a:pt x="287" y="170"/>
                      <a:pt x="285" y="172"/>
                      <a:pt x="282" y="172"/>
                    </a:cubicBezTo>
                    <a:cubicBezTo>
                      <a:pt x="281" y="172"/>
                      <a:pt x="280" y="172"/>
                      <a:pt x="280" y="172"/>
                    </a:cubicBezTo>
                    <a:cubicBezTo>
                      <a:pt x="279" y="172"/>
                      <a:pt x="279" y="173"/>
                      <a:pt x="278" y="173"/>
                    </a:cubicBezTo>
                    <a:cubicBezTo>
                      <a:pt x="277" y="173"/>
                      <a:pt x="276" y="173"/>
                      <a:pt x="276" y="173"/>
                    </a:cubicBezTo>
                    <a:cubicBezTo>
                      <a:pt x="275" y="174"/>
                      <a:pt x="275" y="175"/>
                      <a:pt x="275" y="175"/>
                    </a:cubicBezTo>
                    <a:cubicBezTo>
                      <a:pt x="272" y="175"/>
                      <a:pt x="271" y="177"/>
                      <a:pt x="270" y="177"/>
                    </a:cubicBezTo>
                    <a:cubicBezTo>
                      <a:pt x="267" y="178"/>
                      <a:pt x="264" y="179"/>
                      <a:pt x="261" y="180"/>
                    </a:cubicBezTo>
                    <a:cubicBezTo>
                      <a:pt x="260" y="181"/>
                      <a:pt x="260" y="182"/>
                      <a:pt x="259" y="182"/>
                    </a:cubicBezTo>
                    <a:cubicBezTo>
                      <a:pt x="257" y="184"/>
                      <a:pt x="254" y="184"/>
                      <a:pt x="251" y="186"/>
                    </a:cubicBezTo>
                    <a:cubicBezTo>
                      <a:pt x="249" y="187"/>
                      <a:pt x="247" y="189"/>
                      <a:pt x="246" y="190"/>
                    </a:cubicBezTo>
                    <a:cubicBezTo>
                      <a:pt x="243" y="191"/>
                      <a:pt x="242" y="192"/>
                      <a:pt x="241" y="193"/>
                    </a:cubicBezTo>
                    <a:cubicBezTo>
                      <a:pt x="239" y="194"/>
                      <a:pt x="238" y="194"/>
                      <a:pt x="237" y="195"/>
                    </a:cubicBezTo>
                    <a:cubicBezTo>
                      <a:pt x="235" y="197"/>
                      <a:pt x="232" y="200"/>
                      <a:pt x="229" y="201"/>
                    </a:cubicBezTo>
                    <a:cubicBezTo>
                      <a:pt x="227" y="204"/>
                      <a:pt x="225" y="206"/>
                      <a:pt x="222" y="208"/>
                    </a:cubicBezTo>
                    <a:cubicBezTo>
                      <a:pt x="222" y="210"/>
                      <a:pt x="220" y="211"/>
                      <a:pt x="219" y="212"/>
                    </a:cubicBezTo>
                    <a:cubicBezTo>
                      <a:pt x="217" y="214"/>
                      <a:pt x="216" y="217"/>
                      <a:pt x="213" y="217"/>
                    </a:cubicBezTo>
                    <a:cubicBezTo>
                      <a:pt x="212" y="218"/>
                      <a:pt x="212" y="219"/>
                      <a:pt x="212" y="220"/>
                    </a:cubicBezTo>
                    <a:cubicBezTo>
                      <a:pt x="209" y="221"/>
                      <a:pt x="209" y="225"/>
                      <a:pt x="205" y="226"/>
                    </a:cubicBezTo>
                    <a:cubicBezTo>
                      <a:pt x="203" y="229"/>
                      <a:pt x="202" y="232"/>
                      <a:pt x="199" y="234"/>
                    </a:cubicBezTo>
                    <a:cubicBezTo>
                      <a:pt x="197" y="236"/>
                      <a:pt x="197" y="239"/>
                      <a:pt x="195" y="241"/>
                    </a:cubicBezTo>
                    <a:cubicBezTo>
                      <a:pt x="194" y="242"/>
                      <a:pt x="193" y="243"/>
                      <a:pt x="193" y="243"/>
                    </a:cubicBezTo>
                    <a:cubicBezTo>
                      <a:pt x="192" y="244"/>
                      <a:pt x="192" y="245"/>
                      <a:pt x="192" y="246"/>
                    </a:cubicBezTo>
                    <a:cubicBezTo>
                      <a:pt x="191" y="247"/>
                      <a:pt x="191" y="247"/>
                      <a:pt x="190" y="248"/>
                    </a:cubicBezTo>
                    <a:cubicBezTo>
                      <a:pt x="190" y="249"/>
                      <a:pt x="189" y="250"/>
                      <a:pt x="188" y="252"/>
                    </a:cubicBezTo>
                    <a:cubicBezTo>
                      <a:pt x="187" y="254"/>
                      <a:pt x="186" y="256"/>
                      <a:pt x="187" y="259"/>
                    </a:cubicBezTo>
                    <a:cubicBezTo>
                      <a:pt x="190" y="261"/>
                      <a:pt x="193" y="260"/>
                      <a:pt x="195" y="259"/>
                    </a:cubicBezTo>
                    <a:cubicBezTo>
                      <a:pt x="198" y="259"/>
                      <a:pt x="201" y="259"/>
                      <a:pt x="204" y="259"/>
                    </a:cubicBezTo>
                    <a:cubicBezTo>
                      <a:pt x="213" y="259"/>
                      <a:pt x="223" y="259"/>
                      <a:pt x="232" y="259"/>
                    </a:cubicBezTo>
                    <a:cubicBezTo>
                      <a:pt x="234" y="257"/>
                      <a:pt x="237" y="258"/>
                      <a:pt x="240" y="258"/>
                    </a:cubicBezTo>
                    <a:cubicBezTo>
                      <a:pt x="245" y="258"/>
                      <a:pt x="250" y="258"/>
                      <a:pt x="255" y="258"/>
                    </a:cubicBezTo>
                    <a:cubicBezTo>
                      <a:pt x="256" y="258"/>
                      <a:pt x="258" y="257"/>
                      <a:pt x="259" y="257"/>
                    </a:cubicBezTo>
                    <a:cubicBezTo>
                      <a:pt x="260" y="257"/>
                      <a:pt x="261" y="258"/>
                      <a:pt x="262" y="258"/>
                    </a:cubicBezTo>
                    <a:cubicBezTo>
                      <a:pt x="263" y="258"/>
                      <a:pt x="265" y="257"/>
                      <a:pt x="266" y="257"/>
                    </a:cubicBezTo>
                    <a:cubicBezTo>
                      <a:pt x="273" y="257"/>
                      <a:pt x="277" y="257"/>
                      <a:pt x="282" y="258"/>
                    </a:cubicBezTo>
                    <a:cubicBezTo>
                      <a:pt x="285" y="259"/>
                      <a:pt x="288" y="260"/>
                      <a:pt x="290" y="262"/>
                    </a:cubicBezTo>
                    <a:cubicBezTo>
                      <a:pt x="294" y="263"/>
                      <a:pt x="296" y="265"/>
                      <a:pt x="299" y="268"/>
                    </a:cubicBezTo>
                    <a:cubicBezTo>
                      <a:pt x="299" y="270"/>
                      <a:pt x="302" y="272"/>
                      <a:pt x="303" y="274"/>
                    </a:cubicBezTo>
                    <a:cubicBezTo>
                      <a:pt x="304" y="276"/>
                      <a:pt x="305" y="278"/>
                      <a:pt x="306" y="280"/>
                    </a:cubicBezTo>
                    <a:cubicBezTo>
                      <a:pt x="306" y="281"/>
                      <a:pt x="308" y="281"/>
                      <a:pt x="308" y="282"/>
                    </a:cubicBezTo>
                    <a:cubicBezTo>
                      <a:pt x="308" y="283"/>
                      <a:pt x="308" y="284"/>
                      <a:pt x="309" y="284"/>
                    </a:cubicBezTo>
                    <a:cubicBezTo>
                      <a:pt x="309" y="286"/>
                      <a:pt x="312" y="289"/>
                      <a:pt x="314" y="289"/>
                    </a:cubicBezTo>
                    <a:cubicBezTo>
                      <a:pt x="317" y="289"/>
                      <a:pt x="317" y="283"/>
                      <a:pt x="318" y="279"/>
                    </a:cubicBezTo>
                    <a:cubicBezTo>
                      <a:pt x="318" y="278"/>
                      <a:pt x="319" y="277"/>
                      <a:pt x="319" y="276"/>
                    </a:cubicBezTo>
                    <a:cubicBezTo>
                      <a:pt x="320" y="275"/>
                      <a:pt x="319" y="274"/>
                      <a:pt x="319" y="274"/>
                    </a:cubicBezTo>
                    <a:cubicBezTo>
                      <a:pt x="320" y="273"/>
                      <a:pt x="321" y="272"/>
                      <a:pt x="321" y="271"/>
                    </a:cubicBezTo>
                    <a:cubicBezTo>
                      <a:pt x="321" y="270"/>
                      <a:pt x="321" y="268"/>
                      <a:pt x="321" y="267"/>
                    </a:cubicBezTo>
                    <a:cubicBezTo>
                      <a:pt x="322" y="265"/>
                      <a:pt x="324" y="264"/>
                      <a:pt x="323" y="262"/>
                    </a:cubicBezTo>
                    <a:cubicBezTo>
                      <a:pt x="324" y="261"/>
                      <a:pt x="325" y="260"/>
                      <a:pt x="324" y="258"/>
                    </a:cubicBezTo>
                    <a:cubicBezTo>
                      <a:pt x="326" y="256"/>
                      <a:pt x="328" y="256"/>
                      <a:pt x="330" y="254"/>
                    </a:cubicBezTo>
                    <a:cubicBezTo>
                      <a:pt x="331" y="253"/>
                      <a:pt x="331" y="252"/>
                      <a:pt x="332" y="251"/>
                    </a:cubicBezTo>
                    <a:cubicBezTo>
                      <a:pt x="332" y="251"/>
                      <a:pt x="333" y="252"/>
                      <a:pt x="334" y="251"/>
                    </a:cubicBezTo>
                    <a:cubicBezTo>
                      <a:pt x="335" y="251"/>
                      <a:pt x="336" y="250"/>
                      <a:pt x="337" y="250"/>
                    </a:cubicBezTo>
                    <a:cubicBezTo>
                      <a:pt x="340" y="249"/>
                      <a:pt x="343" y="248"/>
                      <a:pt x="347" y="249"/>
                    </a:cubicBezTo>
                    <a:cubicBezTo>
                      <a:pt x="349" y="249"/>
                      <a:pt x="352" y="248"/>
                      <a:pt x="355" y="249"/>
                    </a:cubicBezTo>
                    <a:cubicBezTo>
                      <a:pt x="355" y="249"/>
                      <a:pt x="356" y="249"/>
                      <a:pt x="357" y="249"/>
                    </a:cubicBezTo>
                    <a:cubicBezTo>
                      <a:pt x="359" y="250"/>
                      <a:pt x="362" y="250"/>
                      <a:pt x="364" y="250"/>
                    </a:cubicBezTo>
                    <a:cubicBezTo>
                      <a:pt x="365" y="250"/>
                      <a:pt x="366" y="251"/>
                      <a:pt x="367" y="251"/>
                    </a:cubicBezTo>
                    <a:cubicBezTo>
                      <a:pt x="369" y="252"/>
                      <a:pt x="371" y="252"/>
                      <a:pt x="372" y="253"/>
                    </a:cubicBezTo>
                    <a:cubicBezTo>
                      <a:pt x="377" y="253"/>
                      <a:pt x="379" y="256"/>
                      <a:pt x="383" y="256"/>
                    </a:cubicBezTo>
                    <a:cubicBezTo>
                      <a:pt x="387" y="258"/>
                      <a:pt x="386" y="262"/>
                      <a:pt x="383" y="264"/>
                    </a:cubicBezTo>
                    <a:cubicBezTo>
                      <a:pt x="379" y="266"/>
                      <a:pt x="373" y="267"/>
                      <a:pt x="369" y="270"/>
                    </a:cubicBezTo>
                    <a:cubicBezTo>
                      <a:pt x="366" y="270"/>
                      <a:pt x="364" y="272"/>
                      <a:pt x="364" y="274"/>
                    </a:cubicBezTo>
                    <a:cubicBezTo>
                      <a:pt x="364" y="274"/>
                      <a:pt x="365" y="275"/>
                      <a:pt x="365" y="276"/>
                    </a:cubicBezTo>
                    <a:cubicBezTo>
                      <a:pt x="366" y="277"/>
                      <a:pt x="366" y="278"/>
                      <a:pt x="366" y="279"/>
                    </a:cubicBezTo>
                    <a:cubicBezTo>
                      <a:pt x="366" y="280"/>
                      <a:pt x="367" y="281"/>
                      <a:pt x="368" y="282"/>
                    </a:cubicBezTo>
                    <a:cubicBezTo>
                      <a:pt x="368" y="282"/>
                      <a:pt x="368" y="283"/>
                      <a:pt x="368" y="283"/>
                    </a:cubicBezTo>
                    <a:cubicBezTo>
                      <a:pt x="369" y="284"/>
                      <a:pt x="369" y="285"/>
                      <a:pt x="370" y="285"/>
                    </a:cubicBezTo>
                    <a:cubicBezTo>
                      <a:pt x="371" y="288"/>
                      <a:pt x="372" y="292"/>
                      <a:pt x="374" y="293"/>
                    </a:cubicBezTo>
                    <a:cubicBezTo>
                      <a:pt x="377" y="293"/>
                      <a:pt x="378" y="291"/>
                      <a:pt x="378" y="288"/>
                    </a:cubicBezTo>
                    <a:cubicBezTo>
                      <a:pt x="380" y="286"/>
                      <a:pt x="381" y="284"/>
                      <a:pt x="382" y="282"/>
                    </a:cubicBezTo>
                    <a:cubicBezTo>
                      <a:pt x="384" y="281"/>
                      <a:pt x="384" y="278"/>
                      <a:pt x="384" y="276"/>
                    </a:cubicBezTo>
                    <a:cubicBezTo>
                      <a:pt x="388" y="273"/>
                      <a:pt x="389" y="267"/>
                      <a:pt x="393" y="264"/>
                    </a:cubicBezTo>
                    <a:cubicBezTo>
                      <a:pt x="393" y="264"/>
                      <a:pt x="394" y="264"/>
                      <a:pt x="395" y="264"/>
                    </a:cubicBezTo>
                    <a:cubicBezTo>
                      <a:pt x="397" y="260"/>
                      <a:pt x="402" y="258"/>
                      <a:pt x="407" y="257"/>
                    </a:cubicBezTo>
                    <a:cubicBezTo>
                      <a:pt x="415" y="254"/>
                      <a:pt x="424" y="252"/>
                      <a:pt x="434" y="254"/>
                    </a:cubicBezTo>
                    <a:cubicBezTo>
                      <a:pt x="436" y="252"/>
                      <a:pt x="441" y="254"/>
                      <a:pt x="446" y="254"/>
                    </a:cubicBezTo>
                    <a:cubicBezTo>
                      <a:pt x="448" y="254"/>
                      <a:pt x="449" y="254"/>
                      <a:pt x="450" y="254"/>
                    </a:cubicBezTo>
                    <a:cubicBezTo>
                      <a:pt x="450" y="254"/>
                      <a:pt x="451" y="253"/>
                      <a:pt x="452" y="253"/>
                    </a:cubicBezTo>
                    <a:cubicBezTo>
                      <a:pt x="456" y="253"/>
                      <a:pt x="462" y="253"/>
                      <a:pt x="468" y="253"/>
                    </a:cubicBezTo>
                    <a:cubicBezTo>
                      <a:pt x="469" y="253"/>
                      <a:pt x="470" y="253"/>
                      <a:pt x="471" y="253"/>
                    </a:cubicBezTo>
                    <a:cubicBezTo>
                      <a:pt x="473" y="253"/>
                      <a:pt x="475" y="252"/>
                      <a:pt x="476" y="252"/>
                    </a:cubicBezTo>
                    <a:cubicBezTo>
                      <a:pt x="478" y="252"/>
                      <a:pt x="480" y="253"/>
                      <a:pt x="481" y="253"/>
                    </a:cubicBezTo>
                    <a:cubicBezTo>
                      <a:pt x="482" y="253"/>
                      <a:pt x="483" y="252"/>
                      <a:pt x="484" y="252"/>
                    </a:cubicBezTo>
                    <a:cubicBezTo>
                      <a:pt x="489" y="252"/>
                      <a:pt x="494" y="253"/>
                      <a:pt x="499" y="252"/>
                    </a:cubicBezTo>
                    <a:cubicBezTo>
                      <a:pt x="503" y="247"/>
                      <a:pt x="496" y="242"/>
                      <a:pt x="496" y="237"/>
                    </a:cubicBezTo>
                    <a:cubicBezTo>
                      <a:pt x="494" y="236"/>
                      <a:pt x="493" y="234"/>
                      <a:pt x="492" y="233"/>
                    </a:cubicBezTo>
                    <a:close/>
                    <a:moveTo>
                      <a:pt x="614" y="234"/>
                    </a:moveTo>
                    <a:cubicBezTo>
                      <a:pt x="614" y="237"/>
                      <a:pt x="616" y="237"/>
                      <a:pt x="615" y="240"/>
                    </a:cubicBezTo>
                    <a:cubicBezTo>
                      <a:pt x="616" y="243"/>
                      <a:pt x="620" y="242"/>
                      <a:pt x="621" y="240"/>
                    </a:cubicBezTo>
                    <a:cubicBezTo>
                      <a:pt x="621" y="237"/>
                      <a:pt x="620" y="235"/>
                      <a:pt x="619" y="233"/>
                    </a:cubicBezTo>
                    <a:cubicBezTo>
                      <a:pt x="617" y="233"/>
                      <a:pt x="615" y="232"/>
                      <a:pt x="614" y="234"/>
                    </a:cubicBezTo>
                    <a:close/>
                    <a:moveTo>
                      <a:pt x="536" y="262"/>
                    </a:moveTo>
                    <a:cubicBezTo>
                      <a:pt x="534" y="263"/>
                      <a:pt x="532" y="262"/>
                      <a:pt x="530" y="261"/>
                    </a:cubicBezTo>
                    <a:cubicBezTo>
                      <a:pt x="529" y="261"/>
                      <a:pt x="528" y="261"/>
                      <a:pt x="527" y="261"/>
                    </a:cubicBezTo>
                    <a:cubicBezTo>
                      <a:pt x="525" y="260"/>
                      <a:pt x="524" y="257"/>
                      <a:pt x="522" y="256"/>
                    </a:cubicBezTo>
                    <a:cubicBezTo>
                      <a:pt x="517" y="256"/>
                      <a:pt x="519" y="258"/>
                      <a:pt x="520" y="260"/>
                    </a:cubicBezTo>
                    <a:cubicBezTo>
                      <a:pt x="520" y="261"/>
                      <a:pt x="521" y="263"/>
                      <a:pt x="522" y="265"/>
                    </a:cubicBezTo>
                    <a:cubicBezTo>
                      <a:pt x="524" y="268"/>
                      <a:pt x="525" y="268"/>
                      <a:pt x="528" y="270"/>
                    </a:cubicBezTo>
                    <a:cubicBezTo>
                      <a:pt x="529" y="271"/>
                      <a:pt x="531" y="272"/>
                      <a:pt x="532" y="272"/>
                    </a:cubicBezTo>
                    <a:cubicBezTo>
                      <a:pt x="534" y="273"/>
                      <a:pt x="537" y="273"/>
                      <a:pt x="538" y="274"/>
                    </a:cubicBezTo>
                    <a:cubicBezTo>
                      <a:pt x="540" y="273"/>
                      <a:pt x="542" y="274"/>
                      <a:pt x="543" y="274"/>
                    </a:cubicBezTo>
                    <a:cubicBezTo>
                      <a:pt x="544" y="273"/>
                      <a:pt x="546" y="272"/>
                      <a:pt x="546" y="270"/>
                    </a:cubicBezTo>
                    <a:cubicBezTo>
                      <a:pt x="546" y="269"/>
                      <a:pt x="545" y="268"/>
                      <a:pt x="545" y="266"/>
                    </a:cubicBezTo>
                    <a:cubicBezTo>
                      <a:pt x="543" y="264"/>
                      <a:pt x="539" y="264"/>
                      <a:pt x="536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6">
                <a:extLst>
                  <a:ext uri="{FF2B5EF4-FFF2-40B4-BE49-F238E27FC236}">
                    <a16:creationId xmlns:a16="http://schemas.microsoft.com/office/drawing/2014/main" xmlns="" id="{E21A915A-72FE-412A-8A0A-974766B7A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3" y="1255"/>
                <a:ext cx="73" cy="75"/>
              </a:xfrm>
              <a:custGeom>
                <a:avLst/>
                <a:gdLst>
                  <a:gd name="T0" fmla="*/ 17 w 35"/>
                  <a:gd name="T1" fmla="*/ 35 h 36"/>
                  <a:gd name="T2" fmla="*/ 15 w 35"/>
                  <a:gd name="T3" fmla="*/ 26 h 36"/>
                  <a:gd name="T4" fmla="*/ 11 w 35"/>
                  <a:gd name="T5" fmla="*/ 25 h 36"/>
                  <a:gd name="T6" fmla="*/ 9 w 35"/>
                  <a:gd name="T7" fmla="*/ 26 h 36"/>
                  <a:gd name="T8" fmla="*/ 3 w 35"/>
                  <a:gd name="T9" fmla="*/ 23 h 36"/>
                  <a:gd name="T10" fmla="*/ 0 w 35"/>
                  <a:gd name="T11" fmla="*/ 20 h 36"/>
                  <a:gd name="T12" fmla="*/ 0 w 35"/>
                  <a:gd name="T13" fmla="*/ 15 h 36"/>
                  <a:gd name="T14" fmla="*/ 4 w 35"/>
                  <a:gd name="T15" fmla="*/ 12 h 36"/>
                  <a:gd name="T16" fmla="*/ 6 w 35"/>
                  <a:gd name="T17" fmla="*/ 10 h 36"/>
                  <a:gd name="T18" fmla="*/ 10 w 35"/>
                  <a:gd name="T19" fmla="*/ 8 h 36"/>
                  <a:gd name="T20" fmla="*/ 14 w 35"/>
                  <a:gd name="T21" fmla="*/ 4 h 36"/>
                  <a:gd name="T22" fmla="*/ 15 w 35"/>
                  <a:gd name="T23" fmla="*/ 4 h 36"/>
                  <a:gd name="T24" fmla="*/ 18 w 35"/>
                  <a:gd name="T25" fmla="*/ 1 h 36"/>
                  <a:gd name="T26" fmla="*/ 24 w 35"/>
                  <a:gd name="T27" fmla="*/ 0 h 36"/>
                  <a:gd name="T28" fmla="*/ 33 w 35"/>
                  <a:gd name="T29" fmla="*/ 4 h 36"/>
                  <a:gd name="T30" fmla="*/ 33 w 35"/>
                  <a:gd name="T31" fmla="*/ 6 h 36"/>
                  <a:gd name="T32" fmla="*/ 34 w 35"/>
                  <a:gd name="T33" fmla="*/ 14 h 36"/>
                  <a:gd name="T34" fmla="*/ 33 w 35"/>
                  <a:gd name="T35" fmla="*/ 17 h 36"/>
                  <a:gd name="T36" fmla="*/ 33 w 35"/>
                  <a:gd name="T37" fmla="*/ 18 h 36"/>
                  <a:gd name="T38" fmla="*/ 31 w 35"/>
                  <a:gd name="T39" fmla="*/ 20 h 36"/>
                  <a:gd name="T40" fmla="*/ 30 w 35"/>
                  <a:gd name="T41" fmla="*/ 24 h 36"/>
                  <a:gd name="T42" fmla="*/ 23 w 35"/>
                  <a:gd name="T43" fmla="*/ 31 h 36"/>
                  <a:gd name="T44" fmla="*/ 17 w 35"/>
                  <a:gd name="T4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5" h="36">
                    <a:moveTo>
                      <a:pt x="17" y="35"/>
                    </a:moveTo>
                    <a:cubicBezTo>
                      <a:pt x="16" y="32"/>
                      <a:pt x="16" y="29"/>
                      <a:pt x="15" y="26"/>
                    </a:cubicBezTo>
                    <a:cubicBezTo>
                      <a:pt x="14" y="26"/>
                      <a:pt x="13" y="25"/>
                      <a:pt x="11" y="25"/>
                    </a:cubicBezTo>
                    <a:cubicBezTo>
                      <a:pt x="10" y="25"/>
                      <a:pt x="10" y="26"/>
                      <a:pt x="9" y="26"/>
                    </a:cubicBezTo>
                    <a:cubicBezTo>
                      <a:pt x="6" y="26"/>
                      <a:pt x="5" y="24"/>
                      <a:pt x="3" y="23"/>
                    </a:cubicBezTo>
                    <a:cubicBezTo>
                      <a:pt x="2" y="21"/>
                      <a:pt x="1" y="21"/>
                      <a:pt x="0" y="20"/>
                    </a:cubicBezTo>
                    <a:cubicBezTo>
                      <a:pt x="0" y="18"/>
                      <a:pt x="0" y="17"/>
                      <a:pt x="0" y="15"/>
                    </a:cubicBezTo>
                    <a:cubicBezTo>
                      <a:pt x="0" y="13"/>
                      <a:pt x="2" y="13"/>
                      <a:pt x="4" y="12"/>
                    </a:cubicBezTo>
                    <a:cubicBezTo>
                      <a:pt x="5" y="12"/>
                      <a:pt x="5" y="11"/>
                      <a:pt x="6" y="10"/>
                    </a:cubicBezTo>
                    <a:cubicBezTo>
                      <a:pt x="7" y="9"/>
                      <a:pt x="9" y="9"/>
                      <a:pt x="10" y="8"/>
                    </a:cubicBezTo>
                    <a:cubicBezTo>
                      <a:pt x="12" y="7"/>
                      <a:pt x="12" y="5"/>
                      <a:pt x="14" y="4"/>
                    </a:cubicBezTo>
                    <a:cubicBezTo>
                      <a:pt x="14" y="4"/>
                      <a:pt x="15" y="4"/>
                      <a:pt x="15" y="4"/>
                    </a:cubicBezTo>
                    <a:cubicBezTo>
                      <a:pt x="16" y="3"/>
                      <a:pt x="17" y="2"/>
                      <a:pt x="18" y="1"/>
                    </a:cubicBezTo>
                    <a:cubicBezTo>
                      <a:pt x="21" y="1"/>
                      <a:pt x="22" y="0"/>
                      <a:pt x="24" y="0"/>
                    </a:cubicBezTo>
                    <a:cubicBezTo>
                      <a:pt x="28" y="0"/>
                      <a:pt x="31" y="2"/>
                      <a:pt x="33" y="4"/>
                    </a:cubicBezTo>
                    <a:cubicBezTo>
                      <a:pt x="33" y="5"/>
                      <a:pt x="33" y="5"/>
                      <a:pt x="33" y="6"/>
                    </a:cubicBezTo>
                    <a:cubicBezTo>
                      <a:pt x="35" y="8"/>
                      <a:pt x="35" y="11"/>
                      <a:pt x="34" y="14"/>
                    </a:cubicBezTo>
                    <a:cubicBezTo>
                      <a:pt x="34" y="14"/>
                      <a:pt x="33" y="15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2" y="19"/>
                      <a:pt x="32" y="19"/>
                      <a:pt x="31" y="20"/>
                    </a:cubicBezTo>
                    <a:cubicBezTo>
                      <a:pt x="31" y="21"/>
                      <a:pt x="31" y="23"/>
                      <a:pt x="30" y="24"/>
                    </a:cubicBezTo>
                    <a:cubicBezTo>
                      <a:pt x="29" y="26"/>
                      <a:pt x="25" y="29"/>
                      <a:pt x="23" y="31"/>
                    </a:cubicBezTo>
                    <a:cubicBezTo>
                      <a:pt x="23" y="34"/>
                      <a:pt x="20" y="36"/>
                      <a:pt x="1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Freeform 7">
                <a:extLst>
                  <a:ext uri="{FF2B5EF4-FFF2-40B4-BE49-F238E27FC236}">
                    <a16:creationId xmlns:a16="http://schemas.microsoft.com/office/drawing/2014/main" xmlns="" id="{F182158E-ED2E-4EC0-AC3A-F130D3F108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7" y="1255"/>
                <a:ext cx="44" cy="48"/>
              </a:xfrm>
              <a:custGeom>
                <a:avLst/>
                <a:gdLst>
                  <a:gd name="T0" fmla="*/ 17 w 21"/>
                  <a:gd name="T1" fmla="*/ 5 h 23"/>
                  <a:gd name="T2" fmla="*/ 20 w 21"/>
                  <a:gd name="T3" fmla="*/ 9 h 23"/>
                  <a:gd name="T4" fmla="*/ 19 w 21"/>
                  <a:gd name="T5" fmla="*/ 16 h 23"/>
                  <a:gd name="T6" fmla="*/ 18 w 21"/>
                  <a:gd name="T7" fmla="*/ 17 h 23"/>
                  <a:gd name="T8" fmla="*/ 16 w 21"/>
                  <a:gd name="T9" fmla="*/ 18 h 23"/>
                  <a:gd name="T10" fmla="*/ 11 w 21"/>
                  <a:gd name="T11" fmla="*/ 21 h 23"/>
                  <a:gd name="T12" fmla="*/ 7 w 21"/>
                  <a:gd name="T13" fmla="*/ 22 h 23"/>
                  <a:gd name="T14" fmla="*/ 6 w 21"/>
                  <a:gd name="T15" fmla="*/ 20 h 23"/>
                  <a:gd name="T16" fmla="*/ 4 w 21"/>
                  <a:gd name="T17" fmla="*/ 18 h 23"/>
                  <a:gd name="T18" fmla="*/ 3 w 21"/>
                  <a:gd name="T19" fmla="*/ 16 h 23"/>
                  <a:gd name="T20" fmla="*/ 2 w 21"/>
                  <a:gd name="T21" fmla="*/ 14 h 23"/>
                  <a:gd name="T22" fmla="*/ 1 w 21"/>
                  <a:gd name="T23" fmla="*/ 4 h 23"/>
                  <a:gd name="T24" fmla="*/ 11 w 21"/>
                  <a:gd name="T25" fmla="*/ 3 h 23"/>
                  <a:gd name="T26" fmla="*/ 12 w 21"/>
                  <a:gd name="T27" fmla="*/ 3 h 23"/>
                  <a:gd name="T28" fmla="*/ 14 w 21"/>
                  <a:gd name="T29" fmla="*/ 5 h 23"/>
                  <a:gd name="T30" fmla="*/ 17 w 21"/>
                  <a:gd name="T31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23">
                    <a:moveTo>
                      <a:pt x="17" y="5"/>
                    </a:moveTo>
                    <a:cubicBezTo>
                      <a:pt x="19" y="6"/>
                      <a:pt x="20" y="7"/>
                      <a:pt x="20" y="9"/>
                    </a:cubicBezTo>
                    <a:cubicBezTo>
                      <a:pt x="21" y="11"/>
                      <a:pt x="20" y="15"/>
                      <a:pt x="19" y="16"/>
                    </a:cubicBezTo>
                    <a:cubicBezTo>
                      <a:pt x="19" y="16"/>
                      <a:pt x="18" y="16"/>
                      <a:pt x="18" y="17"/>
                    </a:cubicBezTo>
                    <a:cubicBezTo>
                      <a:pt x="17" y="17"/>
                      <a:pt x="17" y="18"/>
                      <a:pt x="16" y="18"/>
                    </a:cubicBezTo>
                    <a:cubicBezTo>
                      <a:pt x="15" y="20"/>
                      <a:pt x="13" y="20"/>
                      <a:pt x="11" y="21"/>
                    </a:cubicBezTo>
                    <a:cubicBezTo>
                      <a:pt x="10" y="22"/>
                      <a:pt x="9" y="23"/>
                      <a:pt x="7" y="22"/>
                    </a:cubicBezTo>
                    <a:cubicBezTo>
                      <a:pt x="6" y="22"/>
                      <a:pt x="6" y="21"/>
                      <a:pt x="6" y="20"/>
                    </a:cubicBezTo>
                    <a:cubicBezTo>
                      <a:pt x="5" y="19"/>
                      <a:pt x="4" y="19"/>
                      <a:pt x="4" y="18"/>
                    </a:cubicBezTo>
                    <a:cubicBezTo>
                      <a:pt x="4" y="17"/>
                      <a:pt x="3" y="16"/>
                      <a:pt x="3" y="16"/>
                    </a:cubicBezTo>
                    <a:cubicBezTo>
                      <a:pt x="3" y="15"/>
                      <a:pt x="2" y="14"/>
                      <a:pt x="2" y="14"/>
                    </a:cubicBezTo>
                    <a:cubicBezTo>
                      <a:pt x="0" y="11"/>
                      <a:pt x="1" y="7"/>
                      <a:pt x="1" y="4"/>
                    </a:cubicBezTo>
                    <a:cubicBezTo>
                      <a:pt x="2" y="1"/>
                      <a:pt x="8" y="0"/>
                      <a:pt x="11" y="3"/>
                    </a:cubicBezTo>
                    <a:cubicBezTo>
                      <a:pt x="12" y="3"/>
                      <a:pt x="12" y="2"/>
                      <a:pt x="12" y="3"/>
                    </a:cubicBezTo>
                    <a:cubicBezTo>
                      <a:pt x="13" y="3"/>
                      <a:pt x="13" y="4"/>
                      <a:pt x="14" y="5"/>
                    </a:cubicBezTo>
                    <a:cubicBezTo>
                      <a:pt x="15" y="5"/>
                      <a:pt x="16" y="5"/>
                      <a:pt x="1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8">
                <a:extLst>
                  <a:ext uri="{FF2B5EF4-FFF2-40B4-BE49-F238E27FC236}">
                    <a16:creationId xmlns:a16="http://schemas.microsoft.com/office/drawing/2014/main" xmlns="" id="{01744B54-57AF-4D9A-A772-A4B9B0278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7" y="1312"/>
                <a:ext cx="200" cy="153"/>
              </a:xfrm>
              <a:custGeom>
                <a:avLst/>
                <a:gdLst>
                  <a:gd name="T0" fmla="*/ 82 w 96"/>
                  <a:gd name="T1" fmla="*/ 2 h 74"/>
                  <a:gd name="T2" fmla="*/ 84 w 96"/>
                  <a:gd name="T3" fmla="*/ 5 h 74"/>
                  <a:gd name="T4" fmla="*/ 84 w 96"/>
                  <a:gd name="T5" fmla="*/ 7 h 74"/>
                  <a:gd name="T6" fmla="*/ 88 w 96"/>
                  <a:gd name="T7" fmla="*/ 11 h 74"/>
                  <a:gd name="T8" fmla="*/ 88 w 96"/>
                  <a:gd name="T9" fmla="*/ 13 h 74"/>
                  <a:gd name="T10" fmla="*/ 89 w 96"/>
                  <a:gd name="T11" fmla="*/ 15 h 74"/>
                  <a:gd name="T12" fmla="*/ 88 w 96"/>
                  <a:gd name="T13" fmla="*/ 22 h 74"/>
                  <a:gd name="T14" fmla="*/ 81 w 96"/>
                  <a:gd name="T15" fmla="*/ 28 h 74"/>
                  <a:gd name="T16" fmla="*/ 81 w 96"/>
                  <a:gd name="T17" fmla="*/ 30 h 74"/>
                  <a:gd name="T18" fmla="*/ 78 w 96"/>
                  <a:gd name="T19" fmla="*/ 33 h 74"/>
                  <a:gd name="T20" fmla="*/ 78 w 96"/>
                  <a:gd name="T21" fmla="*/ 36 h 74"/>
                  <a:gd name="T22" fmla="*/ 76 w 96"/>
                  <a:gd name="T23" fmla="*/ 42 h 74"/>
                  <a:gd name="T24" fmla="*/ 94 w 96"/>
                  <a:gd name="T25" fmla="*/ 43 h 74"/>
                  <a:gd name="T26" fmla="*/ 94 w 96"/>
                  <a:gd name="T27" fmla="*/ 49 h 74"/>
                  <a:gd name="T28" fmla="*/ 88 w 96"/>
                  <a:gd name="T29" fmla="*/ 51 h 74"/>
                  <a:gd name="T30" fmla="*/ 86 w 96"/>
                  <a:gd name="T31" fmla="*/ 52 h 74"/>
                  <a:gd name="T32" fmla="*/ 82 w 96"/>
                  <a:gd name="T33" fmla="*/ 52 h 74"/>
                  <a:gd name="T34" fmla="*/ 69 w 96"/>
                  <a:gd name="T35" fmla="*/ 53 h 74"/>
                  <a:gd name="T36" fmla="*/ 59 w 96"/>
                  <a:gd name="T37" fmla="*/ 64 h 74"/>
                  <a:gd name="T38" fmla="*/ 53 w 96"/>
                  <a:gd name="T39" fmla="*/ 69 h 74"/>
                  <a:gd name="T40" fmla="*/ 46 w 96"/>
                  <a:gd name="T41" fmla="*/ 72 h 74"/>
                  <a:gd name="T42" fmla="*/ 40 w 96"/>
                  <a:gd name="T43" fmla="*/ 74 h 74"/>
                  <a:gd name="T44" fmla="*/ 38 w 96"/>
                  <a:gd name="T45" fmla="*/ 74 h 74"/>
                  <a:gd name="T46" fmla="*/ 25 w 96"/>
                  <a:gd name="T47" fmla="*/ 74 h 74"/>
                  <a:gd name="T48" fmla="*/ 19 w 96"/>
                  <a:gd name="T49" fmla="*/ 71 h 74"/>
                  <a:gd name="T50" fmla="*/ 29 w 96"/>
                  <a:gd name="T51" fmla="*/ 67 h 74"/>
                  <a:gd name="T52" fmla="*/ 36 w 96"/>
                  <a:gd name="T53" fmla="*/ 65 h 74"/>
                  <a:gd name="T54" fmla="*/ 40 w 96"/>
                  <a:gd name="T55" fmla="*/ 62 h 74"/>
                  <a:gd name="T56" fmla="*/ 35 w 96"/>
                  <a:gd name="T57" fmla="*/ 58 h 74"/>
                  <a:gd name="T58" fmla="*/ 26 w 96"/>
                  <a:gd name="T59" fmla="*/ 58 h 74"/>
                  <a:gd name="T60" fmla="*/ 23 w 96"/>
                  <a:gd name="T61" fmla="*/ 58 h 74"/>
                  <a:gd name="T62" fmla="*/ 19 w 96"/>
                  <a:gd name="T63" fmla="*/ 58 h 74"/>
                  <a:gd name="T64" fmla="*/ 14 w 96"/>
                  <a:gd name="T65" fmla="*/ 57 h 74"/>
                  <a:gd name="T66" fmla="*/ 4 w 96"/>
                  <a:gd name="T67" fmla="*/ 50 h 74"/>
                  <a:gd name="T68" fmla="*/ 4 w 96"/>
                  <a:gd name="T69" fmla="*/ 49 h 74"/>
                  <a:gd name="T70" fmla="*/ 0 w 96"/>
                  <a:gd name="T71" fmla="*/ 45 h 74"/>
                  <a:gd name="T72" fmla="*/ 2 w 96"/>
                  <a:gd name="T73" fmla="*/ 40 h 74"/>
                  <a:gd name="T74" fmla="*/ 8 w 96"/>
                  <a:gd name="T75" fmla="*/ 41 h 74"/>
                  <a:gd name="T76" fmla="*/ 11 w 96"/>
                  <a:gd name="T77" fmla="*/ 42 h 74"/>
                  <a:gd name="T78" fmla="*/ 14 w 96"/>
                  <a:gd name="T79" fmla="*/ 43 h 74"/>
                  <a:gd name="T80" fmla="*/ 27 w 96"/>
                  <a:gd name="T81" fmla="*/ 43 h 74"/>
                  <a:gd name="T82" fmla="*/ 32 w 96"/>
                  <a:gd name="T83" fmla="*/ 43 h 74"/>
                  <a:gd name="T84" fmla="*/ 55 w 96"/>
                  <a:gd name="T85" fmla="*/ 42 h 74"/>
                  <a:gd name="T86" fmla="*/ 59 w 96"/>
                  <a:gd name="T87" fmla="*/ 38 h 74"/>
                  <a:gd name="T88" fmla="*/ 63 w 96"/>
                  <a:gd name="T89" fmla="*/ 30 h 74"/>
                  <a:gd name="T90" fmla="*/ 65 w 96"/>
                  <a:gd name="T91" fmla="*/ 24 h 74"/>
                  <a:gd name="T92" fmla="*/ 66 w 96"/>
                  <a:gd name="T93" fmla="*/ 19 h 74"/>
                  <a:gd name="T94" fmla="*/ 71 w 96"/>
                  <a:gd name="T95" fmla="*/ 12 h 74"/>
                  <a:gd name="T96" fmla="*/ 72 w 96"/>
                  <a:gd name="T97" fmla="*/ 7 h 74"/>
                  <a:gd name="T98" fmla="*/ 73 w 96"/>
                  <a:gd name="T99" fmla="*/ 5 h 74"/>
                  <a:gd name="T100" fmla="*/ 74 w 96"/>
                  <a:gd name="T101" fmla="*/ 3 h 74"/>
                  <a:gd name="T102" fmla="*/ 82 w 96"/>
                  <a:gd name="T103" fmla="*/ 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6" h="74">
                    <a:moveTo>
                      <a:pt x="82" y="2"/>
                    </a:moveTo>
                    <a:cubicBezTo>
                      <a:pt x="82" y="3"/>
                      <a:pt x="84" y="4"/>
                      <a:pt x="84" y="5"/>
                    </a:cubicBezTo>
                    <a:cubicBezTo>
                      <a:pt x="84" y="6"/>
                      <a:pt x="84" y="6"/>
                      <a:pt x="84" y="7"/>
                    </a:cubicBezTo>
                    <a:cubicBezTo>
                      <a:pt x="85" y="8"/>
                      <a:pt x="87" y="9"/>
                      <a:pt x="88" y="11"/>
                    </a:cubicBezTo>
                    <a:cubicBezTo>
                      <a:pt x="88" y="11"/>
                      <a:pt x="88" y="12"/>
                      <a:pt x="88" y="13"/>
                    </a:cubicBezTo>
                    <a:cubicBezTo>
                      <a:pt x="89" y="14"/>
                      <a:pt x="89" y="15"/>
                      <a:pt x="89" y="15"/>
                    </a:cubicBezTo>
                    <a:cubicBezTo>
                      <a:pt x="90" y="18"/>
                      <a:pt x="88" y="19"/>
                      <a:pt x="88" y="22"/>
                    </a:cubicBezTo>
                    <a:cubicBezTo>
                      <a:pt x="86" y="23"/>
                      <a:pt x="82" y="25"/>
                      <a:pt x="81" y="28"/>
                    </a:cubicBezTo>
                    <a:cubicBezTo>
                      <a:pt x="81" y="29"/>
                      <a:pt x="81" y="29"/>
                      <a:pt x="81" y="30"/>
                    </a:cubicBezTo>
                    <a:cubicBezTo>
                      <a:pt x="81" y="31"/>
                      <a:pt x="79" y="32"/>
                      <a:pt x="78" y="33"/>
                    </a:cubicBezTo>
                    <a:cubicBezTo>
                      <a:pt x="78" y="34"/>
                      <a:pt x="78" y="35"/>
                      <a:pt x="78" y="36"/>
                    </a:cubicBezTo>
                    <a:cubicBezTo>
                      <a:pt x="77" y="38"/>
                      <a:pt x="76" y="39"/>
                      <a:pt x="76" y="42"/>
                    </a:cubicBezTo>
                    <a:cubicBezTo>
                      <a:pt x="80" y="46"/>
                      <a:pt x="88" y="42"/>
                      <a:pt x="94" y="43"/>
                    </a:cubicBezTo>
                    <a:cubicBezTo>
                      <a:pt x="96" y="45"/>
                      <a:pt x="95" y="48"/>
                      <a:pt x="94" y="49"/>
                    </a:cubicBezTo>
                    <a:cubicBezTo>
                      <a:pt x="93" y="50"/>
                      <a:pt x="90" y="50"/>
                      <a:pt x="88" y="51"/>
                    </a:cubicBezTo>
                    <a:cubicBezTo>
                      <a:pt x="87" y="51"/>
                      <a:pt x="86" y="52"/>
                      <a:pt x="86" y="52"/>
                    </a:cubicBezTo>
                    <a:cubicBezTo>
                      <a:pt x="84" y="52"/>
                      <a:pt x="83" y="52"/>
                      <a:pt x="82" y="52"/>
                    </a:cubicBezTo>
                    <a:cubicBezTo>
                      <a:pt x="77" y="52"/>
                      <a:pt x="73" y="52"/>
                      <a:pt x="69" y="53"/>
                    </a:cubicBezTo>
                    <a:cubicBezTo>
                      <a:pt x="65" y="57"/>
                      <a:pt x="63" y="60"/>
                      <a:pt x="59" y="64"/>
                    </a:cubicBezTo>
                    <a:cubicBezTo>
                      <a:pt x="57" y="66"/>
                      <a:pt x="55" y="68"/>
                      <a:pt x="53" y="69"/>
                    </a:cubicBezTo>
                    <a:cubicBezTo>
                      <a:pt x="50" y="70"/>
                      <a:pt x="47" y="69"/>
                      <a:pt x="46" y="72"/>
                    </a:cubicBezTo>
                    <a:cubicBezTo>
                      <a:pt x="44" y="71"/>
                      <a:pt x="42" y="74"/>
                      <a:pt x="40" y="74"/>
                    </a:cubicBezTo>
                    <a:cubicBezTo>
                      <a:pt x="40" y="74"/>
                      <a:pt x="39" y="74"/>
                      <a:pt x="38" y="74"/>
                    </a:cubicBezTo>
                    <a:cubicBezTo>
                      <a:pt x="34" y="74"/>
                      <a:pt x="29" y="74"/>
                      <a:pt x="25" y="74"/>
                    </a:cubicBezTo>
                    <a:cubicBezTo>
                      <a:pt x="23" y="74"/>
                      <a:pt x="20" y="72"/>
                      <a:pt x="19" y="71"/>
                    </a:cubicBezTo>
                    <a:cubicBezTo>
                      <a:pt x="20" y="68"/>
                      <a:pt x="26" y="69"/>
                      <a:pt x="29" y="67"/>
                    </a:cubicBezTo>
                    <a:cubicBezTo>
                      <a:pt x="32" y="67"/>
                      <a:pt x="33" y="65"/>
                      <a:pt x="36" y="65"/>
                    </a:cubicBezTo>
                    <a:cubicBezTo>
                      <a:pt x="37" y="64"/>
                      <a:pt x="38" y="63"/>
                      <a:pt x="40" y="62"/>
                    </a:cubicBezTo>
                    <a:cubicBezTo>
                      <a:pt x="41" y="59"/>
                      <a:pt x="38" y="57"/>
                      <a:pt x="35" y="58"/>
                    </a:cubicBezTo>
                    <a:cubicBezTo>
                      <a:pt x="33" y="56"/>
                      <a:pt x="29" y="59"/>
                      <a:pt x="26" y="58"/>
                    </a:cubicBezTo>
                    <a:cubicBezTo>
                      <a:pt x="25" y="58"/>
                      <a:pt x="24" y="58"/>
                      <a:pt x="23" y="58"/>
                    </a:cubicBezTo>
                    <a:cubicBezTo>
                      <a:pt x="21" y="58"/>
                      <a:pt x="20" y="58"/>
                      <a:pt x="19" y="58"/>
                    </a:cubicBezTo>
                    <a:cubicBezTo>
                      <a:pt x="17" y="58"/>
                      <a:pt x="15" y="58"/>
                      <a:pt x="14" y="57"/>
                    </a:cubicBezTo>
                    <a:cubicBezTo>
                      <a:pt x="10" y="56"/>
                      <a:pt x="7" y="53"/>
                      <a:pt x="4" y="50"/>
                    </a:cubicBezTo>
                    <a:cubicBezTo>
                      <a:pt x="4" y="50"/>
                      <a:pt x="3" y="50"/>
                      <a:pt x="4" y="49"/>
                    </a:cubicBezTo>
                    <a:cubicBezTo>
                      <a:pt x="2" y="48"/>
                      <a:pt x="1" y="47"/>
                      <a:pt x="0" y="45"/>
                    </a:cubicBezTo>
                    <a:cubicBezTo>
                      <a:pt x="1" y="44"/>
                      <a:pt x="1" y="41"/>
                      <a:pt x="2" y="40"/>
                    </a:cubicBezTo>
                    <a:cubicBezTo>
                      <a:pt x="4" y="39"/>
                      <a:pt x="6" y="41"/>
                      <a:pt x="8" y="41"/>
                    </a:cubicBezTo>
                    <a:cubicBezTo>
                      <a:pt x="9" y="41"/>
                      <a:pt x="10" y="41"/>
                      <a:pt x="11" y="42"/>
                    </a:cubicBezTo>
                    <a:cubicBezTo>
                      <a:pt x="12" y="42"/>
                      <a:pt x="13" y="42"/>
                      <a:pt x="14" y="43"/>
                    </a:cubicBezTo>
                    <a:cubicBezTo>
                      <a:pt x="17" y="44"/>
                      <a:pt x="23" y="43"/>
                      <a:pt x="27" y="43"/>
                    </a:cubicBezTo>
                    <a:cubicBezTo>
                      <a:pt x="29" y="43"/>
                      <a:pt x="30" y="43"/>
                      <a:pt x="32" y="43"/>
                    </a:cubicBezTo>
                    <a:cubicBezTo>
                      <a:pt x="40" y="43"/>
                      <a:pt x="48" y="45"/>
                      <a:pt x="55" y="42"/>
                    </a:cubicBezTo>
                    <a:cubicBezTo>
                      <a:pt x="56" y="41"/>
                      <a:pt x="57" y="39"/>
                      <a:pt x="59" y="38"/>
                    </a:cubicBezTo>
                    <a:cubicBezTo>
                      <a:pt x="59" y="35"/>
                      <a:pt x="61" y="32"/>
                      <a:pt x="63" y="30"/>
                    </a:cubicBezTo>
                    <a:cubicBezTo>
                      <a:pt x="62" y="27"/>
                      <a:pt x="64" y="26"/>
                      <a:pt x="65" y="24"/>
                    </a:cubicBezTo>
                    <a:cubicBezTo>
                      <a:pt x="66" y="22"/>
                      <a:pt x="66" y="21"/>
                      <a:pt x="66" y="19"/>
                    </a:cubicBezTo>
                    <a:cubicBezTo>
                      <a:pt x="67" y="17"/>
                      <a:pt x="70" y="14"/>
                      <a:pt x="71" y="12"/>
                    </a:cubicBezTo>
                    <a:cubicBezTo>
                      <a:pt x="71" y="10"/>
                      <a:pt x="71" y="8"/>
                      <a:pt x="72" y="7"/>
                    </a:cubicBezTo>
                    <a:cubicBezTo>
                      <a:pt x="72" y="6"/>
                      <a:pt x="73" y="6"/>
                      <a:pt x="73" y="5"/>
                    </a:cubicBezTo>
                    <a:cubicBezTo>
                      <a:pt x="74" y="4"/>
                      <a:pt x="73" y="3"/>
                      <a:pt x="74" y="3"/>
                    </a:cubicBezTo>
                    <a:cubicBezTo>
                      <a:pt x="75" y="0"/>
                      <a:pt x="79" y="1"/>
                      <a:pt x="8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Freeform 9">
                <a:extLst>
                  <a:ext uri="{FF2B5EF4-FFF2-40B4-BE49-F238E27FC236}">
                    <a16:creationId xmlns:a16="http://schemas.microsoft.com/office/drawing/2014/main" xmlns="" id="{4AD50437-A66B-48CB-B4C1-E678D60DB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" y="1322"/>
                <a:ext cx="61" cy="56"/>
              </a:xfrm>
              <a:custGeom>
                <a:avLst/>
                <a:gdLst>
                  <a:gd name="T0" fmla="*/ 14 w 29"/>
                  <a:gd name="T1" fmla="*/ 27 h 27"/>
                  <a:gd name="T2" fmla="*/ 4 w 29"/>
                  <a:gd name="T3" fmla="*/ 22 h 27"/>
                  <a:gd name="T4" fmla="*/ 2 w 29"/>
                  <a:gd name="T5" fmla="*/ 22 h 27"/>
                  <a:gd name="T6" fmla="*/ 2 w 29"/>
                  <a:gd name="T7" fmla="*/ 20 h 27"/>
                  <a:gd name="T8" fmla="*/ 0 w 29"/>
                  <a:gd name="T9" fmla="*/ 19 h 27"/>
                  <a:gd name="T10" fmla="*/ 2 w 29"/>
                  <a:gd name="T11" fmla="*/ 16 h 27"/>
                  <a:gd name="T12" fmla="*/ 15 w 29"/>
                  <a:gd name="T13" fmla="*/ 6 h 27"/>
                  <a:gd name="T14" fmla="*/ 17 w 29"/>
                  <a:gd name="T15" fmla="*/ 6 h 27"/>
                  <a:gd name="T16" fmla="*/ 28 w 29"/>
                  <a:gd name="T17" fmla="*/ 4 h 27"/>
                  <a:gd name="T18" fmla="*/ 29 w 29"/>
                  <a:gd name="T19" fmla="*/ 5 h 27"/>
                  <a:gd name="T20" fmla="*/ 28 w 29"/>
                  <a:gd name="T21" fmla="*/ 12 h 27"/>
                  <a:gd name="T22" fmla="*/ 26 w 29"/>
                  <a:gd name="T23" fmla="*/ 14 h 27"/>
                  <a:gd name="T24" fmla="*/ 24 w 29"/>
                  <a:gd name="T25" fmla="*/ 19 h 27"/>
                  <a:gd name="T26" fmla="*/ 23 w 29"/>
                  <a:gd name="T27" fmla="*/ 19 h 27"/>
                  <a:gd name="T28" fmla="*/ 21 w 29"/>
                  <a:gd name="T29" fmla="*/ 22 h 27"/>
                  <a:gd name="T30" fmla="*/ 18 w 29"/>
                  <a:gd name="T31" fmla="*/ 25 h 27"/>
                  <a:gd name="T32" fmla="*/ 14 w 29"/>
                  <a:gd name="T3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27">
                    <a:moveTo>
                      <a:pt x="14" y="27"/>
                    </a:moveTo>
                    <a:cubicBezTo>
                      <a:pt x="10" y="26"/>
                      <a:pt x="5" y="26"/>
                      <a:pt x="4" y="22"/>
                    </a:cubicBezTo>
                    <a:cubicBezTo>
                      <a:pt x="3" y="22"/>
                      <a:pt x="3" y="22"/>
                      <a:pt x="2" y="22"/>
                    </a:cubicBezTo>
                    <a:cubicBezTo>
                      <a:pt x="2" y="21"/>
                      <a:pt x="2" y="21"/>
                      <a:pt x="2" y="20"/>
                    </a:cubicBezTo>
                    <a:cubicBezTo>
                      <a:pt x="2" y="20"/>
                      <a:pt x="0" y="20"/>
                      <a:pt x="0" y="19"/>
                    </a:cubicBezTo>
                    <a:cubicBezTo>
                      <a:pt x="0" y="18"/>
                      <a:pt x="2" y="18"/>
                      <a:pt x="2" y="16"/>
                    </a:cubicBezTo>
                    <a:cubicBezTo>
                      <a:pt x="6" y="12"/>
                      <a:pt x="13" y="12"/>
                      <a:pt x="15" y="6"/>
                    </a:cubicBezTo>
                    <a:cubicBezTo>
                      <a:pt x="16" y="6"/>
                      <a:pt x="17" y="6"/>
                      <a:pt x="17" y="6"/>
                    </a:cubicBezTo>
                    <a:cubicBezTo>
                      <a:pt x="20" y="4"/>
                      <a:pt x="26" y="0"/>
                      <a:pt x="28" y="4"/>
                    </a:cubicBezTo>
                    <a:cubicBezTo>
                      <a:pt x="28" y="5"/>
                      <a:pt x="29" y="5"/>
                      <a:pt x="29" y="5"/>
                    </a:cubicBezTo>
                    <a:cubicBezTo>
                      <a:pt x="28" y="7"/>
                      <a:pt x="29" y="10"/>
                      <a:pt x="28" y="12"/>
                    </a:cubicBezTo>
                    <a:cubicBezTo>
                      <a:pt x="27" y="13"/>
                      <a:pt x="26" y="13"/>
                      <a:pt x="26" y="14"/>
                    </a:cubicBezTo>
                    <a:cubicBezTo>
                      <a:pt x="25" y="16"/>
                      <a:pt x="25" y="17"/>
                      <a:pt x="24" y="19"/>
                    </a:cubicBezTo>
                    <a:cubicBezTo>
                      <a:pt x="24" y="19"/>
                      <a:pt x="23" y="19"/>
                      <a:pt x="23" y="19"/>
                    </a:cubicBezTo>
                    <a:cubicBezTo>
                      <a:pt x="22" y="20"/>
                      <a:pt x="22" y="21"/>
                      <a:pt x="21" y="22"/>
                    </a:cubicBezTo>
                    <a:cubicBezTo>
                      <a:pt x="20" y="23"/>
                      <a:pt x="18" y="24"/>
                      <a:pt x="18" y="25"/>
                    </a:cubicBezTo>
                    <a:cubicBezTo>
                      <a:pt x="16" y="25"/>
                      <a:pt x="15" y="26"/>
                      <a:pt x="1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Freeform 10">
                <a:extLst>
                  <a:ext uri="{FF2B5EF4-FFF2-40B4-BE49-F238E27FC236}">
                    <a16:creationId xmlns:a16="http://schemas.microsoft.com/office/drawing/2014/main" xmlns="" id="{E4C4AAA6-ED91-4014-98DD-128A5A2316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1326"/>
                <a:ext cx="48" cy="48"/>
              </a:xfrm>
              <a:custGeom>
                <a:avLst/>
                <a:gdLst>
                  <a:gd name="T0" fmla="*/ 17 w 23"/>
                  <a:gd name="T1" fmla="*/ 4 h 23"/>
                  <a:gd name="T2" fmla="*/ 17 w 23"/>
                  <a:gd name="T3" fmla="*/ 6 h 23"/>
                  <a:gd name="T4" fmla="*/ 19 w 23"/>
                  <a:gd name="T5" fmla="*/ 6 h 23"/>
                  <a:gd name="T6" fmla="*/ 20 w 23"/>
                  <a:gd name="T7" fmla="*/ 14 h 23"/>
                  <a:gd name="T8" fmla="*/ 16 w 23"/>
                  <a:gd name="T9" fmla="*/ 20 h 23"/>
                  <a:gd name="T10" fmla="*/ 11 w 23"/>
                  <a:gd name="T11" fmla="*/ 23 h 23"/>
                  <a:gd name="T12" fmla="*/ 6 w 23"/>
                  <a:gd name="T13" fmla="*/ 21 h 23"/>
                  <a:gd name="T14" fmla="*/ 2 w 23"/>
                  <a:gd name="T15" fmla="*/ 15 h 23"/>
                  <a:gd name="T16" fmla="*/ 2 w 23"/>
                  <a:gd name="T17" fmla="*/ 11 h 23"/>
                  <a:gd name="T18" fmla="*/ 1 w 23"/>
                  <a:gd name="T19" fmla="*/ 5 h 23"/>
                  <a:gd name="T20" fmla="*/ 5 w 23"/>
                  <a:gd name="T21" fmla="*/ 2 h 23"/>
                  <a:gd name="T22" fmla="*/ 15 w 23"/>
                  <a:gd name="T23" fmla="*/ 4 h 23"/>
                  <a:gd name="T24" fmla="*/ 17 w 23"/>
                  <a:gd name="T25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23">
                    <a:moveTo>
                      <a:pt x="17" y="4"/>
                    </a:moveTo>
                    <a:cubicBezTo>
                      <a:pt x="17" y="5"/>
                      <a:pt x="17" y="5"/>
                      <a:pt x="17" y="6"/>
                    </a:cubicBezTo>
                    <a:cubicBezTo>
                      <a:pt x="17" y="7"/>
                      <a:pt x="18" y="5"/>
                      <a:pt x="19" y="6"/>
                    </a:cubicBezTo>
                    <a:cubicBezTo>
                      <a:pt x="18" y="9"/>
                      <a:pt x="23" y="11"/>
                      <a:pt x="20" y="14"/>
                    </a:cubicBezTo>
                    <a:cubicBezTo>
                      <a:pt x="22" y="18"/>
                      <a:pt x="18" y="18"/>
                      <a:pt x="16" y="20"/>
                    </a:cubicBezTo>
                    <a:cubicBezTo>
                      <a:pt x="14" y="21"/>
                      <a:pt x="12" y="23"/>
                      <a:pt x="11" y="23"/>
                    </a:cubicBezTo>
                    <a:cubicBezTo>
                      <a:pt x="9" y="23"/>
                      <a:pt x="8" y="22"/>
                      <a:pt x="6" y="21"/>
                    </a:cubicBezTo>
                    <a:cubicBezTo>
                      <a:pt x="6" y="19"/>
                      <a:pt x="3" y="17"/>
                      <a:pt x="2" y="15"/>
                    </a:cubicBezTo>
                    <a:cubicBezTo>
                      <a:pt x="2" y="14"/>
                      <a:pt x="2" y="12"/>
                      <a:pt x="2" y="11"/>
                    </a:cubicBezTo>
                    <a:cubicBezTo>
                      <a:pt x="1" y="10"/>
                      <a:pt x="0" y="6"/>
                      <a:pt x="1" y="5"/>
                    </a:cubicBezTo>
                    <a:cubicBezTo>
                      <a:pt x="3" y="4"/>
                      <a:pt x="4" y="3"/>
                      <a:pt x="5" y="2"/>
                    </a:cubicBezTo>
                    <a:cubicBezTo>
                      <a:pt x="9" y="0"/>
                      <a:pt x="13" y="1"/>
                      <a:pt x="15" y="4"/>
                    </a:cubicBezTo>
                    <a:cubicBezTo>
                      <a:pt x="16" y="4"/>
                      <a:pt x="17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Freeform 11">
                <a:extLst>
                  <a:ext uri="{FF2B5EF4-FFF2-40B4-BE49-F238E27FC236}">
                    <a16:creationId xmlns:a16="http://schemas.microsoft.com/office/drawing/2014/main" xmlns="" id="{218FA21E-91DE-4B5D-A3A3-AE5186A46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1355"/>
                <a:ext cx="92" cy="154"/>
              </a:xfrm>
              <a:custGeom>
                <a:avLst/>
                <a:gdLst>
                  <a:gd name="T0" fmla="*/ 43 w 44"/>
                  <a:gd name="T1" fmla="*/ 1 h 74"/>
                  <a:gd name="T2" fmla="*/ 43 w 44"/>
                  <a:gd name="T3" fmla="*/ 6 h 74"/>
                  <a:gd name="T4" fmla="*/ 41 w 44"/>
                  <a:gd name="T5" fmla="*/ 8 h 74"/>
                  <a:gd name="T6" fmla="*/ 40 w 44"/>
                  <a:gd name="T7" fmla="*/ 10 h 74"/>
                  <a:gd name="T8" fmla="*/ 39 w 44"/>
                  <a:gd name="T9" fmla="*/ 13 h 74"/>
                  <a:gd name="T10" fmla="*/ 39 w 44"/>
                  <a:gd name="T11" fmla="*/ 15 h 74"/>
                  <a:gd name="T12" fmla="*/ 38 w 44"/>
                  <a:gd name="T13" fmla="*/ 18 h 74"/>
                  <a:gd name="T14" fmla="*/ 36 w 44"/>
                  <a:gd name="T15" fmla="*/ 25 h 74"/>
                  <a:gd name="T16" fmla="*/ 35 w 44"/>
                  <a:gd name="T17" fmla="*/ 32 h 74"/>
                  <a:gd name="T18" fmla="*/ 35 w 44"/>
                  <a:gd name="T19" fmla="*/ 34 h 74"/>
                  <a:gd name="T20" fmla="*/ 33 w 44"/>
                  <a:gd name="T21" fmla="*/ 41 h 74"/>
                  <a:gd name="T22" fmla="*/ 31 w 44"/>
                  <a:gd name="T23" fmla="*/ 46 h 74"/>
                  <a:gd name="T24" fmla="*/ 29 w 44"/>
                  <a:gd name="T25" fmla="*/ 49 h 74"/>
                  <a:gd name="T26" fmla="*/ 27 w 44"/>
                  <a:gd name="T27" fmla="*/ 54 h 74"/>
                  <a:gd name="T28" fmla="*/ 24 w 44"/>
                  <a:gd name="T29" fmla="*/ 64 h 74"/>
                  <a:gd name="T30" fmla="*/ 22 w 44"/>
                  <a:gd name="T31" fmla="*/ 66 h 74"/>
                  <a:gd name="T32" fmla="*/ 22 w 44"/>
                  <a:gd name="T33" fmla="*/ 69 h 74"/>
                  <a:gd name="T34" fmla="*/ 18 w 44"/>
                  <a:gd name="T35" fmla="*/ 73 h 74"/>
                  <a:gd name="T36" fmla="*/ 13 w 44"/>
                  <a:gd name="T37" fmla="*/ 73 h 74"/>
                  <a:gd name="T38" fmla="*/ 10 w 44"/>
                  <a:gd name="T39" fmla="*/ 71 h 74"/>
                  <a:gd name="T40" fmla="*/ 8 w 44"/>
                  <a:gd name="T41" fmla="*/ 71 h 74"/>
                  <a:gd name="T42" fmla="*/ 7 w 44"/>
                  <a:gd name="T43" fmla="*/ 69 h 74"/>
                  <a:gd name="T44" fmla="*/ 4 w 44"/>
                  <a:gd name="T45" fmla="*/ 68 h 74"/>
                  <a:gd name="T46" fmla="*/ 0 w 44"/>
                  <a:gd name="T47" fmla="*/ 63 h 74"/>
                  <a:gd name="T48" fmla="*/ 3 w 44"/>
                  <a:gd name="T49" fmla="*/ 56 h 74"/>
                  <a:gd name="T50" fmla="*/ 6 w 44"/>
                  <a:gd name="T51" fmla="*/ 55 h 74"/>
                  <a:gd name="T52" fmla="*/ 6 w 44"/>
                  <a:gd name="T53" fmla="*/ 53 h 74"/>
                  <a:gd name="T54" fmla="*/ 8 w 44"/>
                  <a:gd name="T55" fmla="*/ 52 h 74"/>
                  <a:gd name="T56" fmla="*/ 11 w 44"/>
                  <a:gd name="T57" fmla="*/ 46 h 74"/>
                  <a:gd name="T58" fmla="*/ 16 w 44"/>
                  <a:gd name="T59" fmla="*/ 40 h 74"/>
                  <a:gd name="T60" fmla="*/ 19 w 44"/>
                  <a:gd name="T61" fmla="*/ 39 h 74"/>
                  <a:gd name="T62" fmla="*/ 19 w 44"/>
                  <a:gd name="T63" fmla="*/ 37 h 74"/>
                  <a:gd name="T64" fmla="*/ 22 w 44"/>
                  <a:gd name="T65" fmla="*/ 34 h 74"/>
                  <a:gd name="T66" fmla="*/ 26 w 44"/>
                  <a:gd name="T67" fmla="*/ 29 h 74"/>
                  <a:gd name="T68" fmla="*/ 26 w 44"/>
                  <a:gd name="T69" fmla="*/ 27 h 74"/>
                  <a:gd name="T70" fmla="*/ 31 w 44"/>
                  <a:gd name="T71" fmla="*/ 18 h 74"/>
                  <a:gd name="T72" fmla="*/ 31 w 44"/>
                  <a:gd name="T73" fmla="*/ 16 h 74"/>
                  <a:gd name="T74" fmla="*/ 33 w 44"/>
                  <a:gd name="T75" fmla="*/ 12 h 74"/>
                  <a:gd name="T76" fmla="*/ 35 w 44"/>
                  <a:gd name="T77" fmla="*/ 6 h 74"/>
                  <a:gd name="T78" fmla="*/ 36 w 44"/>
                  <a:gd name="T79" fmla="*/ 4 h 74"/>
                  <a:gd name="T80" fmla="*/ 37 w 44"/>
                  <a:gd name="T81" fmla="*/ 3 h 74"/>
                  <a:gd name="T82" fmla="*/ 38 w 44"/>
                  <a:gd name="T83" fmla="*/ 3 h 74"/>
                  <a:gd name="T84" fmla="*/ 40 w 44"/>
                  <a:gd name="T85" fmla="*/ 0 h 74"/>
                  <a:gd name="T86" fmla="*/ 43 w 44"/>
                  <a:gd name="T87" fmla="*/ 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" h="74">
                    <a:moveTo>
                      <a:pt x="43" y="1"/>
                    </a:moveTo>
                    <a:cubicBezTo>
                      <a:pt x="43" y="3"/>
                      <a:pt x="44" y="4"/>
                      <a:pt x="43" y="6"/>
                    </a:cubicBezTo>
                    <a:cubicBezTo>
                      <a:pt x="42" y="7"/>
                      <a:pt x="41" y="7"/>
                      <a:pt x="41" y="8"/>
                    </a:cubicBezTo>
                    <a:cubicBezTo>
                      <a:pt x="41" y="9"/>
                      <a:pt x="41" y="10"/>
                      <a:pt x="40" y="10"/>
                    </a:cubicBezTo>
                    <a:cubicBezTo>
                      <a:pt x="40" y="11"/>
                      <a:pt x="39" y="12"/>
                      <a:pt x="39" y="13"/>
                    </a:cubicBezTo>
                    <a:cubicBezTo>
                      <a:pt x="39" y="14"/>
                      <a:pt x="39" y="15"/>
                      <a:pt x="39" y="15"/>
                    </a:cubicBezTo>
                    <a:cubicBezTo>
                      <a:pt x="39" y="16"/>
                      <a:pt x="38" y="17"/>
                      <a:pt x="38" y="18"/>
                    </a:cubicBezTo>
                    <a:cubicBezTo>
                      <a:pt x="37" y="20"/>
                      <a:pt x="38" y="23"/>
                      <a:pt x="36" y="25"/>
                    </a:cubicBezTo>
                    <a:cubicBezTo>
                      <a:pt x="37" y="28"/>
                      <a:pt x="36" y="29"/>
                      <a:pt x="35" y="32"/>
                    </a:cubicBezTo>
                    <a:cubicBezTo>
                      <a:pt x="35" y="32"/>
                      <a:pt x="35" y="33"/>
                      <a:pt x="35" y="34"/>
                    </a:cubicBezTo>
                    <a:cubicBezTo>
                      <a:pt x="34" y="36"/>
                      <a:pt x="34" y="38"/>
                      <a:pt x="33" y="41"/>
                    </a:cubicBezTo>
                    <a:cubicBezTo>
                      <a:pt x="33" y="42"/>
                      <a:pt x="30" y="44"/>
                      <a:pt x="31" y="46"/>
                    </a:cubicBezTo>
                    <a:cubicBezTo>
                      <a:pt x="30" y="47"/>
                      <a:pt x="29" y="48"/>
                      <a:pt x="29" y="49"/>
                    </a:cubicBezTo>
                    <a:cubicBezTo>
                      <a:pt x="30" y="52"/>
                      <a:pt x="28" y="53"/>
                      <a:pt x="27" y="54"/>
                    </a:cubicBezTo>
                    <a:cubicBezTo>
                      <a:pt x="26" y="57"/>
                      <a:pt x="25" y="62"/>
                      <a:pt x="24" y="64"/>
                    </a:cubicBezTo>
                    <a:cubicBezTo>
                      <a:pt x="24" y="65"/>
                      <a:pt x="23" y="65"/>
                      <a:pt x="22" y="66"/>
                    </a:cubicBezTo>
                    <a:cubicBezTo>
                      <a:pt x="22" y="67"/>
                      <a:pt x="22" y="68"/>
                      <a:pt x="22" y="69"/>
                    </a:cubicBezTo>
                    <a:cubicBezTo>
                      <a:pt x="21" y="71"/>
                      <a:pt x="19" y="72"/>
                      <a:pt x="18" y="73"/>
                    </a:cubicBezTo>
                    <a:cubicBezTo>
                      <a:pt x="17" y="73"/>
                      <a:pt x="14" y="74"/>
                      <a:pt x="13" y="73"/>
                    </a:cubicBezTo>
                    <a:cubicBezTo>
                      <a:pt x="12" y="73"/>
                      <a:pt x="11" y="72"/>
                      <a:pt x="10" y="71"/>
                    </a:cubicBezTo>
                    <a:cubicBezTo>
                      <a:pt x="9" y="71"/>
                      <a:pt x="9" y="71"/>
                      <a:pt x="8" y="71"/>
                    </a:cubicBezTo>
                    <a:cubicBezTo>
                      <a:pt x="8" y="71"/>
                      <a:pt x="7" y="70"/>
                      <a:pt x="7" y="69"/>
                    </a:cubicBezTo>
                    <a:cubicBezTo>
                      <a:pt x="6" y="69"/>
                      <a:pt x="4" y="68"/>
                      <a:pt x="4" y="68"/>
                    </a:cubicBezTo>
                    <a:cubicBezTo>
                      <a:pt x="2" y="67"/>
                      <a:pt x="0" y="64"/>
                      <a:pt x="0" y="63"/>
                    </a:cubicBezTo>
                    <a:cubicBezTo>
                      <a:pt x="0" y="62"/>
                      <a:pt x="2" y="58"/>
                      <a:pt x="3" y="56"/>
                    </a:cubicBezTo>
                    <a:cubicBezTo>
                      <a:pt x="4" y="56"/>
                      <a:pt x="5" y="56"/>
                      <a:pt x="6" y="55"/>
                    </a:cubicBezTo>
                    <a:cubicBezTo>
                      <a:pt x="5" y="54"/>
                      <a:pt x="6" y="54"/>
                      <a:pt x="6" y="53"/>
                    </a:cubicBezTo>
                    <a:cubicBezTo>
                      <a:pt x="7" y="52"/>
                      <a:pt x="7" y="52"/>
                      <a:pt x="8" y="52"/>
                    </a:cubicBezTo>
                    <a:cubicBezTo>
                      <a:pt x="9" y="50"/>
                      <a:pt x="11" y="49"/>
                      <a:pt x="11" y="46"/>
                    </a:cubicBezTo>
                    <a:cubicBezTo>
                      <a:pt x="13" y="44"/>
                      <a:pt x="16" y="43"/>
                      <a:pt x="16" y="40"/>
                    </a:cubicBezTo>
                    <a:cubicBezTo>
                      <a:pt x="18" y="40"/>
                      <a:pt x="18" y="39"/>
                      <a:pt x="19" y="39"/>
                    </a:cubicBezTo>
                    <a:cubicBezTo>
                      <a:pt x="20" y="38"/>
                      <a:pt x="19" y="37"/>
                      <a:pt x="19" y="37"/>
                    </a:cubicBezTo>
                    <a:cubicBezTo>
                      <a:pt x="20" y="36"/>
                      <a:pt x="21" y="35"/>
                      <a:pt x="22" y="34"/>
                    </a:cubicBezTo>
                    <a:cubicBezTo>
                      <a:pt x="22" y="32"/>
                      <a:pt x="24" y="31"/>
                      <a:pt x="26" y="29"/>
                    </a:cubicBezTo>
                    <a:cubicBezTo>
                      <a:pt x="26" y="28"/>
                      <a:pt x="25" y="28"/>
                      <a:pt x="26" y="27"/>
                    </a:cubicBezTo>
                    <a:cubicBezTo>
                      <a:pt x="28" y="25"/>
                      <a:pt x="29" y="21"/>
                      <a:pt x="31" y="18"/>
                    </a:cubicBezTo>
                    <a:cubicBezTo>
                      <a:pt x="31" y="17"/>
                      <a:pt x="31" y="17"/>
                      <a:pt x="31" y="16"/>
                    </a:cubicBezTo>
                    <a:cubicBezTo>
                      <a:pt x="32" y="15"/>
                      <a:pt x="33" y="14"/>
                      <a:pt x="33" y="12"/>
                    </a:cubicBezTo>
                    <a:cubicBezTo>
                      <a:pt x="34" y="10"/>
                      <a:pt x="34" y="8"/>
                      <a:pt x="35" y="6"/>
                    </a:cubicBezTo>
                    <a:cubicBezTo>
                      <a:pt x="35" y="6"/>
                      <a:pt x="36" y="5"/>
                      <a:pt x="36" y="4"/>
                    </a:cubicBezTo>
                    <a:cubicBezTo>
                      <a:pt x="37" y="4"/>
                      <a:pt x="37" y="3"/>
                      <a:pt x="37" y="3"/>
                    </a:cubicBezTo>
                    <a:cubicBezTo>
                      <a:pt x="37" y="3"/>
                      <a:pt x="38" y="3"/>
                      <a:pt x="38" y="3"/>
                    </a:cubicBezTo>
                    <a:cubicBezTo>
                      <a:pt x="39" y="2"/>
                      <a:pt x="38" y="1"/>
                      <a:pt x="40" y="0"/>
                    </a:cubicBezTo>
                    <a:cubicBezTo>
                      <a:pt x="41" y="0"/>
                      <a:pt x="42" y="0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Freeform 12">
                <a:extLst>
                  <a:ext uri="{FF2B5EF4-FFF2-40B4-BE49-F238E27FC236}">
                    <a16:creationId xmlns:a16="http://schemas.microsoft.com/office/drawing/2014/main" xmlns="" id="{30A4022A-10CB-4A79-BDEF-188A14E1B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0" y="1478"/>
                <a:ext cx="44" cy="50"/>
              </a:xfrm>
              <a:custGeom>
                <a:avLst/>
                <a:gdLst>
                  <a:gd name="T0" fmla="*/ 20 w 21"/>
                  <a:gd name="T1" fmla="*/ 19 h 24"/>
                  <a:gd name="T2" fmla="*/ 16 w 21"/>
                  <a:gd name="T3" fmla="*/ 22 h 24"/>
                  <a:gd name="T4" fmla="*/ 12 w 21"/>
                  <a:gd name="T5" fmla="*/ 23 h 24"/>
                  <a:gd name="T6" fmla="*/ 7 w 21"/>
                  <a:gd name="T7" fmla="*/ 22 h 24"/>
                  <a:gd name="T8" fmla="*/ 1 w 21"/>
                  <a:gd name="T9" fmla="*/ 19 h 24"/>
                  <a:gd name="T10" fmla="*/ 0 w 21"/>
                  <a:gd name="T11" fmla="*/ 16 h 24"/>
                  <a:gd name="T12" fmla="*/ 1 w 21"/>
                  <a:gd name="T13" fmla="*/ 10 h 24"/>
                  <a:gd name="T14" fmla="*/ 1 w 21"/>
                  <a:gd name="T15" fmla="*/ 4 h 24"/>
                  <a:gd name="T16" fmla="*/ 4 w 21"/>
                  <a:gd name="T17" fmla="*/ 1 h 24"/>
                  <a:gd name="T18" fmla="*/ 12 w 21"/>
                  <a:gd name="T19" fmla="*/ 1 h 24"/>
                  <a:gd name="T20" fmla="*/ 17 w 21"/>
                  <a:gd name="T21" fmla="*/ 4 h 24"/>
                  <a:gd name="T22" fmla="*/ 20 w 21"/>
                  <a:gd name="T23" fmla="*/ 11 h 24"/>
                  <a:gd name="T24" fmla="*/ 21 w 21"/>
                  <a:gd name="T25" fmla="*/ 13 h 24"/>
                  <a:gd name="T26" fmla="*/ 20 w 21"/>
                  <a:gd name="T27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4">
                    <a:moveTo>
                      <a:pt x="20" y="19"/>
                    </a:moveTo>
                    <a:cubicBezTo>
                      <a:pt x="19" y="21"/>
                      <a:pt x="17" y="21"/>
                      <a:pt x="16" y="22"/>
                    </a:cubicBezTo>
                    <a:cubicBezTo>
                      <a:pt x="14" y="21"/>
                      <a:pt x="14" y="23"/>
                      <a:pt x="12" y="23"/>
                    </a:cubicBezTo>
                    <a:cubicBezTo>
                      <a:pt x="11" y="24"/>
                      <a:pt x="9" y="22"/>
                      <a:pt x="7" y="22"/>
                    </a:cubicBezTo>
                    <a:cubicBezTo>
                      <a:pt x="5" y="21"/>
                      <a:pt x="2" y="22"/>
                      <a:pt x="1" y="19"/>
                    </a:cubicBezTo>
                    <a:cubicBezTo>
                      <a:pt x="2" y="18"/>
                      <a:pt x="1" y="17"/>
                      <a:pt x="0" y="16"/>
                    </a:cubicBezTo>
                    <a:cubicBezTo>
                      <a:pt x="0" y="14"/>
                      <a:pt x="1" y="12"/>
                      <a:pt x="1" y="10"/>
                    </a:cubicBezTo>
                    <a:cubicBezTo>
                      <a:pt x="2" y="8"/>
                      <a:pt x="1" y="6"/>
                      <a:pt x="1" y="4"/>
                    </a:cubicBezTo>
                    <a:cubicBezTo>
                      <a:pt x="2" y="3"/>
                      <a:pt x="4" y="2"/>
                      <a:pt x="4" y="1"/>
                    </a:cubicBezTo>
                    <a:cubicBezTo>
                      <a:pt x="7" y="0"/>
                      <a:pt x="10" y="0"/>
                      <a:pt x="12" y="1"/>
                    </a:cubicBezTo>
                    <a:cubicBezTo>
                      <a:pt x="14" y="2"/>
                      <a:pt x="15" y="4"/>
                      <a:pt x="17" y="4"/>
                    </a:cubicBezTo>
                    <a:cubicBezTo>
                      <a:pt x="19" y="6"/>
                      <a:pt x="19" y="9"/>
                      <a:pt x="20" y="11"/>
                    </a:cubicBezTo>
                    <a:cubicBezTo>
                      <a:pt x="20" y="12"/>
                      <a:pt x="21" y="13"/>
                      <a:pt x="21" y="13"/>
                    </a:cubicBezTo>
                    <a:cubicBezTo>
                      <a:pt x="21" y="15"/>
                      <a:pt x="20" y="17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Freeform 13">
                <a:extLst>
                  <a:ext uri="{FF2B5EF4-FFF2-40B4-BE49-F238E27FC236}">
                    <a16:creationId xmlns:a16="http://schemas.microsoft.com/office/drawing/2014/main" xmlns="" id="{16A57F32-A380-4ECF-813F-7652F27BD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" y="1499"/>
                <a:ext cx="196" cy="326"/>
              </a:xfrm>
              <a:custGeom>
                <a:avLst/>
                <a:gdLst>
                  <a:gd name="T0" fmla="*/ 62 w 94"/>
                  <a:gd name="T1" fmla="*/ 17 h 157"/>
                  <a:gd name="T2" fmla="*/ 81 w 94"/>
                  <a:gd name="T3" fmla="*/ 29 h 157"/>
                  <a:gd name="T4" fmla="*/ 89 w 94"/>
                  <a:gd name="T5" fmla="*/ 35 h 157"/>
                  <a:gd name="T6" fmla="*/ 92 w 94"/>
                  <a:gd name="T7" fmla="*/ 42 h 157"/>
                  <a:gd name="T8" fmla="*/ 89 w 94"/>
                  <a:gd name="T9" fmla="*/ 53 h 157"/>
                  <a:gd name="T10" fmla="*/ 84 w 94"/>
                  <a:gd name="T11" fmla="*/ 52 h 157"/>
                  <a:gd name="T12" fmla="*/ 76 w 94"/>
                  <a:gd name="T13" fmla="*/ 47 h 157"/>
                  <a:gd name="T14" fmla="*/ 70 w 94"/>
                  <a:gd name="T15" fmla="*/ 42 h 157"/>
                  <a:gd name="T16" fmla="*/ 63 w 94"/>
                  <a:gd name="T17" fmla="*/ 42 h 157"/>
                  <a:gd name="T18" fmla="*/ 71 w 94"/>
                  <a:gd name="T19" fmla="*/ 57 h 157"/>
                  <a:gd name="T20" fmla="*/ 48 w 94"/>
                  <a:gd name="T21" fmla="*/ 54 h 157"/>
                  <a:gd name="T22" fmla="*/ 39 w 94"/>
                  <a:gd name="T23" fmla="*/ 53 h 157"/>
                  <a:gd name="T24" fmla="*/ 43 w 94"/>
                  <a:gd name="T25" fmla="*/ 68 h 157"/>
                  <a:gd name="T26" fmla="*/ 44 w 94"/>
                  <a:gd name="T27" fmla="*/ 71 h 157"/>
                  <a:gd name="T28" fmla="*/ 51 w 94"/>
                  <a:gd name="T29" fmla="*/ 82 h 157"/>
                  <a:gd name="T30" fmla="*/ 59 w 94"/>
                  <a:gd name="T31" fmla="*/ 104 h 157"/>
                  <a:gd name="T32" fmla="*/ 45 w 94"/>
                  <a:gd name="T33" fmla="*/ 98 h 157"/>
                  <a:gd name="T34" fmla="*/ 42 w 94"/>
                  <a:gd name="T35" fmla="*/ 109 h 157"/>
                  <a:gd name="T36" fmla="*/ 39 w 94"/>
                  <a:gd name="T37" fmla="*/ 118 h 157"/>
                  <a:gd name="T38" fmla="*/ 43 w 94"/>
                  <a:gd name="T39" fmla="*/ 127 h 157"/>
                  <a:gd name="T40" fmla="*/ 46 w 94"/>
                  <a:gd name="T41" fmla="*/ 131 h 157"/>
                  <a:gd name="T42" fmla="*/ 53 w 94"/>
                  <a:gd name="T43" fmla="*/ 139 h 157"/>
                  <a:gd name="T44" fmla="*/ 60 w 94"/>
                  <a:gd name="T45" fmla="*/ 148 h 157"/>
                  <a:gd name="T46" fmla="*/ 57 w 94"/>
                  <a:gd name="T47" fmla="*/ 157 h 157"/>
                  <a:gd name="T48" fmla="*/ 52 w 94"/>
                  <a:gd name="T49" fmla="*/ 157 h 157"/>
                  <a:gd name="T50" fmla="*/ 43 w 94"/>
                  <a:gd name="T51" fmla="*/ 152 h 157"/>
                  <a:gd name="T52" fmla="*/ 36 w 94"/>
                  <a:gd name="T53" fmla="*/ 137 h 157"/>
                  <a:gd name="T54" fmla="*/ 30 w 94"/>
                  <a:gd name="T55" fmla="*/ 125 h 157"/>
                  <a:gd name="T56" fmla="*/ 26 w 94"/>
                  <a:gd name="T57" fmla="*/ 115 h 157"/>
                  <a:gd name="T58" fmla="*/ 24 w 94"/>
                  <a:gd name="T59" fmla="*/ 111 h 157"/>
                  <a:gd name="T60" fmla="*/ 29 w 94"/>
                  <a:gd name="T61" fmla="*/ 104 h 157"/>
                  <a:gd name="T62" fmla="*/ 30 w 94"/>
                  <a:gd name="T63" fmla="*/ 98 h 157"/>
                  <a:gd name="T64" fmla="*/ 29 w 94"/>
                  <a:gd name="T65" fmla="*/ 81 h 157"/>
                  <a:gd name="T66" fmla="*/ 14 w 94"/>
                  <a:gd name="T67" fmla="*/ 82 h 157"/>
                  <a:gd name="T68" fmla="*/ 10 w 94"/>
                  <a:gd name="T69" fmla="*/ 65 h 157"/>
                  <a:gd name="T70" fmla="*/ 9 w 94"/>
                  <a:gd name="T71" fmla="*/ 49 h 157"/>
                  <a:gd name="T72" fmla="*/ 21 w 94"/>
                  <a:gd name="T73" fmla="*/ 50 h 157"/>
                  <a:gd name="T74" fmla="*/ 27 w 94"/>
                  <a:gd name="T75" fmla="*/ 56 h 157"/>
                  <a:gd name="T76" fmla="*/ 28 w 94"/>
                  <a:gd name="T77" fmla="*/ 45 h 157"/>
                  <a:gd name="T78" fmla="*/ 24 w 94"/>
                  <a:gd name="T79" fmla="*/ 35 h 157"/>
                  <a:gd name="T80" fmla="*/ 16 w 94"/>
                  <a:gd name="T81" fmla="*/ 24 h 157"/>
                  <a:gd name="T82" fmla="*/ 21 w 94"/>
                  <a:gd name="T83" fmla="*/ 17 h 157"/>
                  <a:gd name="T84" fmla="*/ 30 w 94"/>
                  <a:gd name="T85" fmla="*/ 9 h 157"/>
                  <a:gd name="T86" fmla="*/ 38 w 94"/>
                  <a:gd name="T87" fmla="*/ 5 h 157"/>
                  <a:gd name="T88" fmla="*/ 41 w 94"/>
                  <a:gd name="T89" fmla="*/ 12 h 157"/>
                  <a:gd name="T90" fmla="*/ 58 w 94"/>
                  <a:gd name="T91" fmla="*/ 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" h="157">
                    <a:moveTo>
                      <a:pt x="58" y="6"/>
                    </a:moveTo>
                    <a:cubicBezTo>
                      <a:pt x="60" y="9"/>
                      <a:pt x="61" y="13"/>
                      <a:pt x="62" y="17"/>
                    </a:cubicBezTo>
                    <a:cubicBezTo>
                      <a:pt x="67" y="22"/>
                      <a:pt x="73" y="25"/>
                      <a:pt x="79" y="29"/>
                    </a:cubicBezTo>
                    <a:cubicBezTo>
                      <a:pt x="80" y="29"/>
                      <a:pt x="81" y="29"/>
                      <a:pt x="81" y="29"/>
                    </a:cubicBezTo>
                    <a:cubicBezTo>
                      <a:pt x="82" y="30"/>
                      <a:pt x="84" y="31"/>
                      <a:pt x="84" y="33"/>
                    </a:cubicBezTo>
                    <a:cubicBezTo>
                      <a:pt x="87" y="32"/>
                      <a:pt x="87" y="35"/>
                      <a:pt x="89" y="35"/>
                    </a:cubicBezTo>
                    <a:cubicBezTo>
                      <a:pt x="89" y="37"/>
                      <a:pt x="90" y="38"/>
                      <a:pt x="90" y="40"/>
                    </a:cubicBezTo>
                    <a:cubicBezTo>
                      <a:pt x="90" y="41"/>
                      <a:pt x="92" y="41"/>
                      <a:pt x="92" y="42"/>
                    </a:cubicBezTo>
                    <a:cubicBezTo>
                      <a:pt x="92" y="45"/>
                      <a:pt x="94" y="47"/>
                      <a:pt x="93" y="49"/>
                    </a:cubicBezTo>
                    <a:cubicBezTo>
                      <a:pt x="93" y="51"/>
                      <a:pt x="90" y="53"/>
                      <a:pt x="89" y="53"/>
                    </a:cubicBezTo>
                    <a:cubicBezTo>
                      <a:pt x="88" y="53"/>
                      <a:pt x="88" y="53"/>
                      <a:pt x="86" y="52"/>
                    </a:cubicBezTo>
                    <a:cubicBezTo>
                      <a:pt x="85" y="52"/>
                      <a:pt x="84" y="52"/>
                      <a:pt x="84" y="52"/>
                    </a:cubicBezTo>
                    <a:cubicBezTo>
                      <a:pt x="82" y="51"/>
                      <a:pt x="81" y="49"/>
                      <a:pt x="78" y="48"/>
                    </a:cubicBezTo>
                    <a:cubicBezTo>
                      <a:pt x="78" y="47"/>
                      <a:pt x="77" y="47"/>
                      <a:pt x="76" y="47"/>
                    </a:cubicBezTo>
                    <a:cubicBezTo>
                      <a:pt x="76" y="46"/>
                      <a:pt x="75" y="45"/>
                      <a:pt x="74" y="45"/>
                    </a:cubicBezTo>
                    <a:cubicBezTo>
                      <a:pt x="73" y="44"/>
                      <a:pt x="71" y="43"/>
                      <a:pt x="70" y="42"/>
                    </a:cubicBezTo>
                    <a:cubicBezTo>
                      <a:pt x="69" y="42"/>
                      <a:pt x="69" y="42"/>
                      <a:pt x="68" y="42"/>
                    </a:cubicBezTo>
                    <a:cubicBezTo>
                      <a:pt x="68" y="40"/>
                      <a:pt x="63" y="39"/>
                      <a:pt x="63" y="42"/>
                    </a:cubicBezTo>
                    <a:cubicBezTo>
                      <a:pt x="63" y="44"/>
                      <a:pt x="66" y="47"/>
                      <a:pt x="67" y="50"/>
                    </a:cubicBezTo>
                    <a:cubicBezTo>
                      <a:pt x="68" y="52"/>
                      <a:pt x="70" y="56"/>
                      <a:pt x="71" y="57"/>
                    </a:cubicBezTo>
                    <a:cubicBezTo>
                      <a:pt x="67" y="60"/>
                      <a:pt x="62" y="66"/>
                      <a:pt x="57" y="62"/>
                    </a:cubicBezTo>
                    <a:cubicBezTo>
                      <a:pt x="55" y="58"/>
                      <a:pt x="52" y="55"/>
                      <a:pt x="48" y="54"/>
                    </a:cubicBezTo>
                    <a:cubicBezTo>
                      <a:pt x="47" y="53"/>
                      <a:pt x="45" y="50"/>
                      <a:pt x="43" y="50"/>
                    </a:cubicBezTo>
                    <a:cubicBezTo>
                      <a:pt x="42" y="50"/>
                      <a:pt x="40" y="51"/>
                      <a:pt x="39" y="53"/>
                    </a:cubicBezTo>
                    <a:cubicBezTo>
                      <a:pt x="39" y="54"/>
                      <a:pt x="40" y="55"/>
                      <a:pt x="41" y="57"/>
                    </a:cubicBezTo>
                    <a:cubicBezTo>
                      <a:pt x="41" y="61"/>
                      <a:pt x="41" y="66"/>
                      <a:pt x="43" y="68"/>
                    </a:cubicBezTo>
                    <a:cubicBezTo>
                      <a:pt x="43" y="69"/>
                      <a:pt x="43" y="69"/>
                      <a:pt x="43" y="70"/>
                    </a:cubicBezTo>
                    <a:cubicBezTo>
                      <a:pt x="43" y="71"/>
                      <a:pt x="44" y="70"/>
                      <a:pt x="44" y="71"/>
                    </a:cubicBezTo>
                    <a:cubicBezTo>
                      <a:pt x="45" y="74"/>
                      <a:pt x="46" y="76"/>
                      <a:pt x="48" y="78"/>
                    </a:cubicBezTo>
                    <a:cubicBezTo>
                      <a:pt x="49" y="79"/>
                      <a:pt x="50" y="81"/>
                      <a:pt x="51" y="82"/>
                    </a:cubicBezTo>
                    <a:cubicBezTo>
                      <a:pt x="53" y="84"/>
                      <a:pt x="55" y="85"/>
                      <a:pt x="56" y="88"/>
                    </a:cubicBezTo>
                    <a:cubicBezTo>
                      <a:pt x="59" y="91"/>
                      <a:pt x="64" y="100"/>
                      <a:pt x="59" y="104"/>
                    </a:cubicBezTo>
                    <a:cubicBezTo>
                      <a:pt x="53" y="103"/>
                      <a:pt x="52" y="98"/>
                      <a:pt x="48" y="95"/>
                    </a:cubicBezTo>
                    <a:cubicBezTo>
                      <a:pt x="47" y="96"/>
                      <a:pt x="46" y="97"/>
                      <a:pt x="45" y="98"/>
                    </a:cubicBezTo>
                    <a:cubicBezTo>
                      <a:pt x="45" y="101"/>
                      <a:pt x="45" y="105"/>
                      <a:pt x="42" y="107"/>
                    </a:cubicBezTo>
                    <a:cubicBezTo>
                      <a:pt x="42" y="108"/>
                      <a:pt x="42" y="108"/>
                      <a:pt x="42" y="109"/>
                    </a:cubicBezTo>
                    <a:cubicBezTo>
                      <a:pt x="39" y="108"/>
                      <a:pt x="36" y="114"/>
                      <a:pt x="36" y="116"/>
                    </a:cubicBezTo>
                    <a:cubicBezTo>
                      <a:pt x="37" y="117"/>
                      <a:pt x="38" y="117"/>
                      <a:pt x="39" y="118"/>
                    </a:cubicBezTo>
                    <a:cubicBezTo>
                      <a:pt x="39" y="119"/>
                      <a:pt x="39" y="120"/>
                      <a:pt x="40" y="121"/>
                    </a:cubicBezTo>
                    <a:cubicBezTo>
                      <a:pt x="41" y="124"/>
                      <a:pt x="43" y="124"/>
                      <a:pt x="43" y="127"/>
                    </a:cubicBezTo>
                    <a:cubicBezTo>
                      <a:pt x="43" y="128"/>
                      <a:pt x="45" y="128"/>
                      <a:pt x="45" y="128"/>
                    </a:cubicBezTo>
                    <a:cubicBezTo>
                      <a:pt x="46" y="129"/>
                      <a:pt x="46" y="130"/>
                      <a:pt x="46" y="131"/>
                    </a:cubicBezTo>
                    <a:cubicBezTo>
                      <a:pt x="48" y="132"/>
                      <a:pt x="50" y="134"/>
                      <a:pt x="51" y="136"/>
                    </a:cubicBezTo>
                    <a:cubicBezTo>
                      <a:pt x="52" y="137"/>
                      <a:pt x="52" y="138"/>
                      <a:pt x="53" y="139"/>
                    </a:cubicBezTo>
                    <a:cubicBezTo>
                      <a:pt x="55" y="142"/>
                      <a:pt x="58" y="143"/>
                      <a:pt x="60" y="146"/>
                    </a:cubicBezTo>
                    <a:cubicBezTo>
                      <a:pt x="60" y="146"/>
                      <a:pt x="60" y="147"/>
                      <a:pt x="60" y="148"/>
                    </a:cubicBezTo>
                    <a:cubicBezTo>
                      <a:pt x="61" y="149"/>
                      <a:pt x="62" y="150"/>
                      <a:pt x="62" y="151"/>
                    </a:cubicBezTo>
                    <a:cubicBezTo>
                      <a:pt x="62" y="153"/>
                      <a:pt x="58" y="156"/>
                      <a:pt x="57" y="157"/>
                    </a:cubicBezTo>
                    <a:cubicBezTo>
                      <a:pt x="56" y="157"/>
                      <a:pt x="56" y="156"/>
                      <a:pt x="54" y="156"/>
                    </a:cubicBezTo>
                    <a:cubicBezTo>
                      <a:pt x="54" y="156"/>
                      <a:pt x="53" y="157"/>
                      <a:pt x="52" y="157"/>
                    </a:cubicBezTo>
                    <a:cubicBezTo>
                      <a:pt x="49" y="156"/>
                      <a:pt x="45" y="154"/>
                      <a:pt x="43" y="153"/>
                    </a:cubicBezTo>
                    <a:cubicBezTo>
                      <a:pt x="42" y="153"/>
                      <a:pt x="43" y="153"/>
                      <a:pt x="43" y="152"/>
                    </a:cubicBezTo>
                    <a:cubicBezTo>
                      <a:pt x="41" y="152"/>
                      <a:pt x="41" y="151"/>
                      <a:pt x="40" y="150"/>
                    </a:cubicBezTo>
                    <a:cubicBezTo>
                      <a:pt x="39" y="146"/>
                      <a:pt x="37" y="141"/>
                      <a:pt x="36" y="137"/>
                    </a:cubicBezTo>
                    <a:cubicBezTo>
                      <a:pt x="35" y="135"/>
                      <a:pt x="34" y="133"/>
                      <a:pt x="33" y="132"/>
                    </a:cubicBezTo>
                    <a:cubicBezTo>
                      <a:pt x="32" y="129"/>
                      <a:pt x="32" y="127"/>
                      <a:pt x="30" y="125"/>
                    </a:cubicBezTo>
                    <a:cubicBezTo>
                      <a:pt x="30" y="123"/>
                      <a:pt x="28" y="122"/>
                      <a:pt x="29" y="119"/>
                    </a:cubicBezTo>
                    <a:cubicBezTo>
                      <a:pt x="27" y="118"/>
                      <a:pt x="27" y="117"/>
                      <a:pt x="26" y="115"/>
                    </a:cubicBezTo>
                    <a:cubicBezTo>
                      <a:pt x="26" y="114"/>
                      <a:pt x="25" y="113"/>
                      <a:pt x="24" y="112"/>
                    </a:cubicBezTo>
                    <a:cubicBezTo>
                      <a:pt x="24" y="112"/>
                      <a:pt x="24" y="111"/>
                      <a:pt x="24" y="111"/>
                    </a:cubicBezTo>
                    <a:cubicBezTo>
                      <a:pt x="23" y="109"/>
                      <a:pt x="21" y="108"/>
                      <a:pt x="23" y="105"/>
                    </a:cubicBezTo>
                    <a:cubicBezTo>
                      <a:pt x="25" y="104"/>
                      <a:pt x="28" y="105"/>
                      <a:pt x="29" y="104"/>
                    </a:cubicBezTo>
                    <a:cubicBezTo>
                      <a:pt x="30" y="103"/>
                      <a:pt x="31" y="101"/>
                      <a:pt x="30" y="100"/>
                    </a:cubicBezTo>
                    <a:cubicBezTo>
                      <a:pt x="30" y="99"/>
                      <a:pt x="30" y="98"/>
                      <a:pt x="30" y="98"/>
                    </a:cubicBezTo>
                    <a:cubicBezTo>
                      <a:pt x="30" y="96"/>
                      <a:pt x="30" y="94"/>
                      <a:pt x="30" y="93"/>
                    </a:cubicBezTo>
                    <a:cubicBezTo>
                      <a:pt x="30" y="89"/>
                      <a:pt x="29" y="85"/>
                      <a:pt x="29" y="81"/>
                    </a:cubicBezTo>
                    <a:cubicBezTo>
                      <a:pt x="27" y="78"/>
                      <a:pt x="21" y="78"/>
                      <a:pt x="21" y="82"/>
                    </a:cubicBezTo>
                    <a:cubicBezTo>
                      <a:pt x="19" y="84"/>
                      <a:pt x="15" y="86"/>
                      <a:pt x="14" y="82"/>
                    </a:cubicBezTo>
                    <a:cubicBezTo>
                      <a:pt x="13" y="80"/>
                      <a:pt x="14" y="78"/>
                      <a:pt x="13" y="75"/>
                    </a:cubicBezTo>
                    <a:cubicBezTo>
                      <a:pt x="13" y="71"/>
                      <a:pt x="11" y="67"/>
                      <a:pt x="10" y="65"/>
                    </a:cubicBezTo>
                    <a:cubicBezTo>
                      <a:pt x="7" y="63"/>
                      <a:pt x="5" y="60"/>
                      <a:pt x="2" y="59"/>
                    </a:cubicBezTo>
                    <a:cubicBezTo>
                      <a:pt x="0" y="54"/>
                      <a:pt x="5" y="50"/>
                      <a:pt x="9" y="49"/>
                    </a:cubicBezTo>
                    <a:cubicBezTo>
                      <a:pt x="10" y="49"/>
                      <a:pt x="11" y="50"/>
                      <a:pt x="12" y="50"/>
                    </a:cubicBezTo>
                    <a:cubicBezTo>
                      <a:pt x="15" y="50"/>
                      <a:pt x="19" y="49"/>
                      <a:pt x="21" y="50"/>
                    </a:cubicBezTo>
                    <a:cubicBezTo>
                      <a:pt x="23" y="50"/>
                      <a:pt x="24" y="52"/>
                      <a:pt x="25" y="54"/>
                    </a:cubicBezTo>
                    <a:cubicBezTo>
                      <a:pt x="25" y="55"/>
                      <a:pt x="26" y="56"/>
                      <a:pt x="27" y="56"/>
                    </a:cubicBezTo>
                    <a:cubicBezTo>
                      <a:pt x="29" y="56"/>
                      <a:pt x="29" y="52"/>
                      <a:pt x="29" y="51"/>
                    </a:cubicBezTo>
                    <a:cubicBezTo>
                      <a:pt x="29" y="49"/>
                      <a:pt x="29" y="47"/>
                      <a:pt x="28" y="45"/>
                    </a:cubicBezTo>
                    <a:cubicBezTo>
                      <a:pt x="28" y="43"/>
                      <a:pt x="28" y="41"/>
                      <a:pt x="28" y="40"/>
                    </a:cubicBezTo>
                    <a:cubicBezTo>
                      <a:pt x="27" y="38"/>
                      <a:pt x="25" y="38"/>
                      <a:pt x="24" y="35"/>
                    </a:cubicBezTo>
                    <a:cubicBezTo>
                      <a:pt x="24" y="35"/>
                      <a:pt x="23" y="35"/>
                      <a:pt x="23" y="35"/>
                    </a:cubicBezTo>
                    <a:cubicBezTo>
                      <a:pt x="21" y="31"/>
                      <a:pt x="16" y="28"/>
                      <a:pt x="16" y="24"/>
                    </a:cubicBezTo>
                    <a:cubicBezTo>
                      <a:pt x="15" y="21"/>
                      <a:pt x="19" y="20"/>
                      <a:pt x="19" y="17"/>
                    </a:cubicBezTo>
                    <a:cubicBezTo>
                      <a:pt x="19" y="17"/>
                      <a:pt x="20" y="17"/>
                      <a:pt x="21" y="17"/>
                    </a:cubicBezTo>
                    <a:cubicBezTo>
                      <a:pt x="23" y="15"/>
                      <a:pt x="26" y="14"/>
                      <a:pt x="28" y="13"/>
                    </a:cubicBezTo>
                    <a:cubicBezTo>
                      <a:pt x="28" y="11"/>
                      <a:pt x="29" y="11"/>
                      <a:pt x="30" y="9"/>
                    </a:cubicBezTo>
                    <a:cubicBezTo>
                      <a:pt x="30" y="5"/>
                      <a:pt x="29" y="0"/>
                      <a:pt x="34" y="1"/>
                    </a:cubicBezTo>
                    <a:cubicBezTo>
                      <a:pt x="36" y="2"/>
                      <a:pt x="38" y="2"/>
                      <a:pt x="38" y="5"/>
                    </a:cubicBezTo>
                    <a:cubicBezTo>
                      <a:pt x="38" y="5"/>
                      <a:pt x="38" y="6"/>
                      <a:pt x="38" y="7"/>
                    </a:cubicBezTo>
                    <a:cubicBezTo>
                      <a:pt x="38" y="9"/>
                      <a:pt x="40" y="12"/>
                      <a:pt x="41" y="12"/>
                    </a:cubicBezTo>
                    <a:cubicBezTo>
                      <a:pt x="45" y="13"/>
                      <a:pt x="48" y="7"/>
                      <a:pt x="51" y="6"/>
                    </a:cubicBezTo>
                    <a:cubicBezTo>
                      <a:pt x="53" y="5"/>
                      <a:pt x="55" y="6"/>
                      <a:pt x="5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Freeform 14">
                <a:extLst>
                  <a:ext uri="{FF2B5EF4-FFF2-40B4-BE49-F238E27FC236}">
                    <a16:creationId xmlns:a16="http://schemas.microsoft.com/office/drawing/2014/main" xmlns="" id="{EDBA4AEB-9AFA-4DE4-BB70-B4E993F127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9" y="1597"/>
                <a:ext cx="33" cy="41"/>
              </a:xfrm>
              <a:custGeom>
                <a:avLst/>
                <a:gdLst>
                  <a:gd name="T0" fmla="*/ 16 w 16"/>
                  <a:gd name="T1" fmla="*/ 9 h 20"/>
                  <a:gd name="T2" fmla="*/ 15 w 16"/>
                  <a:gd name="T3" fmla="*/ 14 h 20"/>
                  <a:gd name="T4" fmla="*/ 5 w 16"/>
                  <a:gd name="T5" fmla="*/ 18 h 20"/>
                  <a:gd name="T6" fmla="*/ 3 w 16"/>
                  <a:gd name="T7" fmla="*/ 16 h 20"/>
                  <a:gd name="T8" fmla="*/ 0 w 16"/>
                  <a:gd name="T9" fmla="*/ 14 h 20"/>
                  <a:gd name="T10" fmla="*/ 3 w 16"/>
                  <a:gd name="T11" fmla="*/ 7 h 20"/>
                  <a:gd name="T12" fmla="*/ 12 w 16"/>
                  <a:gd name="T13" fmla="*/ 1 h 20"/>
                  <a:gd name="T14" fmla="*/ 16 w 16"/>
                  <a:gd name="T15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16" y="9"/>
                    </a:moveTo>
                    <a:cubicBezTo>
                      <a:pt x="15" y="9"/>
                      <a:pt x="14" y="12"/>
                      <a:pt x="15" y="14"/>
                    </a:cubicBezTo>
                    <a:cubicBezTo>
                      <a:pt x="13" y="16"/>
                      <a:pt x="10" y="20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2" y="15"/>
                      <a:pt x="1" y="16"/>
                      <a:pt x="0" y="14"/>
                    </a:cubicBezTo>
                    <a:cubicBezTo>
                      <a:pt x="0" y="13"/>
                      <a:pt x="2" y="9"/>
                      <a:pt x="3" y="7"/>
                    </a:cubicBezTo>
                    <a:cubicBezTo>
                      <a:pt x="5" y="4"/>
                      <a:pt x="8" y="0"/>
                      <a:pt x="12" y="1"/>
                    </a:cubicBezTo>
                    <a:cubicBezTo>
                      <a:pt x="15" y="2"/>
                      <a:pt x="16" y="5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Freeform 15">
                <a:extLst>
                  <a:ext uri="{FF2B5EF4-FFF2-40B4-BE49-F238E27FC236}">
                    <a16:creationId xmlns:a16="http://schemas.microsoft.com/office/drawing/2014/main" xmlns="" id="{48CFBC03-7B8E-45FF-89CD-5C774CCFAF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1649"/>
                <a:ext cx="54" cy="41"/>
              </a:xfrm>
              <a:custGeom>
                <a:avLst/>
                <a:gdLst>
                  <a:gd name="T0" fmla="*/ 25 w 26"/>
                  <a:gd name="T1" fmla="*/ 4 h 20"/>
                  <a:gd name="T2" fmla="*/ 17 w 26"/>
                  <a:gd name="T3" fmla="*/ 16 h 20"/>
                  <a:gd name="T4" fmla="*/ 10 w 26"/>
                  <a:gd name="T5" fmla="*/ 16 h 20"/>
                  <a:gd name="T6" fmla="*/ 4 w 26"/>
                  <a:gd name="T7" fmla="*/ 12 h 20"/>
                  <a:gd name="T8" fmla="*/ 0 w 26"/>
                  <a:gd name="T9" fmla="*/ 5 h 20"/>
                  <a:gd name="T10" fmla="*/ 7 w 26"/>
                  <a:gd name="T11" fmla="*/ 2 h 20"/>
                  <a:gd name="T12" fmla="*/ 13 w 26"/>
                  <a:gd name="T13" fmla="*/ 0 h 20"/>
                  <a:gd name="T14" fmla="*/ 21 w 26"/>
                  <a:gd name="T15" fmla="*/ 1 h 20"/>
                  <a:gd name="T16" fmla="*/ 25 w 26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0">
                    <a:moveTo>
                      <a:pt x="25" y="4"/>
                    </a:moveTo>
                    <a:cubicBezTo>
                      <a:pt x="26" y="10"/>
                      <a:pt x="24" y="20"/>
                      <a:pt x="17" y="16"/>
                    </a:cubicBezTo>
                    <a:cubicBezTo>
                      <a:pt x="14" y="17"/>
                      <a:pt x="13" y="15"/>
                      <a:pt x="10" y="16"/>
                    </a:cubicBezTo>
                    <a:cubicBezTo>
                      <a:pt x="8" y="15"/>
                      <a:pt x="6" y="13"/>
                      <a:pt x="4" y="12"/>
                    </a:cubicBezTo>
                    <a:cubicBezTo>
                      <a:pt x="4" y="9"/>
                      <a:pt x="0" y="8"/>
                      <a:pt x="0" y="5"/>
                    </a:cubicBezTo>
                    <a:cubicBezTo>
                      <a:pt x="1" y="3"/>
                      <a:pt x="4" y="1"/>
                      <a:pt x="7" y="2"/>
                    </a:cubicBezTo>
                    <a:cubicBezTo>
                      <a:pt x="8" y="2"/>
                      <a:pt x="11" y="1"/>
                      <a:pt x="13" y="0"/>
                    </a:cubicBezTo>
                    <a:cubicBezTo>
                      <a:pt x="14" y="0"/>
                      <a:pt x="20" y="0"/>
                      <a:pt x="21" y="1"/>
                    </a:cubicBezTo>
                    <a:cubicBezTo>
                      <a:pt x="23" y="1"/>
                      <a:pt x="23" y="3"/>
                      <a:pt x="2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Freeform 16">
                <a:extLst>
                  <a:ext uri="{FF2B5EF4-FFF2-40B4-BE49-F238E27FC236}">
                    <a16:creationId xmlns:a16="http://schemas.microsoft.com/office/drawing/2014/main" xmlns="" id="{68764A3D-4D81-4CFE-80DE-B867ED22F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" y="1692"/>
                <a:ext cx="54" cy="38"/>
              </a:xfrm>
              <a:custGeom>
                <a:avLst/>
                <a:gdLst>
                  <a:gd name="T0" fmla="*/ 1 w 26"/>
                  <a:gd name="T1" fmla="*/ 3 h 18"/>
                  <a:gd name="T2" fmla="*/ 19 w 26"/>
                  <a:gd name="T3" fmla="*/ 0 h 18"/>
                  <a:gd name="T4" fmla="*/ 23 w 26"/>
                  <a:gd name="T5" fmla="*/ 3 h 18"/>
                  <a:gd name="T6" fmla="*/ 26 w 26"/>
                  <a:gd name="T7" fmla="*/ 9 h 18"/>
                  <a:gd name="T8" fmla="*/ 21 w 26"/>
                  <a:gd name="T9" fmla="*/ 17 h 18"/>
                  <a:gd name="T10" fmla="*/ 17 w 26"/>
                  <a:gd name="T11" fmla="*/ 15 h 18"/>
                  <a:gd name="T12" fmla="*/ 10 w 26"/>
                  <a:gd name="T13" fmla="*/ 12 h 18"/>
                  <a:gd name="T14" fmla="*/ 4 w 26"/>
                  <a:gd name="T15" fmla="*/ 10 h 18"/>
                  <a:gd name="T16" fmla="*/ 1 w 26"/>
                  <a:gd name="T1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8">
                    <a:moveTo>
                      <a:pt x="1" y="3"/>
                    </a:moveTo>
                    <a:cubicBezTo>
                      <a:pt x="6" y="0"/>
                      <a:pt x="13" y="1"/>
                      <a:pt x="19" y="0"/>
                    </a:cubicBezTo>
                    <a:cubicBezTo>
                      <a:pt x="20" y="0"/>
                      <a:pt x="23" y="2"/>
                      <a:pt x="23" y="3"/>
                    </a:cubicBezTo>
                    <a:cubicBezTo>
                      <a:pt x="24" y="5"/>
                      <a:pt x="25" y="7"/>
                      <a:pt x="26" y="9"/>
                    </a:cubicBezTo>
                    <a:cubicBezTo>
                      <a:pt x="25" y="12"/>
                      <a:pt x="25" y="18"/>
                      <a:pt x="21" y="17"/>
                    </a:cubicBezTo>
                    <a:cubicBezTo>
                      <a:pt x="19" y="17"/>
                      <a:pt x="19" y="16"/>
                      <a:pt x="17" y="15"/>
                    </a:cubicBezTo>
                    <a:cubicBezTo>
                      <a:pt x="14" y="14"/>
                      <a:pt x="11" y="14"/>
                      <a:pt x="10" y="12"/>
                    </a:cubicBezTo>
                    <a:cubicBezTo>
                      <a:pt x="7" y="12"/>
                      <a:pt x="6" y="11"/>
                      <a:pt x="4" y="10"/>
                    </a:cubicBezTo>
                    <a:cubicBezTo>
                      <a:pt x="2" y="8"/>
                      <a:pt x="0" y="7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Freeform 17">
                <a:extLst>
                  <a:ext uri="{FF2B5EF4-FFF2-40B4-BE49-F238E27FC236}">
                    <a16:creationId xmlns:a16="http://schemas.microsoft.com/office/drawing/2014/main" xmlns="" id="{CA1E60C7-18B0-4EFC-AAAF-52B2B433D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5" y="1983"/>
                <a:ext cx="142" cy="86"/>
              </a:xfrm>
              <a:custGeom>
                <a:avLst/>
                <a:gdLst>
                  <a:gd name="T0" fmla="*/ 64 w 68"/>
                  <a:gd name="T1" fmla="*/ 41 h 41"/>
                  <a:gd name="T2" fmla="*/ 61 w 68"/>
                  <a:gd name="T3" fmla="*/ 41 h 41"/>
                  <a:gd name="T4" fmla="*/ 57 w 68"/>
                  <a:gd name="T5" fmla="*/ 40 h 41"/>
                  <a:gd name="T6" fmla="*/ 56 w 68"/>
                  <a:gd name="T7" fmla="*/ 39 h 41"/>
                  <a:gd name="T8" fmla="*/ 52 w 68"/>
                  <a:gd name="T9" fmla="*/ 38 h 41"/>
                  <a:gd name="T10" fmla="*/ 45 w 68"/>
                  <a:gd name="T11" fmla="*/ 35 h 41"/>
                  <a:gd name="T12" fmla="*/ 41 w 68"/>
                  <a:gd name="T13" fmla="*/ 35 h 41"/>
                  <a:gd name="T14" fmla="*/ 34 w 68"/>
                  <a:gd name="T15" fmla="*/ 34 h 41"/>
                  <a:gd name="T16" fmla="*/ 19 w 68"/>
                  <a:gd name="T17" fmla="*/ 34 h 41"/>
                  <a:gd name="T18" fmla="*/ 2 w 68"/>
                  <a:gd name="T19" fmla="*/ 34 h 41"/>
                  <a:gd name="T20" fmla="*/ 0 w 68"/>
                  <a:gd name="T21" fmla="*/ 30 h 41"/>
                  <a:gd name="T22" fmla="*/ 4 w 68"/>
                  <a:gd name="T23" fmla="*/ 26 h 41"/>
                  <a:gd name="T24" fmla="*/ 19 w 68"/>
                  <a:gd name="T25" fmla="*/ 26 h 41"/>
                  <a:gd name="T26" fmla="*/ 22 w 68"/>
                  <a:gd name="T27" fmla="*/ 25 h 41"/>
                  <a:gd name="T28" fmla="*/ 24 w 68"/>
                  <a:gd name="T29" fmla="*/ 25 h 41"/>
                  <a:gd name="T30" fmla="*/ 29 w 68"/>
                  <a:gd name="T31" fmla="*/ 25 h 41"/>
                  <a:gd name="T32" fmla="*/ 26 w 68"/>
                  <a:gd name="T33" fmla="*/ 17 h 41"/>
                  <a:gd name="T34" fmla="*/ 21 w 68"/>
                  <a:gd name="T35" fmla="*/ 13 h 41"/>
                  <a:gd name="T36" fmla="*/ 19 w 68"/>
                  <a:gd name="T37" fmla="*/ 13 h 41"/>
                  <a:gd name="T38" fmla="*/ 16 w 68"/>
                  <a:gd name="T39" fmla="*/ 9 h 41"/>
                  <a:gd name="T40" fmla="*/ 15 w 68"/>
                  <a:gd name="T41" fmla="*/ 0 h 41"/>
                  <a:gd name="T42" fmla="*/ 18 w 68"/>
                  <a:gd name="T43" fmla="*/ 2 h 41"/>
                  <a:gd name="T44" fmla="*/ 20 w 68"/>
                  <a:gd name="T45" fmla="*/ 2 h 41"/>
                  <a:gd name="T46" fmla="*/ 23 w 68"/>
                  <a:gd name="T47" fmla="*/ 6 h 41"/>
                  <a:gd name="T48" fmla="*/ 29 w 68"/>
                  <a:gd name="T49" fmla="*/ 11 h 41"/>
                  <a:gd name="T50" fmla="*/ 31 w 68"/>
                  <a:gd name="T51" fmla="*/ 12 h 41"/>
                  <a:gd name="T52" fmla="*/ 32 w 68"/>
                  <a:gd name="T53" fmla="*/ 14 h 41"/>
                  <a:gd name="T54" fmla="*/ 43 w 68"/>
                  <a:gd name="T55" fmla="*/ 23 h 41"/>
                  <a:gd name="T56" fmla="*/ 48 w 68"/>
                  <a:gd name="T57" fmla="*/ 27 h 41"/>
                  <a:gd name="T58" fmla="*/ 56 w 68"/>
                  <a:gd name="T59" fmla="*/ 31 h 41"/>
                  <a:gd name="T60" fmla="*/ 60 w 68"/>
                  <a:gd name="T61" fmla="*/ 31 h 41"/>
                  <a:gd name="T62" fmla="*/ 62 w 68"/>
                  <a:gd name="T63" fmla="*/ 33 h 41"/>
                  <a:gd name="T64" fmla="*/ 64 w 68"/>
                  <a:gd name="T65" fmla="*/ 33 h 41"/>
                  <a:gd name="T66" fmla="*/ 64 w 68"/>
                  <a:gd name="T6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41">
                    <a:moveTo>
                      <a:pt x="64" y="41"/>
                    </a:moveTo>
                    <a:cubicBezTo>
                      <a:pt x="62" y="41"/>
                      <a:pt x="62" y="41"/>
                      <a:pt x="61" y="41"/>
                    </a:cubicBezTo>
                    <a:cubicBezTo>
                      <a:pt x="60" y="40"/>
                      <a:pt x="58" y="40"/>
                      <a:pt x="57" y="40"/>
                    </a:cubicBezTo>
                    <a:cubicBezTo>
                      <a:pt x="57" y="40"/>
                      <a:pt x="56" y="39"/>
                      <a:pt x="56" y="39"/>
                    </a:cubicBezTo>
                    <a:cubicBezTo>
                      <a:pt x="54" y="38"/>
                      <a:pt x="53" y="38"/>
                      <a:pt x="52" y="38"/>
                    </a:cubicBezTo>
                    <a:cubicBezTo>
                      <a:pt x="50" y="37"/>
                      <a:pt x="48" y="36"/>
                      <a:pt x="45" y="35"/>
                    </a:cubicBezTo>
                    <a:cubicBezTo>
                      <a:pt x="44" y="35"/>
                      <a:pt x="43" y="35"/>
                      <a:pt x="41" y="35"/>
                    </a:cubicBezTo>
                    <a:cubicBezTo>
                      <a:pt x="39" y="35"/>
                      <a:pt x="37" y="34"/>
                      <a:pt x="34" y="34"/>
                    </a:cubicBezTo>
                    <a:cubicBezTo>
                      <a:pt x="30" y="34"/>
                      <a:pt x="24" y="34"/>
                      <a:pt x="19" y="34"/>
                    </a:cubicBezTo>
                    <a:cubicBezTo>
                      <a:pt x="13" y="34"/>
                      <a:pt x="7" y="34"/>
                      <a:pt x="2" y="34"/>
                    </a:cubicBezTo>
                    <a:cubicBezTo>
                      <a:pt x="1" y="33"/>
                      <a:pt x="1" y="31"/>
                      <a:pt x="0" y="30"/>
                    </a:cubicBezTo>
                    <a:cubicBezTo>
                      <a:pt x="2" y="29"/>
                      <a:pt x="2" y="27"/>
                      <a:pt x="4" y="26"/>
                    </a:cubicBezTo>
                    <a:cubicBezTo>
                      <a:pt x="7" y="24"/>
                      <a:pt x="14" y="26"/>
                      <a:pt x="19" y="26"/>
                    </a:cubicBezTo>
                    <a:cubicBezTo>
                      <a:pt x="20" y="25"/>
                      <a:pt x="21" y="25"/>
                      <a:pt x="22" y="25"/>
                    </a:cubicBezTo>
                    <a:cubicBezTo>
                      <a:pt x="22" y="25"/>
                      <a:pt x="23" y="25"/>
                      <a:pt x="24" y="25"/>
                    </a:cubicBezTo>
                    <a:cubicBezTo>
                      <a:pt x="26" y="25"/>
                      <a:pt x="27" y="24"/>
                      <a:pt x="29" y="25"/>
                    </a:cubicBezTo>
                    <a:cubicBezTo>
                      <a:pt x="30" y="21"/>
                      <a:pt x="27" y="20"/>
                      <a:pt x="26" y="17"/>
                    </a:cubicBezTo>
                    <a:cubicBezTo>
                      <a:pt x="24" y="16"/>
                      <a:pt x="22" y="15"/>
                      <a:pt x="21" y="13"/>
                    </a:cubicBezTo>
                    <a:cubicBezTo>
                      <a:pt x="21" y="12"/>
                      <a:pt x="20" y="13"/>
                      <a:pt x="19" y="13"/>
                    </a:cubicBezTo>
                    <a:cubicBezTo>
                      <a:pt x="19" y="11"/>
                      <a:pt x="16" y="11"/>
                      <a:pt x="16" y="9"/>
                    </a:cubicBezTo>
                    <a:cubicBezTo>
                      <a:pt x="12" y="8"/>
                      <a:pt x="9" y="0"/>
                      <a:pt x="15" y="0"/>
                    </a:cubicBezTo>
                    <a:cubicBezTo>
                      <a:pt x="16" y="0"/>
                      <a:pt x="17" y="1"/>
                      <a:pt x="18" y="2"/>
                    </a:cubicBezTo>
                    <a:cubicBezTo>
                      <a:pt x="19" y="2"/>
                      <a:pt x="20" y="2"/>
                      <a:pt x="20" y="2"/>
                    </a:cubicBezTo>
                    <a:cubicBezTo>
                      <a:pt x="22" y="3"/>
                      <a:pt x="23" y="5"/>
                      <a:pt x="23" y="6"/>
                    </a:cubicBezTo>
                    <a:cubicBezTo>
                      <a:pt x="25" y="8"/>
                      <a:pt x="28" y="9"/>
                      <a:pt x="29" y="11"/>
                    </a:cubicBezTo>
                    <a:cubicBezTo>
                      <a:pt x="29" y="11"/>
                      <a:pt x="30" y="11"/>
                      <a:pt x="31" y="12"/>
                    </a:cubicBezTo>
                    <a:cubicBezTo>
                      <a:pt x="31" y="13"/>
                      <a:pt x="32" y="13"/>
                      <a:pt x="32" y="14"/>
                    </a:cubicBezTo>
                    <a:cubicBezTo>
                      <a:pt x="37" y="16"/>
                      <a:pt x="39" y="21"/>
                      <a:pt x="43" y="23"/>
                    </a:cubicBezTo>
                    <a:cubicBezTo>
                      <a:pt x="45" y="24"/>
                      <a:pt x="47" y="25"/>
                      <a:pt x="48" y="27"/>
                    </a:cubicBezTo>
                    <a:cubicBezTo>
                      <a:pt x="51" y="27"/>
                      <a:pt x="53" y="30"/>
                      <a:pt x="56" y="31"/>
                    </a:cubicBezTo>
                    <a:cubicBezTo>
                      <a:pt x="57" y="31"/>
                      <a:pt x="59" y="30"/>
                      <a:pt x="60" y="31"/>
                    </a:cubicBezTo>
                    <a:cubicBezTo>
                      <a:pt x="61" y="31"/>
                      <a:pt x="61" y="32"/>
                      <a:pt x="62" y="33"/>
                    </a:cubicBezTo>
                    <a:cubicBezTo>
                      <a:pt x="63" y="33"/>
                      <a:pt x="63" y="33"/>
                      <a:pt x="64" y="33"/>
                    </a:cubicBezTo>
                    <a:cubicBezTo>
                      <a:pt x="68" y="34"/>
                      <a:pt x="68" y="39"/>
                      <a:pt x="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Freeform 18">
                <a:extLst>
                  <a:ext uri="{FF2B5EF4-FFF2-40B4-BE49-F238E27FC236}">
                    <a16:creationId xmlns:a16="http://schemas.microsoft.com/office/drawing/2014/main" xmlns="" id="{092497A4-735A-44D1-99B0-3EB34CB088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7" y="2004"/>
                <a:ext cx="164" cy="119"/>
              </a:xfrm>
              <a:custGeom>
                <a:avLst/>
                <a:gdLst>
                  <a:gd name="T0" fmla="*/ 67 w 79"/>
                  <a:gd name="T1" fmla="*/ 1 h 57"/>
                  <a:gd name="T2" fmla="*/ 70 w 79"/>
                  <a:gd name="T3" fmla="*/ 7 h 57"/>
                  <a:gd name="T4" fmla="*/ 71 w 79"/>
                  <a:gd name="T5" fmla="*/ 10 h 57"/>
                  <a:gd name="T6" fmla="*/ 74 w 79"/>
                  <a:gd name="T7" fmla="*/ 16 h 57"/>
                  <a:gd name="T8" fmla="*/ 74 w 79"/>
                  <a:gd name="T9" fmla="*/ 20 h 57"/>
                  <a:gd name="T10" fmla="*/ 78 w 79"/>
                  <a:gd name="T11" fmla="*/ 32 h 57"/>
                  <a:gd name="T12" fmla="*/ 75 w 79"/>
                  <a:gd name="T13" fmla="*/ 36 h 57"/>
                  <a:gd name="T14" fmla="*/ 65 w 79"/>
                  <a:gd name="T15" fmla="*/ 35 h 57"/>
                  <a:gd name="T16" fmla="*/ 63 w 79"/>
                  <a:gd name="T17" fmla="*/ 35 h 57"/>
                  <a:gd name="T18" fmla="*/ 60 w 79"/>
                  <a:gd name="T19" fmla="*/ 35 h 57"/>
                  <a:gd name="T20" fmla="*/ 57 w 79"/>
                  <a:gd name="T21" fmla="*/ 33 h 57"/>
                  <a:gd name="T22" fmla="*/ 51 w 79"/>
                  <a:gd name="T23" fmla="*/ 32 h 57"/>
                  <a:gd name="T24" fmla="*/ 41 w 79"/>
                  <a:gd name="T25" fmla="*/ 31 h 57"/>
                  <a:gd name="T26" fmla="*/ 38 w 79"/>
                  <a:gd name="T27" fmla="*/ 31 h 57"/>
                  <a:gd name="T28" fmla="*/ 32 w 79"/>
                  <a:gd name="T29" fmla="*/ 30 h 57"/>
                  <a:gd name="T30" fmla="*/ 29 w 79"/>
                  <a:gd name="T31" fmla="*/ 30 h 57"/>
                  <a:gd name="T32" fmla="*/ 27 w 79"/>
                  <a:gd name="T33" fmla="*/ 28 h 57"/>
                  <a:gd name="T34" fmla="*/ 20 w 79"/>
                  <a:gd name="T35" fmla="*/ 28 h 57"/>
                  <a:gd name="T36" fmla="*/ 13 w 79"/>
                  <a:gd name="T37" fmla="*/ 29 h 57"/>
                  <a:gd name="T38" fmla="*/ 14 w 79"/>
                  <a:gd name="T39" fmla="*/ 36 h 57"/>
                  <a:gd name="T40" fmla="*/ 15 w 79"/>
                  <a:gd name="T41" fmla="*/ 39 h 57"/>
                  <a:gd name="T42" fmla="*/ 16 w 79"/>
                  <a:gd name="T43" fmla="*/ 42 h 57"/>
                  <a:gd name="T44" fmla="*/ 17 w 79"/>
                  <a:gd name="T45" fmla="*/ 47 h 57"/>
                  <a:gd name="T46" fmla="*/ 19 w 79"/>
                  <a:gd name="T47" fmla="*/ 54 h 57"/>
                  <a:gd name="T48" fmla="*/ 11 w 79"/>
                  <a:gd name="T49" fmla="*/ 53 h 57"/>
                  <a:gd name="T50" fmla="*/ 8 w 79"/>
                  <a:gd name="T51" fmla="*/ 46 h 57"/>
                  <a:gd name="T52" fmla="*/ 7 w 79"/>
                  <a:gd name="T53" fmla="*/ 42 h 57"/>
                  <a:gd name="T54" fmla="*/ 4 w 79"/>
                  <a:gd name="T55" fmla="*/ 36 h 57"/>
                  <a:gd name="T56" fmla="*/ 4 w 79"/>
                  <a:gd name="T57" fmla="*/ 34 h 57"/>
                  <a:gd name="T58" fmla="*/ 3 w 79"/>
                  <a:gd name="T59" fmla="*/ 32 h 57"/>
                  <a:gd name="T60" fmla="*/ 2 w 79"/>
                  <a:gd name="T61" fmla="*/ 30 h 57"/>
                  <a:gd name="T62" fmla="*/ 1 w 79"/>
                  <a:gd name="T63" fmla="*/ 27 h 57"/>
                  <a:gd name="T64" fmla="*/ 1 w 79"/>
                  <a:gd name="T65" fmla="*/ 23 h 57"/>
                  <a:gd name="T66" fmla="*/ 6 w 79"/>
                  <a:gd name="T67" fmla="*/ 19 h 57"/>
                  <a:gd name="T68" fmla="*/ 17 w 79"/>
                  <a:gd name="T69" fmla="*/ 19 h 57"/>
                  <a:gd name="T70" fmla="*/ 22 w 79"/>
                  <a:gd name="T71" fmla="*/ 19 h 57"/>
                  <a:gd name="T72" fmla="*/ 24 w 79"/>
                  <a:gd name="T73" fmla="*/ 20 h 57"/>
                  <a:gd name="T74" fmla="*/ 30 w 79"/>
                  <a:gd name="T75" fmla="*/ 21 h 57"/>
                  <a:gd name="T76" fmla="*/ 33 w 79"/>
                  <a:gd name="T77" fmla="*/ 22 h 57"/>
                  <a:gd name="T78" fmla="*/ 36 w 79"/>
                  <a:gd name="T79" fmla="*/ 22 h 57"/>
                  <a:gd name="T80" fmla="*/ 52 w 79"/>
                  <a:gd name="T81" fmla="*/ 24 h 57"/>
                  <a:gd name="T82" fmla="*/ 66 w 79"/>
                  <a:gd name="T83" fmla="*/ 25 h 57"/>
                  <a:gd name="T84" fmla="*/ 64 w 79"/>
                  <a:gd name="T85" fmla="*/ 15 h 57"/>
                  <a:gd name="T86" fmla="*/ 62 w 79"/>
                  <a:gd name="T87" fmla="*/ 10 h 57"/>
                  <a:gd name="T88" fmla="*/ 62 w 79"/>
                  <a:gd name="T89" fmla="*/ 7 h 57"/>
                  <a:gd name="T90" fmla="*/ 61 w 79"/>
                  <a:gd name="T91" fmla="*/ 4 h 57"/>
                  <a:gd name="T92" fmla="*/ 67 w 79"/>
                  <a:gd name="T93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9" h="57">
                    <a:moveTo>
                      <a:pt x="67" y="1"/>
                    </a:moveTo>
                    <a:cubicBezTo>
                      <a:pt x="68" y="3"/>
                      <a:pt x="69" y="5"/>
                      <a:pt x="70" y="7"/>
                    </a:cubicBezTo>
                    <a:cubicBezTo>
                      <a:pt x="70" y="8"/>
                      <a:pt x="70" y="9"/>
                      <a:pt x="71" y="10"/>
                    </a:cubicBezTo>
                    <a:cubicBezTo>
                      <a:pt x="71" y="12"/>
                      <a:pt x="73" y="14"/>
                      <a:pt x="74" y="16"/>
                    </a:cubicBezTo>
                    <a:cubicBezTo>
                      <a:pt x="74" y="17"/>
                      <a:pt x="74" y="18"/>
                      <a:pt x="74" y="20"/>
                    </a:cubicBezTo>
                    <a:cubicBezTo>
                      <a:pt x="75" y="23"/>
                      <a:pt x="79" y="27"/>
                      <a:pt x="78" y="32"/>
                    </a:cubicBezTo>
                    <a:cubicBezTo>
                      <a:pt x="78" y="33"/>
                      <a:pt x="76" y="36"/>
                      <a:pt x="75" y="36"/>
                    </a:cubicBezTo>
                    <a:cubicBezTo>
                      <a:pt x="74" y="37"/>
                      <a:pt x="68" y="36"/>
                      <a:pt x="65" y="35"/>
                    </a:cubicBezTo>
                    <a:cubicBezTo>
                      <a:pt x="64" y="35"/>
                      <a:pt x="64" y="35"/>
                      <a:pt x="63" y="35"/>
                    </a:cubicBezTo>
                    <a:cubicBezTo>
                      <a:pt x="62" y="34"/>
                      <a:pt x="61" y="35"/>
                      <a:pt x="60" y="35"/>
                    </a:cubicBezTo>
                    <a:cubicBezTo>
                      <a:pt x="59" y="34"/>
                      <a:pt x="58" y="34"/>
                      <a:pt x="57" y="33"/>
                    </a:cubicBezTo>
                    <a:cubicBezTo>
                      <a:pt x="55" y="33"/>
                      <a:pt x="53" y="33"/>
                      <a:pt x="51" y="32"/>
                    </a:cubicBezTo>
                    <a:cubicBezTo>
                      <a:pt x="48" y="32"/>
                      <a:pt x="44" y="31"/>
                      <a:pt x="41" y="31"/>
                    </a:cubicBezTo>
                    <a:cubicBezTo>
                      <a:pt x="40" y="31"/>
                      <a:pt x="39" y="31"/>
                      <a:pt x="38" y="31"/>
                    </a:cubicBezTo>
                    <a:cubicBezTo>
                      <a:pt x="36" y="30"/>
                      <a:pt x="34" y="30"/>
                      <a:pt x="32" y="30"/>
                    </a:cubicBezTo>
                    <a:cubicBezTo>
                      <a:pt x="31" y="29"/>
                      <a:pt x="30" y="30"/>
                      <a:pt x="29" y="30"/>
                    </a:cubicBezTo>
                    <a:cubicBezTo>
                      <a:pt x="28" y="30"/>
                      <a:pt x="28" y="29"/>
                      <a:pt x="27" y="28"/>
                    </a:cubicBezTo>
                    <a:cubicBezTo>
                      <a:pt x="25" y="28"/>
                      <a:pt x="23" y="28"/>
                      <a:pt x="20" y="28"/>
                    </a:cubicBezTo>
                    <a:cubicBezTo>
                      <a:pt x="18" y="28"/>
                      <a:pt x="15" y="26"/>
                      <a:pt x="13" y="29"/>
                    </a:cubicBezTo>
                    <a:cubicBezTo>
                      <a:pt x="12" y="32"/>
                      <a:pt x="14" y="34"/>
                      <a:pt x="14" y="36"/>
                    </a:cubicBezTo>
                    <a:cubicBezTo>
                      <a:pt x="15" y="37"/>
                      <a:pt x="15" y="38"/>
                      <a:pt x="15" y="39"/>
                    </a:cubicBezTo>
                    <a:cubicBezTo>
                      <a:pt x="15" y="40"/>
                      <a:pt x="16" y="41"/>
                      <a:pt x="16" y="42"/>
                    </a:cubicBezTo>
                    <a:cubicBezTo>
                      <a:pt x="17" y="44"/>
                      <a:pt x="17" y="46"/>
                      <a:pt x="17" y="47"/>
                    </a:cubicBezTo>
                    <a:cubicBezTo>
                      <a:pt x="18" y="49"/>
                      <a:pt x="20" y="50"/>
                      <a:pt x="19" y="54"/>
                    </a:cubicBezTo>
                    <a:cubicBezTo>
                      <a:pt x="17" y="57"/>
                      <a:pt x="12" y="55"/>
                      <a:pt x="11" y="53"/>
                    </a:cubicBezTo>
                    <a:cubicBezTo>
                      <a:pt x="10" y="50"/>
                      <a:pt x="9" y="48"/>
                      <a:pt x="8" y="46"/>
                    </a:cubicBezTo>
                    <a:cubicBezTo>
                      <a:pt x="7" y="44"/>
                      <a:pt x="7" y="43"/>
                      <a:pt x="7" y="42"/>
                    </a:cubicBezTo>
                    <a:cubicBezTo>
                      <a:pt x="6" y="40"/>
                      <a:pt x="4" y="38"/>
                      <a:pt x="4" y="36"/>
                    </a:cubicBezTo>
                    <a:cubicBezTo>
                      <a:pt x="3" y="35"/>
                      <a:pt x="4" y="34"/>
                      <a:pt x="4" y="34"/>
                    </a:cubicBezTo>
                    <a:cubicBezTo>
                      <a:pt x="4" y="33"/>
                      <a:pt x="3" y="33"/>
                      <a:pt x="3" y="32"/>
                    </a:cubicBezTo>
                    <a:cubicBezTo>
                      <a:pt x="2" y="31"/>
                      <a:pt x="3" y="30"/>
                      <a:pt x="2" y="30"/>
                    </a:cubicBezTo>
                    <a:cubicBezTo>
                      <a:pt x="2" y="29"/>
                      <a:pt x="1" y="28"/>
                      <a:pt x="1" y="27"/>
                    </a:cubicBezTo>
                    <a:cubicBezTo>
                      <a:pt x="1" y="26"/>
                      <a:pt x="0" y="24"/>
                      <a:pt x="1" y="23"/>
                    </a:cubicBezTo>
                    <a:cubicBezTo>
                      <a:pt x="1" y="22"/>
                      <a:pt x="4" y="19"/>
                      <a:pt x="6" y="19"/>
                    </a:cubicBezTo>
                    <a:cubicBezTo>
                      <a:pt x="9" y="17"/>
                      <a:pt x="13" y="18"/>
                      <a:pt x="17" y="19"/>
                    </a:cubicBezTo>
                    <a:cubicBezTo>
                      <a:pt x="18" y="19"/>
                      <a:pt x="20" y="19"/>
                      <a:pt x="22" y="19"/>
                    </a:cubicBezTo>
                    <a:cubicBezTo>
                      <a:pt x="23" y="19"/>
                      <a:pt x="23" y="20"/>
                      <a:pt x="24" y="20"/>
                    </a:cubicBezTo>
                    <a:cubicBezTo>
                      <a:pt x="26" y="20"/>
                      <a:pt x="28" y="20"/>
                      <a:pt x="30" y="21"/>
                    </a:cubicBezTo>
                    <a:cubicBezTo>
                      <a:pt x="31" y="21"/>
                      <a:pt x="32" y="21"/>
                      <a:pt x="33" y="22"/>
                    </a:cubicBezTo>
                    <a:cubicBezTo>
                      <a:pt x="34" y="22"/>
                      <a:pt x="35" y="22"/>
                      <a:pt x="36" y="22"/>
                    </a:cubicBezTo>
                    <a:cubicBezTo>
                      <a:pt x="41" y="22"/>
                      <a:pt x="46" y="23"/>
                      <a:pt x="52" y="24"/>
                    </a:cubicBezTo>
                    <a:cubicBezTo>
                      <a:pt x="56" y="25"/>
                      <a:pt x="62" y="26"/>
                      <a:pt x="66" y="25"/>
                    </a:cubicBezTo>
                    <a:cubicBezTo>
                      <a:pt x="67" y="21"/>
                      <a:pt x="66" y="17"/>
                      <a:pt x="64" y="15"/>
                    </a:cubicBezTo>
                    <a:cubicBezTo>
                      <a:pt x="65" y="13"/>
                      <a:pt x="63" y="12"/>
                      <a:pt x="62" y="10"/>
                    </a:cubicBezTo>
                    <a:cubicBezTo>
                      <a:pt x="62" y="9"/>
                      <a:pt x="62" y="8"/>
                      <a:pt x="62" y="7"/>
                    </a:cubicBezTo>
                    <a:cubicBezTo>
                      <a:pt x="62" y="5"/>
                      <a:pt x="61" y="4"/>
                      <a:pt x="61" y="4"/>
                    </a:cubicBezTo>
                    <a:cubicBezTo>
                      <a:pt x="61" y="1"/>
                      <a:pt x="64" y="0"/>
                      <a:pt x="6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Freeform 19">
                <a:extLst>
                  <a:ext uri="{FF2B5EF4-FFF2-40B4-BE49-F238E27FC236}">
                    <a16:creationId xmlns:a16="http://schemas.microsoft.com/office/drawing/2014/main" xmlns="" id="{9AAF5A18-6026-412E-B6DF-82C11AC64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8" y="2060"/>
                <a:ext cx="142" cy="104"/>
              </a:xfrm>
              <a:custGeom>
                <a:avLst/>
                <a:gdLst>
                  <a:gd name="T0" fmla="*/ 20 w 68"/>
                  <a:gd name="T1" fmla="*/ 19 h 50"/>
                  <a:gd name="T2" fmla="*/ 25 w 68"/>
                  <a:gd name="T3" fmla="*/ 20 h 50"/>
                  <a:gd name="T4" fmla="*/ 29 w 68"/>
                  <a:gd name="T5" fmla="*/ 23 h 50"/>
                  <a:gd name="T6" fmla="*/ 31 w 68"/>
                  <a:gd name="T7" fmla="*/ 25 h 50"/>
                  <a:gd name="T8" fmla="*/ 40 w 68"/>
                  <a:gd name="T9" fmla="*/ 29 h 50"/>
                  <a:gd name="T10" fmla="*/ 44 w 68"/>
                  <a:gd name="T11" fmla="*/ 31 h 50"/>
                  <a:gd name="T12" fmla="*/ 46 w 68"/>
                  <a:gd name="T13" fmla="*/ 33 h 50"/>
                  <a:gd name="T14" fmla="*/ 47 w 68"/>
                  <a:gd name="T15" fmla="*/ 33 h 50"/>
                  <a:gd name="T16" fmla="*/ 64 w 68"/>
                  <a:gd name="T17" fmla="*/ 42 h 50"/>
                  <a:gd name="T18" fmla="*/ 66 w 68"/>
                  <a:gd name="T19" fmla="*/ 42 h 50"/>
                  <a:gd name="T20" fmla="*/ 68 w 68"/>
                  <a:gd name="T21" fmla="*/ 46 h 50"/>
                  <a:gd name="T22" fmla="*/ 64 w 68"/>
                  <a:gd name="T23" fmla="*/ 50 h 50"/>
                  <a:gd name="T24" fmla="*/ 58 w 68"/>
                  <a:gd name="T25" fmla="*/ 49 h 50"/>
                  <a:gd name="T26" fmla="*/ 56 w 68"/>
                  <a:gd name="T27" fmla="*/ 47 h 50"/>
                  <a:gd name="T28" fmla="*/ 55 w 68"/>
                  <a:gd name="T29" fmla="*/ 47 h 50"/>
                  <a:gd name="T30" fmla="*/ 53 w 68"/>
                  <a:gd name="T31" fmla="*/ 45 h 50"/>
                  <a:gd name="T32" fmla="*/ 49 w 68"/>
                  <a:gd name="T33" fmla="*/ 44 h 50"/>
                  <a:gd name="T34" fmla="*/ 47 w 68"/>
                  <a:gd name="T35" fmla="*/ 41 h 50"/>
                  <a:gd name="T36" fmla="*/ 44 w 68"/>
                  <a:gd name="T37" fmla="*/ 41 h 50"/>
                  <a:gd name="T38" fmla="*/ 42 w 68"/>
                  <a:gd name="T39" fmla="*/ 39 h 50"/>
                  <a:gd name="T40" fmla="*/ 40 w 68"/>
                  <a:gd name="T41" fmla="*/ 39 h 50"/>
                  <a:gd name="T42" fmla="*/ 37 w 68"/>
                  <a:gd name="T43" fmla="*/ 37 h 50"/>
                  <a:gd name="T44" fmla="*/ 36 w 68"/>
                  <a:gd name="T45" fmla="*/ 36 h 50"/>
                  <a:gd name="T46" fmla="*/ 34 w 68"/>
                  <a:gd name="T47" fmla="*/ 36 h 50"/>
                  <a:gd name="T48" fmla="*/ 29 w 68"/>
                  <a:gd name="T49" fmla="*/ 34 h 50"/>
                  <a:gd name="T50" fmla="*/ 23 w 68"/>
                  <a:gd name="T51" fmla="*/ 30 h 50"/>
                  <a:gd name="T52" fmla="*/ 20 w 68"/>
                  <a:gd name="T53" fmla="*/ 28 h 50"/>
                  <a:gd name="T54" fmla="*/ 9 w 68"/>
                  <a:gd name="T55" fmla="*/ 30 h 50"/>
                  <a:gd name="T56" fmla="*/ 9 w 68"/>
                  <a:gd name="T57" fmla="*/ 31 h 50"/>
                  <a:gd name="T58" fmla="*/ 7 w 68"/>
                  <a:gd name="T59" fmla="*/ 33 h 50"/>
                  <a:gd name="T60" fmla="*/ 7 w 68"/>
                  <a:gd name="T61" fmla="*/ 35 h 50"/>
                  <a:gd name="T62" fmla="*/ 3 w 68"/>
                  <a:gd name="T63" fmla="*/ 36 h 50"/>
                  <a:gd name="T64" fmla="*/ 0 w 68"/>
                  <a:gd name="T65" fmla="*/ 33 h 50"/>
                  <a:gd name="T66" fmla="*/ 3 w 68"/>
                  <a:gd name="T67" fmla="*/ 25 h 50"/>
                  <a:gd name="T68" fmla="*/ 5 w 68"/>
                  <a:gd name="T69" fmla="*/ 24 h 50"/>
                  <a:gd name="T70" fmla="*/ 6 w 68"/>
                  <a:gd name="T71" fmla="*/ 21 h 50"/>
                  <a:gd name="T72" fmla="*/ 6 w 68"/>
                  <a:gd name="T73" fmla="*/ 19 h 50"/>
                  <a:gd name="T74" fmla="*/ 8 w 68"/>
                  <a:gd name="T75" fmla="*/ 18 h 50"/>
                  <a:gd name="T76" fmla="*/ 7 w 68"/>
                  <a:gd name="T77" fmla="*/ 16 h 50"/>
                  <a:gd name="T78" fmla="*/ 11 w 68"/>
                  <a:gd name="T79" fmla="*/ 11 h 50"/>
                  <a:gd name="T80" fmla="*/ 13 w 68"/>
                  <a:gd name="T81" fmla="*/ 7 h 50"/>
                  <a:gd name="T82" fmla="*/ 16 w 68"/>
                  <a:gd name="T83" fmla="*/ 4 h 50"/>
                  <a:gd name="T84" fmla="*/ 21 w 68"/>
                  <a:gd name="T85" fmla="*/ 3 h 50"/>
                  <a:gd name="T86" fmla="*/ 19 w 68"/>
                  <a:gd name="T87" fmla="*/ 10 h 50"/>
                  <a:gd name="T88" fmla="*/ 19 w 68"/>
                  <a:gd name="T89" fmla="*/ 11 h 50"/>
                  <a:gd name="T90" fmla="*/ 18 w 68"/>
                  <a:gd name="T91" fmla="*/ 14 h 50"/>
                  <a:gd name="T92" fmla="*/ 20 w 68"/>
                  <a:gd name="T93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50">
                    <a:moveTo>
                      <a:pt x="20" y="19"/>
                    </a:moveTo>
                    <a:cubicBezTo>
                      <a:pt x="22" y="19"/>
                      <a:pt x="23" y="20"/>
                      <a:pt x="25" y="20"/>
                    </a:cubicBezTo>
                    <a:cubicBezTo>
                      <a:pt x="26" y="22"/>
                      <a:pt x="28" y="22"/>
                      <a:pt x="29" y="23"/>
                    </a:cubicBezTo>
                    <a:cubicBezTo>
                      <a:pt x="30" y="23"/>
                      <a:pt x="31" y="24"/>
                      <a:pt x="31" y="25"/>
                    </a:cubicBezTo>
                    <a:cubicBezTo>
                      <a:pt x="34" y="26"/>
                      <a:pt x="38" y="28"/>
                      <a:pt x="40" y="29"/>
                    </a:cubicBezTo>
                    <a:cubicBezTo>
                      <a:pt x="42" y="30"/>
                      <a:pt x="42" y="31"/>
                      <a:pt x="44" y="31"/>
                    </a:cubicBezTo>
                    <a:cubicBezTo>
                      <a:pt x="45" y="32"/>
                      <a:pt x="45" y="33"/>
                      <a:pt x="46" y="33"/>
                    </a:cubicBezTo>
                    <a:cubicBezTo>
                      <a:pt x="46" y="33"/>
                      <a:pt x="47" y="33"/>
                      <a:pt x="47" y="33"/>
                    </a:cubicBezTo>
                    <a:cubicBezTo>
                      <a:pt x="53" y="36"/>
                      <a:pt x="59" y="38"/>
                      <a:pt x="64" y="42"/>
                    </a:cubicBezTo>
                    <a:cubicBezTo>
                      <a:pt x="65" y="42"/>
                      <a:pt x="65" y="42"/>
                      <a:pt x="66" y="42"/>
                    </a:cubicBezTo>
                    <a:cubicBezTo>
                      <a:pt x="66" y="44"/>
                      <a:pt x="68" y="44"/>
                      <a:pt x="68" y="46"/>
                    </a:cubicBezTo>
                    <a:cubicBezTo>
                      <a:pt x="68" y="48"/>
                      <a:pt x="66" y="48"/>
                      <a:pt x="64" y="50"/>
                    </a:cubicBezTo>
                    <a:cubicBezTo>
                      <a:pt x="62" y="49"/>
                      <a:pt x="60" y="49"/>
                      <a:pt x="58" y="49"/>
                    </a:cubicBezTo>
                    <a:cubicBezTo>
                      <a:pt x="57" y="48"/>
                      <a:pt x="57" y="47"/>
                      <a:pt x="56" y="47"/>
                    </a:cubicBezTo>
                    <a:cubicBezTo>
                      <a:pt x="56" y="47"/>
                      <a:pt x="55" y="47"/>
                      <a:pt x="55" y="47"/>
                    </a:cubicBezTo>
                    <a:cubicBezTo>
                      <a:pt x="54" y="46"/>
                      <a:pt x="54" y="45"/>
                      <a:pt x="53" y="45"/>
                    </a:cubicBezTo>
                    <a:cubicBezTo>
                      <a:pt x="52" y="44"/>
                      <a:pt x="50" y="45"/>
                      <a:pt x="49" y="44"/>
                    </a:cubicBezTo>
                    <a:cubicBezTo>
                      <a:pt x="48" y="43"/>
                      <a:pt x="48" y="42"/>
                      <a:pt x="47" y="41"/>
                    </a:cubicBezTo>
                    <a:cubicBezTo>
                      <a:pt x="46" y="41"/>
                      <a:pt x="45" y="42"/>
                      <a:pt x="44" y="41"/>
                    </a:cubicBezTo>
                    <a:cubicBezTo>
                      <a:pt x="44" y="41"/>
                      <a:pt x="43" y="40"/>
                      <a:pt x="42" y="39"/>
                    </a:cubicBezTo>
                    <a:cubicBezTo>
                      <a:pt x="41" y="39"/>
                      <a:pt x="41" y="39"/>
                      <a:pt x="40" y="39"/>
                    </a:cubicBezTo>
                    <a:cubicBezTo>
                      <a:pt x="39" y="39"/>
                      <a:pt x="39" y="37"/>
                      <a:pt x="37" y="37"/>
                    </a:cubicBezTo>
                    <a:cubicBezTo>
                      <a:pt x="37" y="37"/>
                      <a:pt x="37" y="36"/>
                      <a:pt x="36" y="36"/>
                    </a:cubicBezTo>
                    <a:cubicBezTo>
                      <a:pt x="35" y="36"/>
                      <a:pt x="35" y="36"/>
                      <a:pt x="34" y="36"/>
                    </a:cubicBezTo>
                    <a:cubicBezTo>
                      <a:pt x="33" y="34"/>
                      <a:pt x="31" y="34"/>
                      <a:pt x="29" y="34"/>
                    </a:cubicBezTo>
                    <a:cubicBezTo>
                      <a:pt x="27" y="33"/>
                      <a:pt x="25" y="31"/>
                      <a:pt x="23" y="30"/>
                    </a:cubicBezTo>
                    <a:cubicBezTo>
                      <a:pt x="22" y="29"/>
                      <a:pt x="21" y="29"/>
                      <a:pt x="20" y="28"/>
                    </a:cubicBezTo>
                    <a:cubicBezTo>
                      <a:pt x="17" y="27"/>
                      <a:pt x="11" y="27"/>
                      <a:pt x="9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2"/>
                      <a:pt x="8" y="32"/>
                      <a:pt x="7" y="33"/>
                    </a:cubicBezTo>
                    <a:cubicBezTo>
                      <a:pt x="7" y="34"/>
                      <a:pt x="7" y="35"/>
                      <a:pt x="7" y="35"/>
                    </a:cubicBezTo>
                    <a:cubicBezTo>
                      <a:pt x="6" y="35"/>
                      <a:pt x="4" y="36"/>
                      <a:pt x="3" y="36"/>
                    </a:cubicBezTo>
                    <a:cubicBezTo>
                      <a:pt x="2" y="35"/>
                      <a:pt x="1" y="33"/>
                      <a:pt x="0" y="33"/>
                    </a:cubicBezTo>
                    <a:cubicBezTo>
                      <a:pt x="0" y="30"/>
                      <a:pt x="2" y="28"/>
                      <a:pt x="3" y="25"/>
                    </a:cubicBezTo>
                    <a:cubicBezTo>
                      <a:pt x="3" y="24"/>
                      <a:pt x="4" y="25"/>
                      <a:pt x="5" y="24"/>
                    </a:cubicBezTo>
                    <a:cubicBezTo>
                      <a:pt x="4" y="23"/>
                      <a:pt x="4" y="21"/>
                      <a:pt x="6" y="21"/>
                    </a:cubicBezTo>
                    <a:cubicBezTo>
                      <a:pt x="6" y="20"/>
                      <a:pt x="5" y="20"/>
                      <a:pt x="6" y="19"/>
                    </a:cubicBezTo>
                    <a:cubicBezTo>
                      <a:pt x="6" y="18"/>
                      <a:pt x="7" y="18"/>
                      <a:pt x="8" y="18"/>
                    </a:cubicBezTo>
                    <a:cubicBezTo>
                      <a:pt x="8" y="17"/>
                      <a:pt x="7" y="17"/>
                      <a:pt x="7" y="16"/>
                    </a:cubicBezTo>
                    <a:cubicBezTo>
                      <a:pt x="9" y="15"/>
                      <a:pt x="9" y="12"/>
                      <a:pt x="11" y="11"/>
                    </a:cubicBezTo>
                    <a:cubicBezTo>
                      <a:pt x="11" y="10"/>
                      <a:pt x="12" y="8"/>
                      <a:pt x="13" y="7"/>
                    </a:cubicBezTo>
                    <a:cubicBezTo>
                      <a:pt x="14" y="5"/>
                      <a:pt x="14" y="4"/>
                      <a:pt x="16" y="4"/>
                    </a:cubicBezTo>
                    <a:cubicBezTo>
                      <a:pt x="16" y="0"/>
                      <a:pt x="21" y="2"/>
                      <a:pt x="21" y="3"/>
                    </a:cubicBezTo>
                    <a:cubicBezTo>
                      <a:pt x="22" y="6"/>
                      <a:pt x="20" y="7"/>
                      <a:pt x="19" y="10"/>
                    </a:cubicBezTo>
                    <a:cubicBezTo>
                      <a:pt x="19" y="10"/>
                      <a:pt x="20" y="11"/>
                      <a:pt x="19" y="11"/>
                    </a:cubicBezTo>
                    <a:cubicBezTo>
                      <a:pt x="19" y="13"/>
                      <a:pt x="18" y="13"/>
                      <a:pt x="18" y="14"/>
                    </a:cubicBezTo>
                    <a:cubicBezTo>
                      <a:pt x="18" y="16"/>
                      <a:pt x="20" y="17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Freeform 20">
                <a:extLst>
                  <a:ext uri="{FF2B5EF4-FFF2-40B4-BE49-F238E27FC236}">
                    <a16:creationId xmlns:a16="http://schemas.microsoft.com/office/drawing/2014/main" xmlns="" id="{085BD59C-2B77-4C6B-9DEE-FB1379166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2" y="2090"/>
                <a:ext cx="157" cy="124"/>
              </a:xfrm>
              <a:custGeom>
                <a:avLst/>
                <a:gdLst>
                  <a:gd name="T0" fmla="*/ 44 w 75"/>
                  <a:gd name="T1" fmla="*/ 33 h 60"/>
                  <a:gd name="T2" fmla="*/ 63 w 75"/>
                  <a:gd name="T3" fmla="*/ 25 h 60"/>
                  <a:gd name="T4" fmla="*/ 65 w 75"/>
                  <a:gd name="T5" fmla="*/ 26 h 60"/>
                  <a:gd name="T6" fmla="*/ 68 w 75"/>
                  <a:gd name="T7" fmla="*/ 23 h 60"/>
                  <a:gd name="T8" fmla="*/ 72 w 75"/>
                  <a:gd name="T9" fmla="*/ 31 h 60"/>
                  <a:gd name="T10" fmla="*/ 69 w 75"/>
                  <a:gd name="T11" fmla="*/ 32 h 60"/>
                  <a:gd name="T12" fmla="*/ 62 w 75"/>
                  <a:gd name="T13" fmla="*/ 35 h 60"/>
                  <a:gd name="T14" fmla="*/ 58 w 75"/>
                  <a:gd name="T15" fmla="*/ 39 h 60"/>
                  <a:gd name="T16" fmla="*/ 55 w 75"/>
                  <a:gd name="T17" fmla="*/ 40 h 60"/>
                  <a:gd name="T18" fmla="*/ 48 w 75"/>
                  <a:gd name="T19" fmla="*/ 44 h 60"/>
                  <a:gd name="T20" fmla="*/ 34 w 75"/>
                  <a:gd name="T21" fmla="*/ 51 h 60"/>
                  <a:gd name="T22" fmla="*/ 30 w 75"/>
                  <a:gd name="T23" fmla="*/ 53 h 60"/>
                  <a:gd name="T24" fmla="*/ 17 w 75"/>
                  <a:gd name="T25" fmla="*/ 60 h 60"/>
                  <a:gd name="T26" fmla="*/ 12 w 75"/>
                  <a:gd name="T27" fmla="*/ 58 h 60"/>
                  <a:gd name="T28" fmla="*/ 12 w 75"/>
                  <a:gd name="T29" fmla="*/ 54 h 60"/>
                  <a:gd name="T30" fmla="*/ 17 w 75"/>
                  <a:gd name="T31" fmla="*/ 50 h 60"/>
                  <a:gd name="T32" fmla="*/ 20 w 75"/>
                  <a:gd name="T33" fmla="*/ 48 h 60"/>
                  <a:gd name="T34" fmla="*/ 28 w 75"/>
                  <a:gd name="T35" fmla="*/ 44 h 60"/>
                  <a:gd name="T36" fmla="*/ 34 w 75"/>
                  <a:gd name="T37" fmla="*/ 41 h 60"/>
                  <a:gd name="T38" fmla="*/ 32 w 75"/>
                  <a:gd name="T39" fmla="*/ 31 h 60"/>
                  <a:gd name="T40" fmla="*/ 28 w 75"/>
                  <a:gd name="T41" fmla="*/ 26 h 60"/>
                  <a:gd name="T42" fmla="*/ 24 w 75"/>
                  <a:gd name="T43" fmla="*/ 27 h 60"/>
                  <a:gd name="T44" fmla="*/ 13 w 75"/>
                  <a:gd name="T45" fmla="*/ 32 h 60"/>
                  <a:gd name="T46" fmla="*/ 9 w 75"/>
                  <a:gd name="T47" fmla="*/ 34 h 60"/>
                  <a:gd name="T48" fmla="*/ 0 w 75"/>
                  <a:gd name="T49" fmla="*/ 33 h 60"/>
                  <a:gd name="T50" fmla="*/ 1 w 75"/>
                  <a:gd name="T51" fmla="*/ 28 h 60"/>
                  <a:gd name="T52" fmla="*/ 5 w 75"/>
                  <a:gd name="T53" fmla="*/ 26 h 60"/>
                  <a:gd name="T54" fmla="*/ 9 w 75"/>
                  <a:gd name="T55" fmla="*/ 25 h 60"/>
                  <a:gd name="T56" fmla="*/ 11 w 75"/>
                  <a:gd name="T57" fmla="*/ 23 h 60"/>
                  <a:gd name="T58" fmla="*/ 15 w 75"/>
                  <a:gd name="T59" fmla="*/ 20 h 60"/>
                  <a:gd name="T60" fmla="*/ 25 w 75"/>
                  <a:gd name="T61" fmla="*/ 16 h 60"/>
                  <a:gd name="T62" fmla="*/ 32 w 75"/>
                  <a:gd name="T63" fmla="*/ 11 h 60"/>
                  <a:gd name="T64" fmla="*/ 39 w 75"/>
                  <a:gd name="T65" fmla="*/ 10 h 60"/>
                  <a:gd name="T66" fmla="*/ 43 w 75"/>
                  <a:gd name="T67" fmla="*/ 7 h 60"/>
                  <a:gd name="T68" fmla="*/ 47 w 75"/>
                  <a:gd name="T69" fmla="*/ 3 h 60"/>
                  <a:gd name="T70" fmla="*/ 57 w 75"/>
                  <a:gd name="T71" fmla="*/ 1 h 60"/>
                  <a:gd name="T72" fmla="*/ 58 w 75"/>
                  <a:gd name="T73" fmla="*/ 8 h 60"/>
                  <a:gd name="T74" fmla="*/ 49 w 75"/>
                  <a:gd name="T75" fmla="*/ 13 h 60"/>
                  <a:gd name="T76" fmla="*/ 48 w 75"/>
                  <a:gd name="T77" fmla="*/ 15 h 60"/>
                  <a:gd name="T78" fmla="*/ 44 w 75"/>
                  <a:gd name="T79" fmla="*/ 17 h 60"/>
                  <a:gd name="T80" fmla="*/ 42 w 75"/>
                  <a:gd name="T81" fmla="*/ 17 h 60"/>
                  <a:gd name="T82" fmla="*/ 40 w 75"/>
                  <a:gd name="T83" fmla="*/ 24 h 60"/>
                  <a:gd name="T84" fmla="*/ 41 w 75"/>
                  <a:gd name="T85" fmla="*/ 26 h 60"/>
                  <a:gd name="T86" fmla="*/ 44 w 75"/>
                  <a:gd name="T87" fmla="*/ 3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5" h="60">
                    <a:moveTo>
                      <a:pt x="44" y="33"/>
                    </a:moveTo>
                    <a:cubicBezTo>
                      <a:pt x="52" y="32"/>
                      <a:pt x="57" y="28"/>
                      <a:pt x="63" y="25"/>
                    </a:cubicBezTo>
                    <a:cubicBezTo>
                      <a:pt x="64" y="25"/>
                      <a:pt x="64" y="26"/>
                      <a:pt x="65" y="26"/>
                    </a:cubicBezTo>
                    <a:cubicBezTo>
                      <a:pt x="66" y="25"/>
                      <a:pt x="66" y="24"/>
                      <a:pt x="68" y="23"/>
                    </a:cubicBezTo>
                    <a:cubicBezTo>
                      <a:pt x="72" y="23"/>
                      <a:pt x="75" y="29"/>
                      <a:pt x="72" y="31"/>
                    </a:cubicBezTo>
                    <a:cubicBezTo>
                      <a:pt x="71" y="32"/>
                      <a:pt x="70" y="32"/>
                      <a:pt x="69" y="32"/>
                    </a:cubicBezTo>
                    <a:cubicBezTo>
                      <a:pt x="67" y="33"/>
                      <a:pt x="65" y="35"/>
                      <a:pt x="62" y="35"/>
                    </a:cubicBezTo>
                    <a:cubicBezTo>
                      <a:pt x="60" y="36"/>
                      <a:pt x="58" y="37"/>
                      <a:pt x="58" y="39"/>
                    </a:cubicBezTo>
                    <a:cubicBezTo>
                      <a:pt x="57" y="39"/>
                      <a:pt x="57" y="40"/>
                      <a:pt x="55" y="40"/>
                    </a:cubicBezTo>
                    <a:cubicBezTo>
                      <a:pt x="54" y="42"/>
                      <a:pt x="50" y="43"/>
                      <a:pt x="48" y="44"/>
                    </a:cubicBezTo>
                    <a:cubicBezTo>
                      <a:pt x="43" y="46"/>
                      <a:pt x="40" y="49"/>
                      <a:pt x="34" y="51"/>
                    </a:cubicBezTo>
                    <a:cubicBezTo>
                      <a:pt x="33" y="52"/>
                      <a:pt x="32" y="53"/>
                      <a:pt x="30" y="53"/>
                    </a:cubicBezTo>
                    <a:cubicBezTo>
                      <a:pt x="26" y="56"/>
                      <a:pt x="22" y="58"/>
                      <a:pt x="17" y="60"/>
                    </a:cubicBezTo>
                    <a:cubicBezTo>
                      <a:pt x="16" y="59"/>
                      <a:pt x="14" y="59"/>
                      <a:pt x="12" y="58"/>
                    </a:cubicBezTo>
                    <a:cubicBezTo>
                      <a:pt x="12" y="57"/>
                      <a:pt x="12" y="55"/>
                      <a:pt x="12" y="54"/>
                    </a:cubicBezTo>
                    <a:cubicBezTo>
                      <a:pt x="14" y="53"/>
                      <a:pt x="15" y="51"/>
                      <a:pt x="17" y="50"/>
                    </a:cubicBezTo>
                    <a:cubicBezTo>
                      <a:pt x="18" y="50"/>
                      <a:pt x="19" y="49"/>
                      <a:pt x="20" y="48"/>
                    </a:cubicBezTo>
                    <a:cubicBezTo>
                      <a:pt x="23" y="47"/>
                      <a:pt x="26" y="46"/>
                      <a:pt x="28" y="44"/>
                    </a:cubicBezTo>
                    <a:cubicBezTo>
                      <a:pt x="30" y="43"/>
                      <a:pt x="33" y="42"/>
                      <a:pt x="34" y="41"/>
                    </a:cubicBezTo>
                    <a:cubicBezTo>
                      <a:pt x="36" y="38"/>
                      <a:pt x="35" y="34"/>
                      <a:pt x="32" y="31"/>
                    </a:cubicBezTo>
                    <a:cubicBezTo>
                      <a:pt x="33" y="29"/>
                      <a:pt x="29" y="26"/>
                      <a:pt x="28" y="26"/>
                    </a:cubicBezTo>
                    <a:cubicBezTo>
                      <a:pt x="27" y="26"/>
                      <a:pt x="25" y="27"/>
                      <a:pt x="24" y="27"/>
                    </a:cubicBezTo>
                    <a:cubicBezTo>
                      <a:pt x="21" y="28"/>
                      <a:pt x="16" y="31"/>
                      <a:pt x="13" y="32"/>
                    </a:cubicBezTo>
                    <a:cubicBezTo>
                      <a:pt x="11" y="33"/>
                      <a:pt x="10" y="32"/>
                      <a:pt x="9" y="34"/>
                    </a:cubicBezTo>
                    <a:cubicBezTo>
                      <a:pt x="6" y="35"/>
                      <a:pt x="0" y="37"/>
                      <a:pt x="0" y="33"/>
                    </a:cubicBezTo>
                    <a:cubicBezTo>
                      <a:pt x="0" y="31"/>
                      <a:pt x="1" y="30"/>
                      <a:pt x="1" y="28"/>
                    </a:cubicBezTo>
                    <a:cubicBezTo>
                      <a:pt x="3" y="29"/>
                      <a:pt x="4" y="27"/>
                      <a:pt x="5" y="26"/>
                    </a:cubicBezTo>
                    <a:cubicBezTo>
                      <a:pt x="6" y="25"/>
                      <a:pt x="8" y="25"/>
                      <a:pt x="9" y="25"/>
                    </a:cubicBezTo>
                    <a:cubicBezTo>
                      <a:pt x="10" y="24"/>
                      <a:pt x="10" y="23"/>
                      <a:pt x="11" y="23"/>
                    </a:cubicBezTo>
                    <a:cubicBezTo>
                      <a:pt x="12" y="22"/>
                      <a:pt x="14" y="22"/>
                      <a:pt x="15" y="20"/>
                    </a:cubicBezTo>
                    <a:cubicBezTo>
                      <a:pt x="19" y="19"/>
                      <a:pt x="22" y="18"/>
                      <a:pt x="25" y="16"/>
                    </a:cubicBezTo>
                    <a:cubicBezTo>
                      <a:pt x="28" y="14"/>
                      <a:pt x="30" y="13"/>
                      <a:pt x="32" y="11"/>
                    </a:cubicBezTo>
                    <a:cubicBezTo>
                      <a:pt x="34" y="10"/>
                      <a:pt x="36" y="10"/>
                      <a:pt x="39" y="10"/>
                    </a:cubicBezTo>
                    <a:cubicBezTo>
                      <a:pt x="40" y="8"/>
                      <a:pt x="41" y="7"/>
                      <a:pt x="43" y="7"/>
                    </a:cubicBezTo>
                    <a:cubicBezTo>
                      <a:pt x="44" y="5"/>
                      <a:pt x="46" y="4"/>
                      <a:pt x="47" y="3"/>
                    </a:cubicBezTo>
                    <a:cubicBezTo>
                      <a:pt x="50" y="3"/>
                      <a:pt x="54" y="0"/>
                      <a:pt x="57" y="1"/>
                    </a:cubicBezTo>
                    <a:cubicBezTo>
                      <a:pt x="60" y="2"/>
                      <a:pt x="62" y="7"/>
                      <a:pt x="58" y="8"/>
                    </a:cubicBezTo>
                    <a:cubicBezTo>
                      <a:pt x="55" y="9"/>
                      <a:pt x="53" y="12"/>
                      <a:pt x="49" y="13"/>
                    </a:cubicBezTo>
                    <a:cubicBezTo>
                      <a:pt x="48" y="13"/>
                      <a:pt x="48" y="15"/>
                      <a:pt x="48" y="15"/>
                    </a:cubicBezTo>
                    <a:cubicBezTo>
                      <a:pt x="46" y="14"/>
                      <a:pt x="45" y="16"/>
                      <a:pt x="44" y="17"/>
                    </a:cubicBezTo>
                    <a:cubicBezTo>
                      <a:pt x="43" y="17"/>
                      <a:pt x="42" y="17"/>
                      <a:pt x="42" y="17"/>
                    </a:cubicBezTo>
                    <a:cubicBezTo>
                      <a:pt x="40" y="18"/>
                      <a:pt x="39" y="21"/>
                      <a:pt x="40" y="24"/>
                    </a:cubicBezTo>
                    <a:cubicBezTo>
                      <a:pt x="40" y="25"/>
                      <a:pt x="41" y="26"/>
                      <a:pt x="41" y="26"/>
                    </a:cubicBezTo>
                    <a:cubicBezTo>
                      <a:pt x="42" y="29"/>
                      <a:pt x="43" y="32"/>
                      <a:pt x="4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Freeform 21">
                <a:extLst>
                  <a:ext uri="{FF2B5EF4-FFF2-40B4-BE49-F238E27FC236}">
                    <a16:creationId xmlns:a16="http://schemas.microsoft.com/office/drawing/2014/main" xmlns="" id="{958224A3-9A40-464B-9E41-6E729C30C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7" y="2146"/>
                <a:ext cx="129" cy="87"/>
              </a:xfrm>
              <a:custGeom>
                <a:avLst/>
                <a:gdLst>
                  <a:gd name="T0" fmla="*/ 59 w 62"/>
                  <a:gd name="T1" fmla="*/ 34 h 42"/>
                  <a:gd name="T2" fmla="*/ 49 w 62"/>
                  <a:gd name="T3" fmla="*/ 36 h 42"/>
                  <a:gd name="T4" fmla="*/ 44 w 62"/>
                  <a:gd name="T5" fmla="*/ 33 h 42"/>
                  <a:gd name="T6" fmla="*/ 27 w 62"/>
                  <a:gd name="T7" fmla="*/ 22 h 42"/>
                  <a:gd name="T8" fmla="*/ 24 w 62"/>
                  <a:gd name="T9" fmla="*/ 22 h 42"/>
                  <a:gd name="T10" fmla="*/ 20 w 62"/>
                  <a:gd name="T11" fmla="*/ 18 h 42"/>
                  <a:gd name="T12" fmla="*/ 6 w 62"/>
                  <a:gd name="T13" fmla="*/ 11 h 42"/>
                  <a:gd name="T14" fmla="*/ 5 w 62"/>
                  <a:gd name="T15" fmla="*/ 9 h 42"/>
                  <a:gd name="T16" fmla="*/ 1 w 62"/>
                  <a:gd name="T17" fmla="*/ 7 h 42"/>
                  <a:gd name="T18" fmla="*/ 3 w 62"/>
                  <a:gd name="T19" fmla="*/ 2 h 42"/>
                  <a:gd name="T20" fmla="*/ 12 w 62"/>
                  <a:gd name="T21" fmla="*/ 4 h 42"/>
                  <a:gd name="T22" fmla="*/ 16 w 62"/>
                  <a:gd name="T23" fmla="*/ 6 h 42"/>
                  <a:gd name="T24" fmla="*/ 20 w 62"/>
                  <a:gd name="T25" fmla="*/ 9 h 42"/>
                  <a:gd name="T26" fmla="*/ 27 w 62"/>
                  <a:gd name="T27" fmla="*/ 14 h 42"/>
                  <a:gd name="T28" fmla="*/ 40 w 62"/>
                  <a:gd name="T29" fmla="*/ 21 h 42"/>
                  <a:gd name="T30" fmla="*/ 42 w 62"/>
                  <a:gd name="T31" fmla="*/ 23 h 42"/>
                  <a:gd name="T32" fmla="*/ 51 w 62"/>
                  <a:gd name="T33" fmla="*/ 27 h 42"/>
                  <a:gd name="T34" fmla="*/ 59 w 62"/>
                  <a:gd name="T35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42">
                    <a:moveTo>
                      <a:pt x="59" y="34"/>
                    </a:moveTo>
                    <a:cubicBezTo>
                      <a:pt x="62" y="42"/>
                      <a:pt x="50" y="41"/>
                      <a:pt x="49" y="36"/>
                    </a:cubicBezTo>
                    <a:cubicBezTo>
                      <a:pt x="46" y="36"/>
                      <a:pt x="45" y="35"/>
                      <a:pt x="44" y="33"/>
                    </a:cubicBezTo>
                    <a:cubicBezTo>
                      <a:pt x="38" y="30"/>
                      <a:pt x="32" y="26"/>
                      <a:pt x="27" y="22"/>
                    </a:cubicBezTo>
                    <a:cubicBezTo>
                      <a:pt x="25" y="22"/>
                      <a:pt x="25" y="22"/>
                      <a:pt x="24" y="22"/>
                    </a:cubicBezTo>
                    <a:cubicBezTo>
                      <a:pt x="23" y="21"/>
                      <a:pt x="21" y="20"/>
                      <a:pt x="20" y="18"/>
                    </a:cubicBezTo>
                    <a:cubicBezTo>
                      <a:pt x="15" y="17"/>
                      <a:pt x="12" y="12"/>
                      <a:pt x="6" y="11"/>
                    </a:cubicBezTo>
                    <a:cubicBezTo>
                      <a:pt x="6" y="10"/>
                      <a:pt x="6" y="9"/>
                      <a:pt x="5" y="9"/>
                    </a:cubicBezTo>
                    <a:cubicBezTo>
                      <a:pt x="4" y="9"/>
                      <a:pt x="2" y="8"/>
                      <a:pt x="1" y="7"/>
                    </a:cubicBezTo>
                    <a:cubicBezTo>
                      <a:pt x="0" y="5"/>
                      <a:pt x="2" y="3"/>
                      <a:pt x="3" y="2"/>
                    </a:cubicBezTo>
                    <a:cubicBezTo>
                      <a:pt x="7" y="0"/>
                      <a:pt x="9" y="3"/>
                      <a:pt x="12" y="4"/>
                    </a:cubicBezTo>
                    <a:cubicBezTo>
                      <a:pt x="13" y="5"/>
                      <a:pt x="15" y="5"/>
                      <a:pt x="16" y="6"/>
                    </a:cubicBezTo>
                    <a:cubicBezTo>
                      <a:pt x="17" y="7"/>
                      <a:pt x="19" y="9"/>
                      <a:pt x="20" y="9"/>
                    </a:cubicBezTo>
                    <a:cubicBezTo>
                      <a:pt x="23" y="11"/>
                      <a:pt x="26" y="11"/>
                      <a:pt x="27" y="14"/>
                    </a:cubicBezTo>
                    <a:cubicBezTo>
                      <a:pt x="32" y="15"/>
                      <a:pt x="35" y="19"/>
                      <a:pt x="40" y="21"/>
                    </a:cubicBezTo>
                    <a:cubicBezTo>
                      <a:pt x="41" y="21"/>
                      <a:pt x="41" y="22"/>
                      <a:pt x="42" y="23"/>
                    </a:cubicBezTo>
                    <a:cubicBezTo>
                      <a:pt x="45" y="24"/>
                      <a:pt x="48" y="26"/>
                      <a:pt x="51" y="27"/>
                    </a:cubicBezTo>
                    <a:cubicBezTo>
                      <a:pt x="53" y="31"/>
                      <a:pt x="57" y="31"/>
                      <a:pt x="5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Freeform 22">
                <a:extLst>
                  <a:ext uri="{FF2B5EF4-FFF2-40B4-BE49-F238E27FC236}">
                    <a16:creationId xmlns:a16="http://schemas.microsoft.com/office/drawing/2014/main" xmlns="" id="{86C48A97-C87F-4A19-BC99-77080562D0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2160"/>
                <a:ext cx="152" cy="133"/>
              </a:xfrm>
              <a:custGeom>
                <a:avLst/>
                <a:gdLst>
                  <a:gd name="T0" fmla="*/ 72 w 73"/>
                  <a:gd name="T1" fmla="*/ 27 h 64"/>
                  <a:gd name="T2" fmla="*/ 62 w 73"/>
                  <a:gd name="T3" fmla="*/ 22 h 64"/>
                  <a:gd name="T4" fmla="*/ 62 w 73"/>
                  <a:gd name="T5" fmla="*/ 21 h 64"/>
                  <a:gd name="T6" fmla="*/ 55 w 73"/>
                  <a:gd name="T7" fmla="*/ 14 h 64"/>
                  <a:gd name="T8" fmla="*/ 46 w 73"/>
                  <a:gd name="T9" fmla="*/ 16 h 64"/>
                  <a:gd name="T10" fmla="*/ 40 w 73"/>
                  <a:gd name="T11" fmla="*/ 25 h 64"/>
                  <a:gd name="T12" fmla="*/ 41 w 73"/>
                  <a:gd name="T13" fmla="*/ 28 h 64"/>
                  <a:gd name="T14" fmla="*/ 44 w 73"/>
                  <a:gd name="T15" fmla="*/ 41 h 64"/>
                  <a:gd name="T16" fmla="*/ 41 w 73"/>
                  <a:gd name="T17" fmla="*/ 41 h 64"/>
                  <a:gd name="T18" fmla="*/ 32 w 73"/>
                  <a:gd name="T19" fmla="*/ 30 h 64"/>
                  <a:gd name="T20" fmla="*/ 19 w 73"/>
                  <a:gd name="T21" fmla="*/ 35 h 64"/>
                  <a:gd name="T22" fmla="*/ 18 w 73"/>
                  <a:gd name="T23" fmla="*/ 37 h 64"/>
                  <a:gd name="T24" fmla="*/ 14 w 73"/>
                  <a:gd name="T25" fmla="*/ 39 h 64"/>
                  <a:gd name="T26" fmla="*/ 14 w 73"/>
                  <a:gd name="T27" fmla="*/ 43 h 64"/>
                  <a:gd name="T28" fmla="*/ 18 w 73"/>
                  <a:gd name="T29" fmla="*/ 50 h 64"/>
                  <a:gd name="T30" fmla="*/ 23 w 73"/>
                  <a:gd name="T31" fmla="*/ 62 h 64"/>
                  <a:gd name="T32" fmla="*/ 15 w 73"/>
                  <a:gd name="T33" fmla="*/ 60 h 64"/>
                  <a:gd name="T34" fmla="*/ 9 w 73"/>
                  <a:gd name="T35" fmla="*/ 50 h 64"/>
                  <a:gd name="T36" fmla="*/ 2 w 73"/>
                  <a:gd name="T37" fmla="*/ 40 h 64"/>
                  <a:gd name="T38" fmla="*/ 1 w 73"/>
                  <a:gd name="T39" fmla="*/ 36 h 64"/>
                  <a:gd name="T40" fmla="*/ 5 w 73"/>
                  <a:gd name="T41" fmla="*/ 32 h 64"/>
                  <a:gd name="T42" fmla="*/ 6 w 73"/>
                  <a:gd name="T43" fmla="*/ 33 h 64"/>
                  <a:gd name="T44" fmla="*/ 9 w 73"/>
                  <a:gd name="T45" fmla="*/ 29 h 64"/>
                  <a:gd name="T46" fmla="*/ 22 w 73"/>
                  <a:gd name="T47" fmla="*/ 22 h 64"/>
                  <a:gd name="T48" fmla="*/ 22 w 73"/>
                  <a:gd name="T49" fmla="*/ 20 h 64"/>
                  <a:gd name="T50" fmla="*/ 26 w 73"/>
                  <a:gd name="T51" fmla="*/ 19 h 64"/>
                  <a:gd name="T52" fmla="*/ 33 w 73"/>
                  <a:gd name="T53" fmla="*/ 14 h 64"/>
                  <a:gd name="T54" fmla="*/ 36 w 73"/>
                  <a:gd name="T55" fmla="*/ 11 h 64"/>
                  <a:gd name="T56" fmla="*/ 40 w 73"/>
                  <a:gd name="T57" fmla="*/ 9 h 64"/>
                  <a:gd name="T58" fmla="*/ 42 w 73"/>
                  <a:gd name="T59" fmla="*/ 6 h 64"/>
                  <a:gd name="T60" fmla="*/ 46 w 73"/>
                  <a:gd name="T61" fmla="*/ 4 h 64"/>
                  <a:gd name="T62" fmla="*/ 49 w 73"/>
                  <a:gd name="T63" fmla="*/ 1 h 64"/>
                  <a:gd name="T64" fmla="*/ 59 w 73"/>
                  <a:gd name="T65" fmla="*/ 5 h 64"/>
                  <a:gd name="T66" fmla="*/ 60 w 73"/>
                  <a:gd name="T67" fmla="*/ 6 h 64"/>
                  <a:gd name="T68" fmla="*/ 68 w 73"/>
                  <a:gd name="T69" fmla="*/ 17 h 64"/>
                  <a:gd name="T70" fmla="*/ 69 w 73"/>
                  <a:gd name="T71" fmla="*/ 19 h 64"/>
                  <a:gd name="T72" fmla="*/ 72 w 73"/>
                  <a:gd name="T73" fmla="*/ 2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3" h="64">
                    <a:moveTo>
                      <a:pt x="72" y="27"/>
                    </a:moveTo>
                    <a:cubicBezTo>
                      <a:pt x="67" y="30"/>
                      <a:pt x="64" y="25"/>
                      <a:pt x="62" y="22"/>
                    </a:cubicBezTo>
                    <a:cubicBezTo>
                      <a:pt x="62" y="22"/>
                      <a:pt x="62" y="21"/>
                      <a:pt x="62" y="21"/>
                    </a:cubicBezTo>
                    <a:cubicBezTo>
                      <a:pt x="59" y="19"/>
                      <a:pt x="58" y="15"/>
                      <a:pt x="55" y="14"/>
                    </a:cubicBezTo>
                    <a:cubicBezTo>
                      <a:pt x="51" y="12"/>
                      <a:pt x="50" y="16"/>
                      <a:pt x="46" y="16"/>
                    </a:cubicBezTo>
                    <a:cubicBezTo>
                      <a:pt x="44" y="19"/>
                      <a:pt x="39" y="20"/>
                      <a:pt x="40" y="25"/>
                    </a:cubicBezTo>
                    <a:cubicBezTo>
                      <a:pt x="40" y="26"/>
                      <a:pt x="41" y="27"/>
                      <a:pt x="41" y="28"/>
                    </a:cubicBezTo>
                    <a:cubicBezTo>
                      <a:pt x="43" y="33"/>
                      <a:pt x="48" y="36"/>
                      <a:pt x="44" y="41"/>
                    </a:cubicBezTo>
                    <a:cubicBezTo>
                      <a:pt x="43" y="41"/>
                      <a:pt x="42" y="40"/>
                      <a:pt x="41" y="41"/>
                    </a:cubicBezTo>
                    <a:cubicBezTo>
                      <a:pt x="37" y="38"/>
                      <a:pt x="35" y="33"/>
                      <a:pt x="32" y="30"/>
                    </a:cubicBezTo>
                    <a:cubicBezTo>
                      <a:pt x="26" y="30"/>
                      <a:pt x="23" y="32"/>
                      <a:pt x="19" y="35"/>
                    </a:cubicBezTo>
                    <a:cubicBezTo>
                      <a:pt x="19" y="35"/>
                      <a:pt x="18" y="36"/>
                      <a:pt x="18" y="37"/>
                    </a:cubicBezTo>
                    <a:cubicBezTo>
                      <a:pt x="16" y="37"/>
                      <a:pt x="15" y="38"/>
                      <a:pt x="14" y="39"/>
                    </a:cubicBezTo>
                    <a:cubicBezTo>
                      <a:pt x="14" y="41"/>
                      <a:pt x="14" y="42"/>
                      <a:pt x="14" y="43"/>
                    </a:cubicBezTo>
                    <a:cubicBezTo>
                      <a:pt x="15" y="46"/>
                      <a:pt x="17" y="47"/>
                      <a:pt x="18" y="50"/>
                    </a:cubicBezTo>
                    <a:cubicBezTo>
                      <a:pt x="20" y="53"/>
                      <a:pt x="25" y="56"/>
                      <a:pt x="23" y="62"/>
                    </a:cubicBezTo>
                    <a:cubicBezTo>
                      <a:pt x="20" y="64"/>
                      <a:pt x="17" y="61"/>
                      <a:pt x="15" y="60"/>
                    </a:cubicBezTo>
                    <a:cubicBezTo>
                      <a:pt x="14" y="56"/>
                      <a:pt x="9" y="55"/>
                      <a:pt x="9" y="50"/>
                    </a:cubicBezTo>
                    <a:cubicBezTo>
                      <a:pt x="6" y="49"/>
                      <a:pt x="4" y="43"/>
                      <a:pt x="2" y="40"/>
                    </a:cubicBezTo>
                    <a:cubicBezTo>
                      <a:pt x="1" y="39"/>
                      <a:pt x="0" y="38"/>
                      <a:pt x="1" y="36"/>
                    </a:cubicBezTo>
                    <a:cubicBezTo>
                      <a:pt x="1" y="35"/>
                      <a:pt x="4" y="34"/>
                      <a:pt x="5" y="32"/>
                    </a:cubicBezTo>
                    <a:cubicBezTo>
                      <a:pt x="5" y="32"/>
                      <a:pt x="5" y="33"/>
                      <a:pt x="6" y="33"/>
                    </a:cubicBezTo>
                    <a:cubicBezTo>
                      <a:pt x="7" y="31"/>
                      <a:pt x="8" y="31"/>
                      <a:pt x="9" y="29"/>
                    </a:cubicBezTo>
                    <a:cubicBezTo>
                      <a:pt x="15" y="28"/>
                      <a:pt x="17" y="24"/>
                      <a:pt x="22" y="22"/>
                    </a:cubicBezTo>
                    <a:cubicBezTo>
                      <a:pt x="22" y="22"/>
                      <a:pt x="22" y="21"/>
                      <a:pt x="22" y="20"/>
                    </a:cubicBezTo>
                    <a:cubicBezTo>
                      <a:pt x="24" y="20"/>
                      <a:pt x="25" y="18"/>
                      <a:pt x="26" y="19"/>
                    </a:cubicBezTo>
                    <a:cubicBezTo>
                      <a:pt x="28" y="17"/>
                      <a:pt x="30" y="16"/>
                      <a:pt x="33" y="14"/>
                    </a:cubicBezTo>
                    <a:cubicBezTo>
                      <a:pt x="34" y="13"/>
                      <a:pt x="35" y="11"/>
                      <a:pt x="36" y="11"/>
                    </a:cubicBezTo>
                    <a:cubicBezTo>
                      <a:pt x="38" y="10"/>
                      <a:pt x="39" y="10"/>
                      <a:pt x="40" y="9"/>
                    </a:cubicBezTo>
                    <a:cubicBezTo>
                      <a:pt x="41" y="8"/>
                      <a:pt x="41" y="7"/>
                      <a:pt x="42" y="6"/>
                    </a:cubicBezTo>
                    <a:cubicBezTo>
                      <a:pt x="43" y="5"/>
                      <a:pt x="44" y="4"/>
                      <a:pt x="46" y="4"/>
                    </a:cubicBezTo>
                    <a:cubicBezTo>
                      <a:pt x="47" y="3"/>
                      <a:pt x="49" y="2"/>
                      <a:pt x="49" y="1"/>
                    </a:cubicBezTo>
                    <a:cubicBezTo>
                      <a:pt x="54" y="0"/>
                      <a:pt x="58" y="2"/>
                      <a:pt x="59" y="5"/>
                    </a:cubicBezTo>
                    <a:cubicBezTo>
                      <a:pt x="60" y="5"/>
                      <a:pt x="60" y="5"/>
                      <a:pt x="60" y="6"/>
                    </a:cubicBezTo>
                    <a:cubicBezTo>
                      <a:pt x="63" y="9"/>
                      <a:pt x="65" y="14"/>
                      <a:pt x="68" y="17"/>
                    </a:cubicBezTo>
                    <a:cubicBezTo>
                      <a:pt x="68" y="17"/>
                      <a:pt x="69" y="18"/>
                      <a:pt x="69" y="19"/>
                    </a:cubicBezTo>
                    <a:cubicBezTo>
                      <a:pt x="71" y="20"/>
                      <a:pt x="73" y="23"/>
                      <a:pt x="7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Freeform 23">
                <a:extLst>
                  <a:ext uri="{FF2B5EF4-FFF2-40B4-BE49-F238E27FC236}">
                    <a16:creationId xmlns:a16="http://schemas.microsoft.com/office/drawing/2014/main" xmlns="" id="{E27F009D-5B5E-4FCA-9711-4DD15450AE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25" y="2187"/>
                <a:ext cx="200" cy="196"/>
              </a:xfrm>
              <a:custGeom>
                <a:avLst/>
                <a:gdLst>
                  <a:gd name="T0" fmla="*/ 79 w 96"/>
                  <a:gd name="T1" fmla="*/ 57 h 94"/>
                  <a:gd name="T2" fmla="*/ 71 w 96"/>
                  <a:gd name="T3" fmla="*/ 56 h 94"/>
                  <a:gd name="T4" fmla="*/ 68 w 96"/>
                  <a:gd name="T5" fmla="*/ 50 h 94"/>
                  <a:gd name="T6" fmla="*/ 86 w 96"/>
                  <a:gd name="T7" fmla="*/ 44 h 94"/>
                  <a:gd name="T8" fmla="*/ 84 w 96"/>
                  <a:gd name="T9" fmla="*/ 32 h 94"/>
                  <a:gd name="T10" fmla="*/ 76 w 96"/>
                  <a:gd name="T11" fmla="*/ 29 h 94"/>
                  <a:gd name="T12" fmla="*/ 64 w 96"/>
                  <a:gd name="T13" fmla="*/ 31 h 94"/>
                  <a:gd name="T14" fmla="*/ 41 w 96"/>
                  <a:gd name="T15" fmla="*/ 35 h 94"/>
                  <a:gd name="T16" fmla="*/ 43 w 96"/>
                  <a:gd name="T17" fmla="*/ 52 h 94"/>
                  <a:gd name="T18" fmla="*/ 56 w 96"/>
                  <a:gd name="T19" fmla="*/ 68 h 94"/>
                  <a:gd name="T20" fmla="*/ 62 w 96"/>
                  <a:gd name="T21" fmla="*/ 72 h 94"/>
                  <a:gd name="T22" fmla="*/ 58 w 96"/>
                  <a:gd name="T23" fmla="*/ 80 h 94"/>
                  <a:gd name="T24" fmla="*/ 52 w 96"/>
                  <a:gd name="T25" fmla="*/ 76 h 94"/>
                  <a:gd name="T26" fmla="*/ 45 w 96"/>
                  <a:gd name="T27" fmla="*/ 71 h 94"/>
                  <a:gd name="T28" fmla="*/ 33 w 96"/>
                  <a:gd name="T29" fmla="*/ 67 h 94"/>
                  <a:gd name="T30" fmla="*/ 36 w 96"/>
                  <a:gd name="T31" fmla="*/ 75 h 94"/>
                  <a:gd name="T32" fmla="*/ 42 w 96"/>
                  <a:gd name="T33" fmla="*/ 83 h 94"/>
                  <a:gd name="T34" fmla="*/ 42 w 96"/>
                  <a:gd name="T35" fmla="*/ 94 h 94"/>
                  <a:gd name="T36" fmla="*/ 35 w 96"/>
                  <a:gd name="T37" fmla="*/ 91 h 94"/>
                  <a:gd name="T38" fmla="*/ 33 w 96"/>
                  <a:gd name="T39" fmla="*/ 88 h 94"/>
                  <a:gd name="T40" fmla="*/ 29 w 96"/>
                  <a:gd name="T41" fmla="*/ 82 h 94"/>
                  <a:gd name="T42" fmla="*/ 26 w 96"/>
                  <a:gd name="T43" fmla="*/ 79 h 94"/>
                  <a:gd name="T44" fmla="*/ 19 w 96"/>
                  <a:gd name="T45" fmla="*/ 71 h 94"/>
                  <a:gd name="T46" fmla="*/ 5 w 96"/>
                  <a:gd name="T47" fmla="*/ 52 h 94"/>
                  <a:gd name="T48" fmla="*/ 0 w 96"/>
                  <a:gd name="T49" fmla="*/ 46 h 94"/>
                  <a:gd name="T50" fmla="*/ 27 w 96"/>
                  <a:gd name="T51" fmla="*/ 30 h 94"/>
                  <a:gd name="T52" fmla="*/ 33 w 96"/>
                  <a:gd name="T53" fmla="*/ 31 h 94"/>
                  <a:gd name="T54" fmla="*/ 35 w 96"/>
                  <a:gd name="T55" fmla="*/ 25 h 94"/>
                  <a:gd name="T56" fmla="*/ 41 w 96"/>
                  <a:gd name="T57" fmla="*/ 3 h 94"/>
                  <a:gd name="T58" fmla="*/ 55 w 96"/>
                  <a:gd name="T59" fmla="*/ 1 h 94"/>
                  <a:gd name="T60" fmla="*/ 58 w 96"/>
                  <a:gd name="T61" fmla="*/ 8 h 94"/>
                  <a:gd name="T62" fmla="*/ 43 w 96"/>
                  <a:gd name="T63" fmla="*/ 13 h 94"/>
                  <a:gd name="T64" fmla="*/ 46 w 96"/>
                  <a:gd name="T65" fmla="*/ 24 h 94"/>
                  <a:gd name="T66" fmla="*/ 55 w 96"/>
                  <a:gd name="T67" fmla="*/ 25 h 94"/>
                  <a:gd name="T68" fmla="*/ 70 w 96"/>
                  <a:gd name="T69" fmla="*/ 21 h 94"/>
                  <a:gd name="T70" fmla="*/ 74 w 96"/>
                  <a:gd name="T71" fmla="*/ 20 h 94"/>
                  <a:gd name="T72" fmla="*/ 81 w 96"/>
                  <a:gd name="T73" fmla="*/ 21 h 94"/>
                  <a:gd name="T74" fmla="*/ 91 w 96"/>
                  <a:gd name="T75" fmla="*/ 26 h 94"/>
                  <a:gd name="T76" fmla="*/ 94 w 96"/>
                  <a:gd name="T77" fmla="*/ 30 h 94"/>
                  <a:gd name="T78" fmla="*/ 95 w 96"/>
                  <a:gd name="T79" fmla="*/ 37 h 94"/>
                  <a:gd name="T80" fmla="*/ 95 w 96"/>
                  <a:gd name="T81" fmla="*/ 43 h 94"/>
                  <a:gd name="T82" fmla="*/ 94 w 96"/>
                  <a:gd name="T83" fmla="*/ 46 h 94"/>
                  <a:gd name="T84" fmla="*/ 22 w 96"/>
                  <a:gd name="T85" fmla="*/ 57 h 94"/>
                  <a:gd name="T86" fmla="*/ 31 w 96"/>
                  <a:gd name="T87" fmla="*/ 55 h 94"/>
                  <a:gd name="T88" fmla="*/ 34 w 96"/>
                  <a:gd name="T89" fmla="*/ 47 h 94"/>
                  <a:gd name="T90" fmla="*/ 27 w 96"/>
                  <a:gd name="T91" fmla="*/ 39 h 94"/>
                  <a:gd name="T92" fmla="*/ 15 w 96"/>
                  <a:gd name="T93" fmla="*/ 48 h 94"/>
                  <a:gd name="T94" fmla="*/ 16 w 96"/>
                  <a:gd name="T95" fmla="*/ 5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6" h="94">
                    <a:moveTo>
                      <a:pt x="91" y="53"/>
                    </a:moveTo>
                    <a:cubicBezTo>
                      <a:pt x="88" y="54"/>
                      <a:pt x="85" y="57"/>
                      <a:pt x="79" y="57"/>
                    </a:cubicBezTo>
                    <a:cubicBezTo>
                      <a:pt x="79" y="57"/>
                      <a:pt x="77" y="56"/>
                      <a:pt x="76" y="56"/>
                    </a:cubicBezTo>
                    <a:cubicBezTo>
                      <a:pt x="74" y="56"/>
                      <a:pt x="72" y="57"/>
                      <a:pt x="71" y="56"/>
                    </a:cubicBezTo>
                    <a:cubicBezTo>
                      <a:pt x="70" y="56"/>
                      <a:pt x="68" y="54"/>
                      <a:pt x="68" y="53"/>
                    </a:cubicBezTo>
                    <a:cubicBezTo>
                      <a:pt x="67" y="52"/>
                      <a:pt x="68" y="51"/>
                      <a:pt x="68" y="50"/>
                    </a:cubicBezTo>
                    <a:cubicBezTo>
                      <a:pt x="70" y="48"/>
                      <a:pt x="73" y="49"/>
                      <a:pt x="76" y="49"/>
                    </a:cubicBezTo>
                    <a:cubicBezTo>
                      <a:pt x="80" y="48"/>
                      <a:pt x="83" y="46"/>
                      <a:pt x="86" y="44"/>
                    </a:cubicBezTo>
                    <a:cubicBezTo>
                      <a:pt x="86" y="43"/>
                      <a:pt x="86" y="42"/>
                      <a:pt x="85" y="42"/>
                    </a:cubicBezTo>
                    <a:cubicBezTo>
                      <a:pt x="87" y="39"/>
                      <a:pt x="86" y="35"/>
                      <a:pt x="84" y="32"/>
                    </a:cubicBezTo>
                    <a:cubicBezTo>
                      <a:pt x="82" y="31"/>
                      <a:pt x="81" y="29"/>
                      <a:pt x="79" y="29"/>
                    </a:cubicBezTo>
                    <a:cubicBezTo>
                      <a:pt x="78" y="29"/>
                      <a:pt x="77" y="29"/>
                      <a:pt x="76" y="29"/>
                    </a:cubicBezTo>
                    <a:cubicBezTo>
                      <a:pt x="75" y="29"/>
                      <a:pt x="74" y="29"/>
                      <a:pt x="73" y="29"/>
                    </a:cubicBezTo>
                    <a:cubicBezTo>
                      <a:pt x="70" y="29"/>
                      <a:pt x="67" y="31"/>
                      <a:pt x="64" y="31"/>
                    </a:cubicBezTo>
                    <a:cubicBezTo>
                      <a:pt x="61" y="34"/>
                      <a:pt x="56" y="34"/>
                      <a:pt x="53" y="36"/>
                    </a:cubicBezTo>
                    <a:cubicBezTo>
                      <a:pt x="48" y="36"/>
                      <a:pt x="45" y="34"/>
                      <a:pt x="41" y="35"/>
                    </a:cubicBezTo>
                    <a:cubicBezTo>
                      <a:pt x="40" y="37"/>
                      <a:pt x="42" y="41"/>
                      <a:pt x="44" y="43"/>
                    </a:cubicBezTo>
                    <a:cubicBezTo>
                      <a:pt x="42" y="45"/>
                      <a:pt x="45" y="50"/>
                      <a:pt x="43" y="52"/>
                    </a:cubicBezTo>
                    <a:cubicBezTo>
                      <a:pt x="44" y="55"/>
                      <a:pt x="44" y="58"/>
                      <a:pt x="46" y="60"/>
                    </a:cubicBezTo>
                    <a:cubicBezTo>
                      <a:pt x="49" y="63"/>
                      <a:pt x="54" y="64"/>
                      <a:pt x="56" y="68"/>
                    </a:cubicBezTo>
                    <a:cubicBezTo>
                      <a:pt x="59" y="68"/>
                      <a:pt x="59" y="70"/>
                      <a:pt x="60" y="71"/>
                    </a:cubicBezTo>
                    <a:cubicBezTo>
                      <a:pt x="61" y="72"/>
                      <a:pt x="62" y="72"/>
                      <a:pt x="62" y="72"/>
                    </a:cubicBezTo>
                    <a:cubicBezTo>
                      <a:pt x="63" y="73"/>
                      <a:pt x="65" y="75"/>
                      <a:pt x="65" y="75"/>
                    </a:cubicBezTo>
                    <a:cubicBezTo>
                      <a:pt x="65" y="78"/>
                      <a:pt x="61" y="81"/>
                      <a:pt x="58" y="80"/>
                    </a:cubicBezTo>
                    <a:cubicBezTo>
                      <a:pt x="58" y="80"/>
                      <a:pt x="58" y="79"/>
                      <a:pt x="57" y="78"/>
                    </a:cubicBezTo>
                    <a:cubicBezTo>
                      <a:pt x="56" y="78"/>
                      <a:pt x="54" y="77"/>
                      <a:pt x="52" y="76"/>
                    </a:cubicBezTo>
                    <a:cubicBezTo>
                      <a:pt x="50" y="75"/>
                      <a:pt x="48" y="73"/>
                      <a:pt x="46" y="71"/>
                    </a:cubicBezTo>
                    <a:cubicBezTo>
                      <a:pt x="46" y="71"/>
                      <a:pt x="45" y="71"/>
                      <a:pt x="45" y="71"/>
                    </a:cubicBezTo>
                    <a:cubicBezTo>
                      <a:pt x="43" y="69"/>
                      <a:pt x="40" y="68"/>
                      <a:pt x="38" y="66"/>
                    </a:cubicBezTo>
                    <a:cubicBezTo>
                      <a:pt x="35" y="65"/>
                      <a:pt x="33" y="65"/>
                      <a:pt x="33" y="67"/>
                    </a:cubicBezTo>
                    <a:cubicBezTo>
                      <a:pt x="32" y="69"/>
                      <a:pt x="34" y="70"/>
                      <a:pt x="33" y="72"/>
                    </a:cubicBezTo>
                    <a:cubicBezTo>
                      <a:pt x="34" y="73"/>
                      <a:pt x="35" y="74"/>
                      <a:pt x="36" y="75"/>
                    </a:cubicBezTo>
                    <a:cubicBezTo>
                      <a:pt x="36" y="76"/>
                      <a:pt x="37" y="76"/>
                      <a:pt x="37" y="77"/>
                    </a:cubicBezTo>
                    <a:cubicBezTo>
                      <a:pt x="38" y="79"/>
                      <a:pt x="40" y="81"/>
                      <a:pt x="42" y="83"/>
                    </a:cubicBezTo>
                    <a:cubicBezTo>
                      <a:pt x="43" y="85"/>
                      <a:pt x="46" y="88"/>
                      <a:pt x="46" y="90"/>
                    </a:cubicBezTo>
                    <a:cubicBezTo>
                      <a:pt x="45" y="92"/>
                      <a:pt x="43" y="92"/>
                      <a:pt x="42" y="94"/>
                    </a:cubicBezTo>
                    <a:cubicBezTo>
                      <a:pt x="40" y="94"/>
                      <a:pt x="40" y="94"/>
                      <a:pt x="38" y="94"/>
                    </a:cubicBezTo>
                    <a:cubicBezTo>
                      <a:pt x="37" y="93"/>
                      <a:pt x="36" y="92"/>
                      <a:pt x="35" y="91"/>
                    </a:cubicBezTo>
                    <a:cubicBezTo>
                      <a:pt x="35" y="90"/>
                      <a:pt x="34" y="90"/>
                      <a:pt x="33" y="90"/>
                    </a:cubicBezTo>
                    <a:cubicBezTo>
                      <a:pt x="33" y="89"/>
                      <a:pt x="33" y="88"/>
                      <a:pt x="33" y="88"/>
                    </a:cubicBezTo>
                    <a:cubicBezTo>
                      <a:pt x="32" y="87"/>
                      <a:pt x="31" y="86"/>
                      <a:pt x="30" y="85"/>
                    </a:cubicBezTo>
                    <a:cubicBezTo>
                      <a:pt x="29" y="84"/>
                      <a:pt x="29" y="83"/>
                      <a:pt x="29" y="82"/>
                    </a:cubicBezTo>
                    <a:cubicBezTo>
                      <a:pt x="28" y="81"/>
                      <a:pt x="27" y="81"/>
                      <a:pt x="27" y="80"/>
                    </a:cubicBezTo>
                    <a:cubicBezTo>
                      <a:pt x="26" y="80"/>
                      <a:pt x="27" y="79"/>
                      <a:pt x="26" y="79"/>
                    </a:cubicBezTo>
                    <a:cubicBezTo>
                      <a:pt x="25" y="77"/>
                      <a:pt x="22" y="75"/>
                      <a:pt x="22" y="72"/>
                    </a:cubicBezTo>
                    <a:cubicBezTo>
                      <a:pt x="21" y="72"/>
                      <a:pt x="20" y="71"/>
                      <a:pt x="19" y="71"/>
                    </a:cubicBezTo>
                    <a:cubicBezTo>
                      <a:pt x="19" y="67"/>
                      <a:pt x="15" y="67"/>
                      <a:pt x="15" y="63"/>
                    </a:cubicBezTo>
                    <a:cubicBezTo>
                      <a:pt x="11" y="61"/>
                      <a:pt x="9" y="55"/>
                      <a:pt x="5" y="52"/>
                    </a:cubicBezTo>
                    <a:cubicBezTo>
                      <a:pt x="5" y="52"/>
                      <a:pt x="5" y="51"/>
                      <a:pt x="5" y="51"/>
                    </a:cubicBezTo>
                    <a:cubicBezTo>
                      <a:pt x="3" y="50"/>
                      <a:pt x="2" y="47"/>
                      <a:pt x="0" y="46"/>
                    </a:cubicBezTo>
                    <a:cubicBezTo>
                      <a:pt x="1" y="42"/>
                      <a:pt x="4" y="38"/>
                      <a:pt x="8" y="37"/>
                    </a:cubicBezTo>
                    <a:cubicBezTo>
                      <a:pt x="12" y="32"/>
                      <a:pt x="18" y="29"/>
                      <a:pt x="27" y="30"/>
                    </a:cubicBezTo>
                    <a:cubicBezTo>
                      <a:pt x="29" y="30"/>
                      <a:pt x="30" y="30"/>
                      <a:pt x="32" y="31"/>
                    </a:cubicBezTo>
                    <a:cubicBezTo>
                      <a:pt x="32" y="31"/>
                      <a:pt x="33" y="30"/>
                      <a:pt x="33" y="31"/>
                    </a:cubicBezTo>
                    <a:cubicBezTo>
                      <a:pt x="35" y="31"/>
                      <a:pt x="37" y="33"/>
                      <a:pt x="38" y="31"/>
                    </a:cubicBezTo>
                    <a:cubicBezTo>
                      <a:pt x="39" y="29"/>
                      <a:pt x="35" y="26"/>
                      <a:pt x="35" y="25"/>
                    </a:cubicBezTo>
                    <a:cubicBezTo>
                      <a:pt x="35" y="22"/>
                      <a:pt x="34" y="21"/>
                      <a:pt x="33" y="20"/>
                    </a:cubicBezTo>
                    <a:cubicBezTo>
                      <a:pt x="32" y="13"/>
                      <a:pt x="36" y="6"/>
                      <a:pt x="41" y="3"/>
                    </a:cubicBezTo>
                    <a:cubicBezTo>
                      <a:pt x="42" y="3"/>
                      <a:pt x="43" y="3"/>
                      <a:pt x="44" y="2"/>
                    </a:cubicBezTo>
                    <a:cubicBezTo>
                      <a:pt x="47" y="1"/>
                      <a:pt x="51" y="0"/>
                      <a:pt x="55" y="1"/>
                    </a:cubicBezTo>
                    <a:cubicBezTo>
                      <a:pt x="56" y="1"/>
                      <a:pt x="60" y="3"/>
                      <a:pt x="60" y="4"/>
                    </a:cubicBezTo>
                    <a:cubicBezTo>
                      <a:pt x="60" y="5"/>
                      <a:pt x="59" y="7"/>
                      <a:pt x="58" y="8"/>
                    </a:cubicBezTo>
                    <a:cubicBezTo>
                      <a:pt x="56" y="10"/>
                      <a:pt x="51" y="9"/>
                      <a:pt x="48" y="9"/>
                    </a:cubicBezTo>
                    <a:cubicBezTo>
                      <a:pt x="46" y="9"/>
                      <a:pt x="43" y="12"/>
                      <a:pt x="43" y="13"/>
                    </a:cubicBezTo>
                    <a:cubicBezTo>
                      <a:pt x="43" y="14"/>
                      <a:pt x="43" y="16"/>
                      <a:pt x="43" y="18"/>
                    </a:cubicBezTo>
                    <a:cubicBezTo>
                      <a:pt x="43" y="22"/>
                      <a:pt x="44" y="22"/>
                      <a:pt x="46" y="24"/>
                    </a:cubicBezTo>
                    <a:cubicBezTo>
                      <a:pt x="48" y="25"/>
                      <a:pt x="48" y="26"/>
                      <a:pt x="51" y="25"/>
                    </a:cubicBezTo>
                    <a:cubicBezTo>
                      <a:pt x="52" y="25"/>
                      <a:pt x="54" y="25"/>
                      <a:pt x="55" y="25"/>
                    </a:cubicBezTo>
                    <a:cubicBezTo>
                      <a:pt x="56" y="25"/>
                      <a:pt x="56" y="24"/>
                      <a:pt x="57" y="24"/>
                    </a:cubicBezTo>
                    <a:cubicBezTo>
                      <a:pt x="61" y="23"/>
                      <a:pt x="66" y="22"/>
                      <a:pt x="70" y="21"/>
                    </a:cubicBezTo>
                    <a:cubicBezTo>
                      <a:pt x="70" y="21"/>
                      <a:pt x="71" y="21"/>
                      <a:pt x="72" y="20"/>
                    </a:cubicBezTo>
                    <a:cubicBezTo>
                      <a:pt x="72" y="20"/>
                      <a:pt x="73" y="20"/>
                      <a:pt x="74" y="20"/>
                    </a:cubicBezTo>
                    <a:cubicBezTo>
                      <a:pt x="75" y="20"/>
                      <a:pt x="76" y="19"/>
                      <a:pt x="76" y="19"/>
                    </a:cubicBezTo>
                    <a:cubicBezTo>
                      <a:pt x="78" y="19"/>
                      <a:pt x="79" y="20"/>
                      <a:pt x="81" y="21"/>
                    </a:cubicBezTo>
                    <a:cubicBezTo>
                      <a:pt x="84" y="21"/>
                      <a:pt x="86" y="21"/>
                      <a:pt x="88" y="22"/>
                    </a:cubicBezTo>
                    <a:cubicBezTo>
                      <a:pt x="88" y="23"/>
                      <a:pt x="91" y="26"/>
                      <a:pt x="91" y="26"/>
                    </a:cubicBezTo>
                    <a:cubicBezTo>
                      <a:pt x="91" y="27"/>
                      <a:pt x="91" y="28"/>
                      <a:pt x="92" y="28"/>
                    </a:cubicBezTo>
                    <a:cubicBezTo>
                      <a:pt x="92" y="29"/>
                      <a:pt x="94" y="30"/>
                      <a:pt x="94" y="30"/>
                    </a:cubicBezTo>
                    <a:cubicBezTo>
                      <a:pt x="95" y="31"/>
                      <a:pt x="95" y="33"/>
                      <a:pt x="96" y="35"/>
                    </a:cubicBezTo>
                    <a:cubicBezTo>
                      <a:pt x="96" y="35"/>
                      <a:pt x="95" y="36"/>
                      <a:pt x="95" y="37"/>
                    </a:cubicBezTo>
                    <a:cubicBezTo>
                      <a:pt x="95" y="37"/>
                      <a:pt x="96" y="38"/>
                      <a:pt x="96" y="39"/>
                    </a:cubicBezTo>
                    <a:cubicBezTo>
                      <a:pt x="96" y="40"/>
                      <a:pt x="95" y="41"/>
                      <a:pt x="95" y="43"/>
                    </a:cubicBezTo>
                    <a:cubicBezTo>
                      <a:pt x="95" y="43"/>
                      <a:pt x="95" y="44"/>
                      <a:pt x="95" y="45"/>
                    </a:cubicBezTo>
                    <a:cubicBezTo>
                      <a:pt x="95" y="45"/>
                      <a:pt x="94" y="46"/>
                      <a:pt x="94" y="46"/>
                    </a:cubicBezTo>
                    <a:cubicBezTo>
                      <a:pt x="93" y="49"/>
                      <a:pt x="93" y="51"/>
                      <a:pt x="91" y="53"/>
                    </a:cubicBezTo>
                    <a:close/>
                    <a:moveTo>
                      <a:pt x="22" y="57"/>
                    </a:moveTo>
                    <a:cubicBezTo>
                      <a:pt x="23" y="58"/>
                      <a:pt x="25" y="59"/>
                      <a:pt x="26" y="59"/>
                    </a:cubicBezTo>
                    <a:cubicBezTo>
                      <a:pt x="27" y="59"/>
                      <a:pt x="30" y="56"/>
                      <a:pt x="31" y="55"/>
                    </a:cubicBezTo>
                    <a:cubicBezTo>
                      <a:pt x="32" y="53"/>
                      <a:pt x="32" y="51"/>
                      <a:pt x="33" y="51"/>
                    </a:cubicBezTo>
                    <a:cubicBezTo>
                      <a:pt x="33" y="49"/>
                      <a:pt x="33" y="48"/>
                      <a:pt x="34" y="47"/>
                    </a:cubicBezTo>
                    <a:cubicBezTo>
                      <a:pt x="33" y="45"/>
                      <a:pt x="32" y="45"/>
                      <a:pt x="32" y="43"/>
                    </a:cubicBezTo>
                    <a:cubicBezTo>
                      <a:pt x="30" y="42"/>
                      <a:pt x="29" y="40"/>
                      <a:pt x="27" y="39"/>
                    </a:cubicBezTo>
                    <a:cubicBezTo>
                      <a:pt x="22" y="36"/>
                      <a:pt x="18" y="39"/>
                      <a:pt x="15" y="41"/>
                    </a:cubicBezTo>
                    <a:cubicBezTo>
                      <a:pt x="14" y="43"/>
                      <a:pt x="14" y="46"/>
                      <a:pt x="15" y="48"/>
                    </a:cubicBezTo>
                    <a:cubicBezTo>
                      <a:pt x="15" y="48"/>
                      <a:pt x="16" y="48"/>
                      <a:pt x="17" y="49"/>
                    </a:cubicBezTo>
                    <a:cubicBezTo>
                      <a:pt x="17" y="50"/>
                      <a:pt x="16" y="50"/>
                      <a:pt x="16" y="51"/>
                    </a:cubicBezTo>
                    <a:cubicBezTo>
                      <a:pt x="18" y="53"/>
                      <a:pt x="21" y="54"/>
                      <a:pt x="2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" name="Freeform 24">
                <a:extLst>
                  <a:ext uri="{FF2B5EF4-FFF2-40B4-BE49-F238E27FC236}">
                    <a16:creationId xmlns:a16="http://schemas.microsoft.com/office/drawing/2014/main" xmlns="" id="{CED6F84C-439E-4F26-9067-7F409222AE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" y="2189"/>
                <a:ext cx="43" cy="98"/>
              </a:xfrm>
              <a:custGeom>
                <a:avLst/>
                <a:gdLst>
                  <a:gd name="T0" fmla="*/ 18 w 21"/>
                  <a:gd name="T1" fmla="*/ 1 h 47"/>
                  <a:gd name="T2" fmla="*/ 19 w 21"/>
                  <a:gd name="T3" fmla="*/ 8 h 47"/>
                  <a:gd name="T4" fmla="*/ 19 w 21"/>
                  <a:gd name="T5" fmla="*/ 14 h 47"/>
                  <a:gd name="T6" fmla="*/ 19 w 21"/>
                  <a:gd name="T7" fmla="*/ 35 h 47"/>
                  <a:gd name="T8" fmla="*/ 17 w 21"/>
                  <a:gd name="T9" fmla="*/ 39 h 47"/>
                  <a:gd name="T10" fmla="*/ 18 w 21"/>
                  <a:gd name="T11" fmla="*/ 41 h 47"/>
                  <a:gd name="T12" fmla="*/ 10 w 21"/>
                  <a:gd name="T13" fmla="*/ 42 h 47"/>
                  <a:gd name="T14" fmla="*/ 11 w 21"/>
                  <a:gd name="T15" fmla="*/ 36 h 47"/>
                  <a:gd name="T16" fmla="*/ 11 w 21"/>
                  <a:gd name="T17" fmla="*/ 30 h 47"/>
                  <a:gd name="T18" fmla="*/ 12 w 21"/>
                  <a:gd name="T19" fmla="*/ 28 h 47"/>
                  <a:gd name="T20" fmla="*/ 11 w 21"/>
                  <a:gd name="T21" fmla="*/ 26 h 47"/>
                  <a:gd name="T22" fmla="*/ 12 w 21"/>
                  <a:gd name="T23" fmla="*/ 23 h 47"/>
                  <a:gd name="T24" fmla="*/ 12 w 21"/>
                  <a:gd name="T25" fmla="*/ 8 h 47"/>
                  <a:gd name="T26" fmla="*/ 0 w 21"/>
                  <a:gd name="T27" fmla="*/ 10 h 47"/>
                  <a:gd name="T28" fmla="*/ 5 w 21"/>
                  <a:gd name="T29" fmla="*/ 6 h 47"/>
                  <a:gd name="T30" fmla="*/ 11 w 21"/>
                  <a:gd name="T31" fmla="*/ 4 h 47"/>
                  <a:gd name="T32" fmla="*/ 18 w 21"/>
                  <a:gd name="T33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47">
                    <a:moveTo>
                      <a:pt x="18" y="1"/>
                    </a:moveTo>
                    <a:cubicBezTo>
                      <a:pt x="19" y="3"/>
                      <a:pt x="21" y="6"/>
                      <a:pt x="19" y="8"/>
                    </a:cubicBezTo>
                    <a:cubicBezTo>
                      <a:pt x="20" y="10"/>
                      <a:pt x="19" y="12"/>
                      <a:pt x="19" y="14"/>
                    </a:cubicBezTo>
                    <a:cubicBezTo>
                      <a:pt x="18" y="21"/>
                      <a:pt x="20" y="29"/>
                      <a:pt x="19" y="35"/>
                    </a:cubicBezTo>
                    <a:cubicBezTo>
                      <a:pt x="18" y="36"/>
                      <a:pt x="17" y="37"/>
                      <a:pt x="17" y="39"/>
                    </a:cubicBezTo>
                    <a:cubicBezTo>
                      <a:pt x="17" y="39"/>
                      <a:pt x="18" y="40"/>
                      <a:pt x="18" y="41"/>
                    </a:cubicBezTo>
                    <a:cubicBezTo>
                      <a:pt x="17" y="44"/>
                      <a:pt x="11" y="47"/>
                      <a:pt x="10" y="42"/>
                    </a:cubicBezTo>
                    <a:cubicBezTo>
                      <a:pt x="10" y="40"/>
                      <a:pt x="11" y="38"/>
                      <a:pt x="11" y="36"/>
                    </a:cubicBezTo>
                    <a:cubicBezTo>
                      <a:pt x="11" y="34"/>
                      <a:pt x="11" y="32"/>
                      <a:pt x="11" y="30"/>
                    </a:cubicBezTo>
                    <a:cubicBezTo>
                      <a:pt x="11" y="29"/>
                      <a:pt x="11" y="29"/>
                      <a:pt x="12" y="28"/>
                    </a:cubicBezTo>
                    <a:cubicBezTo>
                      <a:pt x="12" y="27"/>
                      <a:pt x="11" y="27"/>
                      <a:pt x="11" y="26"/>
                    </a:cubicBezTo>
                    <a:cubicBezTo>
                      <a:pt x="11" y="25"/>
                      <a:pt x="12" y="24"/>
                      <a:pt x="12" y="23"/>
                    </a:cubicBezTo>
                    <a:cubicBezTo>
                      <a:pt x="13" y="18"/>
                      <a:pt x="12" y="12"/>
                      <a:pt x="12" y="8"/>
                    </a:cubicBezTo>
                    <a:cubicBezTo>
                      <a:pt x="7" y="7"/>
                      <a:pt x="5" y="11"/>
                      <a:pt x="0" y="10"/>
                    </a:cubicBezTo>
                    <a:cubicBezTo>
                      <a:pt x="1" y="8"/>
                      <a:pt x="5" y="8"/>
                      <a:pt x="5" y="6"/>
                    </a:cubicBezTo>
                    <a:cubicBezTo>
                      <a:pt x="8" y="6"/>
                      <a:pt x="8" y="4"/>
                      <a:pt x="11" y="4"/>
                    </a:cubicBezTo>
                    <a:cubicBezTo>
                      <a:pt x="12" y="2"/>
                      <a:pt x="14" y="0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" name="Freeform 25">
                <a:extLst>
                  <a:ext uri="{FF2B5EF4-FFF2-40B4-BE49-F238E27FC236}">
                    <a16:creationId xmlns:a16="http://schemas.microsoft.com/office/drawing/2014/main" xmlns="" id="{7F410C38-1FC3-4404-948E-5C20A2DADB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" y="2208"/>
                <a:ext cx="58" cy="85"/>
              </a:xfrm>
              <a:custGeom>
                <a:avLst/>
                <a:gdLst>
                  <a:gd name="T0" fmla="*/ 27 w 28"/>
                  <a:gd name="T1" fmla="*/ 4 h 41"/>
                  <a:gd name="T2" fmla="*/ 25 w 28"/>
                  <a:gd name="T3" fmla="*/ 11 h 41"/>
                  <a:gd name="T4" fmla="*/ 21 w 28"/>
                  <a:gd name="T5" fmla="*/ 17 h 41"/>
                  <a:gd name="T6" fmla="*/ 15 w 28"/>
                  <a:gd name="T7" fmla="*/ 34 h 41"/>
                  <a:gd name="T8" fmla="*/ 18 w 28"/>
                  <a:gd name="T9" fmla="*/ 40 h 41"/>
                  <a:gd name="T10" fmla="*/ 16 w 28"/>
                  <a:gd name="T11" fmla="*/ 39 h 41"/>
                  <a:gd name="T12" fmla="*/ 11 w 28"/>
                  <a:gd name="T13" fmla="*/ 37 h 41"/>
                  <a:gd name="T14" fmla="*/ 7 w 28"/>
                  <a:gd name="T15" fmla="*/ 37 h 41"/>
                  <a:gd name="T16" fmla="*/ 0 w 28"/>
                  <a:gd name="T17" fmla="*/ 31 h 41"/>
                  <a:gd name="T18" fmla="*/ 5 w 28"/>
                  <a:gd name="T19" fmla="*/ 30 h 41"/>
                  <a:gd name="T20" fmla="*/ 9 w 28"/>
                  <a:gd name="T21" fmla="*/ 27 h 41"/>
                  <a:gd name="T22" fmla="*/ 9 w 28"/>
                  <a:gd name="T23" fmla="*/ 24 h 41"/>
                  <a:gd name="T24" fmla="*/ 11 w 28"/>
                  <a:gd name="T25" fmla="*/ 22 h 41"/>
                  <a:gd name="T26" fmla="*/ 14 w 28"/>
                  <a:gd name="T27" fmla="*/ 16 h 41"/>
                  <a:gd name="T28" fmla="*/ 18 w 28"/>
                  <a:gd name="T29" fmla="*/ 7 h 41"/>
                  <a:gd name="T30" fmla="*/ 17 w 28"/>
                  <a:gd name="T31" fmla="*/ 2 h 41"/>
                  <a:gd name="T32" fmla="*/ 27 w 28"/>
                  <a:gd name="T33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41">
                    <a:moveTo>
                      <a:pt x="27" y="4"/>
                    </a:moveTo>
                    <a:cubicBezTo>
                      <a:pt x="28" y="7"/>
                      <a:pt x="26" y="9"/>
                      <a:pt x="25" y="11"/>
                    </a:cubicBezTo>
                    <a:cubicBezTo>
                      <a:pt x="24" y="14"/>
                      <a:pt x="23" y="16"/>
                      <a:pt x="21" y="17"/>
                    </a:cubicBezTo>
                    <a:cubicBezTo>
                      <a:pt x="21" y="23"/>
                      <a:pt x="14" y="27"/>
                      <a:pt x="15" y="34"/>
                    </a:cubicBezTo>
                    <a:cubicBezTo>
                      <a:pt x="16" y="37"/>
                      <a:pt x="19" y="37"/>
                      <a:pt x="18" y="40"/>
                    </a:cubicBezTo>
                    <a:cubicBezTo>
                      <a:pt x="17" y="41"/>
                      <a:pt x="17" y="39"/>
                      <a:pt x="16" y="39"/>
                    </a:cubicBezTo>
                    <a:cubicBezTo>
                      <a:pt x="14" y="39"/>
                      <a:pt x="12" y="38"/>
                      <a:pt x="11" y="37"/>
                    </a:cubicBezTo>
                    <a:cubicBezTo>
                      <a:pt x="10" y="37"/>
                      <a:pt x="8" y="37"/>
                      <a:pt x="7" y="37"/>
                    </a:cubicBezTo>
                    <a:cubicBezTo>
                      <a:pt x="5" y="36"/>
                      <a:pt x="2" y="33"/>
                      <a:pt x="0" y="31"/>
                    </a:cubicBezTo>
                    <a:cubicBezTo>
                      <a:pt x="0" y="29"/>
                      <a:pt x="3" y="30"/>
                      <a:pt x="5" y="30"/>
                    </a:cubicBezTo>
                    <a:cubicBezTo>
                      <a:pt x="7" y="30"/>
                      <a:pt x="8" y="28"/>
                      <a:pt x="9" y="27"/>
                    </a:cubicBezTo>
                    <a:cubicBezTo>
                      <a:pt x="9" y="26"/>
                      <a:pt x="9" y="25"/>
                      <a:pt x="9" y="24"/>
                    </a:cubicBezTo>
                    <a:cubicBezTo>
                      <a:pt x="10" y="23"/>
                      <a:pt x="10" y="23"/>
                      <a:pt x="11" y="22"/>
                    </a:cubicBezTo>
                    <a:cubicBezTo>
                      <a:pt x="11" y="19"/>
                      <a:pt x="12" y="17"/>
                      <a:pt x="14" y="16"/>
                    </a:cubicBezTo>
                    <a:cubicBezTo>
                      <a:pt x="15" y="12"/>
                      <a:pt x="17" y="10"/>
                      <a:pt x="18" y="7"/>
                    </a:cubicBezTo>
                    <a:cubicBezTo>
                      <a:pt x="18" y="6"/>
                      <a:pt x="17" y="4"/>
                      <a:pt x="17" y="2"/>
                    </a:cubicBezTo>
                    <a:cubicBezTo>
                      <a:pt x="19" y="0"/>
                      <a:pt x="25" y="2"/>
                      <a:pt x="2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Freeform 26">
                <a:extLst>
                  <a:ext uri="{FF2B5EF4-FFF2-40B4-BE49-F238E27FC236}">
                    <a16:creationId xmlns:a16="http://schemas.microsoft.com/office/drawing/2014/main" xmlns="" id="{B83C6412-4533-4269-9E47-BAFD7E7FE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2" y="2210"/>
                <a:ext cx="25" cy="17"/>
              </a:xfrm>
              <a:custGeom>
                <a:avLst/>
                <a:gdLst>
                  <a:gd name="T0" fmla="*/ 11 w 12"/>
                  <a:gd name="T1" fmla="*/ 1 h 8"/>
                  <a:gd name="T2" fmla="*/ 6 w 12"/>
                  <a:gd name="T3" fmla="*/ 5 h 8"/>
                  <a:gd name="T4" fmla="*/ 0 w 12"/>
                  <a:gd name="T5" fmla="*/ 8 h 8"/>
                  <a:gd name="T6" fmla="*/ 7 w 12"/>
                  <a:gd name="T7" fmla="*/ 3 h 8"/>
                  <a:gd name="T8" fmla="*/ 11 w 12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11" y="1"/>
                    </a:moveTo>
                    <a:cubicBezTo>
                      <a:pt x="12" y="4"/>
                      <a:pt x="8" y="4"/>
                      <a:pt x="6" y="5"/>
                    </a:cubicBezTo>
                    <a:cubicBezTo>
                      <a:pt x="4" y="6"/>
                      <a:pt x="3" y="8"/>
                      <a:pt x="0" y="8"/>
                    </a:cubicBezTo>
                    <a:cubicBezTo>
                      <a:pt x="2" y="5"/>
                      <a:pt x="4" y="3"/>
                      <a:pt x="7" y="3"/>
                    </a:cubicBezTo>
                    <a:cubicBezTo>
                      <a:pt x="8" y="2"/>
                      <a:pt x="9" y="0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Freeform 27">
                <a:extLst>
                  <a:ext uri="{FF2B5EF4-FFF2-40B4-BE49-F238E27FC236}">
                    <a16:creationId xmlns:a16="http://schemas.microsoft.com/office/drawing/2014/main" xmlns="" id="{F6B3ED2B-DAA3-4AB6-87C0-6B79D0E4CE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31" y="2241"/>
                <a:ext cx="83" cy="86"/>
              </a:xfrm>
              <a:custGeom>
                <a:avLst/>
                <a:gdLst>
                  <a:gd name="T0" fmla="*/ 12 w 40"/>
                  <a:gd name="T1" fmla="*/ 39 h 41"/>
                  <a:gd name="T2" fmla="*/ 17 w 40"/>
                  <a:gd name="T3" fmla="*/ 37 h 41"/>
                  <a:gd name="T4" fmla="*/ 19 w 40"/>
                  <a:gd name="T5" fmla="*/ 37 h 41"/>
                  <a:gd name="T6" fmla="*/ 28 w 40"/>
                  <a:gd name="T7" fmla="*/ 34 h 41"/>
                  <a:gd name="T8" fmla="*/ 31 w 40"/>
                  <a:gd name="T9" fmla="*/ 23 h 41"/>
                  <a:gd name="T10" fmla="*/ 21 w 40"/>
                  <a:gd name="T11" fmla="*/ 24 h 41"/>
                  <a:gd name="T12" fmla="*/ 14 w 40"/>
                  <a:gd name="T13" fmla="*/ 25 h 41"/>
                  <a:gd name="T14" fmla="*/ 11 w 40"/>
                  <a:gd name="T15" fmla="*/ 24 h 41"/>
                  <a:gd name="T16" fmla="*/ 0 w 40"/>
                  <a:gd name="T17" fmla="*/ 14 h 41"/>
                  <a:gd name="T18" fmla="*/ 2 w 40"/>
                  <a:gd name="T19" fmla="*/ 7 h 41"/>
                  <a:gd name="T20" fmla="*/ 7 w 40"/>
                  <a:gd name="T21" fmla="*/ 3 h 41"/>
                  <a:gd name="T22" fmla="*/ 13 w 40"/>
                  <a:gd name="T23" fmla="*/ 2 h 41"/>
                  <a:gd name="T24" fmla="*/ 15 w 40"/>
                  <a:gd name="T25" fmla="*/ 1 h 41"/>
                  <a:gd name="T26" fmla="*/ 28 w 40"/>
                  <a:gd name="T27" fmla="*/ 1 h 41"/>
                  <a:gd name="T28" fmla="*/ 33 w 40"/>
                  <a:gd name="T29" fmla="*/ 3 h 41"/>
                  <a:gd name="T30" fmla="*/ 35 w 40"/>
                  <a:gd name="T31" fmla="*/ 4 h 41"/>
                  <a:gd name="T32" fmla="*/ 38 w 40"/>
                  <a:gd name="T33" fmla="*/ 11 h 41"/>
                  <a:gd name="T34" fmla="*/ 40 w 40"/>
                  <a:gd name="T35" fmla="*/ 13 h 41"/>
                  <a:gd name="T36" fmla="*/ 40 w 40"/>
                  <a:gd name="T37" fmla="*/ 24 h 41"/>
                  <a:gd name="T38" fmla="*/ 38 w 40"/>
                  <a:gd name="T39" fmla="*/ 31 h 41"/>
                  <a:gd name="T40" fmla="*/ 29 w 40"/>
                  <a:gd name="T41" fmla="*/ 38 h 41"/>
                  <a:gd name="T42" fmla="*/ 27 w 40"/>
                  <a:gd name="T43" fmla="*/ 38 h 41"/>
                  <a:gd name="T44" fmla="*/ 25 w 40"/>
                  <a:gd name="T45" fmla="*/ 40 h 41"/>
                  <a:gd name="T46" fmla="*/ 20 w 40"/>
                  <a:gd name="T47" fmla="*/ 40 h 41"/>
                  <a:gd name="T48" fmla="*/ 17 w 40"/>
                  <a:gd name="T49" fmla="*/ 41 h 41"/>
                  <a:gd name="T50" fmla="*/ 15 w 40"/>
                  <a:gd name="T51" fmla="*/ 40 h 41"/>
                  <a:gd name="T52" fmla="*/ 12 w 40"/>
                  <a:gd name="T53" fmla="*/ 39 h 41"/>
                  <a:gd name="T54" fmla="*/ 28 w 40"/>
                  <a:gd name="T55" fmla="*/ 6 h 41"/>
                  <a:gd name="T56" fmla="*/ 23 w 40"/>
                  <a:gd name="T57" fmla="*/ 4 h 41"/>
                  <a:gd name="T58" fmla="*/ 13 w 40"/>
                  <a:gd name="T59" fmla="*/ 6 h 41"/>
                  <a:gd name="T60" fmla="*/ 8 w 40"/>
                  <a:gd name="T61" fmla="*/ 14 h 41"/>
                  <a:gd name="T62" fmla="*/ 9 w 40"/>
                  <a:gd name="T63" fmla="*/ 17 h 41"/>
                  <a:gd name="T64" fmla="*/ 14 w 40"/>
                  <a:gd name="T65" fmla="*/ 21 h 41"/>
                  <a:gd name="T66" fmla="*/ 21 w 40"/>
                  <a:gd name="T67" fmla="*/ 21 h 41"/>
                  <a:gd name="T68" fmla="*/ 28 w 40"/>
                  <a:gd name="T69" fmla="*/ 19 h 41"/>
                  <a:gd name="T70" fmla="*/ 28 w 40"/>
                  <a:gd name="T7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" h="41">
                    <a:moveTo>
                      <a:pt x="12" y="39"/>
                    </a:moveTo>
                    <a:cubicBezTo>
                      <a:pt x="12" y="36"/>
                      <a:pt x="15" y="38"/>
                      <a:pt x="17" y="37"/>
                    </a:cubicBezTo>
                    <a:cubicBezTo>
                      <a:pt x="17" y="37"/>
                      <a:pt x="18" y="37"/>
                      <a:pt x="19" y="37"/>
                    </a:cubicBezTo>
                    <a:cubicBezTo>
                      <a:pt x="22" y="36"/>
                      <a:pt x="26" y="36"/>
                      <a:pt x="28" y="34"/>
                    </a:cubicBezTo>
                    <a:cubicBezTo>
                      <a:pt x="29" y="31"/>
                      <a:pt x="33" y="28"/>
                      <a:pt x="31" y="23"/>
                    </a:cubicBezTo>
                    <a:cubicBezTo>
                      <a:pt x="28" y="21"/>
                      <a:pt x="24" y="24"/>
                      <a:pt x="21" y="24"/>
                    </a:cubicBezTo>
                    <a:cubicBezTo>
                      <a:pt x="18" y="25"/>
                      <a:pt x="16" y="24"/>
                      <a:pt x="14" y="25"/>
                    </a:cubicBezTo>
                    <a:cubicBezTo>
                      <a:pt x="13" y="25"/>
                      <a:pt x="12" y="24"/>
                      <a:pt x="11" y="24"/>
                    </a:cubicBezTo>
                    <a:cubicBezTo>
                      <a:pt x="7" y="26"/>
                      <a:pt x="0" y="20"/>
                      <a:pt x="0" y="14"/>
                    </a:cubicBezTo>
                    <a:cubicBezTo>
                      <a:pt x="0" y="12"/>
                      <a:pt x="1" y="9"/>
                      <a:pt x="2" y="7"/>
                    </a:cubicBezTo>
                    <a:cubicBezTo>
                      <a:pt x="4" y="6"/>
                      <a:pt x="6" y="5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4" y="2"/>
                      <a:pt x="14" y="1"/>
                      <a:pt x="15" y="1"/>
                    </a:cubicBezTo>
                    <a:cubicBezTo>
                      <a:pt x="19" y="0"/>
                      <a:pt x="24" y="0"/>
                      <a:pt x="28" y="1"/>
                    </a:cubicBezTo>
                    <a:cubicBezTo>
                      <a:pt x="31" y="1"/>
                      <a:pt x="31" y="1"/>
                      <a:pt x="33" y="3"/>
                    </a:cubicBezTo>
                    <a:cubicBezTo>
                      <a:pt x="33" y="4"/>
                      <a:pt x="35" y="4"/>
                      <a:pt x="35" y="4"/>
                    </a:cubicBezTo>
                    <a:cubicBezTo>
                      <a:pt x="36" y="6"/>
                      <a:pt x="38" y="9"/>
                      <a:pt x="38" y="11"/>
                    </a:cubicBezTo>
                    <a:cubicBezTo>
                      <a:pt x="39" y="12"/>
                      <a:pt x="40" y="13"/>
                      <a:pt x="40" y="13"/>
                    </a:cubicBezTo>
                    <a:cubicBezTo>
                      <a:pt x="40" y="15"/>
                      <a:pt x="40" y="20"/>
                      <a:pt x="40" y="24"/>
                    </a:cubicBezTo>
                    <a:cubicBezTo>
                      <a:pt x="40" y="27"/>
                      <a:pt x="38" y="29"/>
                      <a:pt x="38" y="31"/>
                    </a:cubicBezTo>
                    <a:cubicBezTo>
                      <a:pt x="35" y="33"/>
                      <a:pt x="33" y="37"/>
                      <a:pt x="29" y="38"/>
                    </a:cubicBezTo>
                    <a:cubicBezTo>
                      <a:pt x="28" y="38"/>
                      <a:pt x="28" y="38"/>
                      <a:pt x="27" y="38"/>
                    </a:cubicBezTo>
                    <a:cubicBezTo>
                      <a:pt x="26" y="39"/>
                      <a:pt x="26" y="39"/>
                      <a:pt x="25" y="40"/>
                    </a:cubicBezTo>
                    <a:cubicBezTo>
                      <a:pt x="23" y="40"/>
                      <a:pt x="22" y="39"/>
                      <a:pt x="20" y="40"/>
                    </a:cubicBezTo>
                    <a:cubicBezTo>
                      <a:pt x="19" y="40"/>
                      <a:pt x="18" y="41"/>
                      <a:pt x="17" y="41"/>
                    </a:cubicBezTo>
                    <a:cubicBezTo>
                      <a:pt x="16" y="41"/>
                      <a:pt x="16" y="40"/>
                      <a:pt x="15" y="40"/>
                    </a:cubicBezTo>
                    <a:cubicBezTo>
                      <a:pt x="14" y="39"/>
                      <a:pt x="13" y="40"/>
                      <a:pt x="12" y="39"/>
                    </a:cubicBezTo>
                    <a:close/>
                    <a:moveTo>
                      <a:pt x="28" y="6"/>
                    </a:moveTo>
                    <a:cubicBezTo>
                      <a:pt x="26" y="7"/>
                      <a:pt x="25" y="4"/>
                      <a:pt x="23" y="4"/>
                    </a:cubicBezTo>
                    <a:cubicBezTo>
                      <a:pt x="20" y="3"/>
                      <a:pt x="15" y="4"/>
                      <a:pt x="13" y="6"/>
                    </a:cubicBezTo>
                    <a:cubicBezTo>
                      <a:pt x="11" y="7"/>
                      <a:pt x="8" y="11"/>
                      <a:pt x="8" y="14"/>
                    </a:cubicBezTo>
                    <a:cubicBezTo>
                      <a:pt x="9" y="15"/>
                      <a:pt x="10" y="16"/>
                      <a:pt x="9" y="17"/>
                    </a:cubicBezTo>
                    <a:cubicBezTo>
                      <a:pt x="11" y="18"/>
                      <a:pt x="12" y="21"/>
                      <a:pt x="14" y="21"/>
                    </a:cubicBezTo>
                    <a:cubicBezTo>
                      <a:pt x="16" y="21"/>
                      <a:pt x="19" y="21"/>
                      <a:pt x="21" y="21"/>
                    </a:cubicBezTo>
                    <a:cubicBezTo>
                      <a:pt x="24" y="21"/>
                      <a:pt x="26" y="19"/>
                      <a:pt x="28" y="19"/>
                    </a:cubicBezTo>
                    <a:cubicBezTo>
                      <a:pt x="29" y="15"/>
                      <a:pt x="31" y="10"/>
                      <a:pt x="2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Freeform 28">
                <a:extLst>
                  <a:ext uri="{FF2B5EF4-FFF2-40B4-BE49-F238E27FC236}">
                    <a16:creationId xmlns:a16="http://schemas.microsoft.com/office/drawing/2014/main" xmlns="" id="{8A20E752-DCFA-45B8-9FAD-EAB7FC8EA8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93" y="2241"/>
                <a:ext cx="86" cy="86"/>
              </a:xfrm>
              <a:custGeom>
                <a:avLst/>
                <a:gdLst>
                  <a:gd name="T0" fmla="*/ 8 w 41"/>
                  <a:gd name="T1" fmla="*/ 14 h 41"/>
                  <a:gd name="T2" fmla="*/ 9 w 41"/>
                  <a:gd name="T3" fmla="*/ 12 h 41"/>
                  <a:gd name="T4" fmla="*/ 7 w 41"/>
                  <a:gd name="T5" fmla="*/ 11 h 41"/>
                  <a:gd name="T6" fmla="*/ 8 w 41"/>
                  <a:gd name="T7" fmla="*/ 4 h 41"/>
                  <a:gd name="T8" fmla="*/ 12 w 41"/>
                  <a:gd name="T9" fmla="*/ 2 h 41"/>
                  <a:gd name="T10" fmla="*/ 18 w 41"/>
                  <a:gd name="T11" fmla="*/ 1 h 41"/>
                  <a:gd name="T12" fmla="*/ 37 w 41"/>
                  <a:gd name="T13" fmla="*/ 5 h 41"/>
                  <a:gd name="T14" fmla="*/ 41 w 41"/>
                  <a:gd name="T15" fmla="*/ 11 h 41"/>
                  <a:gd name="T16" fmla="*/ 39 w 41"/>
                  <a:gd name="T17" fmla="*/ 16 h 41"/>
                  <a:gd name="T18" fmla="*/ 37 w 41"/>
                  <a:gd name="T19" fmla="*/ 17 h 41"/>
                  <a:gd name="T20" fmla="*/ 36 w 41"/>
                  <a:gd name="T21" fmla="*/ 19 h 41"/>
                  <a:gd name="T22" fmla="*/ 34 w 41"/>
                  <a:gd name="T23" fmla="*/ 23 h 41"/>
                  <a:gd name="T24" fmla="*/ 36 w 41"/>
                  <a:gd name="T25" fmla="*/ 25 h 41"/>
                  <a:gd name="T26" fmla="*/ 39 w 41"/>
                  <a:gd name="T27" fmla="*/ 30 h 41"/>
                  <a:gd name="T28" fmla="*/ 34 w 41"/>
                  <a:gd name="T29" fmla="*/ 39 h 41"/>
                  <a:gd name="T30" fmla="*/ 29 w 41"/>
                  <a:gd name="T31" fmla="*/ 41 h 41"/>
                  <a:gd name="T32" fmla="*/ 26 w 41"/>
                  <a:gd name="T33" fmla="*/ 40 h 41"/>
                  <a:gd name="T34" fmla="*/ 22 w 41"/>
                  <a:gd name="T35" fmla="*/ 41 h 41"/>
                  <a:gd name="T36" fmla="*/ 14 w 41"/>
                  <a:gd name="T37" fmla="*/ 39 h 41"/>
                  <a:gd name="T38" fmla="*/ 12 w 41"/>
                  <a:gd name="T39" fmla="*/ 39 h 41"/>
                  <a:gd name="T40" fmla="*/ 8 w 41"/>
                  <a:gd name="T41" fmla="*/ 36 h 41"/>
                  <a:gd name="T42" fmla="*/ 4 w 41"/>
                  <a:gd name="T43" fmla="*/ 35 h 41"/>
                  <a:gd name="T44" fmla="*/ 1 w 41"/>
                  <a:gd name="T45" fmla="*/ 26 h 41"/>
                  <a:gd name="T46" fmla="*/ 8 w 41"/>
                  <a:gd name="T47" fmla="*/ 14 h 41"/>
                  <a:gd name="T48" fmla="*/ 29 w 41"/>
                  <a:gd name="T49" fmla="*/ 5 h 41"/>
                  <a:gd name="T50" fmla="*/ 25 w 41"/>
                  <a:gd name="T51" fmla="*/ 4 h 41"/>
                  <a:gd name="T52" fmla="*/ 23 w 41"/>
                  <a:gd name="T53" fmla="*/ 3 h 41"/>
                  <a:gd name="T54" fmla="*/ 15 w 41"/>
                  <a:gd name="T55" fmla="*/ 8 h 41"/>
                  <a:gd name="T56" fmla="*/ 15 w 41"/>
                  <a:gd name="T57" fmla="*/ 13 h 41"/>
                  <a:gd name="T58" fmla="*/ 22 w 41"/>
                  <a:gd name="T59" fmla="*/ 17 h 41"/>
                  <a:gd name="T60" fmla="*/ 27 w 41"/>
                  <a:gd name="T61" fmla="*/ 18 h 41"/>
                  <a:gd name="T62" fmla="*/ 30 w 41"/>
                  <a:gd name="T63" fmla="*/ 15 h 41"/>
                  <a:gd name="T64" fmla="*/ 32 w 41"/>
                  <a:gd name="T65" fmla="*/ 8 h 41"/>
                  <a:gd name="T66" fmla="*/ 29 w 41"/>
                  <a:gd name="T67" fmla="*/ 5 h 41"/>
                  <a:gd name="T68" fmla="*/ 31 w 41"/>
                  <a:gd name="T69" fmla="*/ 29 h 41"/>
                  <a:gd name="T70" fmla="*/ 26 w 41"/>
                  <a:gd name="T71" fmla="*/ 24 h 41"/>
                  <a:gd name="T72" fmla="*/ 20 w 41"/>
                  <a:gd name="T73" fmla="*/ 21 h 41"/>
                  <a:gd name="T74" fmla="*/ 13 w 41"/>
                  <a:gd name="T75" fmla="*/ 21 h 41"/>
                  <a:gd name="T76" fmla="*/ 9 w 41"/>
                  <a:gd name="T77" fmla="*/ 25 h 41"/>
                  <a:gd name="T78" fmla="*/ 8 w 41"/>
                  <a:gd name="T79" fmla="*/ 28 h 41"/>
                  <a:gd name="T80" fmla="*/ 11 w 41"/>
                  <a:gd name="T81" fmla="*/ 34 h 41"/>
                  <a:gd name="T82" fmla="*/ 21 w 41"/>
                  <a:gd name="T83" fmla="*/ 37 h 41"/>
                  <a:gd name="T84" fmla="*/ 26 w 41"/>
                  <a:gd name="T85" fmla="*/ 37 h 41"/>
                  <a:gd name="T86" fmla="*/ 31 w 41"/>
                  <a:gd name="T87" fmla="*/ 34 h 41"/>
                  <a:gd name="T88" fmla="*/ 31 w 41"/>
                  <a:gd name="T89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1" h="41">
                    <a:moveTo>
                      <a:pt x="8" y="14"/>
                    </a:moveTo>
                    <a:cubicBezTo>
                      <a:pt x="8" y="13"/>
                      <a:pt x="10" y="13"/>
                      <a:pt x="9" y="12"/>
                    </a:cubicBezTo>
                    <a:cubicBezTo>
                      <a:pt x="9" y="11"/>
                      <a:pt x="7" y="12"/>
                      <a:pt x="7" y="11"/>
                    </a:cubicBezTo>
                    <a:cubicBezTo>
                      <a:pt x="5" y="8"/>
                      <a:pt x="8" y="7"/>
                      <a:pt x="8" y="4"/>
                    </a:cubicBezTo>
                    <a:cubicBezTo>
                      <a:pt x="10" y="3"/>
                      <a:pt x="11" y="3"/>
                      <a:pt x="12" y="2"/>
                    </a:cubicBezTo>
                    <a:cubicBezTo>
                      <a:pt x="14" y="2"/>
                      <a:pt x="17" y="2"/>
                      <a:pt x="18" y="1"/>
                    </a:cubicBezTo>
                    <a:cubicBezTo>
                      <a:pt x="26" y="0"/>
                      <a:pt x="32" y="3"/>
                      <a:pt x="37" y="5"/>
                    </a:cubicBezTo>
                    <a:cubicBezTo>
                      <a:pt x="38" y="6"/>
                      <a:pt x="41" y="10"/>
                      <a:pt x="41" y="11"/>
                    </a:cubicBezTo>
                    <a:cubicBezTo>
                      <a:pt x="41" y="13"/>
                      <a:pt x="40" y="15"/>
                      <a:pt x="39" y="16"/>
                    </a:cubicBezTo>
                    <a:cubicBezTo>
                      <a:pt x="39" y="16"/>
                      <a:pt x="38" y="16"/>
                      <a:pt x="37" y="17"/>
                    </a:cubicBezTo>
                    <a:cubicBezTo>
                      <a:pt x="37" y="17"/>
                      <a:pt x="37" y="18"/>
                      <a:pt x="36" y="19"/>
                    </a:cubicBezTo>
                    <a:cubicBezTo>
                      <a:pt x="35" y="20"/>
                      <a:pt x="33" y="20"/>
                      <a:pt x="34" y="23"/>
                    </a:cubicBezTo>
                    <a:cubicBezTo>
                      <a:pt x="34" y="24"/>
                      <a:pt x="35" y="24"/>
                      <a:pt x="36" y="25"/>
                    </a:cubicBezTo>
                    <a:cubicBezTo>
                      <a:pt x="37" y="25"/>
                      <a:pt x="39" y="29"/>
                      <a:pt x="39" y="30"/>
                    </a:cubicBezTo>
                    <a:cubicBezTo>
                      <a:pt x="40" y="35"/>
                      <a:pt x="36" y="37"/>
                      <a:pt x="34" y="39"/>
                    </a:cubicBezTo>
                    <a:cubicBezTo>
                      <a:pt x="32" y="39"/>
                      <a:pt x="31" y="40"/>
                      <a:pt x="29" y="41"/>
                    </a:cubicBezTo>
                    <a:cubicBezTo>
                      <a:pt x="28" y="41"/>
                      <a:pt x="27" y="40"/>
                      <a:pt x="26" y="40"/>
                    </a:cubicBezTo>
                    <a:cubicBezTo>
                      <a:pt x="24" y="40"/>
                      <a:pt x="24" y="41"/>
                      <a:pt x="22" y="41"/>
                    </a:cubicBezTo>
                    <a:cubicBezTo>
                      <a:pt x="19" y="41"/>
                      <a:pt x="17" y="39"/>
                      <a:pt x="14" y="39"/>
                    </a:cubicBezTo>
                    <a:cubicBezTo>
                      <a:pt x="13" y="38"/>
                      <a:pt x="13" y="39"/>
                      <a:pt x="12" y="39"/>
                    </a:cubicBezTo>
                    <a:cubicBezTo>
                      <a:pt x="11" y="39"/>
                      <a:pt x="10" y="37"/>
                      <a:pt x="8" y="36"/>
                    </a:cubicBezTo>
                    <a:cubicBezTo>
                      <a:pt x="6" y="36"/>
                      <a:pt x="6" y="36"/>
                      <a:pt x="4" y="35"/>
                    </a:cubicBezTo>
                    <a:cubicBezTo>
                      <a:pt x="3" y="33"/>
                      <a:pt x="0" y="30"/>
                      <a:pt x="1" y="26"/>
                    </a:cubicBezTo>
                    <a:cubicBezTo>
                      <a:pt x="2" y="21"/>
                      <a:pt x="14" y="20"/>
                      <a:pt x="8" y="14"/>
                    </a:cubicBezTo>
                    <a:close/>
                    <a:moveTo>
                      <a:pt x="29" y="5"/>
                    </a:moveTo>
                    <a:cubicBezTo>
                      <a:pt x="28" y="4"/>
                      <a:pt x="27" y="4"/>
                      <a:pt x="25" y="4"/>
                    </a:cubicBezTo>
                    <a:cubicBezTo>
                      <a:pt x="24" y="3"/>
                      <a:pt x="24" y="3"/>
                      <a:pt x="23" y="3"/>
                    </a:cubicBezTo>
                    <a:cubicBezTo>
                      <a:pt x="19" y="2"/>
                      <a:pt x="15" y="5"/>
                      <a:pt x="15" y="8"/>
                    </a:cubicBezTo>
                    <a:cubicBezTo>
                      <a:pt x="15" y="10"/>
                      <a:pt x="16" y="11"/>
                      <a:pt x="15" y="13"/>
                    </a:cubicBezTo>
                    <a:cubicBezTo>
                      <a:pt x="17" y="14"/>
                      <a:pt x="19" y="16"/>
                      <a:pt x="22" y="17"/>
                    </a:cubicBezTo>
                    <a:cubicBezTo>
                      <a:pt x="24" y="16"/>
                      <a:pt x="25" y="18"/>
                      <a:pt x="27" y="18"/>
                    </a:cubicBezTo>
                    <a:cubicBezTo>
                      <a:pt x="27" y="18"/>
                      <a:pt x="29" y="16"/>
                      <a:pt x="30" y="15"/>
                    </a:cubicBezTo>
                    <a:cubicBezTo>
                      <a:pt x="32" y="14"/>
                      <a:pt x="33" y="11"/>
                      <a:pt x="32" y="8"/>
                    </a:cubicBezTo>
                    <a:cubicBezTo>
                      <a:pt x="31" y="8"/>
                      <a:pt x="31" y="6"/>
                      <a:pt x="29" y="5"/>
                    </a:cubicBezTo>
                    <a:close/>
                    <a:moveTo>
                      <a:pt x="31" y="29"/>
                    </a:moveTo>
                    <a:cubicBezTo>
                      <a:pt x="29" y="28"/>
                      <a:pt x="28" y="25"/>
                      <a:pt x="26" y="24"/>
                    </a:cubicBezTo>
                    <a:cubicBezTo>
                      <a:pt x="23" y="23"/>
                      <a:pt x="22" y="22"/>
                      <a:pt x="20" y="21"/>
                    </a:cubicBezTo>
                    <a:cubicBezTo>
                      <a:pt x="18" y="22"/>
                      <a:pt x="15" y="22"/>
                      <a:pt x="13" y="21"/>
                    </a:cubicBezTo>
                    <a:cubicBezTo>
                      <a:pt x="12" y="23"/>
                      <a:pt x="11" y="24"/>
                      <a:pt x="9" y="25"/>
                    </a:cubicBezTo>
                    <a:cubicBezTo>
                      <a:pt x="10" y="27"/>
                      <a:pt x="9" y="27"/>
                      <a:pt x="8" y="28"/>
                    </a:cubicBezTo>
                    <a:cubicBezTo>
                      <a:pt x="9" y="30"/>
                      <a:pt x="10" y="32"/>
                      <a:pt x="11" y="34"/>
                    </a:cubicBezTo>
                    <a:cubicBezTo>
                      <a:pt x="13" y="35"/>
                      <a:pt x="17" y="37"/>
                      <a:pt x="21" y="37"/>
                    </a:cubicBezTo>
                    <a:cubicBezTo>
                      <a:pt x="23" y="37"/>
                      <a:pt x="25" y="37"/>
                      <a:pt x="26" y="37"/>
                    </a:cubicBezTo>
                    <a:cubicBezTo>
                      <a:pt x="28" y="36"/>
                      <a:pt x="30" y="35"/>
                      <a:pt x="31" y="34"/>
                    </a:cubicBezTo>
                    <a:cubicBezTo>
                      <a:pt x="31" y="32"/>
                      <a:pt x="31" y="31"/>
                      <a:pt x="3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Freeform 29">
                <a:extLst>
                  <a:ext uri="{FF2B5EF4-FFF2-40B4-BE49-F238E27FC236}">
                    <a16:creationId xmlns:a16="http://schemas.microsoft.com/office/drawing/2014/main" xmlns="" id="{BEADACE9-DD42-46E2-81CC-8C76A553B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5" y="2250"/>
                <a:ext cx="141" cy="97"/>
              </a:xfrm>
              <a:custGeom>
                <a:avLst/>
                <a:gdLst>
                  <a:gd name="T0" fmla="*/ 68 w 68"/>
                  <a:gd name="T1" fmla="*/ 4 h 47"/>
                  <a:gd name="T2" fmla="*/ 58 w 68"/>
                  <a:gd name="T3" fmla="*/ 18 h 47"/>
                  <a:gd name="T4" fmla="*/ 47 w 68"/>
                  <a:gd name="T5" fmla="*/ 27 h 47"/>
                  <a:gd name="T6" fmla="*/ 39 w 68"/>
                  <a:gd name="T7" fmla="*/ 36 h 47"/>
                  <a:gd name="T8" fmla="*/ 37 w 68"/>
                  <a:gd name="T9" fmla="*/ 38 h 47"/>
                  <a:gd name="T10" fmla="*/ 31 w 68"/>
                  <a:gd name="T11" fmla="*/ 43 h 47"/>
                  <a:gd name="T12" fmla="*/ 25 w 68"/>
                  <a:gd name="T13" fmla="*/ 46 h 47"/>
                  <a:gd name="T14" fmla="*/ 17 w 68"/>
                  <a:gd name="T15" fmla="*/ 46 h 47"/>
                  <a:gd name="T16" fmla="*/ 14 w 68"/>
                  <a:gd name="T17" fmla="*/ 46 h 47"/>
                  <a:gd name="T18" fmla="*/ 7 w 68"/>
                  <a:gd name="T19" fmla="*/ 41 h 47"/>
                  <a:gd name="T20" fmla="*/ 1 w 68"/>
                  <a:gd name="T21" fmla="*/ 28 h 47"/>
                  <a:gd name="T22" fmla="*/ 6 w 68"/>
                  <a:gd name="T23" fmla="*/ 21 h 47"/>
                  <a:gd name="T24" fmla="*/ 10 w 68"/>
                  <a:gd name="T25" fmla="*/ 24 h 47"/>
                  <a:gd name="T26" fmla="*/ 13 w 68"/>
                  <a:gd name="T27" fmla="*/ 34 h 47"/>
                  <a:gd name="T28" fmla="*/ 26 w 68"/>
                  <a:gd name="T29" fmla="*/ 35 h 47"/>
                  <a:gd name="T30" fmla="*/ 31 w 68"/>
                  <a:gd name="T31" fmla="*/ 30 h 47"/>
                  <a:gd name="T32" fmla="*/ 34 w 68"/>
                  <a:gd name="T33" fmla="*/ 27 h 47"/>
                  <a:gd name="T34" fmla="*/ 42 w 68"/>
                  <a:gd name="T35" fmla="*/ 21 h 47"/>
                  <a:gd name="T36" fmla="*/ 47 w 68"/>
                  <a:gd name="T37" fmla="*/ 15 h 47"/>
                  <a:gd name="T38" fmla="*/ 49 w 68"/>
                  <a:gd name="T39" fmla="*/ 15 h 47"/>
                  <a:gd name="T40" fmla="*/ 49 w 68"/>
                  <a:gd name="T41" fmla="*/ 13 h 47"/>
                  <a:gd name="T42" fmla="*/ 53 w 68"/>
                  <a:gd name="T43" fmla="*/ 8 h 47"/>
                  <a:gd name="T44" fmla="*/ 59 w 68"/>
                  <a:gd name="T45" fmla="*/ 3 h 47"/>
                  <a:gd name="T46" fmla="*/ 63 w 68"/>
                  <a:gd name="T47" fmla="*/ 1 h 47"/>
                  <a:gd name="T48" fmla="*/ 68 w 68"/>
                  <a:gd name="T49" fmla="*/ 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47">
                    <a:moveTo>
                      <a:pt x="68" y="4"/>
                    </a:moveTo>
                    <a:cubicBezTo>
                      <a:pt x="66" y="10"/>
                      <a:pt x="61" y="13"/>
                      <a:pt x="58" y="18"/>
                    </a:cubicBezTo>
                    <a:cubicBezTo>
                      <a:pt x="53" y="19"/>
                      <a:pt x="53" y="26"/>
                      <a:pt x="47" y="27"/>
                    </a:cubicBezTo>
                    <a:cubicBezTo>
                      <a:pt x="45" y="30"/>
                      <a:pt x="43" y="34"/>
                      <a:pt x="39" y="36"/>
                    </a:cubicBezTo>
                    <a:cubicBezTo>
                      <a:pt x="39" y="36"/>
                      <a:pt x="38" y="37"/>
                      <a:pt x="37" y="38"/>
                    </a:cubicBezTo>
                    <a:cubicBezTo>
                      <a:pt x="35" y="39"/>
                      <a:pt x="33" y="41"/>
                      <a:pt x="31" y="43"/>
                    </a:cubicBezTo>
                    <a:cubicBezTo>
                      <a:pt x="30" y="44"/>
                      <a:pt x="26" y="45"/>
                      <a:pt x="25" y="46"/>
                    </a:cubicBezTo>
                    <a:cubicBezTo>
                      <a:pt x="22" y="47"/>
                      <a:pt x="20" y="46"/>
                      <a:pt x="17" y="46"/>
                    </a:cubicBezTo>
                    <a:cubicBezTo>
                      <a:pt x="16" y="46"/>
                      <a:pt x="15" y="45"/>
                      <a:pt x="14" y="46"/>
                    </a:cubicBezTo>
                    <a:cubicBezTo>
                      <a:pt x="11" y="44"/>
                      <a:pt x="9" y="43"/>
                      <a:pt x="7" y="41"/>
                    </a:cubicBezTo>
                    <a:cubicBezTo>
                      <a:pt x="6" y="39"/>
                      <a:pt x="0" y="33"/>
                      <a:pt x="1" y="28"/>
                    </a:cubicBezTo>
                    <a:cubicBezTo>
                      <a:pt x="1" y="26"/>
                      <a:pt x="3" y="21"/>
                      <a:pt x="6" y="21"/>
                    </a:cubicBezTo>
                    <a:cubicBezTo>
                      <a:pt x="8" y="21"/>
                      <a:pt x="8" y="24"/>
                      <a:pt x="10" y="24"/>
                    </a:cubicBezTo>
                    <a:cubicBezTo>
                      <a:pt x="11" y="28"/>
                      <a:pt x="12" y="31"/>
                      <a:pt x="13" y="34"/>
                    </a:cubicBezTo>
                    <a:cubicBezTo>
                      <a:pt x="16" y="38"/>
                      <a:pt x="22" y="37"/>
                      <a:pt x="26" y="35"/>
                    </a:cubicBezTo>
                    <a:cubicBezTo>
                      <a:pt x="28" y="34"/>
                      <a:pt x="29" y="32"/>
                      <a:pt x="31" y="30"/>
                    </a:cubicBezTo>
                    <a:cubicBezTo>
                      <a:pt x="32" y="29"/>
                      <a:pt x="33" y="28"/>
                      <a:pt x="34" y="27"/>
                    </a:cubicBezTo>
                    <a:cubicBezTo>
                      <a:pt x="37" y="25"/>
                      <a:pt x="38" y="22"/>
                      <a:pt x="42" y="21"/>
                    </a:cubicBezTo>
                    <a:cubicBezTo>
                      <a:pt x="43" y="19"/>
                      <a:pt x="44" y="16"/>
                      <a:pt x="47" y="15"/>
                    </a:cubicBezTo>
                    <a:cubicBezTo>
                      <a:pt x="48" y="14"/>
                      <a:pt x="48" y="15"/>
                      <a:pt x="49" y="15"/>
                    </a:cubicBezTo>
                    <a:cubicBezTo>
                      <a:pt x="49" y="14"/>
                      <a:pt x="48" y="13"/>
                      <a:pt x="49" y="13"/>
                    </a:cubicBezTo>
                    <a:cubicBezTo>
                      <a:pt x="51" y="12"/>
                      <a:pt x="52" y="10"/>
                      <a:pt x="53" y="8"/>
                    </a:cubicBezTo>
                    <a:cubicBezTo>
                      <a:pt x="56" y="8"/>
                      <a:pt x="56" y="5"/>
                      <a:pt x="59" y="3"/>
                    </a:cubicBezTo>
                    <a:cubicBezTo>
                      <a:pt x="60" y="2"/>
                      <a:pt x="62" y="2"/>
                      <a:pt x="63" y="1"/>
                    </a:cubicBezTo>
                    <a:cubicBezTo>
                      <a:pt x="64" y="0"/>
                      <a:pt x="67" y="3"/>
                      <a:pt x="6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Freeform 30">
                <a:extLst>
                  <a:ext uri="{FF2B5EF4-FFF2-40B4-BE49-F238E27FC236}">
                    <a16:creationId xmlns:a16="http://schemas.microsoft.com/office/drawing/2014/main" xmlns="" id="{AB68C08B-8171-4E3E-9460-23ED45A0D8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5" y="2270"/>
                <a:ext cx="102" cy="113"/>
              </a:xfrm>
              <a:custGeom>
                <a:avLst/>
                <a:gdLst>
                  <a:gd name="T0" fmla="*/ 5 w 49"/>
                  <a:gd name="T1" fmla="*/ 54 h 54"/>
                  <a:gd name="T2" fmla="*/ 0 w 49"/>
                  <a:gd name="T3" fmla="*/ 49 h 54"/>
                  <a:gd name="T4" fmla="*/ 3 w 49"/>
                  <a:gd name="T5" fmla="*/ 47 h 54"/>
                  <a:gd name="T6" fmla="*/ 3 w 49"/>
                  <a:gd name="T7" fmla="*/ 45 h 54"/>
                  <a:gd name="T8" fmla="*/ 13 w 49"/>
                  <a:gd name="T9" fmla="*/ 33 h 54"/>
                  <a:gd name="T10" fmla="*/ 15 w 49"/>
                  <a:gd name="T11" fmla="*/ 33 h 54"/>
                  <a:gd name="T12" fmla="*/ 17 w 49"/>
                  <a:gd name="T13" fmla="*/ 28 h 54"/>
                  <a:gd name="T14" fmla="*/ 25 w 49"/>
                  <a:gd name="T15" fmla="*/ 19 h 54"/>
                  <a:gd name="T16" fmla="*/ 31 w 49"/>
                  <a:gd name="T17" fmla="*/ 13 h 54"/>
                  <a:gd name="T18" fmla="*/ 32 w 49"/>
                  <a:gd name="T19" fmla="*/ 11 h 54"/>
                  <a:gd name="T20" fmla="*/ 36 w 49"/>
                  <a:gd name="T21" fmla="*/ 5 h 54"/>
                  <a:gd name="T22" fmla="*/ 38 w 49"/>
                  <a:gd name="T23" fmla="*/ 5 h 54"/>
                  <a:gd name="T24" fmla="*/ 40 w 49"/>
                  <a:gd name="T25" fmla="*/ 3 h 54"/>
                  <a:gd name="T26" fmla="*/ 41 w 49"/>
                  <a:gd name="T27" fmla="*/ 2 h 54"/>
                  <a:gd name="T28" fmla="*/ 47 w 49"/>
                  <a:gd name="T29" fmla="*/ 8 h 54"/>
                  <a:gd name="T30" fmla="*/ 44 w 49"/>
                  <a:gd name="T31" fmla="*/ 9 h 54"/>
                  <a:gd name="T32" fmla="*/ 42 w 49"/>
                  <a:gd name="T33" fmla="*/ 14 h 54"/>
                  <a:gd name="T34" fmla="*/ 37 w 49"/>
                  <a:gd name="T35" fmla="*/ 21 h 54"/>
                  <a:gd name="T36" fmla="*/ 30 w 49"/>
                  <a:gd name="T37" fmla="*/ 29 h 54"/>
                  <a:gd name="T38" fmla="*/ 29 w 49"/>
                  <a:gd name="T39" fmla="*/ 29 h 54"/>
                  <a:gd name="T40" fmla="*/ 23 w 49"/>
                  <a:gd name="T41" fmla="*/ 39 h 54"/>
                  <a:gd name="T42" fmla="*/ 18 w 49"/>
                  <a:gd name="T43" fmla="*/ 43 h 54"/>
                  <a:gd name="T44" fmla="*/ 13 w 49"/>
                  <a:gd name="T45" fmla="*/ 48 h 54"/>
                  <a:gd name="T46" fmla="*/ 5 w 49"/>
                  <a:gd name="T4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9" h="54">
                    <a:moveTo>
                      <a:pt x="5" y="54"/>
                    </a:moveTo>
                    <a:cubicBezTo>
                      <a:pt x="4" y="52"/>
                      <a:pt x="1" y="52"/>
                      <a:pt x="0" y="49"/>
                    </a:cubicBezTo>
                    <a:cubicBezTo>
                      <a:pt x="1" y="48"/>
                      <a:pt x="2" y="47"/>
                      <a:pt x="3" y="47"/>
                    </a:cubicBezTo>
                    <a:cubicBezTo>
                      <a:pt x="3" y="46"/>
                      <a:pt x="3" y="46"/>
                      <a:pt x="3" y="45"/>
                    </a:cubicBezTo>
                    <a:cubicBezTo>
                      <a:pt x="7" y="41"/>
                      <a:pt x="10" y="38"/>
                      <a:pt x="13" y="33"/>
                    </a:cubicBezTo>
                    <a:cubicBezTo>
                      <a:pt x="13" y="33"/>
                      <a:pt x="14" y="33"/>
                      <a:pt x="15" y="33"/>
                    </a:cubicBezTo>
                    <a:cubicBezTo>
                      <a:pt x="16" y="32"/>
                      <a:pt x="17" y="31"/>
                      <a:pt x="17" y="28"/>
                    </a:cubicBezTo>
                    <a:cubicBezTo>
                      <a:pt x="20" y="26"/>
                      <a:pt x="22" y="22"/>
                      <a:pt x="25" y="19"/>
                    </a:cubicBezTo>
                    <a:cubicBezTo>
                      <a:pt x="27" y="17"/>
                      <a:pt x="29" y="15"/>
                      <a:pt x="31" y="13"/>
                    </a:cubicBezTo>
                    <a:cubicBezTo>
                      <a:pt x="31" y="12"/>
                      <a:pt x="31" y="11"/>
                      <a:pt x="32" y="11"/>
                    </a:cubicBezTo>
                    <a:cubicBezTo>
                      <a:pt x="33" y="9"/>
                      <a:pt x="35" y="7"/>
                      <a:pt x="36" y="5"/>
                    </a:cubicBezTo>
                    <a:cubicBezTo>
                      <a:pt x="37" y="5"/>
                      <a:pt x="37" y="5"/>
                      <a:pt x="38" y="5"/>
                    </a:cubicBezTo>
                    <a:cubicBezTo>
                      <a:pt x="38" y="3"/>
                      <a:pt x="39" y="4"/>
                      <a:pt x="40" y="3"/>
                    </a:cubicBezTo>
                    <a:cubicBezTo>
                      <a:pt x="40" y="2"/>
                      <a:pt x="41" y="2"/>
                      <a:pt x="41" y="2"/>
                    </a:cubicBezTo>
                    <a:cubicBezTo>
                      <a:pt x="44" y="0"/>
                      <a:pt x="49" y="4"/>
                      <a:pt x="47" y="8"/>
                    </a:cubicBezTo>
                    <a:cubicBezTo>
                      <a:pt x="46" y="9"/>
                      <a:pt x="45" y="9"/>
                      <a:pt x="44" y="9"/>
                    </a:cubicBezTo>
                    <a:cubicBezTo>
                      <a:pt x="44" y="11"/>
                      <a:pt x="43" y="12"/>
                      <a:pt x="42" y="14"/>
                    </a:cubicBezTo>
                    <a:cubicBezTo>
                      <a:pt x="40" y="16"/>
                      <a:pt x="38" y="18"/>
                      <a:pt x="37" y="21"/>
                    </a:cubicBezTo>
                    <a:cubicBezTo>
                      <a:pt x="34" y="24"/>
                      <a:pt x="32" y="26"/>
                      <a:pt x="30" y="29"/>
                    </a:cubicBezTo>
                    <a:cubicBezTo>
                      <a:pt x="30" y="29"/>
                      <a:pt x="29" y="29"/>
                      <a:pt x="29" y="29"/>
                    </a:cubicBezTo>
                    <a:cubicBezTo>
                      <a:pt x="29" y="34"/>
                      <a:pt x="23" y="34"/>
                      <a:pt x="23" y="39"/>
                    </a:cubicBezTo>
                    <a:cubicBezTo>
                      <a:pt x="21" y="40"/>
                      <a:pt x="20" y="42"/>
                      <a:pt x="18" y="43"/>
                    </a:cubicBezTo>
                    <a:cubicBezTo>
                      <a:pt x="17" y="45"/>
                      <a:pt x="16" y="47"/>
                      <a:pt x="13" y="48"/>
                    </a:cubicBezTo>
                    <a:cubicBezTo>
                      <a:pt x="11" y="51"/>
                      <a:pt x="10" y="54"/>
                      <a:pt x="5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Freeform 31">
                <a:extLst>
                  <a:ext uri="{FF2B5EF4-FFF2-40B4-BE49-F238E27FC236}">
                    <a16:creationId xmlns:a16="http://schemas.microsoft.com/office/drawing/2014/main" xmlns="" id="{FDDBC25D-7FB7-4246-8AC1-E3D1CFFB9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" y="2283"/>
                <a:ext cx="127" cy="146"/>
              </a:xfrm>
              <a:custGeom>
                <a:avLst/>
                <a:gdLst>
                  <a:gd name="T0" fmla="*/ 29 w 61"/>
                  <a:gd name="T1" fmla="*/ 1 h 70"/>
                  <a:gd name="T2" fmla="*/ 29 w 61"/>
                  <a:gd name="T3" fmla="*/ 5 h 70"/>
                  <a:gd name="T4" fmla="*/ 16 w 61"/>
                  <a:gd name="T5" fmla="*/ 12 h 70"/>
                  <a:gd name="T6" fmla="*/ 13 w 61"/>
                  <a:gd name="T7" fmla="*/ 22 h 70"/>
                  <a:gd name="T8" fmla="*/ 20 w 61"/>
                  <a:gd name="T9" fmla="*/ 32 h 70"/>
                  <a:gd name="T10" fmla="*/ 30 w 61"/>
                  <a:gd name="T11" fmla="*/ 29 h 70"/>
                  <a:gd name="T12" fmla="*/ 40 w 61"/>
                  <a:gd name="T13" fmla="*/ 29 h 70"/>
                  <a:gd name="T14" fmla="*/ 39 w 61"/>
                  <a:gd name="T15" fmla="*/ 33 h 70"/>
                  <a:gd name="T16" fmla="*/ 30 w 61"/>
                  <a:gd name="T17" fmla="*/ 37 h 70"/>
                  <a:gd name="T18" fmla="*/ 27 w 61"/>
                  <a:gd name="T19" fmla="*/ 45 h 70"/>
                  <a:gd name="T20" fmla="*/ 28 w 61"/>
                  <a:gd name="T21" fmla="*/ 48 h 70"/>
                  <a:gd name="T22" fmla="*/ 30 w 61"/>
                  <a:gd name="T23" fmla="*/ 50 h 70"/>
                  <a:gd name="T24" fmla="*/ 30 w 61"/>
                  <a:gd name="T25" fmla="*/ 51 h 70"/>
                  <a:gd name="T26" fmla="*/ 32 w 61"/>
                  <a:gd name="T27" fmla="*/ 53 h 70"/>
                  <a:gd name="T28" fmla="*/ 35 w 61"/>
                  <a:gd name="T29" fmla="*/ 58 h 70"/>
                  <a:gd name="T30" fmla="*/ 43 w 61"/>
                  <a:gd name="T31" fmla="*/ 57 h 70"/>
                  <a:gd name="T32" fmla="*/ 46 w 61"/>
                  <a:gd name="T33" fmla="*/ 55 h 70"/>
                  <a:gd name="T34" fmla="*/ 49 w 61"/>
                  <a:gd name="T35" fmla="*/ 53 h 70"/>
                  <a:gd name="T36" fmla="*/ 53 w 61"/>
                  <a:gd name="T37" fmla="*/ 52 h 70"/>
                  <a:gd name="T38" fmla="*/ 59 w 61"/>
                  <a:gd name="T39" fmla="*/ 50 h 70"/>
                  <a:gd name="T40" fmla="*/ 60 w 61"/>
                  <a:gd name="T41" fmla="*/ 55 h 70"/>
                  <a:gd name="T42" fmla="*/ 59 w 61"/>
                  <a:gd name="T43" fmla="*/ 55 h 70"/>
                  <a:gd name="T44" fmla="*/ 55 w 61"/>
                  <a:gd name="T45" fmla="*/ 59 h 70"/>
                  <a:gd name="T46" fmla="*/ 51 w 61"/>
                  <a:gd name="T47" fmla="*/ 61 h 70"/>
                  <a:gd name="T48" fmla="*/ 47 w 61"/>
                  <a:gd name="T49" fmla="*/ 64 h 70"/>
                  <a:gd name="T50" fmla="*/ 38 w 61"/>
                  <a:gd name="T51" fmla="*/ 68 h 70"/>
                  <a:gd name="T52" fmla="*/ 34 w 61"/>
                  <a:gd name="T53" fmla="*/ 70 h 70"/>
                  <a:gd name="T54" fmla="*/ 30 w 61"/>
                  <a:gd name="T55" fmla="*/ 68 h 70"/>
                  <a:gd name="T56" fmla="*/ 24 w 61"/>
                  <a:gd name="T57" fmla="*/ 56 h 70"/>
                  <a:gd name="T58" fmla="*/ 22 w 61"/>
                  <a:gd name="T59" fmla="*/ 55 h 70"/>
                  <a:gd name="T60" fmla="*/ 22 w 61"/>
                  <a:gd name="T61" fmla="*/ 53 h 70"/>
                  <a:gd name="T62" fmla="*/ 19 w 61"/>
                  <a:gd name="T63" fmla="*/ 50 h 70"/>
                  <a:gd name="T64" fmla="*/ 19 w 61"/>
                  <a:gd name="T65" fmla="*/ 48 h 70"/>
                  <a:gd name="T66" fmla="*/ 11 w 61"/>
                  <a:gd name="T67" fmla="*/ 36 h 70"/>
                  <a:gd name="T68" fmla="*/ 9 w 61"/>
                  <a:gd name="T69" fmla="*/ 32 h 70"/>
                  <a:gd name="T70" fmla="*/ 6 w 61"/>
                  <a:gd name="T71" fmla="*/ 28 h 70"/>
                  <a:gd name="T72" fmla="*/ 5 w 61"/>
                  <a:gd name="T73" fmla="*/ 25 h 70"/>
                  <a:gd name="T74" fmla="*/ 3 w 61"/>
                  <a:gd name="T75" fmla="*/ 21 h 70"/>
                  <a:gd name="T76" fmla="*/ 1 w 61"/>
                  <a:gd name="T77" fmla="*/ 18 h 70"/>
                  <a:gd name="T78" fmla="*/ 6 w 61"/>
                  <a:gd name="T79" fmla="*/ 13 h 70"/>
                  <a:gd name="T80" fmla="*/ 9 w 61"/>
                  <a:gd name="T81" fmla="*/ 11 h 70"/>
                  <a:gd name="T82" fmla="*/ 10 w 61"/>
                  <a:gd name="T83" fmla="*/ 9 h 70"/>
                  <a:gd name="T84" fmla="*/ 24 w 61"/>
                  <a:gd name="T85" fmla="*/ 0 h 70"/>
                  <a:gd name="T86" fmla="*/ 25 w 61"/>
                  <a:gd name="T87" fmla="*/ 0 h 70"/>
                  <a:gd name="T88" fmla="*/ 29 w 61"/>
                  <a:gd name="T89" fmla="*/ 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1" h="70">
                    <a:moveTo>
                      <a:pt x="29" y="1"/>
                    </a:moveTo>
                    <a:cubicBezTo>
                      <a:pt x="30" y="3"/>
                      <a:pt x="29" y="4"/>
                      <a:pt x="29" y="5"/>
                    </a:cubicBezTo>
                    <a:cubicBezTo>
                      <a:pt x="24" y="7"/>
                      <a:pt x="21" y="11"/>
                      <a:pt x="16" y="12"/>
                    </a:cubicBezTo>
                    <a:cubicBezTo>
                      <a:pt x="13" y="14"/>
                      <a:pt x="10" y="19"/>
                      <a:pt x="13" y="22"/>
                    </a:cubicBezTo>
                    <a:cubicBezTo>
                      <a:pt x="14" y="27"/>
                      <a:pt x="18" y="29"/>
                      <a:pt x="20" y="32"/>
                    </a:cubicBezTo>
                    <a:cubicBezTo>
                      <a:pt x="25" y="34"/>
                      <a:pt x="27" y="31"/>
                      <a:pt x="30" y="29"/>
                    </a:cubicBezTo>
                    <a:cubicBezTo>
                      <a:pt x="33" y="28"/>
                      <a:pt x="38" y="26"/>
                      <a:pt x="40" y="29"/>
                    </a:cubicBezTo>
                    <a:cubicBezTo>
                      <a:pt x="39" y="30"/>
                      <a:pt x="39" y="31"/>
                      <a:pt x="39" y="33"/>
                    </a:cubicBezTo>
                    <a:cubicBezTo>
                      <a:pt x="35" y="34"/>
                      <a:pt x="34" y="36"/>
                      <a:pt x="30" y="37"/>
                    </a:cubicBezTo>
                    <a:cubicBezTo>
                      <a:pt x="28" y="39"/>
                      <a:pt x="27" y="42"/>
                      <a:pt x="27" y="45"/>
                    </a:cubicBezTo>
                    <a:cubicBezTo>
                      <a:pt x="28" y="45"/>
                      <a:pt x="28" y="47"/>
                      <a:pt x="28" y="48"/>
                    </a:cubicBezTo>
                    <a:cubicBezTo>
                      <a:pt x="29" y="49"/>
                      <a:pt x="30" y="49"/>
                      <a:pt x="30" y="50"/>
                    </a:cubicBezTo>
                    <a:cubicBezTo>
                      <a:pt x="30" y="50"/>
                      <a:pt x="30" y="51"/>
                      <a:pt x="30" y="51"/>
                    </a:cubicBezTo>
                    <a:cubicBezTo>
                      <a:pt x="31" y="52"/>
                      <a:pt x="32" y="52"/>
                      <a:pt x="32" y="53"/>
                    </a:cubicBezTo>
                    <a:cubicBezTo>
                      <a:pt x="33" y="54"/>
                      <a:pt x="34" y="56"/>
                      <a:pt x="35" y="58"/>
                    </a:cubicBezTo>
                    <a:cubicBezTo>
                      <a:pt x="37" y="59"/>
                      <a:pt x="41" y="58"/>
                      <a:pt x="43" y="57"/>
                    </a:cubicBezTo>
                    <a:cubicBezTo>
                      <a:pt x="43" y="56"/>
                      <a:pt x="44" y="56"/>
                      <a:pt x="46" y="55"/>
                    </a:cubicBezTo>
                    <a:cubicBezTo>
                      <a:pt x="47" y="55"/>
                      <a:pt x="48" y="53"/>
                      <a:pt x="49" y="53"/>
                    </a:cubicBezTo>
                    <a:cubicBezTo>
                      <a:pt x="50" y="52"/>
                      <a:pt x="52" y="52"/>
                      <a:pt x="53" y="52"/>
                    </a:cubicBezTo>
                    <a:cubicBezTo>
                      <a:pt x="55" y="51"/>
                      <a:pt x="56" y="50"/>
                      <a:pt x="59" y="50"/>
                    </a:cubicBezTo>
                    <a:cubicBezTo>
                      <a:pt x="60" y="51"/>
                      <a:pt x="61" y="52"/>
                      <a:pt x="60" y="55"/>
                    </a:cubicBezTo>
                    <a:cubicBezTo>
                      <a:pt x="60" y="55"/>
                      <a:pt x="59" y="55"/>
                      <a:pt x="59" y="55"/>
                    </a:cubicBezTo>
                    <a:cubicBezTo>
                      <a:pt x="57" y="56"/>
                      <a:pt x="56" y="58"/>
                      <a:pt x="55" y="59"/>
                    </a:cubicBezTo>
                    <a:cubicBezTo>
                      <a:pt x="54" y="60"/>
                      <a:pt x="52" y="60"/>
                      <a:pt x="51" y="61"/>
                    </a:cubicBezTo>
                    <a:cubicBezTo>
                      <a:pt x="50" y="62"/>
                      <a:pt x="48" y="63"/>
                      <a:pt x="47" y="64"/>
                    </a:cubicBezTo>
                    <a:cubicBezTo>
                      <a:pt x="45" y="65"/>
                      <a:pt x="41" y="66"/>
                      <a:pt x="38" y="68"/>
                    </a:cubicBezTo>
                    <a:cubicBezTo>
                      <a:pt x="37" y="69"/>
                      <a:pt x="35" y="70"/>
                      <a:pt x="34" y="70"/>
                    </a:cubicBezTo>
                    <a:cubicBezTo>
                      <a:pt x="32" y="70"/>
                      <a:pt x="32" y="68"/>
                      <a:pt x="30" y="68"/>
                    </a:cubicBezTo>
                    <a:cubicBezTo>
                      <a:pt x="29" y="63"/>
                      <a:pt x="25" y="61"/>
                      <a:pt x="24" y="56"/>
                    </a:cubicBezTo>
                    <a:cubicBezTo>
                      <a:pt x="24" y="55"/>
                      <a:pt x="22" y="55"/>
                      <a:pt x="22" y="55"/>
                    </a:cubicBezTo>
                    <a:cubicBezTo>
                      <a:pt x="22" y="54"/>
                      <a:pt x="22" y="53"/>
                      <a:pt x="22" y="53"/>
                    </a:cubicBezTo>
                    <a:cubicBezTo>
                      <a:pt x="21" y="52"/>
                      <a:pt x="20" y="51"/>
                      <a:pt x="19" y="50"/>
                    </a:cubicBezTo>
                    <a:cubicBezTo>
                      <a:pt x="19" y="49"/>
                      <a:pt x="19" y="49"/>
                      <a:pt x="19" y="48"/>
                    </a:cubicBezTo>
                    <a:cubicBezTo>
                      <a:pt x="16" y="45"/>
                      <a:pt x="14" y="40"/>
                      <a:pt x="11" y="36"/>
                    </a:cubicBezTo>
                    <a:cubicBezTo>
                      <a:pt x="11" y="35"/>
                      <a:pt x="9" y="34"/>
                      <a:pt x="9" y="32"/>
                    </a:cubicBezTo>
                    <a:cubicBezTo>
                      <a:pt x="8" y="31"/>
                      <a:pt x="7" y="29"/>
                      <a:pt x="6" y="28"/>
                    </a:cubicBezTo>
                    <a:cubicBezTo>
                      <a:pt x="6" y="27"/>
                      <a:pt x="5" y="26"/>
                      <a:pt x="5" y="25"/>
                    </a:cubicBezTo>
                    <a:cubicBezTo>
                      <a:pt x="4" y="24"/>
                      <a:pt x="3" y="23"/>
                      <a:pt x="3" y="21"/>
                    </a:cubicBezTo>
                    <a:cubicBezTo>
                      <a:pt x="2" y="20"/>
                      <a:pt x="0" y="19"/>
                      <a:pt x="1" y="18"/>
                    </a:cubicBezTo>
                    <a:cubicBezTo>
                      <a:pt x="1" y="15"/>
                      <a:pt x="4" y="14"/>
                      <a:pt x="6" y="13"/>
                    </a:cubicBezTo>
                    <a:cubicBezTo>
                      <a:pt x="7" y="12"/>
                      <a:pt x="7" y="11"/>
                      <a:pt x="9" y="11"/>
                    </a:cubicBezTo>
                    <a:cubicBezTo>
                      <a:pt x="10" y="10"/>
                      <a:pt x="10" y="10"/>
                      <a:pt x="10" y="9"/>
                    </a:cubicBezTo>
                    <a:cubicBezTo>
                      <a:pt x="14" y="7"/>
                      <a:pt x="20" y="2"/>
                      <a:pt x="24" y="0"/>
                    </a:cubicBezTo>
                    <a:cubicBezTo>
                      <a:pt x="24" y="0"/>
                      <a:pt x="25" y="0"/>
                      <a:pt x="25" y="0"/>
                    </a:cubicBezTo>
                    <a:cubicBezTo>
                      <a:pt x="27" y="0"/>
                      <a:pt x="28" y="1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Freeform 32">
                <a:extLst>
                  <a:ext uri="{FF2B5EF4-FFF2-40B4-BE49-F238E27FC236}">
                    <a16:creationId xmlns:a16="http://schemas.microsoft.com/office/drawing/2014/main" xmlns="" id="{EBEE7BA5-C3B9-489B-A01E-FC5334343E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33" y="2300"/>
                <a:ext cx="117" cy="141"/>
              </a:xfrm>
              <a:custGeom>
                <a:avLst/>
                <a:gdLst>
                  <a:gd name="T0" fmla="*/ 28 w 56"/>
                  <a:gd name="T1" fmla="*/ 49 h 68"/>
                  <a:gd name="T2" fmla="*/ 29 w 56"/>
                  <a:gd name="T3" fmla="*/ 46 h 68"/>
                  <a:gd name="T4" fmla="*/ 20 w 56"/>
                  <a:gd name="T5" fmla="*/ 41 h 68"/>
                  <a:gd name="T6" fmla="*/ 17 w 56"/>
                  <a:gd name="T7" fmla="*/ 42 h 68"/>
                  <a:gd name="T8" fmla="*/ 9 w 56"/>
                  <a:gd name="T9" fmla="*/ 50 h 68"/>
                  <a:gd name="T10" fmla="*/ 0 w 56"/>
                  <a:gd name="T11" fmla="*/ 48 h 68"/>
                  <a:gd name="T12" fmla="*/ 3 w 56"/>
                  <a:gd name="T13" fmla="*/ 43 h 68"/>
                  <a:gd name="T14" fmla="*/ 8 w 56"/>
                  <a:gd name="T15" fmla="*/ 38 h 68"/>
                  <a:gd name="T16" fmla="*/ 8 w 56"/>
                  <a:gd name="T17" fmla="*/ 37 h 68"/>
                  <a:gd name="T18" fmla="*/ 15 w 56"/>
                  <a:gd name="T19" fmla="*/ 30 h 68"/>
                  <a:gd name="T20" fmla="*/ 21 w 56"/>
                  <a:gd name="T21" fmla="*/ 26 h 68"/>
                  <a:gd name="T22" fmla="*/ 20 w 56"/>
                  <a:gd name="T23" fmla="*/ 24 h 68"/>
                  <a:gd name="T24" fmla="*/ 29 w 56"/>
                  <a:gd name="T25" fmla="*/ 15 h 68"/>
                  <a:gd name="T26" fmla="*/ 31 w 56"/>
                  <a:gd name="T27" fmla="*/ 14 h 68"/>
                  <a:gd name="T28" fmla="*/ 41 w 56"/>
                  <a:gd name="T29" fmla="*/ 3 h 68"/>
                  <a:gd name="T30" fmla="*/ 44 w 56"/>
                  <a:gd name="T31" fmla="*/ 1 h 68"/>
                  <a:gd name="T32" fmla="*/ 50 w 56"/>
                  <a:gd name="T33" fmla="*/ 1 h 68"/>
                  <a:gd name="T34" fmla="*/ 55 w 56"/>
                  <a:gd name="T35" fmla="*/ 5 h 68"/>
                  <a:gd name="T36" fmla="*/ 55 w 56"/>
                  <a:gd name="T37" fmla="*/ 12 h 68"/>
                  <a:gd name="T38" fmla="*/ 53 w 56"/>
                  <a:gd name="T39" fmla="*/ 14 h 68"/>
                  <a:gd name="T40" fmla="*/ 45 w 56"/>
                  <a:gd name="T41" fmla="*/ 36 h 68"/>
                  <a:gd name="T42" fmla="*/ 42 w 56"/>
                  <a:gd name="T43" fmla="*/ 42 h 68"/>
                  <a:gd name="T44" fmla="*/ 41 w 56"/>
                  <a:gd name="T45" fmla="*/ 48 h 68"/>
                  <a:gd name="T46" fmla="*/ 39 w 56"/>
                  <a:gd name="T47" fmla="*/ 49 h 68"/>
                  <a:gd name="T48" fmla="*/ 39 w 56"/>
                  <a:gd name="T49" fmla="*/ 51 h 68"/>
                  <a:gd name="T50" fmla="*/ 38 w 56"/>
                  <a:gd name="T51" fmla="*/ 53 h 68"/>
                  <a:gd name="T52" fmla="*/ 35 w 56"/>
                  <a:gd name="T53" fmla="*/ 60 h 68"/>
                  <a:gd name="T54" fmla="*/ 35 w 56"/>
                  <a:gd name="T55" fmla="*/ 61 h 68"/>
                  <a:gd name="T56" fmla="*/ 33 w 56"/>
                  <a:gd name="T57" fmla="*/ 63 h 68"/>
                  <a:gd name="T58" fmla="*/ 31 w 56"/>
                  <a:gd name="T59" fmla="*/ 67 h 68"/>
                  <a:gd name="T60" fmla="*/ 26 w 56"/>
                  <a:gd name="T61" fmla="*/ 66 h 68"/>
                  <a:gd name="T62" fmla="*/ 24 w 56"/>
                  <a:gd name="T63" fmla="*/ 64 h 68"/>
                  <a:gd name="T64" fmla="*/ 25 w 56"/>
                  <a:gd name="T65" fmla="*/ 61 h 68"/>
                  <a:gd name="T66" fmla="*/ 28 w 56"/>
                  <a:gd name="T67" fmla="*/ 49 h 68"/>
                  <a:gd name="T68" fmla="*/ 34 w 56"/>
                  <a:gd name="T69" fmla="*/ 25 h 68"/>
                  <a:gd name="T70" fmla="*/ 29 w 56"/>
                  <a:gd name="T71" fmla="*/ 34 h 68"/>
                  <a:gd name="T72" fmla="*/ 37 w 56"/>
                  <a:gd name="T73" fmla="*/ 30 h 68"/>
                  <a:gd name="T74" fmla="*/ 37 w 56"/>
                  <a:gd name="T75" fmla="*/ 28 h 68"/>
                  <a:gd name="T76" fmla="*/ 38 w 56"/>
                  <a:gd name="T77" fmla="*/ 24 h 68"/>
                  <a:gd name="T78" fmla="*/ 34 w 56"/>
                  <a:gd name="T79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6" h="68">
                    <a:moveTo>
                      <a:pt x="28" y="49"/>
                    </a:moveTo>
                    <a:cubicBezTo>
                      <a:pt x="28" y="48"/>
                      <a:pt x="29" y="47"/>
                      <a:pt x="29" y="46"/>
                    </a:cubicBezTo>
                    <a:cubicBezTo>
                      <a:pt x="28" y="43"/>
                      <a:pt x="23" y="40"/>
                      <a:pt x="20" y="41"/>
                    </a:cubicBezTo>
                    <a:cubicBezTo>
                      <a:pt x="19" y="41"/>
                      <a:pt x="18" y="42"/>
                      <a:pt x="17" y="42"/>
                    </a:cubicBezTo>
                    <a:cubicBezTo>
                      <a:pt x="14" y="44"/>
                      <a:pt x="10" y="47"/>
                      <a:pt x="9" y="50"/>
                    </a:cubicBezTo>
                    <a:cubicBezTo>
                      <a:pt x="6" y="53"/>
                      <a:pt x="0" y="52"/>
                      <a:pt x="0" y="48"/>
                    </a:cubicBezTo>
                    <a:cubicBezTo>
                      <a:pt x="0" y="47"/>
                      <a:pt x="3" y="44"/>
                      <a:pt x="3" y="43"/>
                    </a:cubicBezTo>
                    <a:cubicBezTo>
                      <a:pt x="5" y="41"/>
                      <a:pt x="6" y="39"/>
                      <a:pt x="8" y="38"/>
                    </a:cubicBezTo>
                    <a:cubicBezTo>
                      <a:pt x="8" y="38"/>
                      <a:pt x="8" y="37"/>
                      <a:pt x="8" y="37"/>
                    </a:cubicBezTo>
                    <a:cubicBezTo>
                      <a:pt x="11" y="35"/>
                      <a:pt x="13" y="33"/>
                      <a:pt x="15" y="30"/>
                    </a:cubicBezTo>
                    <a:cubicBezTo>
                      <a:pt x="17" y="29"/>
                      <a:pt x="18" y="27"/>
                      <a:pt x="21" y="26"/>
                    </a:cubicBezTo>
                    <a:cubicBezTo>
                      <a:pt x="21" y="25"/>
                      <a:pt x="20" y="25"/>
                      <a:pt x="20" y="24"/>
                    </a:cubicBezTo>
                    <a:cubicBezTo>
                      <a:pt x="23" y="21"/>
                      <a:pt x="27" y="18"/>
                      <a:pt x="29" y="15"/>
                    </a:cubicBezTo>
                    <a:cubicBezTo>
                      <a:pt x="30" y="14"/>
                      <a:pt x="31" y="14"/>
                      <a:pt x="31" y="14"/>
                    </a:cubicBezTo>
                    <a:cubicBezTo>
                      <a:pt x="34" y="11"/>
                      <a:pt x="38" y="5"/>
                      <a:pt x="41" y="3"/>
                    </a:cubicBezTo>
                    <a:cubicBezTo>
                      <a:pt x="42" y="2"/>
                      <a:pt x="43" y="2"/>
                      <a:pt x="44" y="1"/>
                    </a:cubicBezTo>
                    <a:cubicBezTo>
                      <a:pt x="44" y="0"/>
                      <a:pt x="49" y="0"/>
                      <a:pt x="50" y="1"/>
                    </a:cubicBezTo>
                    <a:cubicBezTo>
                      <a:pt x="52" y="2"/>
                      <a:pt x="52" y="4"/>
                      <a:pt x="55" y="5"/>
                    </a:cubicBezTo>
                    <a:cubicBezTo>
                      <a:pt x="56" y="7"/>
                      <a:pt x="56" y="9"/>
                      <a:pt x="55" y="12"/>
                    </a:cubicBezTo>
                    <a:cubicBezTo>
                      <a:pt x="55" y="13"/>
                      <a:pt x="54" y="13"/>
                      <a:pt x="53" y="14"/>
                    </a:cubicBezTo>
                    <a:cubicBezTo>
                      <a:pt x="51" y="22"/>
                      <a:pt x="49" y="29"/>
                      <a:pt x="45" y="36"/>
                    </a:cubicBezTo>
                    <a:cubicBezTo>
                      <a:pt x="45" y="38"/>
                      <a:pt x="44" y="40"/>
                      <a:pt x="42" y="42"/>
                    </a:cubicBezTo>
                    <a:cubicBezTo>
                      <a:pt x="42" y="44"/>
                      <a:pt x="41" y="45"/>
                      <a:pt x="41" y="48"/>
                    </a:cubicBezTo>
                    <a:cubicBezTo>
                      <a:pt x="41" y="48"/>
                      <a:pt x="40" y="49"/>
                      <a:pt x="39" y="49"/>
                    </a:cubicBezTo>
                    <a:cubicBezTo>
                      <a:pt x="39" y="50"/>
                      <a:pt x="40" y="50"/>
                      <a:pt x="39" y="51"/>
                    </a:cubicBezTo>
                    <a:cubicBezTo>
                      <a:pt x="39" y="52"/>
                      <a:pt x="38" y="52"/>
                      <a:pt x="38" y="53"/>
                    </a:cubicBezTo>
                    <a:cubicBezTo>
                      <a:pt x="39" y="55"/>
                      <a:pt x="36" y="57"/>
                      <a:pt x="35" y="60"/>
                    </a:cubicBezTo>
                    <a:cubicBezTo>
                      <a:pt x="35" y="60"/>
                      <a:pt x="35" y="61"/>
                      <a:pt x="35" y="61"/>
                    </a:cubicBezTo>
                    <a:cubicBezTo>
                      <a:pt x="34" y="62"/>
                      <a:pt x="33" y="63"/>
                      <a:pt x="33" y="63"/>
                    </a:cubicBezTo>
                    <a:cubicBezTo>
                      <a:pt x="32" y="65"/>
                      <a:pt x="32" y="66"/>
                      <a:pt x="31" y="67"/>
                    </a:cubicBezTo>
                    <a:cubicBezTo>
                      <a:pt x="29" y="68"/>
                      <a:pt x="28" y="67"/>
                      <a:pt x="26" y="66"/>
                    </a:cubicBezTo>
                    <a:cubicBezTo>
                      <a:pt x="25" y="65"/>
                      <a:pt x="24" y="65"/>
                      <a:pt x="24" y="64"/>
                    </a:cubicBezTo>
                    <a:cubicBezTo>
                      <a:pt x="24" y="63"/>
                      <a:pt x="25" y="62"/>
                      <a:pt x="25" y="61"/>
                    </a:cubicBezTo>
                    <a:cubicBezTo>
                      <a:pt x="26" y="57"/>
                      <a:pt x="26" y="52"/>
                      <a:pt x="28" y="49"/>
                    </a:cubicBezTo>
                    <a:close/>
                    <a:moveTo>
                      <a:pt x="34" y="25"/>
                    </a:moveTo>
                    <a:cubicBezTo>
                      <a:pt x="31" y="26"/>
                      <a:pt x="28" y="29"/>
                      <a:pt x="29" y="34"/>
                    </a:cubicBezTo>
                    <a:cubicBezTo>
                      <a:pt x="33" y="35"/>
                      <a:pt x="35" y="33"/>
                      <a:pt x="37" y="30"/>
                    </a:cubicBezTo>
                    <a:cubicBezTo>
                      <a:pt x="37" y="29"/>
                      <a:pt x="37" y="29"/>
                      <a:pt x="37" y="28"/>
                    </a:cubicBezTo>
                    <a:cubicBezTo>
                      <a:pt x="38" y="27"/>
                      <a:pt x="39" y="26"/>
                      <a:pt x="38" y="24"/>
                    </a:cubicBezTo>
                    <a:cubicBezTo>
                      <a:pt x="37" y="23"/>
                      <a:pt x="35" y="24"/>
                      <a:pt x="3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Freeform 33">
                <a:extLst>
                  <a:ext uri="{FF2B5EF4-FFF2-40B4-BE49-F238E27FC236}">
                    <a16:creationId xmlns:a16="http://schemas.microsoft.com/office/drawing/2014/main" xmlns="" id="{2BD792DA-504F-45B9-89BB-9B3197FBC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1" y="2320"/>
                <a:ext cx="94" cy="146"/>
              </a:xfrm>
              <a:custGeom>
                <a:avLst/>
                <a:gdLst>
                  <a:gd name="T0" fmla="*/ 15 w 45"/>
                  <a:gd name="T1" fmla="*/ 21 h 70"/>
                  <a:gd name="T2" fmla="*/ 15 w 45"/>
                  <a:gd name="T3" fmla="*/ 22 h 70"/>
                  <a:gd name="T4" fmla="*/ 24 w 45"/>
                  <a:gd name="T5" fmla="*/ 34 h 70"/>
                  <a:gd name="T6" fmla="*/ 24 w 45"/>
                  <a:gd name="T7" fmla="*/ 36 h 70"/>
                  <a:gd name="T8" fmla="*/ 29 w 45"/>
                  <a:gd name="T9" fmla="*/ 38 h 70"/>
                  <a:gd name="T10" fmla="*/ 29 w 45"/>
                  <a:gd name="T11" fmla="*/ 30 h 70"/>
                  <a:gd name="T12" fmla="*/ 28 w 45"/>
                  <a:gd name="T13" fmla="*/ 20 h 70"/>
                  <a:gd name="T14" fmla="*/ 28 w 45"/>
                  <a:gd name="T15" fmla="*/ 16 h 70"/>
                  <a:gd name="T16" fmla="*/ 26 w 45"/>
                  <a:gd name="T17" fmla="*/ 4 h 70"/>
                  <a:gd name="T18" fmla="*/ 33 w 45"/>
                  <a:gd name="T19" fmla="*/ 0 h 70"/>
                  <a:gd name="T20" fmla="*/ 37 w 45"/>
                  <a:gd name="T21" fmla="*/ 6 h 70"/>
                  <a:gd name="T22" fmla="*/ 36 w 45"/>
                  <a:gd name="T23" fmla="*/ 8 h 70"/>
                  <a:gd name="T24" fmla="*/ 37 w 45"/>
                  <a:gd name="T25" fmla="*/ 12 h 70"/>
                  <a:gd name="T26" fmla="*/ 38 w 45"/>
                  <a:gd name="T27" fmla="*/ 20 h 70"/>
                  <a:gd name="T28" fmla="*/ 39 w 45"/>
                  <a:gd name="T29" fmla="*/ 23 h 70"/>
                  <a:gd name="T30" fmla="*/ 39 w 45"/>
                  <a:gd name="T31" fmla="*/ 26 h 70"/>
                  <a:gd name="T32" fmla="*/ 40 w 45"/>
                  <a:gd name="T33" fmla="*/ 29 h 70"/>
                  <a:gd name="T34" fmla="*/ 40 w 45"/>
                  <a:gd name="T35" fmla="*/ 34 h 70"/>
                  <a:gd name="T36" fmla="*/ 40 w 45"/>
                  <a:gd name="T37" fmla="*/ 40 h 70"/>
                  <a:gd name="T38" fmla="*/ 42 w 45"/>
                  <a:gd name="T39" fmla="*/ 44 h 70"/>
                  <a:gd name="T40" fmla="*/ 42 w 45"/>
                  <a:gd name="T41" fmla="*/ 48 h 70"/>
                  <a:gd name="T42" fmla="*/ 43 w 45"/>
                  <a:gd name="T43" fmla="*/ 51 h 70"/>
                  <a:gd name="T44" fmla="*/ 43 w 45"/>
                  <a:gd name="T45" fmla="*/ 53 h 70"/>
                  <a:gd name="T46" fmla="*/ 45 w 45"/>
                  <a:gd name="T47" fmla="*/ 64 h 70"/>
                  <a:gd name="T48" fmla="*/ 43 w 45"/>
                  <a:gd name="T49" fmla="*/ 67 h 70"/>
                  <a:gd name="T50" fmla="*/ 41 w 45"/>
                  <a:gd name="T51" fmla="*/ 67 h 70"/>
                  <a:gd name="T52" fmla="*/ 36 w 45"/>
                  <a:gd name="T53" fmla="*/ 68 h 70"/>
                  <a:gd name="T54" fmla="*/ 33 w 45"/>
                  <a:gd name="T55" fmla="*/ 65 h 70"/>
                  <a:gd name="T56" fmla="*/ 29 w 45"/>
                  <a:gd name="T57" fmla="*/ 62 h 70"/>
                  <a:gd name="T58" fmla="*/ 28 w 45"/>
                  <a:gd name="T59" fmla="*/ 60 h 70"/>
                  <a:gd name="T60" fmla="*/ 23 w 45"/>
                  <a:gd name="T61" fmla="*/ 53 h 70"/>
                  <a:gd name="T62" fmla="*/ 24 w 45"/>
                  <a:gd name="T63" fmla="*/ 52 h 70"/>
                  <a:gd name="T64" fmla="*/ 21 w 45"/>
                  <a:gd name="T65" fmla="*/ 49 h 70"/>
                  <a:gd name="T66" fmla="*/ 16 w 45"/>
                  <a:gd name="T67" fmla="*/ 41 h 70"/>
                  <a:gd name="T68" fmla="*/ 12 w 45"/>
                  <a:gd name="T69" fmla="*/ 36 h 70"/>
                  <a:gd name="T70" fmla="*/ 8 w 45"/>
                  <a:gd name="T71" fmla="*/ 30 h 70"/>
                  <a:gd name="T72" fmla="*/ 3 w 45"/>
                  <a:gd name="T73" fmla="*/ 22 h 70"/>
                  <a:gd name="T74" fmla="*/ 0 w 45"/>
                  <a:gd name="T75" fmla="*/ 17 h 70"/>
                  <a:gd name="T76" fmla="*/ 7 w 45"/>
                  <a:gd name="T77" fmla="*/ 12 h 70"/>
                  <a:gd name="T78" fmla="*/ 15 w 45"/>
                  <a:gd name="T79" fmla="*/ 2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5" h="70">
                    <a:moveTo>
                      <a:pt x="15" y="21"/>
                    </a:moveTo>
                    <a:cubicBezTo>
                      <a:pt x="15" y="21"/>
                      <a:pt x="15" y="22"/>
                      <a:pt x="15" y="22"/>
                    </a:cubicBezTo>
                    <a:cubicBezTo>
                      <a:pt x="19" y="26"/>
                      <a:pt x="20" y="31"/>
                      <a:pt x="24" y="34"/>
                    </a:cubicBezTo>
                    <a:cubicBezTo>
                      <a:pt x="24" y="35"/>
                      <a:pt x="24" y="36"/>
                      <a:pt x="24" y="36"/>
                    </a:cubicBezTo>
                    <a:cubicBezTo>
                      <a:pt x="26" y="36"/>
                      <a:pt x="27" y="39"/>
                      <a:pt x="29" y="38"/>
                    </a:cubicBezTo>
                    <a:cubicBezTo>
                      <a:pt x="30" y="38"/>
                      <a:pt x="30" y="33"/>
                      <a:pt x="29" y="30"/>
                    </a:cubicBezTo>
                    <a:cubicBezTo>
                      <a:pt x="29" y="27"/>
                      <a:pt x="28" y="24"/>
                      <a:pt x="28" y="20"/>
                    </a:cubicBezTo>
                    <a:cubicBezTo>
                      <a:pt x="28" y="19"/>
                      <a:pt x="28" y="17"/>
                      <a:pt x="28" y="16"/>
                    </a:cubicBezTo>
                    <a:cubicBezTo>
                      <a:pt x="27" y="14"/>
                      <a:pt x="25" y="8"/>
                      <a:pt x="26" y="4"/>
                    </a:cubicBezTo>
                    <a:cubicBezTo>
                      <a:pt x="27" y="1"/>
                      <a:pt x="30" y="1"/>
                      <a:pt x="33" y="0"/>
                    </a:cubicBezTo>
                    <a:cubicBezTo>
                      <a:pt x="35" y="1"/>
                      <a:pt x="36" y="4"/>
                      <a:pt x="37" y="6"/>
                    </a:cubicBezTo>
                    <a:cubicBezTo>
                      <a:pt x="37" y="7"/>
                      <a:pt x="36" y="7"/>
                      <a:pt x="36" y="8"/>
                    </a:cubicBezTo>
                    <a:cubicBezTo>
                      <a:pt x="36" y="9"/>
                      <a:pt x="37" y="10"/>
                      <a:pt x="37" y="12"/>
                    </a:cubicBezTo>
                    <a:cubicBezTo>
                      <a:pt x="38" y="14"/>
                      <a:pt x="37" y="18"/>
                      <a:pt x="38" y="20"/>
                    </a:cubicBezTo>
                    <a:cubicBezTo>
                      <a:pt x="38" y="21"/>
                      <a:pt x="39" y="22"/>
                      <a:pt x="39" y="23"/>
                    </a:cubicBezTo>
                    <a:cubicBezTo>
                      <a:pt x="39" y="24"/>
                      <a:pt x="39" y="25"/>
                      <a:pt x="39" y="26"/>
                    </a:cubicBezTo>
                    <a:cubicBezTo>
                      <a:pt x="39" y="27"/>
                      <a:pt x="40" y="28"/>
                      <a:pt x="40" y="29"/>
                    </a:cubicBezTo>
                    <a:cubicBezTo>
                      <a:pt x="40" y="30"/>
                      <a:pt x="40" y="32"/>
                      <a:pt x="40" y="34"/>
                    </a:cubicBezTo>
                    <a:cubicBezTo>
                      <a:pt x="40" y="36"/>
                      <a:pt x="40" y="38"/>
                      <a:pt x="40" y="40"/>
                    </a:cubicBezTo>
                    <a:cubicBezTo>
                      <a:pt x="41" y="42"/>
                      <a:pt x="41" y="43"/>
                      <a:pt x="42" y="44"/>
                    </a:cubicBezTo>
                    <a:cubicBezTo>
                      <a:pt x="42" y="45"/>
                      <a:pt x="42" y="47"/>
                      <a:pt x="42" y="48"/>
                    </a:cubicBezTo>
                    <a:cubicBezTo>
                      <a:pt x="43" y="49"/>
                      <a:pt x="43" y="50"/>
                      <a:pt x="43" y="51"/>
                    </a:cubicBezTo>
                    <a:cubicBezTo>
                      <a:pt x="43" y="52"/>
                      <a:pt x="43" y="52"/>
                      <a:pt x="43" y="53"/>
                    </a:cubicBezTo>
                    <a:cubicBezTo>
                      <a:pt x="43" y="55"/>
                      <a:pt x="45" y="62"/>
                      <a:pt x="45" y="64"/>
                    </a:cubicBezTo>
                    <a:cubicBezTo>
                      <a:pt x="45" y="64"/>
                      <a:pt x="43" y="66"/>
                      <a:pt x="43" y="67"/>
                    </a:cubicBezTo>
                    <a:cubicBezTo>
                      <a:pt x="42" y="67"/>
                      <a:pt x="42" y="67"/>
                      <a:pt x="41" y="67"/>
                    </a:cubicBezTo>
                    <a:cubicBezTo>
                      <a:pt x="39" y="68"/>
                      <a:pt x="39" y="70"/>
                      <a:pt x="36" y="68"/>
                    </a:cubicBezTo>
                    <a:cubicBezTo>
                      <a:pt x="35" y="68"/>
                      <a:pt x="34" y="66"/>
                      <a:pt x="33" y="65"/>
                    </a:cubicBezTo>
                    <a:cubicBezTo>
                      <a:pt x="31" y="64"/>
                      <a:pt x="30" y="63"/>
                      <a:pt x="29" y="62"/>
                    </a:cubicBezTo>
                    <a:cubicBezTo>
                      <a:pt x="28" y="61"/>
                      <a:pt x="28" y="60"/>
                      <a:pt x="28" y="60"/>
                    </a:cubicBezTo>
                    <a:cubicBezTo>
                      <a:pt x="27" y="58"/>
                      <a:pt x="25" y="55"/>
                      <a:pt x="23" y="53"/>
                    </a:cubicBezTo>
                    <a:cubicBezTo>
                      <a:pt x="23" y="53"/>
                      <a:pt x="24" y="52"/>
                      <a:pt x="24" y="52"/>
                    </a:cubicBezTo>
                    <a:cubicBezTo>
                      <a:pt x="23" y="51"/>
                      <a:pt x="22" y="50"/>
                      <a:pt x="21" y="49"/>
                    </a:cubicBezTo>
                    <a:cubicBezTo>
                      <a:pt x="19" y="46"/>
                      <a:pt x="18" y="43"/>
                      <a:pt x="16" y="41"/>
                    </a:cubicBezTo>
                    <a:cubicBezTo>
                      <a:pt x="15" y="39"/>
                      <a:pt x="14" y="38"/>
                      <a:pt x="12" y="36"/>
                    </a:cubicBezTo>
                    <a:cubicBezTo>
                      <a:pt x="11" y="34"/>
                      <a:pt x="10" y="32"/>
                      <a:pt x="8" y="30"/>
                    </a:cubicBezTo>
                    <a:cubicBezTo>
                      <a:pt x="8" y="27"/>
                      <a:pt x="5" y="24"/>
                      <a:pt x="3" y="22"/>
                    </a:cubicBezTo>
                    <a:cubicBezTo>
                      <a:pt x="3" y="20"/>
                      <a:pt x="0" y="19"/>
                      <a:pt x="0" y="17"/>
                    </a:cubicBezTo>
                    <a:cubicBezTo>
                      <a:pt x="0" y="14"/>
                      <a:pt x="3" y="11"/>
                      <a:pt x="7" y="12"/>
                    </a:cubicBezTo>
                    <a:cubicBezTo>
                      <a:pt x="10" y="12"/>
                      <a:pt x="11" y="19"/>
                      <a:pt x="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Freeform 34">
                <a:extLst>
                  <a:ext uri="{FF2B5EF4-FFF2-40B4-BE49-F238E27FC236}">
                    <a16:creationId xmlns:a16="http://schemas.microsoft.com/office/drawing/2014/main" xmlns="" id="{5C1B79FB-5288-4B9D-A884-448F281F46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4" y="2327"/>
                <a:ext cx="129" cy="149"/>
              </a:xfrm>
              <a:custGeom>
                <a:avLst/>
                <a:gdLst>
                  <a:gd name="T0" fmla="*/ 38 w 62"/>
                  <a:gd name="T1" fmla="*/ 28 h 72"/>
                  <a:gd name="T2" fmla="*/ 43 w 62"/>
                  <a:gd name="T3" fmla="*/ 29 h 72"/>
                  <a:gd name="T4" fmla="*/ 51 w 62"/>
                  <a:gd name="T5" fmla="*/ 14 h 72"/>
                  <a:gd name="T6" fmla="*/ 54 w 62"/>
                  <a:gd name="T7" fmla="*/ 11 h 72"/>
                  <a:gd name="T8" fmla="*/ 58 w 62"/>
                  <a:gd name="T9" fmla="*/ 21 h 72"/>
                  <a:gd name="T10" fmla="*/ 50 w 62"/>
                  <a:gd name="T11" fmla="*/ 36 h 72"/>
                  <a:gd name="T12" fmla="*/ 47 w 62"/>
                  <a:gd name="T13" fmla="*/ 40 h 72"/>
                  <a:gd name="T14" fmla="*/ 44 w 62"/>
                  <a:gd name="T15" fmla="*/ 47 h 72"/>
                  <a:gd name="T16" fmla="*/ 41 w 62"/>
                  <a:gd name="T17" fmla="*/ 53 h 72"/>
                  <a:gd name="T18" fmla="*/ 39 w 62"/>
                  <a:gd name="T19" fmla="*/ 55 h 72"/>
                  <a:gd name="T20" fmla="*/ 40 w 62"/>
                  <a:gd name="T21" fmla="*/ 57 h 72"/>
                  <a:gd name="T22" fmla="*/ 38 w 62"/>
                  <a:gd name="T23" fmla="*/ 58 h 72"/>
                  <a:gd name="T24" fmla="*/ 37 w 62"/>
                  <a:gd name="T25" fmla="*/ 61 h 72"/>
                  <a:gd name="T26" fmla="*/ 35 w 62"/>
                  <a:gd name="T27" fmla="*/ 65 h 72"/>
                  <a:gd name="T28" fmla="*/ 32 w 62"/>
                  <a:gd name="T29" fmla="*/ 67 h 72"/>
                  <a:gd name="T30" fmla="*/ 27 w 62"/>
                  <a:gd name="T31" fmla="*/ 71 h 72"/>
                  <a:gd name="T32" fmla="*/ 26 w 62"/>
                  <a:gd name="T33" fmla="*/ 70 h 72"/>
                  <a:gd name="T34" fmla="*/ 24 w 62"/>
                  <a:gd name="T35" fmla="*/ 69 h 72"/>
                  <a:gd name="T36" fmla="*/ 23 w 62"/>
                  <a:gd name="T37" fmla="*/ 61 h 72"/>
                  <a:gd name="T38" fmla="*/ 23 w 62"/>
                  <a:gd name="T39" fmla="*/ 55 h 72"/>
                  <a:gd name="T40" fmla="*/ 24 w 62"/>
                  <a:gd name="T41" fmla="*/ 52 h 72"/>
                  <a:gd name="T42" fmla="*/ 23 w 62"/>
                  <a:gd name="T43" fmla="*/ 50 h 72"/>
                  <a:gd name="T44" fmla="*/ 24 w 62"/>
                  <a:gd name="T45" fmla="*/ 42 h 72"/>
                  <a:gd name="T46" fmla="*/ 17 w 62"/>
                  <a:gd name="T47" fmla="*/ 45 h 72"/>
                  <a:gd name="T48" fmla="*/ 18 w 62"/>
                  <a:gd name="T49" fmla="*/ 47 h 72"/>
                  <a:gd name="T50" fmla="*/ 10 w 62"/>
                  <a:gd name="T51" fmla="*/ 60 h 72"/>
                  <a:gd name="T52" fmla="*/ 1 w 62"/>
                  <a:gd name="T53" fmla="*/ 57 h 72"/>
                  <a:gd name="T54" fmla="*/ 4 w 62"/>
                  <a:gd name="T55" fmla="*/ 47 h 72"/>
                  <a:gd name="T56" fmla="*/ 6 w 62"/>
                  <a:gd name="T57" fmla="*/ 46 h 72"/>
                  <a:gd name="T58" fmla="*/ 7 w 62"/>
                  <a:gd name="T59" fmla="*/ 41 h 72"/>
                  <a:gd name="T60" fmla="*/ 9 w 62"/>
                  <a:gd name="T61" fmla="*/ 38 h 72"/>
                  <a:gd name="T62" fmla="*/ 11 w 62"/>
                  <a:gd name="T63" fmla="*/ 36 h 72"/>
                  <a:gd name="T64" fmla="*/ 10 w 62"/>
                  <a:gd name="T65" fmla="*/ 35 h 72"/>
                  <a:gd name="T66" fmla="*/ 15 w 62"/>
                  <a:gd name="T67" fmla="*/ 26 h 72"/>
                  <a:gd name="T68" fmla="*/ 17 w 62"/>
                  <a:gd name="T69" fmla="*/ 22 h 72"/>
                  <a:gd name="T70" fmla="*/ 24 w 62"/>
                  <a:gd name="T71" fmla="*/ 11 h 72"/>
                  <a:gd name="T72" fmla="*/ 34 w 62"/>
                  <a:gd name="T73" fmla="*/ 2 h 72"/>
                  <a:gd name="T74" fmla="*/ 38 w 62"/>
                  <a:gd name="T75" fmla="*/ 4 h 72"/>
                  <a:gd name="T76" fmla="*/ 40 w 62"/>
                  <a:gd name="T77" fmla="*/ 8 h 72"/>
                  <a:gd name="T78" fmla="*/ 39 w 62"/>
                  <a:gd name="T79" fmla="*/ 12 h 72"/>
                  <a:gd name="T80" fmla="*/ 39 w 62"/>
                  <a:gd name="T81" fmla="*/ 22 h 72"/>
                  <a:gd name="T82" fmla="*/ 38 w 62"/>
                  <a:gd name="T83" fmla="*/ 2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72">
                    <a:moveTo>
                      <a:pt x="38" y="28"/>
                    </a:moveTo>
                    <a:cubicBezTo>
                      <a:pt x="38" y="30"/>
                      <a:pt x="42" y="29"/>
                      <a:pt x="43" y="29"/>
                    </a:cubicBezTo>
                    <a:cubicBezTo>
                      <a:pt x="44" y="22"/>
                      <a:pt x="48" y="19"/>
                      <a:pt x="51" y="14"/>
                    </a:cubicBezTo>
                    <a:cubicBezTo>
                      <a:pt x="53" y="13"/>
                      <a:pt x="53" y="12"/>
                      <a:pt x="54" y="11"/>
                    </a:cubicBezTo>
                    <a:cubicBezTo>
                      <a:pt x="59" y="10"/>
                      <a:pt x="62" y="18"/>
                      <a:pt x="58" y="21"/>
                    </a:cubicBezTo>
                    <a:cubicBezTo>
                      <a:pt x="55" y="26"/>
                      <a:pt x="52" y="31"/>
                      <a:pt x="50" y="36"/>
                    </a:cubicBezTo>
                    <a:cubicBezTo>
                      <a:pt x="49" y="37"/>
                      <a:pt x="48" y="39"/>
                      <a:pt x="47" y="40"/>
                    </a:cubicBezTo>
                    <a:cubicBezTo>
                      <a:pt x="46" y="42"/>
                      <a:pt x="46" y="45"/>
                      <a:pt x="44" y="47"/>
                    </a:cubicBezTo>
                    <a:cubicBezTo>
                      <a:pt x="44" y="50"/>
                      <a:pt x="41" y="51"/>
                      <a:pt x="41" y="53"/>
                    </a:cubicBezTo>
                    <a:cubicBezTo>
                      <a:pt x="40" y="54"/>
                      <a:pt x="39" y="54"/>
                      <a:pt x="39" y="55"/>
                    </a:cubicBezTo>
                    <a:cubicBezTo>
                      <a:pt x="38" y="56"/>
                      <a:pt x="40" y="56"/>
                      <a:pt x="40" y="57"/>
                    </a:cubicBezTo>
                    <a:cubicBezTo>
                      <a:pt x="40" y="57"/>
                      <a:pt x="39" y="57"/>
                      <a:pt x="38" y="58"/>
                    </a:cubicBezTo>
                    <a:cubicBezTo>
                      <a:pt x="39" y="60"/>
                      <a:pt x="38" y="60"/>
                      <a:pt x="37" y="61"/>
                    </a:cubicBezTo>
                    <a:cubicBezTo>
                      <a:pt x="36" y="62"/>
                      <a:pt x="36" y="64"/>
                      <a:pt x="35" y="65"/>
                    </a:cubicBezTo>
                    <a:cubicBezTo>
                      <a:pt x="35" y="66"/>
                      <a:pt x="33" y="66"/>
                      <a:pt x="32" y="67"/>
                    </a:cubicBezTo>
                    <a:cubicBezTo>
                      <a:pt x="34" y="71"/>
                      <a:pt x="30" y="72"/>
                      <a:pt x="27" y="71"/>
                    </a:cubicBezTo>
                    <a:cubicBezTo>
                      <a:pt x="27" y="70"/>
                      <a:pt x="26" y="70"/>
                      <a:pt x="26" y="70"/>
                    </a:cubicBezTo>
                    <a:cubicBezTo>
                      <a:pt x="25" y="69"/>
                      <a:pt x="24" y="70"/>
                      <a:pt x="24" y="69"/>
                    </a:cubicBezTo>
                    <a:cubicBezTo>
                      <a:pt x="21" y="68"/>
                      <a:pt x="22" y="64"/>
                      <a:pt x="23" y="61"/>
                    </a:cubicBezTo>
                    <a:cubicBezTo>
                      <a:pt x="23" y="59"/>
                      <a:pt x="23" y="57"/>
                      <a:pt x="23" y="55"/>
                    </a:cubicBezTo>
                    <a:cubicBezTo>
                      <a:pt x="23" y="54"/>
                      <a:pt x="24" y="53"/>
                      <a:pt x="24" y="52"/>
                    </a:cubicBezTo>
                    <a:cubicBezTo>
                      <a:pt x="24" y="52"/>
                      <a:pt x="23" y="51"/>
                      <a:pt x="23" y="50"/>
                    </a:cubicBezTo>
                    <a:cubicBezTo>
                      <a:pt x="23" y="48"/>
                      <a:pt x="26" y="45"/>
                      <a:pt x="24" y="42"/>
                    </a:cubicBezTo>
                    <a:cubicBezTo>
                      <a:pt x="20" y="40"/>
                      <a:pt x="20" y="45"/>
                      <a:pt x="17" y="45"/>
                    </a:cubicBezTo>
                    <a:cubicBezTo>
                      <a:pt x="17" y="46"/>
                      <a:pt x="18" y="46"/>
                      <a:pt x="18" y="47"/>
                    </a:cubicBezTo>
                    <a:cubicBezTo>
                      <a:pt x="15" y="51"/>
                      <a:pt x="13" y="56"/>
                      <a:pt x="10" y="60"/>
                    </a:cubicBezTo>
                    <a:cubicBezTo>
                      <a:pt x="6" y="61"/>
                      <a:pt x="2" y="61"/>
                      <a:pt x="1" y="57"/>
                    </a:cubicBezTo>
                    <a:cubicBezTo>
                      <a:pt x="0" y="53"/>
                      <a:pt x="4" y="51"/>
                      <a:pt x="4" y="47"/>
                    </a:cubicBezTo>
                    <a:cubicBezTo>
                      <a:pt x="4" y="46"/>
                      <a:pt x="5" y="46"/>
                      <a:pt x="6" y="46"/>
                    </a:cubicBezTo>
                    <a:cubicBezTo>
                      <a:pt x="5" y="43"/>
                      <a:pt x="8" y="44"/>
                      <a:pt x="7" y="41"/>
                    </a:cubicBezTo>
                    <a:cubicBezTo>
                      <a:pt x="8" y="40"/>
                      <a:pt x="9" y="40"/>
                      <a:pt x="9" y="38"/>
                    </a:cubicBezTo>
                    <a:cubicBezTo>
                      <a:pt x="9" y="37"/>
                      <a:pt x="10" y="37"/>
                      <a:pt x="11" y="36"/>
                    </a:cubicBezTo>
                    <a:cubicBezTo>
                      <a:pt x="11" y="36"/>
                      <a:pt x="10" y="36"/>
                      <a:pt x="10" y="35"/>
                    </a:cubicBezTo>
                    <a:cubicBezTo>
                      <a:pt x="12" y="32"/>
                      <a:pt x="14" y="30"/>
                      <a:pt x="15" y="26"/>
                    </a:cubicBezTo>
                    <a:cubicBezTo>
                      <a:pt x="16" y="25"/>
                      <a:pt x="17" y="24"/>
                      <a:pt x="17" y="22"/>
                    </a:cubicBezTo>
                    <a:cubicBezTo>
                      <a:pt x="20" y="19"/>
                      <a:pt x="21" y="14"/>
                      <a:pt x="24" y="11"/>
                    </a:cubicBezTo>
                    <a:cubicBezTo>
                      <a:pt x="25" y="7"/>
                      <a:pt x="29" y="0"/>
                      <a:pt x="34" y="2"/>
                    </a:cubicBezTo>
                    <a:cubicBezTo>
                      <a:pt x="35" y="2"/>
                      <a:pt x="36" y="4"/>
                      <a:pt x="38" y="4"/>
                    </a:cubicBezTo>
                    <a:cubicBezTo>
                      <a:pt x="38" y="5"/>
                      <a:pt x="40" y="6"/>
                      <a:pt x="40" y="8"/>
                    </a:cubicBezTo>
                    <a:cubicBezTo>
                      <a:pt x="40" y="9"/>
                      <a:pt x="39" y="10"/>
                      <a:pt x="39" y="12"/>
                    </a:cubicBezTo>
                    <a:cubicBezTo>
                      <a:pt x="38" y="14"/>
                      <a:pt x="39" y="19"/>
                      <a:pt x="39" y="22"/>
                    </a:cubicBezTo>
                    <a:cubicBezTo>
                      <a:pt x="39" y="24"/>
                      <a:pt x="39" y="26"/>
                      <a:pt x="3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Freeform 35">
                <a:extLst>
                  <a:ext uri="{FF2B5EF4-FFF2-40B4-BE49-F238E27FC236}">
                    <a16:creationId xmlns:a16="http://schemas.microsoft.com/office/drawing/2014/main" xmlns="" id="{F8B50F98-2B39-4BE5-9C9A-9EBAC8C09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8" y="2356"/>
                <a:ext cx="60" cy="133"/>
              </a:xfrm>
              <a:custGeom>
                <a:avLst/>
                <a:gdLst>
                  <a:gd name="T0" fmla="*/ 10 w 29"/>
                  <a:gd name="T1" fmla="*/ 1 h 64"/>
                  <a:gd name="T2" fmla="*/ 12 w 29"/>
                  <a:gd name="T3" fmla="*/ 4 h 64"/>
                  <a:gd name="T4" fmla="*/ 13 w 29"/>
                  <a:gd name="T5" fmla="*/ 8 h 64"/>
                  <a:gd name="T6" fmla="*/ 14 w 29"/>
                  <a:gd name="T7" fmla="*/ 14 h 64"/>
                  <a:gd name="T8" fmla="*/ 15 w 29"/>
                  <a:gd name="T9" fmla="*/ 16 h 64"/>
                  <a:gd name="T10" fmla="*/ 17 w 29"/>
                  <a:gd name="T11" fmla="*/ 21 h 64"/>
                  <a:gd name="T12" fmla="*/ 18 w 29"/>
                  <a:gd name="T13" fmla="*/ 24 h 64"/>
                  <a:gd name="T14" fmla="*/ 19 w 29"/>
                  <a:gd name="T15" fmla="*/ 29 h 64"/>
                  <a:gd name="T16" fmla="*/ 20 w 29"/>
                  <a:gd name="T17" fmla="*/ 33 h 64"/>
                  <a:gd name="T18" fmla="*/ 20 w 29"/>
                  <a:gd name="T19" fmla="*/ 35 h 64"/>
                  <a:gd name="T20" fmla="*/ 22 w 29"/>
                  <a:gd name="T21" fmla="*/ 39 h 64"/>
                  <a:gd name="T22" fmla="*/ 24 w 29"/>
                  <a:gd name="T23" fmla="*/ 47 h 64"/>
                  <a:gd name="T24" fmla="*/ 27 w 29"/>
                  <a:gd name="T25" fmla="*/ 59 h 64"/>
                  <a:gd name="T26" fmla="*/ 19 w 29"/>
                  <a:gd name="T27" fmla="*/ 61 h 64"/>
                  <a:gd name="T28" fmla="*/ 14 w 29"/>
                  <a:gd name="T29" fmla="*/ 48 h 64"/>
                  <a:gd name="T30" fmla="*/ 14 w 29"/>
                  <a:gd name="T31" fmla="*/ 46 h 64"/>
                  <a:gd name="T32" fmla="*/ 13 w 29"/>
                  <a:gd name="T33" fmla="*/ 43 h 64"/>
                  <a:gd name="T34" fmla="*/ 12 w 29"/>
                  <a:gd name="T35" fmla="*/ 40 h 64"/>
                  <a:gd name="T36" fmla="*/ 11 w 29"/>
                  <a:gd name="T37" fmla="*/ 38 h 64"/>
                  <a:gd name="T38" fmla="*/ 11 w 29"/>
                  <a:gd name="T39" fmla="*/ 35 h 64"/>
                  <a:gd name="T40" fmla="*/ 6 w 29"/>
                  <a:gd name="T41" fmla="*/ 22 h 64"/>
                  <a:gd name="T42" fmla="*/ 5 w 29"/>
                  <a:gd name="T43" fmla="*/ 18 h 64"/>
                  <a:gd name="T44" fmla="*/ 4 w 29"/>
                  <a:gd name="T45" fmla="*/ 16 h 64"/>
                  <a:gd name="T46" fmla="*/ 4 w 29"/>
                  <a:gd name="T47" fmla="*/ 13 h 64"/>
                  <a:gd name="T48" fmla="*/ 1 w 29"/>
                  <a:gd name="T49" fmla="*/ 8 h 64"/>
                  <a:gd name="T50" fmla="*/ 0 w 29"/>
                  <a:gd name="T51" fmla="*/ 4 h 64"/>
                  <a:gd name="T52" fmla="*/ 10 w 29"/>
                  <a:gd name="T53" fmla="*/ 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" h="64">
                    <a:moveTo>
                      <a:pt x="10" y="1"/>
                    </a:moveTo>
                    <a:cubicBezTo>
                      <a:pt x="11" y="2"/>
                      <a:pt x="11" y="3"/>
                      <a:pt x="12" y="4"/>
                    </a:cubicBezTo>
                    <a:cubicBezTo>
                      <a:pt x="11" y="6"/>
                      <a:pt x="13" y="7"/>
                      <a:pt x="13" y="8"/>
                    </a:cubicBezTo>
                    <a:cubicBezTo>
                      <a:pt x="14" y="10"/>
                      <a:pt x="14" y="12"/>
                      <a:pt x="14" y="14"/>
                    </a:cubicBezTo>
                    <a:cubicBezTo>
                      <a:pt x="14" y="15"/>
                      <a:pt x="15" y="15"/>
                      <a:pt x="15" y="16"/>
                    </a:cubicBezTo>
                    <a:cubicBezTo>
                      <a:pt x="16" y="17"/>
                      <a:pt x="16" y="19"/>
                      <a:pt x="17" y="21"/>
                    </a:cubicBezTo>
                    <a:cubicBezTo>
                      <a:pt x="17" y="22"/>
                      <a:pt x="18" y="23"/>
                      <a:pt x="18" y="24"/>
                    </a:cubicBezTo>
                    <a:cubicBezTo>
                      <a:pt x="19" y="26"/>
                      <a:pt x="19" y="27"/>
                      <a:pt x="19" y="29"/>
                    </a:cubicBezTo>
                    <a:cubicBezTo>
                      <a:pt x="19" y="30"/>
                      <a:pt x="20" y="31"/>
                      <a:pt x="20" y="33"/>
                    </a:cubicBezTo>
                    <a:cubicBezTo>
                      <a:pt x="20" y="33"/>
                      <a:pt x="20" y="34"/>
                      <a:pt x="20" y="35"/>
                    </a:cubicBezTo>
                    <a:cubicBezTo>
                      <a:pt x="21" y="36"/>
                      <a:pt x="22" y="37"/>
                      <a:pt x="22" y="39"/>
                    </a:cubicBezTo>
                    <a:cubicBezTo>
                      <a:pt x="23" y="42"/>
                      <a:pt x="24" y="44"/>
                      <a:pt x="24" y="47"/>
                    </a:cubicBezTo>
                    <a:cubicBezTo>
                      <a:pt x="25" y="49"/>
                      <a:pt x="29" y="56"/>
                      <a:pt x="27" y="59"/>
                    </a:cubicBezTo>
                    <a:cubicBezTo>
                      <a:pt x="26" y="62"/>
                      <a:pt x="22" y="64"/>
                      <a:pt x="19" y="61"/>
                    </a:cubicBezTo>
                    <a:cubicBezTo>
                      <a:pt x="18" y="57"/>
                      <a:pt x="15" y="52"/>
                      <a:pt x="14" y="48"/>
                    </a:cubicBezTo>
                    <a:cubicBezTo>
                      <a:pt x="14" y="47"/>
                      <a:pt x="15" y="47"/>
                      <a:pt x="14" y="46"/>
                    </a:cubicBezTo>
                    <a:cubicBezTo>
                      <a:pt x="14" y="45"/>
                      <a:pt x="13" y="44"/>
                      <a:pt x="13" y="43"/>
                    </a:cubicBezTo>
                    <a:cubicBezTo>
                      <a:pt x="12" y="42"/>
                      <a:pt x="13" y="41"/>
                      <a:pt x="12" y="40"/>
                    </a:cubicBezTo>
                    <a:cubicBezTo>
                      <a:pt x="12" y="39"/>
                      <a:pt x="11" y="39"/>
                      <a:pt x="11" y="38"/>
                    </a:cubicBezTo>
                    <a:cubicBezTo>
                      <a:pt x="11" y="37"/>
                      <a:pt x="11" y="36"/>
                      <a:pt x="11" y="35"/>
                    </a:cubicBezTo>
                    <a:cubicBezTo>
                      <a:pt x="9" y="31"/>
                      <a:pt x="8" y="27"/>
                      <a:pt x="6" y="22"/>
                    </a:cubicBezTo>
                    <a:cubicBezTo>
                      <a:pt x="6" y="21"/>
                      <a:pt x="6" y="19"/>
                      <a:pt x="5" y="18"/>
                    </a:cubicBezTo>
                    <a:cubicBezTo>
                      <a:pt x="5" y="17"/>
                      <a:pt x="4" y="16"/>
                      <a:pt x="4" y="16"/>
                    </a:cubicBezTo>
                    <a:cubicBezTo>
                      <a:pt x="4" y="15"/>
                      <a:pt x="4" y="14"/>
                      <a:pt x="4" y="13"/>
                    </a:cubicBezTo>
                    <a:cubicBezTo>
                      <a:pt x="3" y="11"/>
                      <a:pt x="2" y="10"/>
                      <a:pt x="1" y="8"/>
                    </a:cubicBezTo>
                    <a:cubicBezTo>
                      <a:pt x="1" y="7"/>
                      <a:pt x="0" y="5"/>
                      <a:pt x="0" y="4"/>
                    </a:cubicBezTo>
                    <a:cubicBezTo>
                      <a:pt x="1" y="1"/>
                      <a:pt x="5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Freeform 36">
                <a:extLst>
                  <a:ext uri="{FF2B5EF4-FFF2-40B4-BE49-F238E27FC236}">
                    <a16:creationId xmlns:a16="http://schemas.microsoft.com/office/drawing/2014/main" xmlns="" id="{CC427C04-774B-449B-B822-A39BC5BBAB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4" y="2360"/>
                <a:ext cx="100" cy="141"/>
              </a:xfrm>
              <a:custGeom>
                <a:avLst/>
                <a:gdLst>
                  <a:gd name="T0" fmla="*/ 41 w 48"/>
                  <a:gd name="T1" fmla="*/ 5 h 68"/>
                  <a:gd name="T2" fmla="*/ 40 w 48"/>
                  <a:gd name="T3" fmla="*/ 7 h 68"/>
                  <a:gd name="T4" fmla="*/ 44 w 48"/>
                  <a:gd name="T5" fmla="*/ 10 h 68"/>
                  <a:gd name="T6" fmla="*/ 46 w 48"/>
                  <a:gd name="T7" fmla="*/ 21 h 68"/>
                  <a:gd name="T8" fmla="*/ 38 w 48"/>
                  <a:gd name="T9" fmla="*/ 22 h 68"/>
                  <a:gd name="T10" fmla="*/ 36 w 48"/>
                  <a:gd name="T11" fmla="*/ 16 h 68"/>
                  <a:gd name="T12" fmla="*/ 34 w 48"/>
                  <a:gd name="T13" fmla="*/ 13 h 68"/>
                  <a:gd name="T14" fmla="*/ 30 w 48"/>
                  <a:gd name="T15" fmla="*/ 9 h 68"/>
                  <a:gd name="T16" fmla="*/ 17 w 48"/>
                  <a:gd name="T17" fmla="*/ 17 h 68"/>
                  <a:gd name="T18" fmla="*/ 15 w 48"/>
                  <a:gd name="T19" fmla="*/ 22 h 68"/>
                  <a:gd name="T20" fmla="*/ 11 w 48"/>
                  <a:gd name="T21" fmla="*/ 46 h 68"/>
                  <a:gd name="T22" fmla="*/ 12 w 48"/>
                  <a:gd name="T23" fmla="*/ 48 h 68"/>
                  <a:gd name="T24" fmla="*/ 13 w 48"/>
                  <a:gd name="T25" fmla="*/ 50 h 68"/>
                  <a:gd name="T26" fmla="*/ 21 w 48"/>
                  <a:gd name="T27" fmla="*/ 52 h 68"/>
                  <a:gd name="T28" fmla="*/ 23 w 48"/>
                  <a:gd name="T29" fmla="*/ 53 h 68"/>
                  <a:gd name="T30" fmla="*/ 26 w 48"/>
                  <a:gd name="T31" fmla="*/ 50 h 68"/>
                  <a:gd name="T32" fmla="*/ 28 w 48"/>
                  <a:gd name="T33" fmla="*/ 46 h 68"/>
                  <a:gd name="T34" fmla="*/ 23 w 48"/>
                  <a:gd name="T35" fmla="*/ 39 h 68"/>
                  <a:gd name="T36" fmla="*/ 20 w 48"/>
                  <a:gd name="T37" fmla="*/ 35 h 68"/>
                  <a:gd name="T38" fmla="*/ 33 w 48"/>
                  <a:gd name="T39" fmla="*/ 36 h 68"/>
                  <a:gd name="T40" fmla="*/ 34 w 48"/>
                  <a:gd name="T41" fmla="*/ 35 h 68"/>
                  <a:gd name="T42" fmla="*/ 40 w 48"/>
                  <a:gd name="T43" fmla="*/ 40 h 68"/>
                  <a:gd name="T44" fmla="*/ 39 w 48"/>
                  <a:gd name="T45" fmla="*/ 44 h 68"/>
                  <a:gd name="T46" fmla="*/ 37 w 48"/>
                  <a:gd name="T47" fmla="*/ 50 h 68"/>
                  <a:gd name="T48" fmla="*/ 33 w 48"/>
                  <a:gd name="T49" fmla="*/ 57 h 68"/>
                  <a:gd name="T50" fmla="*/ 33 w 48"/>
                  <a:gd name="T51" fmla="*/ 60 h 68"/>
                  <a:gd name="T52" fmla="*/ 32 w 48"/>
                  <a:gd name="T53" fmla="*/ 62 h 68"/>
                  <a:gd name="T54" fmla="*/ 26 w 48"/>
                  <a:gd name="T55" fmla="*/ 68 h 68"/>
                  <a:gd name="T56" fmla="*/ 22 w 48"/>
                  <a:gd name="T57" fmla="*/ 63 h 68"/>
                  <a:gd name="T58" fmla="*/ 13 w 48"/>
                  <a:gd name="T59" fmla="*/ 63 h 68"/>
                  <a:gd name="T60" fmla="*/ 4 w 48"/>
                  <a:gd name="T61" fmla="*/ 56 h 68"/>
                  <a:gd name="T62" fmla="*/ 2 w 48"/>
                  <a:gd name="T63" fmla="*/ 53 h 68"/>
                  <a:gd name="T64" fmla="*/ 0 w 48"/>
                  <a:gd name="T65" fmla="*/ 48 h 68"/>
                  <a:gd name="T66" fmla="*/ 2 w 48"/>
                  <a:gd name="T67" fmla="*/ 31 h 68"/>
                  <a:gd name="T68" fmla="*/ 5 w 48"/>
                  <a:gd name="T69" fmla="*/ 22 h 68"/>
                  <a:gd name="T70" fmla="*/ 8 w 48"/>
                  <a:gd name="T71" fmla="*/ 16 h 68"/>
                  <a:gd name="T72" fmla="*/ 12 w 48"/>
                  <a:gd name="T73" fmla="*/ 9 h 68"/>
                  <a:gd name="T74" fmla="*/ 14 w 48"/>
                  <a:gd name="T75" fmla="*/ 8 h 68"/>
                  <a:gd name="T76" fmla="*/ 14 w 48"/>
                  <a:gd name="T77" fmla="*/ 6 h 68"/>
                  <a:gd name="T78" fmla="*/ 18 w 48"/>
                  <a:gd name="T79" fmla="*/ 3 h 68"/>
                  <a:gd name="T80" fmla="*/ 36 w 48"/>
                  <a:gd name="T81" fmla="*/ 1 h 68"/>
                  <a:gd name="T82" fmla="*/ 41 w 48"/>
                  <a:gd name="T83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8">
                    <a:moveTo>
                      <a:pt x="41" y="5"/>
                    </a:moveTo>
                    <a:cubicBezTo>
                      <a:pt x="41" y="6"/>
                      <a:pt x="40" y="6"/>
                      <a:pt x="40" y="7"/>
                    </a:cubicBezTo>
                    <a:cubicBezTo>
                      <a:pt x="42" y="7"/>
                      <a:pt x="43" y="9"/>
                      <a:pt x="44" y="10"/>
                    </a:cubicBezTo>
                    <a:cubicBezTo>
                      <a:pt x="43" y="13"/>
                      <a:pt x="48" y="17"/>
                      <a:pt x="46" y="21"/>
                    </a:cubicBezTo>
                    <a:cubicBezTo>
                      <a:pt x="44" y="23"/>
                      <a:pt x="40" y="23"/>
                      <a:pt x="38" y="22"/>
                    </a:cubicBezTo>
                    <a:cubicBezTo>
                      <a:pt x="37" y="20"/>
                      <a:pt x="35" y="19"/>
                      <a:pt x="36" y="16"/>
                    </a:cubicBezTo>
                    <a:cubicBezTo>
                      <a:pt x="35" y="15"/>
                      <a:pt x="34" y="14"/>
                      <a:pt x="34" y="13"/>
                    </a:cubicBezTo>
                    <a:cubicBezTo>
                      <a:pt x="33" y="11"/>
                      <a:pt x="31" y="10"/>
                      <a:pt x="30" y="9"/>
                    </a:cubicBezTo>
                    <a:cubicBezTo>
                      <a:pt x="23" y="9"/>
                      <a:pt x="22" y="14"/>
                      <a:pt x="17" y="17"/>
                    </a:cubicBezTo>
                    <a:cubicBezTo>
                      <a:pt x="17" y="19"/>
                      <a:pt x="16" y="21"/>
                      <a:pt x="15" y="22"/>
                    </a:cubicBezTo>
                    <a:cubicBezTo>
                      <a:pt x="13" y="28"/>
                      <a:pt x="10" y="38"/>
                      <a:pt x="11" y="46"/>
                    </a:cubicBezTo>
                    <a:cubicBezTo>
                      <a:pt x="11" y="47"/>
                      <a:pt x="12" y="47"/>
                      <a:pt x="12" y="48"/>
                    </a:cubicBezTo>
                    <a:cubicBezTo>
                      <a:pt x="13" y="49"/>
                      <a:pt x="12" y="50"/>
                      <a:pt x="13" y="50"/>
                    </a:cubicBezTo>
                    <a:cubicBezTo>
                      <a:pt x="14" y="53"/>
                      <a:pt x="19" y="55"/>
                      <a:pt x="21" y="52"/>
                    </a:cubicBezTo>
                    <a:cubicBezTo>
                      <a:pt x="22" y="52"/>
                      <a:pt x="22" y="53"/>
                      <a:pt x="23" y="53"/>
                    </a:cubicBezTo>
                    <a:cubicBezTo>
                      <a:pt x="24" y="52"/>
                      <a:pt x="25" y="50"/>
                      <a:pt x="26" y="50"/>
                    </a:cubicBezTo>
                    <a:cubicBezTo>
                      <a:pt x="26" y="48"/>
                      <a:pt x="28" y="47"/>
                      <a:pt x="28" y="46"/>
                    </a:cubicBezTo>
                    <a:cubicBezTo>
                      <a:pt x="28" y="42"/>
                      <a:pt x="25" y="41"/>
                      <a:pt x="23" y="39"/>
                    </a:cubicBezTo>
                    <a:cubicBezTo>
                      <a:pt x="21" y="38"/>
                      <a:pt x="19" y="37"/>
                      <a:pt x="20" y="35"/>
                    </a:cubicBezTo>
                    <a:cubicBezTo>
                      <a:pt x="21" y="31"/>
                      <a:pt x="31" y="34"/>
                      <a:pt x="33" y="36"/>
                    </a:cubicBezTo>
                    <a:cubicBezTo>
                      <a:pt x="33" y="36"/>
                      <a:pt x="34" y="35"/>
                      <a:pt x="34" y="35"/>
                    </a:cubicBezTo>
                    <a:cubicBezTo>
                      <a:pt x="36" y="38"/>
                      <a:pt x="40" y="37"/>
                      <a:pt x="40" y="40"/>
                    </a:cubicBezTo>
                    <a:cubicBezTo>
                      <a:pt x="40" y="41"/>
                      <a:pt x="39" y="42"/>
                      <a:pt x="39" y="44"/>
                    </a:cubicBezTo>
                    <a:cubicBezTo>
                      <a:pt x="38" y="46"/>
                      <a:pt x="37" y="47"/>
                      <a:pt x="37" y="50"/>
                    </a:cubicBezTo>
                    <a:cubicBezTo>
                      <a:pt x="36" y="53"/>
                      <a:pt x="34" y="55"/>
                      <a:pt x="33" y="57"/>
                    </a:cubicBezTo>
                    <a:cubicBezTo>
                      <a:pt x="33" y="58"/>
                      <a:pt x="33" y="59"/>
                      <a:pt x="33" y="60"/>
                    </a:cubicBezTo>
                    <a:cubicBezTo>
                      <a:pt x="33" y="60"/>
                      <a:pt x="32" y="61"/>
                      <a:pt x="32" y="62"/>
                    </a:cubicBezTo>
                    <a:cubicBezTo>
                      <a:pt x="30" y="65"/>
                      <a:pt x="30" y="68"/>
                      <a:pt x="26" y="68"/>
                    </a:cubicBezTo>
                    <a:cubicBezTo>
                      <a:pt x="25" y="66"/>
                      <a:pt x="22" y="66"/>
                      <a:pt x="22" y="63"/>
                    </a:cubicBezTo>
                    <a:cubicBezTo>
                      <a:pt x="19" y="62"/>
                      <a:pt x="15" y="63"/>
                      <a:pt x="13" y="63"/>
                    </a:cubicBezTo>
                    <a:cubicBezTo>
                      <a:pt x="8" y="62"/>
                      <a:pt x="6" y="58"/>
                      <a:pt x="4" y="56"/>
                    </a:cubicBezTo>
                    <a:cubicBezTo>
                      <a:pt x="3" y="55"/>
                      <a:pt x="3" y="54"/>
                      <a:pt x="2" y="53"/>
                    </a:cubicBezTo>
                    <a:cubicBezTo>
                      <a:pt x="2" y="50"/>
                      <a:pt x="1" y="49"/>
                      <a:pt x="0" y="48"/>
                    </a:cubicBezTo>
                    <a:cubicBezTo>
                      <a:pt x="0" y="43"/>
                      <a:pt x="0" y="35"/>
                      <a:pt x="2" y="31"/>
                    </a:cubicBezTo>
                    <a:cubicBezTo>
                      <a:pt x="2" y="27"/>
                      <a:pt x="4" y="25"/>
                      <a:pt x="5" y="22"/>
                    </a:cubicBezTo>
                    <a:cubicBezTo>
                      <a:pt x="6" y="20"/>
                      <a:pt x="7" y="18"/>
                      <a:pt x="8" y="16"/>
                    </a:cubicBezTo>
                    <a:cubicBezTo>
                      <a:pt x="9" y="14"/>
                      <a:pt x="10" y="11"/>
                      <a:pt x="12" y="9"/>
                    </a:cubicBezTo>
                    <a:cubicBezTo>
                      <a:pt x="12" y="9"/>
                      <a:pt x="13" y="8"/>
                      <a:pt x="14" y="8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5" y="5"/>
                      <a:pt x="17" y="4"/>
                      <a:pt x="18" y="3"/>
                    </a:cubicBezTo>
                    <a:cubicBezTo>
                      <a:pt x="23" y="2"/>
                      <a:pt x="29" y="0"/>
                      <a:pt x="36" y="1"/>
                    </a:cubicBezTo>
                    <a:cubicBezTo>
                      <a:pt x="37" y="2"/>
                      <a:pt x="39" y="3"/>
                      <a:pt x="4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Freeform 37">
                <a:extLst>
                  <a:ext uri="{FF2B5EF4-FFF2-40B4-BE49-F238E27FC236}">
                    <a16:creationId xmlns:a16="http://schemas.microsoft.com/office/drawing/2014/main" xmlns="" id="{BA210B26-69E9-4E18-BA31-35C22B80DE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6" y="2364"/>
                <a:ext cx="90" cy="146"/>
              </a:xfrm>
              <a:custGeom>
                <a:avLst/>
                <a:gdLst>
                  <a:gd name="T0" fmla="*/ 35 w 43"/>
                  <a:gd name="T1" fmla="*/ 2 h 70"/>
                  <a:gd name="T2" fmla="*/ 35 w 43"/>
                  <a:gd name="T3" fmla="*/ 6 h 70"/>
                  <a:gd name="T4" fmla="*/ 36 w 43"/>
                  <a:gd name="T5" fmla="*/ 8 h 70"/>
                  <a:gd name="T6" fmla="*/ 36 w 43"/>
                  <a:gd name="T7" fmla="*/ 12 h 70"/>
                  <a:gd name="T8" fmla="*/ 37 w 43"/>
                  <a:gd name="T9" fmla="*/ 15 h 70"/>
                  <a:gd name="T10" fmla="*/ 37 w 43"/>
                  <a:gd name="T11" fmla="*/ 17 h 70"/>
                  <a:gd name="T12" fmla="*/ 38 w 43"/>
                  <a:gd name="T13" fmla="*/ 20 h 70"/>
                  <a:gd name="T14" fmla="*/ 38 w 43"/>
                  <a:gd name="T15" fmla="*/ 22 h 70"/>
                  <a:gd name="T16" fmla="*/ 39 w 43"/>
                  <a:gd name="T17" fmla="*/ 32 h 70"/>
                  <a:gd name="T18" fmla="*/ 40 w 43"/>
                  <a:gd name="T19" fmla="*/ 36 h 70"/>
                  <a:gd name="T20" fmla="*/ 40 w 43"/>
                  <a:gd name="T21" fmla="*/ 40 h 70"/>
                  <a:gd name="T22" fmla="*/ 41 w 43"/>
                  <a:gd name="T23" fmla="*/ 43 h 70"/>
                  <a:gd name="T24" fmla="*/ 41 w 43"/>
                  <a:gd name="T25" fmla="*/ 45 h 70"/>
                  <a:gd name="T26" fmla="*/ 42 w 43"/>
                  <a:gd name="T27" fmla="*/ 53 h 70"/>
                  <a:gd name="T28" fmla="*/ 42 w 43"/>
                  <a:gd name="T29" fmla="*/ 55 h 70"/>
                  <a:gd name="T30" fmla="*/ 43 w 43"/>
                  <a:gd name="T31" fmla="*/ 59 h 70"/>
                  <a:gd name="T32" fmla="*/ 41 w 43"/>
                  <a:gd name="T33" fmla="*/ 63 h 70"/>
                  <a:gd name="T34" fmla="*/ 33 w 43"/>
                  <a:gd name="T35" fmla="*/ 62 h 70"/>
                  <a:gd name="T36" fmla="*/ 34 w 43"/>
                  <a:gd name="T37" fmla="*/ 60 h 70"/>
                  <a:gd name="T38" fmla="*/ 31 w 43"/>
                  <a:gd name="T39" fmla="*/ 59 h 70"/>
                  <a:gd name="T40" fmla="*/ 26 w 43"/>
                  <a:gd name="T41" fmla="*/ 51 h 70"/>
                  <a:gd name="T42" fmla="*/ 24 w 43"/>
                  <a:gd name="T43" fmla="*/ 46 h 70"/>
                  <a:gd name="T44" fmla="*/ 21 w 43"/>
                  <a:gd name="T45" fmla="*/ 39 h 70"/>
                  <a:gd name="T46" fmla="*/ 17 w 43"/>
                  <a:gd name="T47" fmla="*/ 35 h 70"/>
                  <a:gd name="T48" fmla="*/ 15 w 43"/>
                  <a:gd name="T49" fmla="*/ 45 h 70"/>
                  <a:gd name="T50" fmla="*/ 16 w 43"/>
                  <a:gd name="T51" fmla="*/ 49 h 70"/>
                  <a:gd name="T52" fmla="*/ 17 w 43"/>
                  <a:gd name="T53" fmla="*/ 56 h 70"/>
                  <a:gd name="T54" fmla="*/ 17 w 43"/>
                  <a:gd name="T55" fmla="*/ 59 h 70"/>
                  <a:gd name="T56" fmla="*/ 17 w 43"/>
                  <a:gd name="T57" fmla="*/ 61 h 70"/>
                  <a:gd name="T58" fmla="*/ 17 w 43"/>
                  <a:gd name="T59" fmla="*/ 64 h 70"/>
                  <a:gd name="T60" fmla="*/ 9 w 43"/>
                  <a:gd name="T61" fmla="*/ 68 h 70"/>
                  <a:gd name="T62" fmla="*/ 5 w 43"/>
                  <a:gd name="T63" fmla="*/ 49 h 70"/>
                  <a:gd name="T64" fmla="*/ 4 w 43"/>
                  <a:gd name="T65" fmla="*/ 46 h 70"/>
                  <a:gd name="T66" fmla="*/ 4 w 43"/>
                  <a:gd name="T67" fmla="*/ 32 h 70"/>
                  <a:gd name="T68" fmla="*/ 3 w 43"/>
                  <a:gd name="T69" fmla="*/ 30 h 70"/>
                  <a:gd name="T70" fmla="*/ 2 w 43"/>
                  <a:gd name="T71" fmla="*/ 21 h 70"/>
                  <a:gd name="T72" fmla="*/ 1 w 43"/>
                  <a:gd name="T73" fmla="*/ 18 h 70"/>
                  <a:gd name="T74" fmla="*/ 2 w 43"/>
                  <a:gd name="T75" fmla="*/ 6 h 70"/>
                  <a:gd name="T76" fmla="*/ 13 w 43"/>
                  <a:gd name="T77" fmla="*/ 5 h 70"/>
                  <a:gd name="T78" fmla="*/ 15 w 43"/>
                  <a:gd name="T79" fmla="*/ 9 h 70"/>
                  <a:gd name="T80" fmla="*/ 21 w 43"/>
                  <a:gd name="T81" fmla="*/ 17 h 70"/>
                  <a:gd name="T82" fmla="*/ 26 w 43"/>
                  <a:gd name="T83" fmla="*/ 19 h 70"/>
                  <a:gd name="T84" fmla="*/ 27 w 43"/>
                  <a:gd name="T85" fmla="*/ 2 h 70"/>
                  <a:gd name="T86" fmla="*/ 31 w 43"/>
                  <a:gd name="T87" fmla="*/ 0 h 70"/>
                  <a:gd name="T88" fmla="*/ 35 w 43"/>
                  <a:gd name="T89" fmla="*/ 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3" h="70">
                    <a:moveTo>
                      <a:pt x="35" y="2"/>
                    </a:moveTo>
                    <a:cubicBezTo>
                      <a:pt x="36" y="3"/>
                      <a:pt x="35" y="4"/>
                      <a:pt x="35" y="6"/>
                    </a:cubicBezTo>
                    <a:cubicBezTo>
                      <a:pt x="35" y="6"/>
                      <a:pt x="36" y="7"/>
                      <a:pt x="36" y="8"/>
                    </a:cubicBezTo>
                    <a:cubicBezTo>
                      <a:pt x="37" y="9"/>
                      <a:pt x="36" y="10"/>
                      <a:pt x="36" y="12"/>
                    </a:cubicBezTo>
                    <a:cubicBezTo>
                      <a:pt x="36" y="13"/>
                      <a:pt x="37" y="14"/>
                      <a:pt x="37" y="15"/>
                    </a:cubicBezTo>
                    <a:cubicBezTo>
                      <a:pt x="37" y="15"/>
                      <a:pt x="37" y="16"/>
                      <a:pt x="37" y="17"/>
                    </a:cubicBezTo>
                    <a:cubicBezTo>
                      <a:pt x="37" y="18"/>
                      <a:pt x="38" y="19"/>
                      <a:pt x="38" y="20"/>
                    </a:cubicBezTo>
                    <a:cubicBezTo>
                      <a:pt x="38" y="21"/>
                      <a:pt x="38" y="21"/>
                      <a:pt x="38" y="22"/>
                    </a:cubicBezTo>
                    <a:cubicBezTo>
                      <a:pt x="38" y="25"/>
                      <a:pt x="39" y="29"/>
                      <a:pt x="39" y="32"/>
                    </a:cubicBezTo>
                    <a:cubicBezTo>
                      <a:pt x="39" y="34"/>
                      <a:pt x="40" y="35"/>
                      <a:pt x="40" y="36"/>
                    </a:cubicBezTo>
                    <a:cubicBezTo>
                      <a:pt x="40" y="37"/>
                      <a:pt x="40" y="39"/>
                      <a:pt x="40" y="40"/>
                    </a:cubicBezTo>
                    <a:cubicBezTo>
                      <a:pt x="40" y="41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5"/>
                    </a:cubicBezTo>
                    <a:cubicBezTo>
                      <a:pt x="41" y="48"/>
                      <a:pt x="42" y="50"/>
                      <a:pt x="42" y="53"/>
                    </a:cubicBezTo>
                    <a:cubicBezTo>
                      <a:pt x="42" y="54"/>
                      <a:pt x="42" y="55"/>
                      <a:pt x="42" y="55"/>
                    </a:cubicBezTo>
                    <a:cubicBezTo>
                      <a:pt x="42" y="57"/>
                      <a:pt x="43" y="58"/>
                      <a:pt x="43" y="59"/>
                    </a:cubicBezTo>
                    <a:cubicBezTo>
                      <a:pt x="43" y="60"/>
                      <a:pt x="42" y="63"/>
                      <a:pt x="41" y="63"/>
                    </a:cubicBezTo>
                    <a:cubicBezTo>
                      <a:pt x="38" y="66"/>
                      <a:pt x="35" y="63"/>
                      <a:pt x="33" y="62"/>
                    </a:cubicBezTo>
                    <a:cubicBezTo>
                      <a:pt x="32" y="61"/>
                      <a:pt x="34" y="61"/>
                      <a:pt x="34" y="60"/>
                    </a:cubicBezTo>
                    <a:cubicBezTo>
                      <a:pt x="33" y="59"/>
                      <a:pt x="32" y="59"/>
                      <a:pt x="31" y="59"/>
                    </a:cubicBezTo>
                    <a:cubicBezTo>
                      <a:pt x="30" y="56"/>
                      <a:pt x="28" y="54"/>
                      <a:pt x="26" y="51"/>
                    </a:cubicBezTo>
                    <a:cubicBezTo>
                      <a:pt x="25" y="49"/>
                      <a:pt x="25" y="48"/>
                      <a:pt x="24" y="46"/>
                    </a:cubicBezTo>
                    <a:cubicBezTo>
                      <a:pt x="23" y="44"/>
                      <a:pt x="22" y="41"/>
                      <a:pt x="21" y="39"/>
                    </a:cubicBezTo>
                    <a:cubicBezTo>
                      <a:pt x="20" y="38"/>
                      <a:pt x="18" y="35"/>
                      <a:pt x="17" y="35"/>
                    </a:cubicBezTo>
                    <a:cubicBezTo>
                      <a:pt x="14" y="34"/>
                      <a:pt x="14" y="42"/>
                      <a:pt x="15" y="45"/>
                    </a:cubicBezTo>
                    <a:cubicBezTo>
                      <a:pt x="15" y="46"/>
                      <a:pt x="16" y="47"/>
                      <a:pt x="16" y="49"/>
                    </a:cubicBezTo>
                    <a:cubicBezTo>
                      <a:pt x="17" y="51"/>
                      <a:pt x="16" y="54"/>
                      <a:pt x="17" y="56"/>
                    </a:cubicBezTo>
                    <a:cubicBezTo>
                      <a:pt x="17" y="57"/>
                      <a:pt x="17" y="58"/>
                      <a:pt x="17" y="59"/>
                    </a:cubicBezTo>
                    <a:cubicBezTo>
                      <a:pt x="17" y="59"/>
                      <a:pt x="17" y="60"/>
                      <a:pt x="17" y="61"/>
                    </a:cubicBezTo>
                    <a:cubicBezTo>
                      <a:pt x="17" y="62"/>
                      <a:pt x="17" y="63"/>
                      <a:pt x="17" y="64"/>
                    </a:cubicBezTo>
                    <a:cubicBezTo>
                      <a:pt x="17" y="66"/>
                      <a:pt x="12" y="70"/>
                      <a:pt x="9" y="68"/>
                    </a:cubicBezTo>
                    <a:cubicBezTo>
                      <a:pt x="5" y="65"/>
                      <a:pt x="6" y="55"/>
                      <a:pt x="5" y="49"/>
                    </a:cubicBezTo>
                    <a:cubicBezTo>
                      <a:pt x="5" y="48"/>
                      <a:pt x="4" y="47"/>
                      <a:pt x="4" y="46"/>
                    </a:cubicBezTo>
                    <a:cubicBezTo>
                      <a:pt x="3" y="42"/>
                      <a:pt x="4" y="36"/>
                      <a:pt x="4" y="32"/>
                    </a:cubicBezTo>
                    <a:cubicBezTo>
                      <a:pt x="3" y="31"/>
                      <a:pt x="3" y="31"/>
                      <a:pt x="3" y="30"/>
                    </a:cubicBezTo>
                    <a:cubicBezTo>
                      <a:pt x="2" y="27"/>
                      <a:pt x="3" y="23"/>
                      <a:pt x="2" y="21"/>
                    </a:cubicBezTo>
                    <a:cubicBezTo>
                      <a:pt x="2" y="20"/>
                      <a:pt x="1" y="19"/>
                      <a:pt x="1" y="18"/>
                    </a:cubicBezTo>
                    <a:cubicBezTo>
                      <a:pt x="0" y="14"/>
                      <a:pt x="2" y="9"/>
                      <a:pt x="2" y="6"/>
                    </a:cubicBezTo>
                    <a:cubicBezTo>
                      <a:pt x="3" y="3"/>
                      <a:pt x="10" y="3"/>
                      <a:pt x="13" y="5"/>
                    </a:cubicBezTo>
                    <a:cubicBezTo>
                      <a:pt x="14" y="6"/>
                      <a:pt x="15" y="7"/>
                      <a:pt x="15" y="9"/>
                    </a:cubicBezTo>
                    <a:cubicBezTo>
                      <a:pt x="17" y="12"/>
                      <a:pt x="20" y="13"/>
                      <a:pt x="21" y="17"/>
                    </a:cubicBezTo>
                    <a:cubicBezTo>
                      <a:pt x="22" y="18"/>
                      <a:pt x="23" y="20"/>
                      <a:pt x="26" y="19"/>
                    </a:cubicBezTo>
                    <a:cubicBezTo>
                      <a:pt x="27" y="14"/>
                      <a:pt x="24" y="6"/>
                      <a:pt x="27" y="2"/>
                    </a:cubicBezTo>
                    <a:cubicBezTo>
                      <a:pt x="27" y="1"/>
                      <a:pt x="30" y="0"/>
                      <a:pt x="31" y="0"/>
                    </a:cubicBezTo>
                    <a:cubicBezTo>
                      <a:pt x="32" y="0"/>
                      <a:pt x="33" y="2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Freeform 38">
                <a:extLst>
                  <a:ext uri="{FF2B5EF4-FFF2-40B4-BE49-F238E27FC236}">
                    <a16:creationId xmlns:a16="http://schemas.microsoft.com/office/drawing/2014/main" xmlns="" id="{AEC78654-1A25-4D8A-9E67-4219D50AB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9" y="2374"/>
                <a:ext cx="83" cy="140"/>
              </a:xfrm>
              <a:custGeom>
                <a:avLst/>
                <a:gdLst>
                  <a:gd name="T0" fmla="*/ 37 w 40"/>
                  <a:gd name="T1" fmla="*/ 53 h 67"/>
                  <a:gd name="T2" fmla="*/ 38 w 40"/>
                  <a:gd name="T3" fmla="*/ 55 h 67"/>
                  <a:gd name="T4" fmla="*/ 32 w 40"/>
                  <a:gd name="T5" fmla="*/ 59 h 67"/>
                  <a:gd name="T6" fmla="*/ 29 w 40"/>
                  <a:gd name="T7" fmla="*/ 64 h 67"/>
                  <a:gd name="T8" fmla="*/ 25 w 40"/>
                  <a:gd name="T9" fmla="*/ 65 h 67"/>
                  <a:gd name="T10" fmla="*/ 22 w 40"/>
                  <a:gd name="T11" fmla="*/ 67 h 67"/>
                  <a:gd name="T12" fmla="*/ 13 w 40"/>
                  <a:gd name="T13" fmla="*/ 64 h 67"/>
                  <a:gd name="T14" fmla="*/ 11 w 40"/>
                  <a:gd name="T15" fmla="*/ 63 h 67"/>
                  <a:gd name="T16" fmla="*/ 7 w 40"/>
                  <a:gd name="T17" fmla="*/ 60 h 67"/>
                  <a:gd name="T18" fmla="*/ 5 w 40"/>
                  <a:gd name="T19" fmla="*/ 58 h 67"/>
                  <a:gd name="T20" fmla="*/ 4 w 40"/>
                  <a:gd name="T21" fmla="*/ 54 h 67"/>
                  <a:gd name="T22" fmla="*/ 2 w 40"/>
                  <a:gd name="T23" fmla="*/ 51 h 67"/>
                  <a:gd name="T24" fmla="*/ 2 w 40"/>
                  <a:gd name="T25" fmla="*/ 48 h 67"/>
                  <a:gd name="T26" fmla="*/ 2 w 40"/>
                  <a:gd name="T27" fmla="*/ 45 h 67"/>
                  <a:gd name="T28" fmla="*/ 3 w 40"/>
                  <a:gd name="T29" fmla="*/ 42 h 67"/>
                  <a:gd name="T30" fmla="*/ 2 w 40"/>
                  <a:gd name="T31" fmla="*/ 37 h 67"/>
                  <a:gd name="T32" fmla="*/ 2 w 40"/>
                  <a:gd name="T33" fmla="*/ 32 h 67"/>
                  <a:gd name="T34" fmla="*/ 2 w 40"/>
                  <a:gd name="T35" fmla="*/ 23 h 67"/>
                  <a:gd name="T36" fmla="*/ 2 w 40"/>
                  <a:gd name="T37" fmla="*/ 14 h 67"/>
                  <a:gd name="T38" fmla="*/ 3 w 40"/>
                  <a:gd name="T39" fmla="*/ 6 h 67"/>
                  <a:gd name="T40" fmla="*/ 2 w 40"/>
                  <a:gd name="T41" fmla="*/ 4 h 67"/>
                  <a:gd name="T42" fmla="*/ 11 w 40"/>
                  <a:gd name="T43" fmla="*/ 2 h 67"/>
                  <a:gd name="T44" fmla="*/ 12 w 40"/>
                  <a:gd name="T45" fmla="*/ 10 h 67"/>
                  <a:gd name="T46" fmla="*/ 12 w 40"/>
                  <a:gd name="T47" fmla="*/ 15 h 67"/>
                  <a:gd name="T48" fmla="*/ 11 w 40"/>
                  <a:gd name="T49" fmla="*/ 25 h 67"/>
                  <a:gd name="T50" fmla="*/ 12 w 40"/>
                  <a:gd name="T51" fmla="*/ 27 h 67"/>
                  <a:gd name="T52" fmla="*/ 12 w 40"/>
                  <a:gd name="T53" fmla="*/ 29 h 67"/>
                  <a:gd name="T54" fmla="*/ 12 w 40"/>
                  <a:gd name="T55" fmla="*/ 31 h 67"/>
                  <a:gd name="T56" fmla="*/ 11 w 40"/>
                  <a:gd name="T57" fmla="*/ 34 h 67"/>
                  <a:gd name="T58" fmla="*/ 12 w 40"/>
                  <a:gd name="T59" fmla="*/ 37 h 67"/>
                  <a:gd name="T60" fmla="*/ 12 w 40"/>
                  <a:gd name="T61" fmla="*/ 39 h 67"/>
                  <a:gd name="T62" fmla="*/ 12 w 40"/>
                  <a:gd name="T63" fmla="*/ 42 h 67"/>
                  <a:gd name="T64" fmla="*/ 12 w 40"/>
                  <a:gd name="T65" fmla="*/ 45 h 67"/>
                  <a:gd name="T66" fmla="*/ 13 w 40"/>
                  <a:gd name="T67" fmla="*/ 50 h 67"/>
                  <a:gd name="T68" fmla="*/ 15 w 40"/>
                  <a:gd name="T69" fmla="*/ 55 h 67"/>
                  <a:gd name="T70" fmla="*/ 24 w 40"/>
                  <a:gd name="T71" fmla="*/ 56 h 67"/>
                  <a:gd name="T72" fmla="*/ 26 w 40"/>
                  <a:gd name="T73" fmla="*/ 53 h 67"/>
                  <a:gd name="T74" fmla="*/ 28 w 40"/>
                  <a:gd name="T75" fmla="*/ 50 h 67"/>
                  <a:gd name="T76" fmla="*/ 29 w 40"/>
                  <a:gd name="T77" fmla="*/ 40 h 67"/>
                  <a:gd name="T78" fmla="*/ 29 w 40"/>
                  <a:gd name="T79" fmla="*/ 37 h 67"/>
                  <a:gd name="T80" fmla="*/ 29 w 40"/>
                  <a:gd name="T81" fmla="*/ 35 h 67"/>
                  <a:gd name="T82" fmla="*/ 29 w 40"/>
                  <a:gd name="T83" fmla="*/ 31 h 67"/>
                  <a:gd name="T84" fmla="*/ 29 w 40"/>
                  <a:gd name="T85" fmla="*/ 29 h 67"/>
                  <a:gd name="T86" fmla="*/ 28 w 40"/>
                  <a:gd name="T87" fmla="*/ 9 h 67"/>
                  <a:gd name="T88" fmla="*/ 29 w 40"/>
                  <a:gd name="T89" fmla="*/ 6 h 67"/>
                  <a:gd name="T90" fmla="*/ 29 w 40"/>
                  <a:gd name="T91" fmla="*/ 4 h 67"/>
                  <a:gd name="T92" fmla="*/ 33 w 40"/>
                  <a:gd name="T93" fmla="*/ 0 h 67"/>
                  <a:gd name="T94" fmla="*/ 38 w 40"/>
                  <a:gd name="T95" fmla="*/ 2 h 67"/>
                  <a:gd name="T96" fmla="*/ 38 w 40"/>
                  <a:gd name="T97" fmla="*/ 4 h 67"/>
                  <a:gd name="T98" fmla="*/ 39 w 40"/>
                  <a:gd name="T99" fmla="*/ 6 h 67"/>
                  <a:gd name="T100" fmla="*/ 38 w 40"/>
                  <a:gd name="T101" fmla="*/ 11 h 67"/>
                  <a:gd name="T102" fmla="*/ 39 w 40"/>
                  <a:gd name="T103" fmla="*/ 13 h 67"/>
                  <a:gd name="T104" fmla="*/ 39 w 40"/>
                  <a:gd name="T105" fmla="*/ 18 h 67"/>
                  <a:gd name="T106" fmla="*/ 39 w 40"/>
                  <a:gd name="T107" fmla="*/ 28 h 67"/>
                  <a:gd name="T108" fmla="*/ 39 w 40"/>
                  <a:gd name="T109" fmla="*/ 30 h 67"/>
                  <a:gd name="T110" fmla="*/ 39 w 40"/>
                  <a:gd name="T111" fmla="*/ 35 h 67"/>
                  <a:gd name="T112" fmla="*/ 39 w 40"/>
                  <a:gd name="T113" fmla="*/ 37 h 67"/>
                  <a:gd name="T114" fmla="*/ 39 w 40"/>
                  <a:gd name="T115" fmla="*/ 52 h 67"/>
                  <a:gd name="T116" fmla="*/ 37 w 40"/>
                  <a:gd name="T117" fmla="*/ 5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0" h="67">
                    <a:moveTo>
                      <a:pt x="37" y="53"/>
                    </a:moveTo>
                    <a:cubicBezTo>
                      <a:pt x="36" y="54"/>
                      <a:pt x="38" y="54"/>
                      <a:pt x="38" y="55"/>
                    </a:cubicBezTo>
                    <a:cubicBezTo>
                      <a:pt x="36" y="57"/>
                      <a:pt x="35" y="59"/>
                      <a:pt x="32" y="59"/>
                    </a:cubicBezTo>
                    <a:cubicBezTo>
                      <a:pt x="32" y="60"/>
                      <a:pt x="31" y="63"/>
                      <a:pt x="29" y="64"/>
                    </a:cubicBezTo>
                    <a:cubicBezTo>
                      <a:pt x="28" y="64"/>
                      <a:pt x="27" y="64"/>
                      <a:pt x="25" y="65"/>
                    </a:cubicBezTo>
                    <a:cubicBezTo>
                      <a:pt x="24" y="65"/>
                      <a:pt x="23" y="66"/>
                      <a:pt x="22" y="67"/>
                    </a:cubicBezTo>
                    <a:cubicBezTo>
                      <a:pt x="19" y="67"/>
                      <a:pt x="15" y="66"/>
                      <a:pt x="13" y="64"/>
                    </a:cubicBezTo>
                    <a:cubicBezTo>
                      <a:pt x="12" y="64"/>
                      <a:pt x="12" y="63"/>
                      <a:pt x="11" y="63"/>
                    </a:cubicBezTo>
                    <a:cubicBezTo>
                      <a:pt x="9" y="63"/>
                      <a:pt x="8" y="61"/>
                      <a:pt x="7" y="60"/>
                    </a:cubicBezTo>
                    <a:cubicBezTo>
                      <a:pt x="7" y="59"/>
                      <a:pt x="6" y="59"/>
                      <a:pt x="5" y="58"/>
                    </a:cubicBezTo>
                    <a:cubicBezTo>
                      <a:pt x="5" y="57"/>
                      <a:pt x="4" y="56"/>
                      <a:pt x="4" y="54"/>
                    </a:cubicBezTo>
                    <a:cubicBezTo>
                      <a:pt x="3" y="53"/>
                      <a:pt x="2" y="52"/>
                      <a:pt x="2" y="51"/>
                    </a:cubicBezTo>
                    <a:cubicBezTo>
                      <a:pt x="2" y="50"/>
                      <a:pt x="2" y="49"/>
                      <a:pt x="2" y="48"/>
                    </a:cubicBezTo>
                    <a:cubicBezTo>
                      <a:pt x="2" y="47"/>
                      <a:pt x="2" y="46"/>
                      <a:pt x="2" y="45"/>
                    </a:cubicBezTo>
                    <a:cubicBezTo>
                      <a:pt x="2" y="44"/>
                      <a:pt x="3" y="43"/>
                      <a:pt x="3" y="42"/>
                    </a:cubicBezTo>
                    <a:cubicBezTo>
                      <a:pt x="3" y="40"/>
                      <a:pt x="1" y="39"/>
                      <a:pt x="2" y="37"/>
                    </a:cubicBezTo>
                    <a:cubicBezTo>
                      <a:pt x="2" y="35"/>
                      <a:pt x="4" y="33"/>
                      <a:pt x="2" y="32"/>
                    </a:cubicBezTo>
                    <a:cubicBezTo>
                      <a:pt x="2" y="29"/>
                      <a:pt x="2" y="26"/>
                      <a:pt x="2" y="23"/>
                    </a:cubicBezTo>
                    <a:cubicBezTo>
                      <a:pt x="1" y="20"/>
                      <a:pt x="2" y="17"/>
                      <a:pt x="2" y="14"/>
                    </a:cubicBezTo>
                    <a:cubicBezTo>
                      <a:pt x="2" y="11"/>
                      <a:pt x="0" y="7"/>
                      <a:pt x="3" y="6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3" y="1"/>
                      <a:pt x="8" y="0"/>
                      <a:pt x="11" y="2"/>
                    </a:cubicBezTo>
                    <a:cubicBezTo>
                      <a:pt x="12" y="4"/>
                      <a:pt x="12" y="7"/>
                      <a:pt x="12" y="10"/>
                    </a:cubicBezTo>
                    <a:cubicBezTo>
                      <a:pt x="12" y="12"/>
                      <a:pt x="12" y="13"/>
                      <a:pt x="12" y="15"/>
                    </a:cubicBezTo>
                    <a:cubicBezTo>
                      <a:pt x="12" y="18"/>
                      <a:pt x="11" y="21"/>
                      <a:pt x="11" y="25"/>
                    </a:cubicBezTo>
                    <a:cubicBezTo>
                      <a:pt x="11" y="26"/>
                      <a:pt x="12" y="26"/>
                      <a:pt x="12" y="27"/>
                    </a:cubicBezTo>
                    <a:cubicBezTo>
                      <a:pt x="12" y="27"/>
                      <a:pt x="12" y="28"/>
                      <a:pt x="12" y="29"/>
                    </a:cubicBezTo>
                    <a:cubicBezTo>
                      <a:pt x="12" y="30"/>
                      <a:pt x="12" y="31"/>
                      <a:pt x="12" y="31"/>
                    </a:cubicBezTo>
                    <a:cubicBezTo>
                      <a:pt x="12" y="32"/>
                      <a:pt x="11" y="33"/>
                      <a:pt x="11" y="34"/>
                    </a:cubicBezTo>
                    <a:cubicBezTo>
                      <a:pt x="11" y="35"/>
                      <a:pt x="12" y="36"/>
                      <a:pt x="12" y="37"/>
                    </a:cubicBez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2" y="41"/>
                      <a:pt x="12" y="42"/>
                    </a:cubicBezTo>
                    <a:cubicBezTo>
                      <a:pt x="12" y="43"/>
                      <a:pt x="12" y="44"/>
                      <a:pt x="12" y="45"/>
                    </a:cubicBezTo>
                    <a:cubicBezTo>
                      <a:pt x="12" y="46"/>
                      <a:pt x="13" y="48"/>
                      <a:pt x="13" y="50"/>
                    </a:cubicBezTo>
                    <a:cubicBezTo>
                      <a:pt x="14" y="52"/>
                      <a:pt x="15" y="53"/>
                      <a:pt x="15" y="55"/>
                    </a:cubicBezTo>
                    <a:cubicBezTo>
                      <a:pt x="19" y="56"/>
                      <a:pt x="20" y="58"/>
                      <a:pt x="24" y="56"/>
                    </a:cubicBezTo>
                    <a:cubicBezTo>
                      <a:pt x="25" y="56"/>
                      <a:pt x="26" y="55"/>
                      <a:pt x="26" y="53"/>
                    </a:cubicBezTo>
                    <a:cubicBezTo>
                      <a:pt x="28" y="53"/>
                      <a:pt x="28" y="52"/>
                      <a:pt x="28" y="50"/>
                    </a:cubicBezTo>
                    <a:cubicBezTo>
                      <a:pt x="28" y="47"/>
                      <a:pt x="28" y="43"/>
                      <a:pt x="29" y="40"/>
                    </a:cubicBezTo>
                    <a:cubicBezTo>
                      <a:pt x="29" y="39"/>
                      <a:pt x="29" y="38"/>
                      <a:pt x="29" y="37"/>
                    </a:cubicBezTo>
                    <a:cubicBezTo>
                      <a:pt x="29" y="36"/>
                      <a:pt x="29" y="36"/>
                      <a:pt x="29" y="35"/>
                    </a:cubicBezTo>
                    <a:cubicBezTo>
                      <a:pt x="29" y="33"/>
                      <a:pt x="30" y="32"/>
                      <a:pt x="29" y="31"/>
                    </a:cubicBezTo>
                    <a:cubicBezTo>
                      <a:pt x="29" y="30"/>
                      <a:pt x="29" y="29"/>
                      <a:pt x="29" y="29"/>
                    </a:cubicBezTo>
                    <a:cubicBezTo>
                      <a:pt x="29" y="23"/>
                      <a:pt x="28" y="16"/>
                      <a:pt x="28" y="9"/>
                    </a:cubicBezTo>
                    <a:cubicBezTo>
                      <a:pt x="28" y="8"/>
                      <a:pt x="29" y="7"/>
                      <a:pt x="29" y="6"/>
                    </a:cubicBezTo>
                    <a:cubicBezTo>
                      <a:pt x="29" y="6"/>
                      <a:pt x="29" y="5"/>
                      <a:pt x="29" y="4"/>
                    </a:cubicBezTo>
                    <a:cubicBezTo>
                      <a:pt x="29" y="4"/>
                      <a:pt x="32" y="1"/>
                      <a:pt x="33" y="0"/>
                    </a:cubicBezTo>
                    <a:cubicBezTo>
                      <a:pt x="35" y="0"/>
                      <a:pt x="38" y="1"/>
                      <a:pt x="38" y="2"/>
                    </a:cubicBezTo>
                    <a:cubicBezTo>
                      <a:pt x="39" y="3"/>
                      <a:pt x="38" y="3"/>
                      <a:pt x="38" y="4"/>
                    </a:cubicBezTo>
                    <a:cubicBezTo>
                      <a:pt x="38" y="5"/>
                      <a:pt x="39" y="5"/>
                      <a:pt x="39" y="6"/>
                    </a:cubicBezTo>
                    <a:cubicBezTo>
                      <a:pt x="39" y="7"/>
                      <a:pt x="39" y="10"/>
                      <a:pt x="38" y="11"/>
                    </a:cubicBezTo>
                    <a:cubicBezTo>
                      <a:pt x="38" y="12"/>
                      <a:pt x="39" y="13"/>
                      <a:pt x="39" y="13"/>
                    </a:cubicBezTo>
                    <a:cubicBezTo>
                      <a:pt x="40" y="15"/>
                      <a:pt x="39" y="16"/>
                      <a:pt x="39" y="18"/>
                    </a:cubicBezTo>
                    <a:cubicBezTo>
                      <a:pt x="38" y="22"/>
                      <a:pt x="40" y="25"/>
                      <a:pt x="39" y="28"/>
                    </a:cubicBezTo>
                    <a:cubicBezTo>
                      <a:pt x="38" y="29"/>
                      <a:pt x="39" y="29"/>
                      <a:pt x="39" y="30"/>
                    </a:cubicBezTo>
                    <a:cubicBezTo>
                      <a:pt x="39" y="32"/>
                      <a:pt x="38" y="33"/>
                      <a:pt x="39" y="35"/>
                    </a:cubicBezTo>
                    <a:cubicBezTo>
                      <a:pt x="39" y="36"/>
                      <a:pt x="39" y="36"/>
                      <a:pt x="39" y="37"/>
                    </a:cubicBezTo>
                    <a:cubicBezTo>
                      <a:pt x="40" y="41"/>
                      <a:pt x="39" y="47"/>
                      <a:pt x="39" y="52"/>
                    </a:cubicBezTo>
                    <a:cubicBezTo>
                      <a:pt x="38" y="52"/>
                      <a:pt x="37" y="53"/>
                      <a:pt x="3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53132" y="3651981"/>
            <a:ext cx="5513336" cy="1154864"/>
            <a:chOff x="706489" y="3643264"/>
            <a:chExt cx="5513336" cy="1154864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xmlns="" id="{2683791F-8062-46B4-A5A2-6FF63973C804}"/>
                </a:ext>
              </a:extLst>
            </p:cNvPr>
            <p:cNvSpPr txBox="1"/>
            <p:nvPr/>
          </p:nvSpPr>
          <p:spPr>
            <a:xfrm>
              <a:off x="706489" y="3643264"/>
              <a:ext cx="55133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THANK YOU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1" name="文本框 13">
              <a:extLst>
                <a:ext uri="{FF2B5EF4-FFF2-40B4-BE49-F238E27FC236}">
                  <a16:creationId xmlns:a16="http://schemas.microsoft.com/office/drawing/2014/main" xmlns="" id="{A360A289-EAF8-4474-A195-3234F45255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6489" y="4521129"/>
              <a:ext cx="199628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dist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THANK YOU</a:t>
              </a: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EFD31151-188E-4E5F-8E48-27A448203D4F}"/>
              </a:ext>
            </a:extLst>
          </p:cNvPr>
          <p:cNvGrpSpPr/>
          <p:nvPr/>
        </p:nvGrpSpPr>
        <p:grpSpPr>
          <a:xfrm>
            <a:off x="845928" y="5660541"/>
            <a:ext cx="1871785" cy="400110"/>
            <a:chOff x="3931035" y="5796391"/>
            <a:chExt cx="1871785" cy="400110"/>
          </a:xfrm>
        </p:grpSpPr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xmlns="" id="{E911D9F0-C984-4142-9316-B72C7B7D16FC}"/>
                </a:ext>
              </a:extLst>
            </p:cNvPr>
            <p:cNvSpPr txBox="1"/>
            <p:nvPr/>
          </p:nvSpPr>
          <p:spPr>
            <a:xfrm>
              <a:off x="4175322" y="5796391"/>
              <a:ext cx="16274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向天歌</a:t>
              </a:r>
            </a:p>
          </p:txBody>
        </p:sp>
        <p:sp>
          <p:nvSpPr>
            <p:cNvPr id="114" name="Freeform 33">
              <a:extLst>
                <a:ext uri="{FF2B5EF4-FFF2-40B4-BE49-F238E27FC236}">
                  <a16:creationId xmlns:a16="http://schemas.microsoft.com/office/drawing/2014/main" xmlns="" id="{29577100-F5D3-434C-B7B5-0B3A0BBFF3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1035" y="5862868"/>
              <a:ext cx="227594" cy="299354"/>
            </a:xfrm>
            <a:custGeom>
              <a:avLst/>
              <a:gdLst>
                <a:gd name="T0" fmla="*/ 61057785 w 742"/>
                <a:gd name="T1" fmla="*/ 22927673 h 975"/>
                <a:gd name="T2" fmla="*/ 60958741 w 742"/>
                <a:gd name="T3" fmla="*/ 24912858 h 975"/>
                <a:gd name="T4" fmla="*/ 61255243 w 742"/>
                <a:gd name="T5" fmla="*/ 26997192 h 975"/>
                <a:gd name="T6" fmla="*/ 57698473 w 742"/>
                <a:gd name="T7" fmla="*/ 35235379 h 975"/>
                <a:gd name="T8" fmla="*/ 58982897 w 742"/>
                <a:gd name="T9" fmla="*/ 26103906 h 975"/>
                <a:gd name="T10" fmla="*/ 58785439 w 742"/>
                <a:gd name="T11" fmla="*/ 23820959 h 975"/>
                <a:gd name="T12" fmla="*/ 59279400 w 742"/>
                <a:gd name="T13" fmla="*/ 22431613 h 975"/>
                <a:gd name="T14" fmla="*/ 59872090 w 742"/>
                <a:gd name="T15" fmla="*/ 9230622 h 975"/>
                <a:gd name="T16" fmla="*/ 60662553 w 742"/>
                <a:gd name="T17" fmla="*/ 11314956 h 975"/>
                <a:gd name="T18" fmla="*/ 66985630 w 742"/>
                <a:gd name="T19" fmla="*/ 16575522 h 975"/>
                <a:gd name="T20" fmla="*/ 60662553 w 742"/>
                <a:gd name="T21" fmla="*/ 22431613 h 975"/>
                <a:gd name="T22" fmla="*/ 41890780 w 742"/>
                <a:gd name="T23" fmla="*/ 396911 h 975"/>
                <a:gd name="T24" fmla="*/ 58587666 w 742"/>
                <a:gd name="T25" fmla="*/ 10024759 h 975"/>
                <a:gd name="T26" fmla="*/ 50881435 w 742"/>
                <a:gd name="T27" fmla="*/ 18362094 h 975"/>
                <a:gd name="T28" fmla="*/ 21439351 w 742"/>
                <a:gd name="T29" fmla="*/ 23225435 h 975"/>
                <a:gd name="T30" fmla="*/ 30430006 w 742"/>
                <a:gd name="T31" fmla="*/ 9726997 h 975"/>
                <a:gd name="T32" fmla="*/ 48115128 w 742"/>
                <a:gd name="T33" fmla="*/ 11513569 h 975"/>
                <a:gd name="T34" fmla="*/ 29837316 w 742"/>
                <a:gd name="T35" fmla="*/ 8932860 h 975"/>
                <a:gd name="T36" fmla="*/ 5631658 w 742"/>
                <a:gd name="T37" fmla="*/ 6352151 h 975"/>
                <a:gd name="T38" fmla="*/ 26181816 w 742"/>
                <a:gd name="T39" fmla="*/ 29379288 h 975"/>
                <a:gd name="T40" fmla="*/ 44953589 w 742"/>
                <a:gd name="T41" fmla="*/ 25706995 h 975"/>
                <a:gd name="T42" fmla="*/ 46830704 w 742"/>
                <a:gd name="T43" fmla="*/ 26898043 h 975"/>
                <a:gd name="T44" fmla="*/ 47324665 w 742"/>
                <a:gd name="T45" fmla="*/ 31165860 h 975"/>
                <a:gd name="T46" fmla="*/ 48510359 w 742"/>
                <a:gd name="T47" fmla="*/ 30967562 h 975"/>
                <a:gd name="T48" fmla="*/ 51078893 w 742"/>
                <a:gd name="T49" fmla="*/ 35433992 h 975"/>
                <a:gd name="T50" fmla="*/ 48115128 w 742"/>
                <a:gd name="T51" fmla="*/ 41488380 h 975"/>
                <a:gd name="T52" fmla="*/ 32900125 w 742"/>
                <a:gd name="T53" fmla="*/ 51810901 h 975"/>
                <a:gd name="T54" fmla="*/ 24798348 w 742"/>
                <a:gd name="T55" fmla="*/ 41091469 h 975"/>
                <a:gd name="T56" fmla="*/ 23612968 w 742"/>
                <a:gd name="T57" fmla="*/ 29776514 h 975"/>
                <a:gd name="T58" fmla="*/ 25984043 w 742"/>
                <a:gd name="T59" fmla="*/ 31860848 h 975"/>
                <a:gd name="T60" fmla="*/ 52066815 w 742"/>
                <a:gd name="T61" fmla="*/ 24615096 h 975"/>
                <a:gd name="T62" fmla="*/ 53351240 w 742"/>
                <a:gd name="T63" fmla="*/ 35731754 h 975"/>
                <a:gd name="T64" fmla="*/ 41693007 w 742"/>
                <a:gd name="T65" fmla="*/ 53796086 h 975"/>
                <a:gd name="T66" fmla="*/ 23217736 w 742"/>
                <a:gd name="T67" fmla="*/ 43175803 h 975"/>
                <a:gd name="T68" fmla="*/ 21142849 w 742"/>
                <a:gd name="T69" fmla="*/ 28585466 h 975"/>
                <a:gd name="T70" fmla="*/ 52066815 w 742"/>
                <a:gd name="T71" fmla="*/ 24615096 h 975"/>
                <a:gd name="T72" fmla="*/ 3853273 w 742"/>
                <a:gd name="T73" fmla="*/ 66004327 h 975"/>
                <a:gd name="T74" fmla="*/ 33394086 w 742"/>
                <a:gd name="T75" fmla="*/ 71364043 h 975"/>
                <a:gd name="T76" fmla="*/ 31615701 w 742"/>
                <a:gd name="T77" fmla="*/ 59056653 h 975"/>
                <a:gd name="T78" fmla="*/ 41890780 w 742"/>
                <a:gd name="T79" fmla="*/ 57170617 h 975"/>
                <a:gd name="T80" fmla="*/ 39124473 w 742"/>
                <a:gd name="T81" fmla="*/ 63919993 h 975"/>
                <a:gd name="T82" fmla="*/ 48609089 w 742"/>
                <a:gd name="T83" fmla="*/ 54887670 h 975"/>
                <a:gd name="T84" fmla="*/ 73308708 w 742"/>
                <a:gd name="T85" fmla="*/ 72455942 h 97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42" h="975">
                  <a:moveTo>
                    <a:pt x="614" y="226"/>
                  </a:moveTo>
                  <a:cubicBezTo>
                    <a:pt x="617" y="226"/>
                    <a:pt x="618" y="228"/>
                    <a:pt x="618" y="231"/>
                  </a:cubicBezTo>
                  <a:lnTo>
                    <a:pt x="619" y="241"/>
                  </a:lnTo>
                  <a:cubicBezTo>
                    <a:pt x="619" y="247"/>
                    <a:pt x="616" y="247"/>
                    <a:pt x="617" y="251"/>
                  </a:cubicBezTo>
                  <a:lnTo>
                    <a:pt x="617" y="263"/>
                  </a:lnTo>
                  <a:cubicBezTo>
                    <a:pt x="617" y="267"/>
                    <a:pt x="620" y="268"/>
                    <a:pt x="620" y="272"/>
                  </a:cubicBezTo>
                  <a:lnTo>
                    <a:pt x="630" y="355"/>
                  </a:lnTo>
                  <a:cubicBezTo>
                    <a:pt x="625" y="365"/>
                    <a:pt x="589" y="365"/>
                    <a:pt x="584" y="355"/>
                  </a:cubicBezTo>
                  <a:lnTo>
                    <a:pt x="594" y="272"/>
                  </a:lnTo>
                  <a:cubicBezTo>
                    <a:pt x="594" y="268"/>
                    <a:pt x="596" y="266"/>
                    <a:pt x="597" y="263"/>
                  </a:cubicBezTo>
                  <a:lnTo>
                    <a:pt x="597" y="251"/>
                  </a:lnTo>
                  <a:cubicBezTo>
                    <a:pt x="597" y="247"/>
                    <a:pt x="595" y="246"/>
                    <a:pt x="595" y="240"/>
                  </a:cubicBezTo>
                  <a:lnTo>
                    <a:pt x="596" y="231"/>
                  </a:lnTo>
                  <a:cubicBezTo>
                    <a:pt x="596" y="228"/>
                    <a:pt x="597" y="226"/>
                    <a:pt x="600" y="226"/>
                  </a:cubicBezTo>
                  <a:lnTo>
                    <a:pt x="600" y="93"/>
                  </a:lnTo>
                  <a:lnTo>
                    <a:pt x="606" y="93"/>
                  </a:lnTo>
                  <a:cubicBezTo>
                    <a:pt x="610" y="93"/>
                    <a:pt x="614" y="96"/>
                    <a:pt x="614" y="100"/>
                  </a:cubicBezTo>
                  <a:lnTo>
                    <a:pt x="614" y="114"/>
                  </a:lnTo>
                  <a:lnTo>
                    <a:pt x="680" y="157"/>
                  </a:lnTo>
                  <a:cubicBezTo>
                    <a:pt x="685" y="160"/>
                    <a:pt x="684" y="166"/>
                    <a:pt x="678" y="167"/>
                  </a:cubicBezTo>
                  <a:lnTo>
                    <a:pt x="614" y="174"/>
                  </a:lnTo>
                  <a:lnTo>
                    <a:pt x="614" y="226"/>
                  </a:lnTo>
                  <a:close/>
                  <a:moveTo>
                    <a:pt x="60" y="54"/>
                  </a:moveTo>
                  <a:lnTo>
                    <a:pt x="424" y="4"/>
                  </a:lnTo>
                  <a:cubicBezTo>
                    <a:pt x="439" y="2"/>
                    <a:pt x="444" y="0"/>
                    <a:pt x="459" y="10"/>
                  </a:cubicBezTo>
                  <a:lnTo>
                    <a:pt x="593" y="101"/>
                  </a:lnTo>
                  <a:lnTo>
                    <a:pt x="593" y="177"/>
                  </a:lnTo>
                  <a:lnTo>
                    <a:pt x="515" y="185"/>
                  </a:lnTo>
                  <a:lnTo>
                    <a:pt x="526" y="234"/>
                  </a:lnTo>
                  <a:cubicBezTo>
                    <a:pt x="424" y="210"/>
                    <a:pt x="319" y="210"/>
                    <a:pt x="217" y="234"/>
                  </a:cubicBezTo>
                  <a:lnTo>
                    <a:pt x="237" y="144"/>
                  </a:lnTo>
                  <a:cubicBezTo>
                    <a:pt x="245" y="112"/>
                    <a:pt x="275" y="103"/>
                    <a:pt x="308" y="98"/>
                  </a:cubicBezTo>
                  <a:cubicBezTo>
                    <a:pt x="350" y="93"/>
                    <a:pt x="393" y="93"/>
                    <a:pt x="435" y="98"/>
                  </a:cubicBezTo>
                  <a:cubicBezTo>
                    <a:pt x="455" y="101"/>
                    <a:pt x="474" y="106"/>
                    <a:pt x="487" y="116"/>
                  </a:cubicBezTo>
                  <a:cubicBezTo>
                    <a:pt x="471" y="99"/>
                    <a:pt x="455" y="94"/>
                    <a:pt x="426" y="91"/>
                  </a:cubicBezTo>
                  <a:cubicBezTo>
                    <a:pt x="382" y="85"/>
                    <a:pt x="347" y="84"/>
                    <a:pt x="302" y="90"/>
                  </a:cubicBezTo>
                  <a:cubicBezTo>
                    <a:pt x="236" y="98"/>
                    <a:pt x="228" y="123"/>
                    <a:pt x="217" y="168"/>
                  </a:cubicBezTo>
                  <a:lnTo>
                    <a:pt x="57" y="64"/>
                  </a:lnTo>
                  <a:cubicBezTo>
                    <a:pt x="51" y="60"/>
                    <a:pt x="52" y="55"/>
                    <a:pt x="60" y="54"/>
                  </a:cubicBezTo>
                  <a:close/>
                  <a:moveTo>
                    <a:pt x="265" y="296"/>
                  </a:moveTo>
                  <a:cubicBezTo>
                    <a:pt x="265" y="284"/>
                    <a:pt x="269" y="284"/>
                    <a:pt x="279" y="287"/>
                  </a:cubicBezTo>
                  <a:cubicBezTo>
                    <a:pt x="306" y="294"/>
                    <a:pt x="427" y="272"/>
                    <a:pt x="455" y="259"/>
                  </a:cubicBezTo>
                  <a:cubicBezTo>
                    <a:pt x="460" y="257"/>
                    <a:pt x="465" y="255"/>
                    <a:pt x="469" y="261"/>
                  </a:cubicBezTo>
                  <a:cubicBezTo>
                    <a:pt x="472" y="263"/>
                    <a:pt x="473" y="267"/>
                    <a:pt x="474" y="271"/>
                  </a:cubicBezTo>
                  <a:cubicBezTo>
                    <a:pt x="477" y="282"/>
                    <a:pt x="477" y="297"/>
                    <a:pt x="478" y="308"/>
                  </a:cubicBezTo>
                  <a:cubicBezTo>
                    <a:pt x="478" y="310"/>
                    <a:pt x="479" y="313"/>
                    <a:pt x="479" y="314"/>
                  </a:cubicBezTo>
                  <a:cubicBezTo>
                    <a:pt x="480" y="322"/>
                    <a:pt x="482" y="323"/>
                    <a:pt x="485" y="321"/>
                  </a:cubicBezTo>
                  <a:cubicBezTo>
                    <a:pt x="488" y="319"/>
                    <a:pt x="489" y="316"/>
                    <a:pt x="491" y="312"/>
                  </a:cubicBezTo>
                  <a:cubicBezTo>
                    <a:pt x="495" y="304"/>
                    <a:pt x="499" y="300"/>
                    <a:pt x="504" y="300"/>
                  </a:cubicBezTo>
                  <a:cubicBezTo>
                    <a:pt x="514" y="300"/>
                    <a:pt x="520" y="325"/>
                    <a:pt x="517" y="357"/>
                  </a:cubicBezTo>
                  <a:cubicBezTo>
                    <a:pt x="513" y="389"/>
                    <a:pt x="502" y="414"/>
                    <a:pt x="492" y="414"/>
                  </a:cubicBezTo>
                  <a:cubicBezTo>
                    <a:pt x="489" y="414"/>
                    <a:pt x="488" y="415"/>
                    <a:pt x="487" y="418"/>
                  </a:cubicBezTo>
                  <a:cubicBezTo>
                    <a:pt x="478" y="463"/>
                    <a:pt x="448" y="501"/>
                    <a:pt x="413" y="521"/>
                  </a:cubicBezTo>
                  <a:cubicBezTo>
                    <a:pt x="383" y="538"/>
                    <a:pt x="365" y="538"/>
                    <a:pt x="333" y="522"/>
                  </a:cubicBezTo>
                  <a:cubicBezTo>
                    <a:pt x="296" y="504"/>
                    <a:pt x="265" y="464"/>
                    <a:pt x="256" y="418"/>
                  </a:cubicBezTo>
                  <a:cubicBezTo>
                    <a:pt x="255" y="415"/>
                    <a:pt x="254" y="414"/>
                    <a:pt x="251" y="414"/>
                  </a:cubicBezTo>
                  <a:cubicBezTo>
                    <a:pt x="241" y="414"/>
                    <a:pt x="230" y="389"/>
                    <a:pt x="226" y="357"/>
                  </a:cubicBezTo>
                  <a:cubicBezTo>
                    <a:pt x="223" y="325"/>
                    <a:pt x="229" y="300"/>
                    <a:pt x="239" y="300"/>
                  </a:cubicBezTo>
                  <a:cubicBezTo>
                    <a:pt x="244" y="300"/>
                    <a:pt x="249" y="306"/>
                    <a:pt x="254" y="316"/>
                  </a:cubicBezTo>
                  <a:cubicBezTo>
                    <a:pt x="256" y="320"/>
                    <a:pt x="261" y="326"/>
                    <a:pt x="263" y="321"/>
                  </a:cubicBezTo>
                  <a:cubicBezTo>
                    <a:pt x="265" y="318"/>
                    <a:pt x="265" y="300"/>
                    <a:pt x="265" y="296"/>
                  </a:cubicBezTo>
                  <a:close/>
                  <a:moveTo>
                    <a:pt x="527" y="248"/>
                  </a:moveTo>
                  <a:cubicBezTo>
                    <a:pt x="529" y="261"/>
                    <a:pt x="529" y="275"/>
                    <a:pt x="529" y="288"/>
                  </a:cubicBezTo>
                  <a:cubicBezTo>
                    <a:pt x="542" y="306"/>
                    <a:pt x="542" y="340"/>
                    <a:pt x="540" y="360"/>
                  </a:cubicBezTo>
                  <a:cubicBezTo>
                    <a:pt x="538" y="382"/>
                    <a:pt x="530" y="422"/>
                    <a:pt x="508" y="435"/>
                  </a:cubicBezTo>
                  <a:cubicBezTo>
                    <a:pt x="498" y="478"/>
                    <a:pt x="463" y="518"/>
                    <a:pt x="422" y="542"/>
                  </a:cubicBezTo>
                  <a:cubicBezTo>
                    <a:pt x="391" y="561"/>
                    <a:pt x="356" y="563"/>
                    <a:pt x="323" y="544"/>
                  </a:cubicBezTo>
                  <a:cubicBezTo>
                    <a:pt x="281" y="521"/>
                    <a:pt x="246" y="479"/>
                    <a:pt x="235" y="435"/>
                  </a:cubicBezTo>
                  <a:cubicBezTo>
                    <a:pt x="213" y="422"/>
                    <a:pt x="205" y="382"/>
                    <a:pt x="203" y="360"/>
                  </a:cubicBezTo>
                  <a:cubicBezTo>
                    <a:pt x="201" y="340"/>
                    <a:pt x="201" y="306"/>
                    <a:pt x="214" y="288"/>
                  </a:cubicBezTo>
                  <a:cubicBezTo>
                    <a:pt x="214" y="275"/>
                    <a:pt x="214" y="262"/>
                    <a:pt x="215" y="248"/>
                  </a:cubicBezTo>
                  <a:cubicBezTo>
                    <a:pt x="318" y="224"/>
                    <a:pt x="424" y="224"/>
                    <a:pt x="527" y="248"/>
                  </a:cubicBezTo>
                  <a:close/>
                  <a:moveTo>
                    <a:pt x="0" y="730"/>
                  </a:moveTo>
                  <a:cubicBezTo>
                    <a:pt x="10" y="707"/>
                    <a:pt x="23" y="686"/>
                    <a:pt x="39" y="665"/>
                  </a:cubicBezTo>
                  <a:cubicBezTo>
                    <a:pt x="112" y="573"/>
                    <a:pt x="186" y="603"/>
                    <a:pt x="252" y="554"/>
                  </a:cubicBezTo>
                  <a:cubicBezTo>
                    <a:pt x="276" y="615"/>
                    <a:pt x="294" y="664"/>
                    <a:pt x="338" y="719"/>
                  </a:cubicBezTo>
                  <a:lnTo>
                    <a:pt x="347" y="644"/>
                  </a:lnTo>
                  <a:lnTo>
                    <a:pt x="320" y="595"/>
                  </a:lnTo>
                  <a:cubicBezTo>
                    <a:pt x="317" y="590"/>
                    <a:pt x="316" y="581"/>
                    <a:pt x="319" y="576"/>
                  </a:cubicBezTo>
                  <a:cubicBezTo>
                    <a:pt x="346" y="589"/>
                    <a:pt x="397" y="589"/>
                    <a:pt x="424" y="576"/>
                  </a:cubicBezTo>
                  <a:cubicBezTo>
                    <a:pt x="426" y="582"/>
                    <a:pt x="426" y="589"/>
                    <a:pt x="424" y="594"/>
                  </a:cubicBezTo>
                  <a:lnTo>
                    <a:pt x="396" y="644"/>
                  </a:lnTo>
                  <a:lnTo>
                    <a:pt x="405" y="719"/>
                  </a:lnTo>
                  <a:cubicBezTo>
                    <a:pt x="449" y="664"/>
                    <a:pt x="467" y="615"/>
                    <a:pt x="492" y="553"/>
                  </a:cubicBezTo>
                  <a:cubicBezTo>
                    <a:pt x="554" y="598"/>
                    <a:pt x="632" y="574"/>
                    <a:pt x="704" y="665"/>
                  </a:cubicBezTo>
                  <a:cubicBezTo>
                    <a:pt x="720" y="686"/>
                    <a:pt x="733" y="707"/>
                    <a:pt x="742" y="730"/>
                  </a:cubicBezTo>
                  <a:cubicBezTo>
                    <a:pt x="524" y="971"/>
                    <a:pt x="219" y="975"/>
                    <a:pt x="0" y="7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A5F163BD-AA7D-4D10-B260-4BEB42FF5763}"/>
              </a:ext>
            </a:extLst>
          </p:cNvPr>
          <p:cNvGrpSpPr/>
          <p:nvPr/>
        </p:nvGrpSpPr>
        <p:grpSpPr>
          <a:xfrm>
            <a:off x="3409801" y="5647741"/>
            <a:ext cx="1940433" cy="400110"/>
            <a:chOff x="6619368" y="5796391"/>
            <a:chExt cx="1940433" cy="400110"/>
          </a:xfrm>
        </p:grpSpPr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xmlns="" id="{FC76C2F4-2EFA-4B90-AF7F-DE3BEFCE0DB5}"/>
                </a:ext>
              </a:extLst>
            </p:cNvPr>
            <p:cNvSpPr txBox="1"/>
            <p:nvPr/>
          </p:nvSpPr>
          <p:spPr>
            <a:xfrm>
              <a:off x="6867721" y="5796391"/>
              <a:ext cx="1692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导师：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XXX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17" name="Group 9">
              <a:extLst>
                <a:ext uri="{FF2B5EF4-FFF2-40B4-BE49-F238E27FC236}">
                  <a16:creationId xmlns:a16="http://schemas.microsoft.com/office/drawing/2014/main" xmlns="" id="{601B001F-D94F-469E-AD16-807383A2048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619368" y="5867983"/>
              <a:ext cx="256195" cy="267598"/>
              <a:chOff x="2419" y="3107"/>
              <a:chExt cx="1685" cy="1760"/>
            </a:xfrm>
            <a:solidFill>
              <a:srgbClr val="FFFFFF"/>
            </a:solidFill>
          </p:grpSpPr>
          <p:sp>
            <p:nvSpPr>
              <p:cNvPr id="118" name="Freeform 10">
                <a:extLst>
                  <a:ext uri="{FF2B5EF4-FFF2-40B4-BE49-F238E27FC236}">
                    <a16:creationId xmlns:a16="http://schemas.microsoft.com/office/drawing/2014/main" xmlns="" id="{94C6E3D1-C9CF-41DC-B3D2-B1A96B5BFA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33" y="3107"/>
                <a:ext cx="1071" cy="1688"/>
              </a:xfrm>
              <a:custGeom>
                <a:avLst/>
                <a:gdLst>
                  <a:gd name="T0" fmla="*/ 1713 w 1784"/>
                  <a:gd name="T1" fmla="*/ 740 h 2818"/>
                  <a:gd name="T2" fmla="*/ 1296 w 1784"/>
                  <a:gd name="T3" fmla="*/ 167 h 2818"/>
                  <a:gd name="T4" fmla="*/ 499 w 1784"/>
                  <a:gd name="T5" fmla="*/ 215 h 2818"/>
                  <a:gd name="T6" fmla="*/ 154 w 1784"/>
                  <a:gd name="T7" fmla="*/ 442 h 2818"/>
                  <a:gd name="T8" fmla="*/ 35 w 1784"/>
                  <a:gd name="T9" fmla="*/ 1278 h 2818"/>
                  <a:gd name="T10" fmla="*/ 118 w 1784"/>
                  <a:gd name="T11" fmla="*/ 1851 h 2818"/>
                  <a:gd name="T12" fmla="*/ 475 w 1784"/>
                  <a:gd name="T13" fmla="*/ 1887 h 2818"/>
                  <a:gd name="T14" fmla="*/ 880 w 1784"/>
                  <a:gd name="T15" fmla="*/ 2042 h 2818"/>
                  <a:gd name="T16" fmla="*/ 1320 w 1784"/>
                  <a:gd name="T17" fmla="*/ 1875 h 2818"/>
                  <a:gd name="T18" fmla="*/ 1665 w 1784"/>
                  <a:gd name="T19" fmla="*/ 1839 h 2818"/>
                  <a:gd name="T20" fmla="*/ 1724 w 1784"/>
                  <a:gd name="T21" fmla="*/ 1409 h 2818"/>
                  <a:gd name="T22" fmla="*/ 1713 w 1784"/>
                  <a:gd name="T23" fmla="*/ 740 h 2818"/>
                  <a:gd name="T24" fmla="*/ 1451 w 1784"/>
                  <a:gd name="T25" fmla="*/ 1397 h 2818"/>
                  <a:gd name="T26" fmla="*/ 880 w 1784"/>
                  <a:gd name="T27" fmla="*/ 1923 h 2818"/>
                  <a:gd name="T28" fmla="*/ 250 w 1784"/>
                  <a:gd name="T29" fmla="*/ 1003 h 2818"/>
                  <a:gd name="T30" fmla="*/ 547 w 1784"/>
                  <a:gd name="T31" fmla="*/ 728 h 2818"/>
                  <a:gd name="T32" fmla="*/ 773 w 1784"/>
                  <a:gd name="T33" fmla="*/ 908 h 2818"/>
                  <a:gd name="T34" fmla="*/ 1177 w 1784"/>
                  <a:gd name="T35" fmla="*/ 1218 h 2818"/>
                  <a:gd name="T36" fmla="*/ 1106 w 1784"/>
                  <a:gd name="T37" fmla="*/ 1003 h 2818"/>
                  <a:gd name="T38" fmla="*/ 1368 w 1784"/>
                  <a:gd name="T39" fmla="*/ 1111 h 2818"/>
                  <a:gd name="T40" fmla="*/ 1451 w 1784"/>
                  <a:gd name="T41" fmla="*/ 1397 h 2818"/>
                  <a:gd name="T42" fmla="*/ 1047 w 1784"/>
                  <a:gd name="T43" fmla="*/ 2818 h 2818"/>
                  <a:gd name="T44" fmla="*/ 1150 w 1784"/>
                  <a:gd name="T45" fmla="*/ 2337 h 2818"/>
                  <a:gd name="T46" fmla="*/ 875 w 1784"/>
                  <a:gd name="T47" fmla="*/ 2410 h 2818"/>
                  <a:gd name="T48" fmla="*/ 586 w 1784"/>
                  <a:gd name="T49" fmla="*/ 2316 h 2818"/>
                  <a:gd name="T50" fmla="*/ 728 w 1784"/>
                  <a:gd name="T51" fmla="*/ 2818 h 2818"/>
                  <a:gd name="T52" fmla="*/ 1047 w 1784"/>
                  <a:gd name="T53" fmla="*/ 2818 h 2818"/>
                  <a:gd name="T54" fmla="*/ 1047 w 1784"/>
                  <a:gd name="T55" fmla="*/ 2818 h 2818"/>
                  <a:gd name="T56" fmla="*/ 1047 w 1784"/>
                  <a:gd name="T57" fmla="*/ 2818 h 2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84" h="2818">
                    <a:moveTo>
                      <a:pt x="1713" y="740"/>
                    </a:moveTo>
                    <a:cubicBezTo>
                      <a:pt x="1641" y="525"/>
                      <a:pt x="1487" y="274"/>
                      <a:pt x="1296" y="167"/>
                    </a:cubicBezTo>
                    <a:cubicBezTo>
                      <a:pt x="1106" y="60"/>
                      <a:pt x="737" y="0"/>
                      <a:pt x="499" y="215"/>
                    </a:cubicBezTo>
                    <a:cubicBezTo>
                      <a:pt x="499" y="215"/>
                      <a:pt x="261" y="263"/>
                      <a:pt x="154" y="442"/>
                    </a:cubicBezTo>
                    <a:cubicBezTo>
                      <a:pt x="47" y="621"/>
                      <a:pt x="0" y="884"/>
                      <a:pt x="35" y="1278"/>
                    </a:cubicBezTo>
                    <a:cubicBezTo>
                      <a:pt x="83" y="1684"/>
                      <a:pt x="118" y="1744"/>
                      <a:pt x="118" y="1851"/>
                    </a:cubicBezTo>
                    <a:cubicBezTo>
                      <a:pt x="118" y="1851"/>
                      <a:pt x="249" y="1911"/>
                      <a:pt x="475" y="1887"/>
                    </a:cubicBezTo>
                    <a:cubicBezTo>
                      <a:pt x="475" y="1887"/>
                      <a:pt x="618" y="2042"/>
                      <a:pt x="880" y="2042"/>
                    </a:cubicBezTo>
                    <a:cubicBezTo>
                      <a:pt x="1141" y="2042"/>
                      <a:pt x="1320" y="1875"/>
                      <a:pt x="1320" y="1875"/>
                    </a:cubicBezTo>
                    <a:cubicBezTo>
                      <a:pt x="1320" y="1875"/>
                      <a:pt x="1498" y="1899"/>
                      <a:pt x="1665" y="1839"/>
                    </a:cubicBezTo>
                    <a:cubicBezTo>
                      <a:pt x="1665" y="1839"/>
                      <a:pt x="1701" y="1552"/>
                      <a:pt x="1724" y="1409"/>
                    </a:cubicBezTo>
                    <a:cubicBezTo>
                      <a:pt x="1749" y="1266"/>
                      <a:pt x="1784" y="955"/>
                      <a:pt x="1713" y="740"/>
                    </a:cubicBezTo>
                    <a:close/>
                    <a:moveTo>
                      <a:pt x="1451" y="1397"/>
                    </a:moveTo>
                    <a:cubicBezTo>
                      <a:pt x="1415" y="1517"/>
                      <a:pt x="1261" y="1911"/>
                      <a:pt x="880" y="1923"/>
                    </a:cubicBezTo>
                    <a:cubicBezTo>
                      <a:pt x="500" y="1935"/>
                      <a:pt x="250" y="1457"/>
                      <a:pt x="250" y="1003"/>
                    </a:cubicBezTo>
                    <a:cubicBezTo>
                      <a:pt x="261" y="1003"/>
                      <a:pt x="392" y="967"/>
                      <a:pt x="547" y="728"/>
                    </a:cubicBezTo>
                    <a:cubicBezTo>
                      <a:pt x="547" y="728"/>
                      <a:pt x="690" y="848"/>
                      <a:pt x="773" y="908"/>
                    </a:cubicBezTo>
                    <a:cubicBezTo>
                      <a:pt x="856" y="955"/>
                      <a:pt x="1070" y="1099"/>
                      <a:pt x="1177" y="1218"/>
                    </a:cubicBezTo>
                    <a:cubicBezTo>
                      <a:pt x="1177" y="1218"/>
                      <a:pt x="1154" y="1051"/>
                      <a:pt x="1106" y="1003"/>
                    </a:cubicBezTo>
                    <a:cubicBezTo>
                      <a:pt x="1106" y="1003"/>
                      <a:pt x="1296" y="1039"/>
                      <a:pt x="1368" y="1111"/>
                    </a:cubicBezTo>
                    <a:cubicBezTo>
                      <a:pt x="1439" y="1183"/>
                      <a:pt x="1499" y="1266"/>
                      <a:pt x="1451" y="1397"/>
                    </a:cubicBezTo>
                    <a:close/>
                    <a:moveTo>
                      <a:pt x="1047" y="2818"/>
                    </a:moveTo>
                    <a:cubicBezTo>
                      <a:pt x="1150" y="2337"/>
                      <a:pt x="1150" y="2337"/>
                      <a:pt x="1150" y="2337"/>
                    </a:cubicBezTo>
                    <a:cubicBezTo>
                      <a:pt x="1057" y="2376"/>
                      <a:pt x="979" y="2411"/>
                      <a:pt x="875" y="2410"/>
                    </a:cubicBezTo>
                    <a:cubicBezTo>
                      <a:pt x="736" y="2410"/>
                      <a:pt x="628" y="2358"/>
                      <a:pt x="586" y="2316"/>
                    </a:cubicBezTo>
                    <a:cubicBezTo>
                      <a:pt x="728" y="2818"/>
                      <a:pt x="728" y="2818"/>
                      <a:pt x="728" y="2818"/>
                    </a:cubicBezTo>
                    <a:cubicBezTo>
                      <a:pt x="1047" y="2818"/>
                      <a:pt x="1047" y="2818"/>
                      <a:pt x="1047" y="2818"/>
                    </a:cubicBezTo>
                    <a:close/>
                    <a:moveTo>
                      <a:pt x="1047" y="2818"/>
                    </a:moveTo>
                    <a:cubicBezTo>
                      <a:pt x="1047" y="2818"/>
                      <a:pt x="1047" y="2818"/>
                      <a:pt x="1047" y="28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9" name="Freeform 11">
                <a:extLst>
                  <a:ext uri="{FF2B5EF4-FFF2-40B4-BE49-F238E27FC236}">
                    <a16:creationId xmlns:a16="http://schemas.microsoft.com/office/drawing/2014/main" xmlns="" id="{372ADA98-35E4-41A2-854C-7205B2BBF1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19" y="4316"/>
                <a:ext cx="1685" cy="551"/>
              </a:xfrm>
              <a:custGeom>
                <a:avLst/>
                <a:gdLst>
                  <a:gd name="T0" fmla="*/ 2747 w 2807"/>
                  <a:gd name="T1" fmla="*/ 908 h 920"/>
                  <a:gd name="T2" fmla="*/ 2807 w 2807"/>
                  <a:gd name="T3" fmla="*/ 848 h 920"/>
                  <a:gd name="T4" fmla="*/ 2676 w 2807"/>
                  <a:gd name="T5" fmla="*/ 573 h 920"/>
                  <a:gd name="T6" fmla="*/ 2176 w 2807"/>
                  <a:gd name="T7" fmla="*/ 239 h 920"/>
                  <a:gd name="T8" fmla="*/ 1879 w 2807"/>
                  <a:gd name="T9" fmla="*/ 48 h 920"/>
                  <a:gd name="T10" fmla="*/ 1808 w 2807"/>
                  <a:gd name="T11" fmla="*/ 0 h 920"/>
                  <a:gd name="T12" fmla="*/ 1784 w 2807"/>
                  <a:gd name="T13" fmla="*/ 84 h 920"/>
                  <a:gd name="T14" fmla="*/ 1712 w 2807"/>
                  <a:gd name="T15" fmla="*/ 287 h 920"/>
                  <a:gd name="T16" fmla="*/ 1595 w 2807"/>
                  <a:gd name="T17" fmla="*/ 835 h 920"/>
                  <a:gd name="T18" fmla="*/ 1231 w 2807"/>
                  <a:gd name="T19" fmla="*/ 835 h 920"/>
                  <a:gd name="T20" fmla="*/ 1070 w 2807"/>
                  <a:gd name="T21" fmla="*/ 263 h 920"/>
                  <a:gd name="T22" fmla="*/ 1022 w 2807"/>
                  <a:gd name="T23" fmla="*/ 84 h 920"/>
                  <a:gd name="T24" fmla="*/ 999 w 2807"/>
                  <a:gd name="T25" fmla="*/ 12 h 920"/>
                  <a:gd name="T26" fmla="*/ 927 w 2807"/>
                  <a:gd name="T27" fmla="*/ 48 h 920"/>
                  <a:gd name="T28" fmla="*/ 630 w 2807"/>
                  <a:gd name="T29" fmla="*/ 239 h 920"/>
                  <a:gd name="T30" fmla="*/ 130 w 2807"/>
                  <a:gd name="T31" fmla="*/ 574 h 920"/>
                  <a:gd name="T32" fmla="*/ 0 w 2807"/>
                  <a:gd name="T33" fmla="*/ 861 h 920"/>
                  <a:gd name="T34" fmla="*/ 59 w 2807"/>
                  <a:gd name="T35" fmla="*/ 920 h 920"/>
                  <a:gd name="T36" fmla="*/ 1641 w 2807"/>
                  <a:gd name="T37" fmla="*/ 920 h 920"/>
                  <a:gd name="T38" fmla="*/ 2747 w 2807"/>
                  <a:gd name="T39" fmla="*/ 908 h 920"/>
                  <a:gd name="T40" fmla="*/ 2747 w 2807"/>
                  <a:gd name="T41" fmla="*/ 908 h 920"/>
                  <a:gd name="T42" fmla="*/ 2747 w 2807"/>
                  <a:gd name="T43" fmla="*/ 908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07" h="920">
                    <a:moveTo>
                      <a:pt x="2747" y="908"/>
                    </a:moveTo>
                    <a:cubicBezTo>
                      <a:pt x="2783" y="908"/>
                      <a:pt x="2807" y="884"/>
                      <a:pt x="2807" y="848"/>
                    </a:cubicBezTo>
                    <a:cubicBezTo>
                      <a:pt x="2807" y="848"/>
                      <a:pt x="2807" y="693"/>
                      <a:pt x="2676" y="573"/>
                    </a:cubicBezTo>
                    <a:cubicBezTo>
                      <a:pt x="2569" y="478"/>
                      <a:pt x="2343" y="334"/>
                      <a:pt x="2176" y="239"/>
                    </a:cubicBezTo>
                    <a:cubicBezTo>
                      <a:pt x="2069" y="179"/>
                      <a:pt x="1879" y="48"/>
                      <a:pt x="1879" y="48"/>
                    </a:cubicBezTo>
                    <a:cubicBezTo>
                      <a:pt x="1808" y="0"/>
                      <a:pt x="1808" y="0"/>
                      <a:pt x="1808" y="0"/>
                    </a:cubicBezTo>
                    <a:cubicBezTo>
                      <a:pt x="1784" y="84"/>
                      <a:pt x="1784" y="84"/>
                      <a:pt x="1784" y="84"/>
                    </a:cubicBezTo>
                    <a:cubicBezTo>
                      <a:pt x="1784" y="84"/>
                      <a:pt x="1748" y="203"/>
                      <a:pt x="1712" y="287"/>
                    </a:cubicBezTo>
                    <a:cubicBezTo>
                      <a:pt x="1595" y="835"/>
                      <a:pt x="1595" y="835"/>
                      <a:pt x="1595" y="835"/>
                    </a:cubicBezTo>
                    <a:cubicBezTo>
                      <a:pt x="1231" y="835"/>
                      <a:pt x="1231" y="835"/>
                      <a:pt x="1231" y="835"/>
                    </a:cubicBezTo>
                    <a:cubicBezTo>
                      <a:pt x="1070" y="263"/>
                      <a:pt x="1070" y="263"/>
                      <a:pt x="1070" y="263"/>
                    </a:cubicBezTo>
                    <a:cubicBezTo>
                      <a:pt x="1046" y="179"/>
                      <a:pt x="1022" y="84"/>
                      <a:pt x="1022" y="84"/>
                    </a:cubicBezTo>
                    <a:cubicBezTo>
                      <a:pt x="999" y="12"/>
                      <a:pt x="999" y="12"/>
                      <a:pt x="999" y="12"/>
                    </a:cubicBezTo>
                    <a:cubicBezTo>
                      <a:pt x="927" y="48"/>
                      <a:pt x="927" y="48"/>
                      <a:pt x="927" y="48"/>
                    </a:cubicBezTo>
                    <a:cubicBezTo>
                      <a:pt x="927" y="48"/>
                      <a:pt x="737" y="179"/>
                      <a:pt x="630" y="239"/>
                    </a:cubicBezTo>
                    <a:cubicBezTo>
                      <a:pt x="463" y="335"/>
                      <a:pt x="225" y="478"/>
                      <a:pt x="130" y="574"/>
                    </a:cubicBezTo>
                    <a:cubicBezTo>
                      <a:pt x="0" y="693"/>
                      <a:pt x="0" y="849"/>
                      <a:pt x="0" y="861"/>
                    </a:cubicBezTo>
                    <a:cubicBezTo>
                      <a:pt x="0" y="896"/>
                      <a:pt x="23" y="920"/>
                      <a:pt x="59" y="920"/>
                    </a:cubicBezTo>
                    <a:cubicBezTo>
                      <a:pt x="1641" y="920"/>
                      <a:pt x="1641" y="920"/>
                      <a:pt x="1641" y="920"/>
                    </a:cubicBezTo>
                    <a:lnTo>
                      <a:pt x="2747" y="908"/>
                    </a:lnTo>
                    <a:close/>
                    <a:moveTo>
                      <a:pt x="2747" y="908"/>
                    </a:moveTo>
                    <a:cubicBezTo>
                      <a:pt x="2747" y="908"/>
                      <a:pt x="2747" y="908"/>
                      <a:pt x="2747" y="90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8" name="平行四边形 17"/>
          <p:cNvSpPr/>
          <p:nvPr/>
        </p:nvSpPr>
        <p:spPr>
          <a:xfrm flipH="1">
            <a:off x="5109813" y="2734225"/>
            <a:ext cx="2914049" cy="4123777"/>
          </a:xfrm>
          <a:prstGeom prst="parallelogram">
            <a:avLst>
              <a:gd name="adj" fmla="val 91551"/>
            </a:avLst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Author">
            <a:extLst>
              <a:ext uri="{FF2B5EF4-FFF2-40B4-BE49-F238E27FC236}">
                <a16:creationId xmlns:a16="http://schemas.microsoft.com/office/drawing/2014/main" xmlns="" id="{057E8BE2-2944-430C-8F65-C99366722106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李兴兴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202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8909B84-6901-4FDF-8C36-7A1A62F26131}"/>
              </a:ext>
            </a:extLst>
          </p:cNvPr>
          <p:cNvSpPr/>
          <p:nvPr/>
        </p:nvSpPr>
        <p:spPr>
          <a:xfrm>
            <a:off x="1266825" y="1009650"/>
            <a:ext cx="9913883" cy="5019881"/>
          </a:xfrm>
          <a:prstGeom prst="rect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5BE25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: 剪去单角 17">
            <a:extLst>
              <a:ext uri="{FF2B5EF4-FFF2-40B4-BE49-F238E27FC236}">
                <a16:creationId xmlns:a16="http://schemas.microsoft.com/office/drawing/2014/main" xmlns="" id="{5B830FD8-7C1F-43BC-84E0-C60E3A55981C}"/>
              </a:ext>
            </a:extLst>
          </p:cNvPr>
          <p:cNvSpPr/>
          <p:nvPr/>
        </p:nvSpPr>
        <p:spPr>
          <a:xfrm flipH="1">
            <a:off x="1020820" y="783203"/>
            <a:ext cx="10042584" cy="5126176"/>
          </a:xfrm>
          <a:prstGeom prst="snip1Rect">
            <a:avLst>
              <a:gd name="adj" fmla="val 6367"/>
            </a:avLst>
          </a:prstGeom>
          <a:pattFill prst="wdUpDiag">
            <a:fgClr>
              <a:srgbClr val="B6FFFF"/>
            </a:fgClr>
            <a:bgClr>
              <a:srgbClr val="A7FFFF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xmlns="" id="{FEE7E774-EB12-4BA9-873A-2AC01817766B}"/>
              </a:ext>
            </a:extLst>
          </p:cNvPr>
          <p:cNvSpPr/>
          <p:nvPr/>
        </p:nvSpPr>
        <p:spPr>
          <a:xfrm flipH="1">
            <a:off x="1041139" y="813683"/>
            <a:ext cx="329863" cy="339271"/>
          </a:xfrm>
          <a:prstGeom prst="rtTriangle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9D36BED-3735-4BA1-B8F7-8CF84C8C7605}"/>
              </a:ext>
            </a:extLst>
          </p:cNvPr>
          <p:cNvSpPr txBox="1"/>
          <p:nvPr/>
        </p:nvSpPr>
        <p:spPr>
          <a:xfrm>
            <a:off x="1410182" y="2130753"/>
            <a:ext cx="948137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活动规则：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、在公众号：向天歌。后台回复：档案馆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，即可下载本次 “论文答辩“ 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源文件，用于优化。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、优化完成之后，将你的作品发送至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quppt@qq.com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164AEC2-A2BC-42EB-89D1-6E0FDB43D03B}"/>
              </a:ext>
            </a:extLst>
          </p:cNvPr>
          <p:cNvSpPr txBox="1"/>
          <p:nvPr/>
        </p:nvSpPr>
        <p:spPr>
          <a:xfrm>
            <a:off x="1943100" y="5035995"/>
            <a:ext cx="83058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栏目策划与制作：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71617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DC80B6B-0B90-4676-845E-89779D530166}"/>
              </a:ext>
            </a:extLst>
          </p:cNvPr>
          <p:cNvGrpSpPr/>
          <p:nvPr/>
        </p:nvGrpSpPr>
        <p:grpSpPr>
          <a:xfrm>
            <a:off x="3947700" y="1266767"/>
            <a:ext cx="4296600" cy="714299"/>
            <a:chOff x="-1244327" y="1831292"/>
            <a:chExt cx="6349896" cy="1055653"/>
          </a:xfrm>
          <a:solidFill>
            <a:srgbClr val="171617"/>
          </a:solidFill>
        </p:grpSpPr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xmlns="" id="{36487565-0805-4C0C-9C0F-327625576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6578" y="1851259"/>
              <a:ext cx="398991" cy="1035686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xmlns="" id="{6299961E-AF63-4DFD-B782-0B12E8853AA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1244327" y="1831292"/>
              <a:ext cx="398991" cy="1035687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25BB1CE-D4F3-4A3C-80F6-4EE663E51459}"/>
              </a:ext>
            </a:extLst>
          </p:cNvPr>
          <p:cNvGrpSpPr/>
          <p:nvPr/>
        </p:nvGrpSpPr>
        <p:grpSpPr>
          <a:xfrm>
            <a:off x="5715795" y="5344612"/>
            <a:ext cx="739004" cy="261610"/>
            <a:chOff x="5737492" y="5319198"/>
            <a:chExt cx="739003" cy="26161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E53386FF-0040-4E33-A539-DB2830882C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7492" y="5365983"/>
              <a:ext cx="168041" cy="168041"/>
            </a:xfrm>
            <a:prstGeom prst="ellipse">
              <a:avLst/>
            </a:prstGeom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67E0C76-79F2-49E5-A93E-3E070F27F63C}"/>
                </a:ext>
              </a:extLst>
            </p:cNvPr>
            <p:cNvSpPr/>
            <p:nvPr/>
          </p:nvSpPr>
          <p:spPr>
            <a:xfrm>
              <a:off x="5868637" y="5319198"/>
              <a:ext cx="60785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171617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向天歌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8A8A94C-87B3-4A0A-BAD3-5D83B2BA36F4}"/>
              </a:ext>
            </a:extLst>
          </p:cNvPr>
          <p:cNvSpPr txBox="1"/>
          <p:nvPr/>
        </p:nvSpPr>
        <p:spPr>
          <a:xfrm>
            <a:off x="4253179" y="1416992"/>
            <a:ext cx="3685645" cy="393985"/>
          </a:xfrm>
          <a:custGeom>
            <a:avLst/>
            <a:gdLst/>
            <a:ahLst/>
            <a:cxnLst/>
            <a:rect l="l" t="t" r="r" b="b"/>
            <a:pathLst>
              <a:path w="3685645" h="393985">
                <a:moveTo>
                  <a:pt x="1910347" y="272725"/>
                </a:moveTo>
                <a:lnTo>
                  <a:pt x="1910347" y="346910"/>
                </a:lnTo>
                <a:lnTo>
                  <a:pt x="1989395" y="346910"/>
                </a:lnTo>
                <a:lnTo>
                  <a:pt x="1989395" y="272725"/>
                </a:lnTo>
                <a:close/>
                <a:moveTo>
                  <a:pt x="2660688" y="224626"/>
                </a:moveTo>
                <a:lnTo>
                  <a:pt x="2735640" y="230816"/>
                </a:lnTo>
                <a:cubicBezTo>
                  <a:pt x="2735359" y="233344"/>
                  <a:pt x="2734284" y="235561"/>
                  <a:pt x="2732415" y="237467"/>
                </a:cubicBezTo>
                <a:cubicBezTo>
                  <a:pt x="2730546" y="239372"/>
                  <a:pt x="2727116" y="240757"/>
                  <a:pt x="2722124" y="241623"/>
                </a:cubicBezTo>
                <a:lnTo>
                  <a:pt x="2722124" y="264995"/>
                </a:lnTo>
                <a:lnTo>
                  <a:pt x="2805268" y="264995"/>
                </a:lnTo>
                <a:lnTo>
                  <a:pt x="2833119" y="226448"/>
                </a:lnTo>
                <a:cubicBezTo>
                  <a:pt x="2833395" y="226658"/>
                  <a:pt x="2836348" y="229108"/>
                  <a:pt x="2841978" y="233798"/>
                </a:cubicBezTo>
                <a:cubicBezTo>
                  <a:pt x="2847609" y="238487"/>
                  <a:pt x="2854263" y="244155"/>
                  <a:pt x="2861941" y="250801"/>
                </a:cubicBezTo>
                <a:cubicBezTo>
                  <a:pt x="2869619" y="257447"/>
                  <a:pt x="2876668" y="263809"/>
                  <a:pt x="2883087" y="269888"/>
                </a:cubicBezTo>
                <a:cubicBezTo>
                  <a:pt x="2882431" y="272122"/>
                  <a:pt x="2881082" y="273770"/>
                  <a:pt x="2879043" y="274832"/>
                </a:cubicBezTo>
                <a:cubicBezTo>
                  <a:pt x="2877004" y="275893"/>
                  <a:pt x="2874529" y="276420"/>
                  <a:pt x="2871619" y="276412"/>
                </a:cubicBezTo>
                <a:lnTo>
                  <a:pt x="2733183" y="276412"/>
                </a:lnTo>
                <a:cubicBezTo>
                  <a:pt x="2752066" y="289977"/>
                  <a:pt x="2775224" y="300854"/>
                  <a:pt x="2802657" y="309041"/>
                </a:cubicBezTo>
                <a:cubicBezTo>
                  <a:pt x="2830090" y="317229"/>
                  <a:pt x="2857856" y="322471"/>
                  <a:pt x="2885954" y="324767"/>
                </a:cubicBezTo>
                <a:lnTo>
                  <a:pt x="2885545" y="329682"/>
                </a:lnTo>
                <a:cubicBezTo>
                  <a:pt x="2874597" y="332831"/>
                  <a:pt x="2865365" y="339025"/>
                  <a:pt x="2857847" y="348266"/>
                </a:cubicBezTo>
                <a:cubicBezTo>
                  <a:pt x="2850330" y="357508"/>
                  <a:pt x="2845091" y="369334"/>
                  <a:pt x="2842130" y="383746"/>
                </a:cubicBezTo>
                <a:cubicBezTo>
                  <a:pt x="2813425" y="373558"/>
                  <a:pt x="2789329" y="359837"/>
                  <a:pt x="2769840" y="342584"/>
                </a:cubicBezTo>
                <a:cubicBezTo>
                  <a:pt x="2750351" y="325330"/>
                  <a:pt x="2734446" y="304237"/>
                  <a:pt x="2722124" y="279304"/>
                </a:cubicBezTo>
                <a:lnTo>
                  <a:pt x="2722124" y="379625"/>
                </a:lnTo>
                <a:cubicBezTo>
                  <a:pt x="2721485" y="381980"/>
                  <a:pt x="2716006" y="384744"/>
                  <a:pt x="2705690" y="387918"/>
                </a:cubicBezTo>
                <a:cubicBezTo>
                  <a:pt x="2695374" y="391093"/>
                  <a:pt x="2684059" y="392833"/>
                  <a:pt x="2671747" y="393141"/>
                </a:cubicBezTo>
                <a:lnTo>
                  <a:pt x="2660688" y="393141"/>
                </a:lnTo>
                <a:lnTo>
                  <a:pt x="2660688" y="317369"/>
                </a:lnTo>
                <a:cubicBezTo>
                  <a:pt x="2640465" y="332319"/>
                  <a:pt x="2617017" y="345323"/>
                  <a:pt x="2590344" y="356381"/>
                </a:cubicBezTo>
                <a:cubicBezTo>
                  <a:pt x="2563670" y="367440"/>
                  <a:pt x="2534693" y="376553"/>
                  <a:pt x="2503411" y="383720"/>
                </a:cubicBezTo>
                <a:lnTo>
                  <a:pt x="2501364" y="379625"/>
                </a:lnTo>
                <a:cubicBezTo>
                  <a:pt x="2527107" y="367005"/>
                  <a:pt x="2549958" y="351594"/>
                  <a:pt x="2569916" y="333394"/>
                </a:cubicBezTo>
                <a:cubicBezTo>
                  <a:pt x="2589874" y="315193"/>
                  <a:pt x="2606070" y="296199"/>
                  <a:pt x="2618502" y="276412"/>
                </a:cubicBezTo>
                <a:lnTo>
                  <a:pt x="2508736" y="276412"/>
                </a:lnTo>
                <a:lnTo>
                  <a:pt x="2505459" y="264995"/>
                </a:lnTo>
                <a:lnTo>
                  <a:pt x="2660688" y="264995"/>
                </a:lnTo>
                <a:close/>
                <a:moveTo>
                  <a:pt x="1500362" y="197783"/>
                </a:moveTo>
                <a:cubicBezTo>
                  <a:pt x="1495251" y="200255"/>
                  <a:pt x="1489807" y="202587"/>
                  <a:pt x="1484030" y="204779"/>
                </a:cubicBezTo>
                <a:cubicBezTo>
                  <a:pt x="1478254" y="206971"/>
                  <a:pt x="1472093" y="208949"/>
                  <a:pt x="1465548" y="210712"/>
                </a:cubicBezTo>
                <a:lnTo>
                  <a:pt x="1510192" y="214415"/>
                </a:lnTo>
                <a:cubicBezTo>
                  <a:pt x="1509919" y="217343"/>
                  <a:pt x="1508725" y="219804"/>
                  <a:pt x="1506608" y="221797"/>
                </a:cubicBezTo>
                <a:cubicBezTo>
                  <a:pt x="1504492" y="223790"/>
                  <a:pt x="1500635" y="225210"/>
                  <a:pt x="1495038" y="226060"/>
                </a:cubicBezTo>
                <a:lnTo>
                  <a:pt x="1495038" y="255165"/>
                </a:lnTo>
                <a:lnTo>
                  <a:pt x="1577772" y="255165"/>
                </a:lnTo>
                <a:lnTo>
                  <a:pt x="1603166" y="220735"/>
                </a:lnTo>
                <a:cubicBezTo>
                  <a:pt x="1597961" y="223048"/>
                  <a:pt x="1592192" y="224465"/>
                  <a:pt x="1585861" y="224985"/>
                </a:cubicBezTo>
                <a:cubicBezTo>
                  <a:pt x="1579530" y="225506"/>
                  <a:pt x="1573147" y="224772"/>
                  <a:pt x="1566713" y="222783"/>
                </a:cubicBezTo>
                <a:cubicBezTo>
                  <a:pt x="1558292" y="218463"/>
                  <a:pt x="1548513" y="214194"/>
                  <a:pt x="1537378" y="209976"/>
                </a:cubicBezTo>
                <a:cubicBezTo>
                  <a:pt x="1526242" y="205758"/>
                  <a:pt x="1513904" y="201694"/>
                  <a:pt x="1500362" y="197783"/>
                </a:cubicBezTo>
                <a:close/>
                <a:moveTo>
                  <a:pt x="2619731" y="174018"/>
                </a:moveTo>
                <a:lnTo>
                  <a:pt x="2619731" y="211750"/>
                </a:lnTo>
                <a:lnTo>
                  <a:pt x="2671747" y="211750"/>
                </a:lnTo>
                <a:lnTo>
                  <a:pt x="2671747" y="174018"/>
                </a:lnTo>
                <a:close/>
                <a:moveTo>
                  <a:pt x="1724810" y="147679"/>
                </a:moveTo>
                <a:lnTo>
                  <a:pt x="1787065" y="153827"/>
                </a:lnTo>
                <a:cubicBezTo>
                  <a:pt x="1786894" y="155723"/>
                  <a:pt x="1786109" y="157357"/>
                  <a:pt x="1784710" y="158731"/>
                </a:cubicBezTo>
                <a:cubicBezTo>
                  <a:pt x="1783310" y="160104"/>
                  <a:pt x="1781092" y="161113"/>
                  <a:pt x="1778054" y="161756"/>
                </a:cubicBezTo>
                <a:lnTo>
                  <a:pt x="1778054" y="305924"/>
                </a:lnTo>
                <a:cubicBezTo>
                  <a:pt x="1786894" y="302406"/>
                  <a:pt x="1796042" y="298683"/>
                  <a:pt x="1805496" y="294756"/>
                </a:cubicBezTo>
                <a:cubicBezTo>
                  <a:pt x="1814950" y="290828"/>
                  <a:pt x="1824507" y="286900"/>
                  <a:pt x="1834166" y="282972"/>
                </a:cubicBezTo>
                <a:lnTo>
                  <a:pt x="1835804" y="286661"/>
                </a:lnTo>
                <a:cubicBezTo>
                  <a:pt x="1828338" y="295525"/>
                  <a:pt x="1817774" y="307306"/>
                  <a:pt x="1804113" y="322003"/>
                </a:cubicBezTo>
                <a:cubicBezTo>
                  <a:pt x="1790452" y="336699"/>
                  <a:pt x="1774257" y="352766"/>
                  <a:pt x="1755528" y="370204"/>
                </a:cubicBezTo>
                <a:cubicBezTo>
                  <a:pt x="1753411" y="375717"/>
                  <a:pt x="1750783" y="380256"/>
                  <a:pt x="1747643" y="383823"/>
                </a:cubicBezTo>
                <a:cubicBezTo>
                  <a:pt x="1744503" y="387389"/>
                  <a:pt x="1741261" y="390086"/>
                  <a:pt x="1737916" y="391912"/>
                </a:cubicBezTo>
                <a:lnTo>
                  <a:pt x="1705560" y="332155"/>
                </a:lnTo>
                <a:cubicBezTo>
                  <a:pt x="1713708" y="327843"/>
                  <a:pt x="1719016" y="324069"/>
                  <a:pt x="1721482" y="320833"/>
                </a:cubicBezTo>
                <a:cubicBezTo>
                  <a:pt x="1723948" y="317596"/>
                  <a:pt x="1725057" y="313720"/>
                  <a:pt x="1724810" y="309203"/>
                </a:cubicBezTo>
                <a:close/>
                <a:moveTo>
                  <a:pt x="1910347" y="140433"/>
                </a:moveTo>
                <a:lnTo>
                  <a:pt x="1910347" y="203149"/>
                </a:lnTo>
                <a:lnTo>
                  <a:pt x="1975469" y="203149"/>
                </a:lnTo>
                <a:lnTo>
                  <a:pt x="1975469" y="140433"/>
                </a:lnTo>
                <a:close/>
                <a:moveTo>
                  <a:pt x="2619731" y="126917"/>
                </a:moveTo>
                <a:lnTo>
                  <a:pt x="2619731" y="162601"/>
                </a:lnTo>
                <a:lnTo>
                  <a:pt x="2671747" y="162601"/>
                </a:lnTo>
                <a:lnTo>
                  <a:pt x="2671747" y="126917"/>
                </a:lnTo>
                <a:close/>
                <a:moveTo>
                  <a:pt x="1439336" y="124459"/>
                </a:moveTo>
                <a:cubicBezTo>
                  <a:pt x="1434600" y="130031"/>
                  <a:pt x="1429839" y="135604"/>
                  <a:pt x="1425052" y="141176"/>
                </a:cubicBezTo>
                <a:cubicBezTo>
                  <a:pt x="1420265" y="146748"/>
                  <a:pt x="1415606" y="152115"/>
                  <a:pt x="1411075" y="157276"/>
                </a:cubicBezTo>
                <a:cubicBezTo>
                  <a:pt x="1424574" y="156875"/>
                  <a:pt x="1437305" y="156653"/>
                  <a:pt x="1449268" y="156610"/>
                </a:cubicBezTo>
                <a:cubicBezTo>
                  <a:pt x="1461231" y="156567"/>
                  <a:pt x="1472528" y="156653"/>
                  <a:pt x="1483160" y="156866"/>
                </a:cubicBezTo>
                <a:cubicBezTo>
                  <a:pt x="1487870" y="152157"/>
                  <a:pt x="1492171" y="147115"/>
                  <a:pt x="1496062" y="141740"/>
                </a:cubicBezTo>
                <a:cubicBezTo>
                  <a:pt x="1499953" y="136364"/>
                  <a:pt x="1503434" y="130604"/>
                  <a:pt x="1506506" y="124459"/>
                </a:cubicBezTo>
                <a:close/>
                <a:moveTo>
                  <a:pt x="2984967" y="93357"/>
                </a:moveTo>
                <a:lnTo>
                  <a:pt x="3031249" y="131857"/>
                </a:lnTo>
                <a:cubicBezTo>
                  <a:pt x="3030106" y="133342"/>
                  <a:pt x="3028296" y="134775"/>
                  <a:pt x="3025822" y="136158"/>
                </a:cubicBezTo>
                <a:cubicBezTo>
                  <a:pt x="3023347" y="137540"/>
                  <a:pt x="3019695" y="138564"/>
                  <a:pt x="3014866" y="139230"/>
                </a:cubicBezTo>
                <a:lnTo>
                  <a:pt x="3014866" y="292001"/>
                </a:lnTo>
                <a:cubicBezTo>
                  <a:pt x="3025131" y="288298"/>
                  <a:pt x="3035728" y="284339"/>
                  <a:pt x="3046659" y="280123"/>
                </a:cubicBezTo>
                <a:cubicBezTo>
                  <a:pt x="3057590" y="275908"/>
                  <a:pt x="3068699" y="271539"/>
                  <a:pt x="3079988" y="267017"/>
                </a:cubicBezTo>
                <a:lnTo>
                  <a:pt x="3081217" y="270703"/>
                </a:lnTo>
                <a:cubicBezTo>
                  <a:pt x="3073145" y="280175"/>
                  <a:pt x="3061540" y="292769"/>
                  <a:pt x="3046403" y="308487"/>
                </a:cubicBezTo>
                <a:cubicBezTo>
                  <a:pt x="3031266" y="324204"/>
                  <a:pt x="3013108" y="341508"/>
                  <a:pt x="2991930" y="360400"/>
                </a:cubicBezTo>
                <a:cubicBezTo>
                  <a:pt x="2990052" y="364897"/>
                  <a:pt x="2987868" y="368703"/>
                  <a:pt x="2985376" y="371817"/>
                </a:cubicBezTo>
                <a:cubicBezTo>
                  <a:pt x="2982885" y="374932"/>
                  <a:pt x="2980291" y="377406"/>
                  <a:pt x="2977594" y="379241"/>
                </a:cubicBezTo>
                <a:lnTo>
                  <a:pt x="2935818" y="319033"/>
                </a:lnTo>
                <a:cubicBezTo>
                  <a:pt x="2945178" y="313359"/>
                  <a:pt x="2951339" y="308734"/>
                  <a:pt x="2954300" y="305159"/>
                </a:cubicBezTo>
                <a:cubicBezTo>
                  <a:pt x="2957261" y="301583"/>
                  <a:pt x="2958609" y="297471"/>
                  <a:pt x="2958344" y="292820"/>
                </a:cubicBezTo>
                <a:lnTo>
                  <a:pt x="2958344" y="130219"/>
                </a:lnTo>
                <a:lnTo>
                  <a:pt x="2903052" y="130219"/>
                </a:lnTo>
                <a:lnTo>
                  <a:pt x="2899366" y="118751"/>
                </a:lnTo>
                <a:lnTo>
                  <a:pt x="2959164" y="118751"/>
                </a:lnTo>
                <a:close/>
                <a:moveTo>
                  <a:pt x="2167150" y="91634"/>
                </a:moveTo>
                <a:lnTo>
                  <a:pt x="2237188" y="126359"/>
                </a:lnTo>
                <a:cubicBezTo>
                  <a:pt x="2236266" y="128648"/>
                  <a:pt x="2234628" y="130402"/>
                  <a:pt x="2232273" y="131619"/>
                </a:cubicBezTo>
                <a:cubicBezTo>
                  <a:pt x="2229918" y="132836"/>
                  <a:pt x="2226232" y="133261"/>
                  <a:pt x="2221214" y="132895"/>
                </a:cubicBezTo>
                <a:cubicBezTo>
                  <a:pt x="2215890" y="139746"/>
                  <a:pt x="2210053" y="146871"/>
                  <a:pt x="2203705" y="154273"/>
                </a:cubicBezTo>
                <a:cubicBezTo>
                  <a:pt x="2197356" y="161675"/>
                  <a:pt x="2190496" y="169084"/>
                  <a:pt x="2183124" y="176501"/>
                </a:cubicBezTo>
                <a:lnTo>
                  <a:pt x="2206470" y="185102"/>
                </a:lnTo>
                <a:cubicBezTo>
                  <a:pt x="2205889" y="186954"/>
                  <a:pt x="2204592" y="188575"/>
                  <a:pt x="2202579" y="189966"/>
                </a:cubicBezTo>
                <a:cubicBezTo>
                  <a:pt x="2200565" y="191357"/>
                  <a:pt x="2197630" y="192466"/>
                  <a:pt x="2193773" y="193293"/>
                </a:cubicBezTo>
                <a:lnTo>
                  <a:pt x="2193773" y="375964"/>
                </a:lnTo>
                <a:cubicBezTo>
                  <a:pt x="2192954" y="378865"/>
                  <a:pt x="2188039" y="382483"/>
                  <a:pt x="2179028" y="386818"/>
                </a:cubicBezTo>
                <a:cubicBezTo>
                  <a:pt x="2170017" y="391152"/>
                  <a:pt x="2159368" y="393542"/>
                  <a:pt x="2147081" y="393985"/>
                </a:cubicBezTo>
                <a:lnTo>
                  <a:pt x="2136432" y="393985"/>
                </a:lnTo>
                <a:lnTo>
                  <a:pt x="2136432" y="217868"/>
                </a:lnTo>
                <a:cubicBezTo>
                  <a:pt x="2128633" y="223824"/>
                  <a:pt x="2120578" y="229524"/>
                  <a:pt x="2112267" y="234968"/>
                </a:cubicBezTo>
                <a:cubicBezTo>
                  <a:pt x="2103956" y="240412"/>
                  <a:pt x="2095492" y="245497"/>
                  <a:pt x="2086874" y="250224"/>
                </a:cubicBezTo>
                <a:lnTo>
                  <a:pt x="2083597" y="246538"/>
                </a:lnTo>
                <a:cubicBezTo>
                  <a:pt x="2095839" y="231631"/>
                  <a:pt x="2107398" y="214960"/>
                  <a:pt x="2118275" y="196523"/>
                </a:cubicBezTo>
                <a:cubicBezTo>
                  <a:pt x="2129151" y="178087"/>
                  <a:pt x="2138799" y="159680"/>
                  <a:pt x="2147218" y="141302"/>
                </a:cubicBezTo>
                <a:cubicBezTo>
                  <a:pt x="2155637" y="122924"/>
                  <a:pt x="2162281" y="106368"/>
                  <a:pt x="2167150" y="91634"/>
                </a:cubicBezTo>
                <a:close/>
                <a:moveTo>
                  <a:pt x="2619731" y="81044"/>
                </a:moveTo>
                <a:lnTo>
                  <a:pt x="2619731" y="115500"/>
                </a:lnTo>
                <a:lnTo>
                  <a:pt x="2671747" y="115500"/>
                </a:lnTo>
                <a:lnTo>
                  <a:pt x="2671747" y="81044"/>
                </a:lnTo>
                <a:close/>
                <a:moveTo>
                  <a:pt x="1870618" y="76949"/>
                </a:moveTo>
                <a:cubicBezTo>
                  <a:pt x="1872239" y="83952"/>
                  <a:pt x="1872990" y="90444"/>
                  <a:pt x="1872871" y="96422"/>
                </a:cubicBezTo>
                <a:cubicBezTo>
                  <a:pt x="1872751" y="102401"/>
                  <a:pt x="1871864" y="107663"/>
                  <a:pt x="1870209" y="112207"/>
                </a:cubicBezTo>
                <a:lnTo>
                  <a:pt x="1912395" y="129016"/>
                </a:lnTo>
                <a:lnTo>
                  <a:pt x="1971374" y="129016"/>
                </a:lnTo>
                <a:lnTo>
                  <a:pt x="1995129" y="103597"/>
                </a:lnTo>
                <a:lnTo>
                  <a:pt x="2008645" y="113436"/>
                </a:lnTo>
                <a:lnTo>
                  <a:pt x="2004549" y="76949"/>
                </a:lnTo>
                <a:close/>
                <a:moveTo>
                  <a:pt x="393828" y="64252"/>
                </a:moveTo>
                <a:cubicBezTo>
                  <a:pt x="393435" y="85360"/>
                  <a:pt x="393196" y="106648"/>
                  <a:pt x="393110" y="128116"/>
                </a:cubicBezTo>
                <a:cubicBezTo>
                  <a:pt x="393025" y="149583"/>
                  <a:pt x="392991" y="171178"/>
                  <a:pt x="393008" y="192901"/>
                </a:cubicBezTo>
                <a:lnTo>
                  <a:pt x="393008" y="217074"/>
                </a:lnTo>
                <a:lnTo>
                  <a:pt x="406532" y="217074"/>
                </a:lnTo>
                <a:cubicBezTo>
                  <a:pt x="430268" y="216699"/>
                  <a:pt x="447959" y="209461"/>
                  <a:pt x="459604" y="195360"/>
                </a:cubicBezTo>
                <a:cubicBezTo>
                  <a:pt x="471250" y="181259"/>
                  <a:pt x="477056" y="162549"/>
                  <a:pt x="477022" y="139229"/>
                </a:cubicBezTo>
                <a:cubicBezTo>
                  <a:pt x="476937" y="114416"/>
                  <a:pt x="471165" y="95723"/>
                  <a:pt x="459707" y="83150"/>
                </a:cubicBezTo>
                <a:cubicBezTo>
                  <a:pt x="448249" y="70577"/>
                  <a:pt x="431617" y="64277"/>
                  <a:pt x="409811" y="64252"/>
                </a:cubicBezTo>
                <a:close/>
                <a:moveTo>
                  <a:pt x="108078" y="64252"/>
                </a:moveTo>
                <a:cubicBezTo>
                  <a:pt x="107685" y="85360"/>
                  <a:pt x="107446" y="106648"/>
                  <a:pt x="107360" y="128116"/>
                </a:cubicBezTo>
                <a:cubicBezTo>
                  <a:pt x="107275" y="149583"/>
                  <a:pt x="107241" y="171178"/>
                  <a:pt x="107258" y="192901"/>
                </a:cubicBezTo>
                <a:lnTo>
                  <a:pt x="107258" y="217074"/>
                </a:lnTo>
                <a:lnTo>
                  <a:pt x="120782" y="217074"/>
                </a:lnTo>
                <a:cubicBezTo>
                  <a:pt x="144518" y="216699"/>
                  <a:pt x="162209" y="209461"/>
                  <a:pt x="173854" y="195360"/>
                </a:cubicBezTo>
                <a:cubicBezTo>
                  <a:pt x="185500" y="181259"/>
                  <a:pt x="191306" y="162549"/>
                  <a:pt x="191272" y="139229"/>
                </a:cubicBezTo>
                <a:cubicBezTo>
                  <a:pt x="191187" y="114416"/>
                  <a:pt x="185415" y="95723"/>
                  <a:pt x="173957" y="83150"/>
                </a:cubicBezTo>
                <a:cubicBezTo>
                  <a:pt x="162499" y="70577"/>
                  <a:pt x="145867" y="64277"/>
                  <a:pt x="124061" y="64252"/>
                </a:cubicBezTo>
                <a:close/>
                <a:moveTo>
                  <a:pt x="1420905" y="61794"/>
                </a:moveTo>
                <a:lnTo>
                  <a:pt x="1486846" y="84343"/>
                </a:lnTo>
                <a:cubicBezTo>
                  <a:pt x="1486206" y="86880"/>
                  <a:pt x="1484415" y="88879"/>
                  <a:pt x="1481471" y="90339"/>
                </a:cubicBezTo>
                <a:cubicBezTo>
                  <a:pt x="1478527" y="91800"/>
                  <a:pt x="1473356" y="92261"/>
                  <a:pt x="1465958" y="91723"/>
                </a:cubicBezTo>
                <a:lnTo>
                  <a:pt x="1448756" y="113042"/>
                </a:lnTo>
                <a:lnTo>
                  <a:pt x="1574905" y="113042"/>
                </a:lnTo>
                <a:lnTo>
                  <a:pt x="1590469" y="93363"/>
                </a:lnTo>
                <a:cubicBezTo>
                  <a:pt x="1583847" y="95823"/>
                  <a:pt x="1577431" y="97873"/>
                  <a:pt x="1571219" y="99513"/>
                </a:cubicBezTo>
                <a:lnTo>
                  <a:pt x="1567942" y="97053"/>
                </a:lnTo>
                <a:cubicBezTo>
                  <a:pt x="1570246" y="92022"/>
                  <a:pt x="1572601" y="86402"/>
                  <a:pt x="1575007" y="80192"/>
                </a:cubicBezTo>
                <a:cubicBezTo>
                  <a:pt x="1577414" y="73983"/>
                  <a:pt x="1579564" y="67850"/>
                  <a:pt x="1581458" y="61794"/>
                </a:cubicBezTo>
                <a:close/>
                <a:moveTo>
                  <a:pt x="565765" y="48739"/>
                </a:moveTo>
                <a:lnTo>
                  <a:pt x="836037" y="48739"/>
                </a:lnTo>
                <a:lnTo>
                  <a:pt x="837673" y="136337"/>
                </a:lnTo>
                <a:lnTo>
                  <a:pt x="813969" y="136337"/>
                </a:lnTo>
                <a:lnTo>
                  <a:pt x="793080" y="64661"/>
                </a:lnTo>
                <a:lnTo>
                  <a:pt x="736099" y="64661"/>
                </a:lnTo>
                <a:cubicBezTo>
                  <a:pt x="735706" y="85750"/>
                  <a:pt x="735467" y="106967"/>
                  <a:pt x="735382" y="128312"/>
                </a:cubicBezTo>
                <a:cubicBezTo>
                  <a:pt x="735296" y="149656"/>
                  <a:pt x="735262" y="171180"/>
                  <a:pt x="735279" y="192883"/>
                </a:cubicBezTo>
                <a:lnTo>
                  <a:pt x="735279" y="210498"/>
                </a:lnTo>
                <a:cubicBezTo>
                  <a:pt x="735262" y="231424"/>
                  <a:pt x="735296" y="252453"/>
                  <a:pt x="735382" y="273584"/>
                </a:cubicBezTo>
                <a:cubicBezTo>
                  <a:pt x="735467" y="294715"/>
                  <a:pt x="735706" y="315744"/>
                  <a:pt x="736099" y="336670"/>
                </a:cubicBezTo>
                <a:lnTo>
                  <a:pt x="777913" y="340760"/>
                </a:lnTo>
                <a:lnTo>
                  <a:pt x="777913" y="354640"/>
                </a:lnTo>
                <a:lnTo>
                  <a:pt x="623888" y="354640"/>
                </a:lnTo>
                <a:lnTo>
                  <a:pt x="623888" y="340760"/>
                </a:lnTo>
                <a:lnTo>
                  <a:pt x="665293" y="336670"/>
                </a:lnTo>
                <a:cubicBezTo>
                  <a:pt x="665685" y="316170"/>
                  <a:pt x="665924" y="295415"/>
                  <a:pt x="666010" y="274403"/>
                </a:cubicBezTo>
                <a:cubicBezTo>
                  <a:pt x="666095" y="253392"/>
                  <a:pt x="666129" y="232226"/>
                  <a:pt x="666112" y="210907"/>
                </a:cubicBezTo>
                <a:lnTo>
                  <a:pt x="666112" y="192883"/>
                </a:lnTo>
                <a:cubicBezTo>
                  <a:pt x="666129" y="171359"/>
                  <a:pt x="666095" y="149887"/>
                  <a:pt x="666010" y="128465"/>
                </a:cubicBezTo>
                <a:cubicBezTo>
                  <a:pt x="665924" y="107044"/>
                  <a:pt x="665685" y="85776"/>
                  <a:pt x="665293" y="64661"/>
                </a:cubicBezTo>
                <a:lnTo>
                  <a:pt x="608721" y="64661"/>
                </a:lnTo>
                <a:lnTo>
                  <a:pt x="588242" y="136337"/>
                </a:lnTo>
                <a:lnTo>
                  <a:pt x="564128" y="136337"/>
                </a:lnTo>
                <a:close/>
                <a:moveTo>
                  <a:pt x="285750" y="48739"/>
                </a:moveTo>
                <a:lnTo>
                  <a:pt x="410630" y="48739"/>
                </a:lnTo>
                <a:cubicBezTo>
                  <a:pt x="456741" y="48916"/>
                  <a:pt x="490071" y="56845"/>
                  <a:pt x="510620" y="72525"/>
                </a:cubicBezTo>
                <a:cubicBezTo>
                  <a:pt x="531168" y="88206"/>
                  <a:pt x="541250" y="110577"/>
                  <a:pt x="540864" y="139639"/>
                </a:cubicBezTo>
                <a:cubicBezTo>
                  <a:pt x="541446" y="165901"/>
                  <a:pt x="531586" y="187726"/>
                  <a:pt x="511284" y="205113"/>
                </a:cubicBezTo>
                <a:cubicBezTo>
                  <a:pt x="490982" y="222501"/>
                  <a:pt x="456748" y="231523"/>
                  <a:pt x="408581" y="232178"/>
                </a:cubicBezTo>
                <a:lnTo>
                  <a:pt x="393008" y="232178"/>
                </a:lnTo>
                <a:cubicBezTo>
                  <a:pt x="392991" y="247685"/>
                  <a:pt x="393025" y="264295"/>
                  <a:pt x="393110" y="282009"/>
                </a:cubicBezTo>
                <a:cubicBezTo>
                  <a:pt x="393196" y="299723"/>
                  <a:pt x="393435" y="317874"/>
                  <a:pt x="393828" y="336460"/>
                </a:cubicBezTo>
                <a:lnTo>
                  <a:pt x="437679" y="340935"/>
                </a:lnTo>
                <a:lnTo>
                  <a:pt x="437679" y="354640"/>
                </a:lnTo>
                <a:lnTo>
                  <a:pt x="285750" y="354640"/>
                </a:lnTo>
                <a:lnTo>
                  <a:pt x="285750" y="340609"/>
                </a:lnTo>
                <a:lnTo>
                  <a:pt x="322612" y="336916"/>
                </a:lnTo>
                <a:cubicBezTo>
                  <a:pt x="323201" y="316245"/>
                  <a:pt x="323559" y="295398"/>
                  <a:pt x="323687" y="274373"/>
                </a:cubicBezTo>
                <a:cubicBezTo>
                  <a:pt x="323815" y="253348"/>
                  <a:pt x="323866" y="232200"/>
                  <a:pt x="323841" y="210929"/>
                </a:cubicBezTo>
                <a:lnTo>
                  <a:pt x="323841" y="192901"/>
                </a:lnTo>
                <a:cubicBezTo>
                  <a:pt x="323866" y="171605"/>
                  <a:pt x="323815" y="150385"/>
                  <a:pt x="323687" y="129242"/>
                </a:cubicBezTo>
                <a:cubicBezTo>
                  <a:pt x="323559" y="108099"/>
                  <a:pt x="323201" y="86982"/>
                  <a:pt x="322612" y="65891"/>
                </a:cubicBezTo>
                <a:lnTo>
                  <a:pt x="285750" y="62619"/>
                </a:lnTo>
                <a:close/>
                <a:moveTo>
                  <a:pt x="0" y="48739"/>
                </a:moveTo>
                <a:lnTo>
                  <a:pt x="124880" y="48739"/>
                </a:lnTo>
                <a:cubicBezTo>
                  <a:pt x="170991" y="48916"/>
                  <a:pt x="204321" y="56845"/>
                  <a:pt x="224870" y="72525"/>
                </a:cubicBezTo>
                <a:cubicBezTo>
                  <a:pt x="245418" y="88206"/>
                  <a:pt x="255500" y="110577"/>
                  <a:pt x="255114" y="139639"/>
                </a:cubicBezTo>
                <a:cubicBezTo>
                  <a:pt x="255696" y="165901"/>
                  <a:pt x="245836" y="187726"/>
                  <a:pt x="225534" y="205113"/>
                </a:cubicBezTo>
                <a:cubicBezTo>
                  <a:pt x="205232" y="222501"/>
                  <a:pt x="170998" y="231523"/>
                  <a:pt x="122831" y="232178"/>
                </a:cubicBezTo>
                <a:lnTo>
                  <a:pt x="107258" y="232178"/>
                </a:lnTo>
                <a:cubicBezTo>
                  <a:pt x="107241" y="247685"/>
                  <a:pt x="107275" y="264295"/>
                  <a:pt x="107360" y="282009"/>
                </a:cubicBezTo>
                <a:cubicBezTo>
                  <a:pt x="107446" y="299723"/>
                  <a:pt x="107685" y="317874"/>
                  <a:pt x="108078" y="336460"/>
                </a:cubicBezTo>
                <a:lnTo>
                  <a:pt x="151929" y="340935"/>
                </a:lnTo>
                <a:lnTo>
                  <a:pt x="151929" y="354640"/>
                </a:lnTo>
                <a:lnTo>
                  <a:pt x="0" y="354640"/>
                </a:lnTo>
                <a:lnTo>
                  <a:pt x="0" y="340609"/>
                </a:lnTo>
                <a:lnTo>
                  <a:pt x="36862" y="336916"/>
                </a:lnTo>
                <a:cubicBezTo>
                  <a:pt x="37451" y="316245"/>
                  <a:pt x="37809" y="295398"/>
                  <a:pt x="37937" y="274373"/>
                </a:cubicBezTo>
                <a:cubicBezTo>
                  <a:pt x="38065" y="253348"/>
                  <a:pt x="38117" y="232200"/>
                  <a:pt x="38091" y="210929"/>
                </a:cubicBezTo>
                <a:lnTo>
                  <a:pt x="38091" y="192901"/>
                </a:lnTo>
                <a:cubicBezTo>
                  <a:pt x="38117" y="171605"/>
                  <a:pt x="38065" y="150385"/>
                  <a:pt x="37937" y="129242"/>
                </a:cubicBezTo>
                <a:cubicBezTo>
                  <a:pt x="37809" y="108099"/>
                  <a:pt x="37451" y="86982"/>
                  <a:pt x="36862" y="65891"/>
                </a:cubicBezTo>
                <a:lnTo>
                  <a:pt x="0" y="62619"/>
                </a:lnTo>
                <a:close/>
                <a:moveTo>
                  <a:pt x="3530826" y="38269"/>
                </a:moveTo>
                <a:lnTo>
                  <a:pt x="3600044" y="44455"/>
                </a:lnTo>
                <a:cubicBezTo>
                  <a:pt x="3599745" y="47396"/>
                  <a:pt x="3598499" y="49922"/>
                  <a:pt x="3596306" y="52032"/>
                </a:cubicBezTo>
                <a:cubicBezTo>
                  <a:pt x="3594114" y="54143"/>
                  <a:pt x="3590308" y="55630"/>
                  <a:pt x="3584889" y="56495"/>
                </a:cubicBezTo>
                <a:lnTo>
                  <a:pt x="3584889" y="278895"/>
                </a:lnTo>
                <a:cubicBezTo>
                  <a:pt x="3584352" y="281301"/>
                  <a:pt x="3579591" y="284270"/>
                  <a:pt x="3570606" y="287803"/>
                </a:cubicBezTo>
                <a:cubicBezTo>
                  <a:pt x="3561620" y="291336"/>
                  <a:pt x="3551637" y="293281"/>
                  <a:pt x="3540655" y="293639"/>
                </a:cubicBezTo>
                <a:lnTo>
                  <a:pt x="3530826" y="293639"/>
                </a:lnTo>
                <a:close/>
                <a:moveTo>
                  <a:pt x="1178027" y="36836"/>
                </a:moveTo>
                <a:lnTo>
                  <a:pt x="1251750" y="59362"/>
                </a:lnTo>
                <a:cubicBezTo>
                  <a:pt x="1250923" y="62247"/>
                  <a:pt x="1249097" y="64465"/>
                  <a:pt x="1246272" y="66018"/>
                </a:cubicBezTo>
                <a:cubicBezTo>
                  <a:pt x="1243448" y="67571"/>
                  <a:pt x="1239676" y="68356"/>
                  <a:pt x="1234958" y="68373"/>
                </a:cubicBezTo>
                <a:cubicBezTo>
                  <a:pt x="1225008" y="82913"/>
                  <a:pt x="1214394" y="97248"/>
                  <a:pt x="1203113" y="111378"/>
                </a:cubicBezTo>
                <a:cubicBezTo>
                  <a:pt x="1191833" y="125509"/>
                  <a:pt x="1180604" y="138206"/>
                  <a:pt x="1169426" y="149469"/>
                </a:cubicBezTo>
                <a:lnTo>
                  <a:pt x="1164101" y="147012"/>
                </a:lnTo>
                <a:cubicBezTo>
                  <a:pt x="1166013" y="132924"/>
                  <a:pt x="1168231" y="115841"/>
                  <a:pt x="1170757" y="95763"/>
                </a:cubicBezTo>
                <a:cubicBezTo>
                  <a:pt x="1173283" y="75686"/>
                  <a:pt x="1175706" y="56043"/>
                  <a:pt x="1178027" y="36836"/>
                </a:cubicBezTo>
                <a:close/>
                <a:moveTo>
                  <a:pt x="2428869" y="10213"/>
                </a:moveTo>
                <a:cubicBezTo>
                  <a:pt x="2429142" y="10418"/>
                  <a:pt x="2432054" y="12785"/>
                  <a:pt x="2437606" y="17313"/>
                </a:cubicBezTo>
                <a:cubicBezTo>
                  <a:pt x="2443158" y="21841"/>
                  <a:pt x="2449712" y="27302"/>
                  <a:pt x="2457266" y="33696"/>
                </a:cubicBezTo>
                <a:cubicBezTo>
                  <a:pt x="2464820" y="40090"/>
                  <a:pt x="2471738" y="46188"/>
                  <a:pt x="2478018" y="51990"/>
                </a:cubicBezTo>
                <a:cubicBezTo>
                  <a:pt x="2477361" y="54234"/>
                  <a:pt x="2476013" y="55890"/>
                  <a:pt x="2473973" y="56956"/>
                </a:cubicBezTo>
                <a:cubicBezTo>
                  <a:pt x="2471934" y="58023"/>
                  <a:pt x="2469459" y="58552"/>
                  <a:pt x="2466549" y="58543"/>
                </a:cubicBezTo>
                <a:lnTo>
                  <a:pt x="2382587" y="58543"/>
                </a:lnTo>
                <a:lnTo>
                  <a:pt x="2382587" y="198618"/>
                </a:lnTo>
                <a:lnTo>
                  <a:pt x="2394464" y="198618"/>
                </a:lnTo>
                <a:lnTo>
                  <a:pt x="2421087" y="162575"/>
                </a:lnTo>
                <a:cubicBezTo>
                  <a:pt x="2421350" y="162770"/>
                  <a:pt x="2424192" y="165066"/>
                  <a:pt x="2429612" y="169462"/>
                </a:cubicBezTo>
                <a:cubicBezTo>
                  <a:pt x="2435033" y="173859"/>
                  <a:pt x="2441454" y="179188"/>
                  <a:pt x="2448877" y="185451"/>
                </a:cubicBezTo>
                <a:cubicBezTo>
                  <a:pt x="2456300" y="191713"/>
                  <a:pt x="2463147" y="197741"/>
                  <a:pt x="2469417" y="203533"/>
                </a:cubicBezTo>
                <a:cubicBezTo>
                  <a:pt x="2468760" y="205777"/>
                  <a:pt x="2467411" y="207432"/>
                  <a:pt x="2465372" y="208499"/>
                </a:cubicBezTo>
                <a:cubicBezTo>
                  <a:pt x="2463333" y="209566"/>
                  <a:pt x="2460858" y="210095"/>
                  <a:pt x="2457949" y="210086"/>
                </a:cubicBezTo>
                <a:lnTo>
                  <a:pt x="2382587" y="210086"/>
                </a:lnTo>
                <a:lnTo>
                  <a:pt x="2382587" y="370230"/>
                </a:lnTo>
                <a:lnTo>
                  <a:pt x="2406342" y="370230"/>
                </a:lnTo>
                <a:lnTo>
                  <a:pt x="2434603" y="332139"/>
                </a:lnTo>
                <a:cubicBezTo>
                  <a:pt x="2434883" y="332352"/>
                  <a:pt x="2437872" y="334794"/>
                  <a:pt x="2443568" y="339466"/>
                </a:cubicBezTo>
                <a:cubicBezTo>
                  <a:pt x="2449264" y="344138"/>
                  <a:pt x="2455984" y="349766"/>
                  <a:pt x="2463728" y="356350"/>
                </a:cubicBezTo>
                <a:cubicBezTo>
                  <a:pt x="2471472" y="362933"/>
                  <a:pt x="2478556" y="369198"/>
                  <a:pt x="2484981" y="375145"/>
                </a:cubicBezTo>
                <a:cubicBezTo>
                  <a:pt x="2484528" y="377389"/>
                  <a:pt x="2483282" y="379044"/>
                  <a:pt x="2481243" y="380111"/>
                </a:cubicBezTo>
                <a:cubicBezTo>
                  <a:pt x="2479204" y="381178"/>
                  <a:pt x="2476627" y="381707"/>
                  <a:pt x="2473512" y="381698"/>
                </a:cubicBezTo>
                <a:lnTo>
                  <a:pt x="2205650" y="381698"/>
                </a:lnTo>
                <a:lnTo>
                  <a:pt x="2202374" y="370230"/>
                </a:lnTo>
                <a:lnTo>
                  <a:pt x="2234730" y="370230"/>
                </a:lnTo>
                <a:lnTo>
                  <a:pt x="2234730" y="135346"/>
                </a:lnTo>
                <a:lnTo>
                  <a:pt x="2306406" y="141524"/>
                </a:lnTo>
                <a:cubicBezTo>
                  <a:pt x="2306133" y="144439"/>
                  <a:pt x="2304938" y="146913"/>
                  <a:pt x="2302822" y="148946"/>
                </a:cubicBezTo>
                <a:cubicBezTo>
                  <a:pt x="2300706" y="150978"/>
                  <a:pt x="2296849" y="152518"/>
                  <a:pt x="2291252" y="153565"/>
                </a:cubicBezTo>
                <a:lnTo>
                  <a:pt x="2291252" y="370230"/>
                </a:lnTo>
                <a:lnTo>
                  <a:pt x="2323199" y="370230"/>
                </a:lnTo>
                <a:lnTo>
                  <a:pt x="2323199" y="58543"/>
                </a:lnTo>
                <a:lnTo>
                  <a:pt x="2226129" y="58543"/>
                </a:lnTo>
                <a:lnTo>
                  <a:pt x="2222853" y="47075"/>
                </a:lnTo>
                <a:lnTo>
                  <a:pt x="2401837" y="47075"/>
                </a:lnTo>
                <a:close/>
                <a:moveTo>
                  <a:pt x="3611512" y="9599"/>
                </a:moveTo>
                <a:lnTo>
                  <a:pt x="3685645" y="16562"/>
                </a:lnTo>
                <a:cubicBezTo>
                  <a:pt x="3685295" y="19625"/>
                  <a:pt x="3683947" y="22100"/>
                  <a:pt x="3681600" y="23985"/>
                </a:cubicBezTo>
                <a:cubicBezTo>
                  <a:pt x="3679254" y="25871"/>
                  <a:pt x="3675551" y="27219"/>
                  <a:pt x="3670491" y="28030"/>
                </a:cubicBezTo>
                <a:lnTo>
                  <a:pt x="3670491" y="326815"/>
                </a:lnTo>
                <a:cubicBezTo>
                  <a:pt x="3670776" y="340040"/>
                  <a:pt x="3669204" y="351271"/>
                  <a:pt x="3665773" y="360506"/>
                </a:cubicBezTo>
                <a:cubicBezTo>
                  <a:pt x="3662342" y="369742"/>
                  <a:pt x="3655339" y="377089"/>
                  <a:pt x="3644763" y="382548"/>
                </a:cubicBezTo>
                <a:cubicBezTo>
                  <a:pt x="3634188" y="388006"/>
                  <a:pt x="3618325" y="391682"/>
                  <a:pt x="3597177" y="393576"/>
                </a:cubicBezTo>
                <a:cubicBezTo>
                  <a:pt x="3596460" y="383976"/>
                  <a:pt x="3595334" y="375734"/>
                  <a:pt x="3593798" y="368848"/>
                </a:cubicBezTo>
                <a:cubicBezTo>
                  <a:pt x="3592262" y="361962"/>
                  <a:pt x="3589702" y="356279"/>
                  <a:pt x="3586118" y="351799"/>
                </a:cubicBezTo>
                <a:cubicBezTo>
                  <a:pt x="3582876" y="347294"/>
                  <a:pt x="3578405" y="343403"/>
                  <a:pt x="3572705" y="340126"/>
                </a:cubicBezTo>
                <a:cubicBezTo>
                  <a:pt x="3567005" y="336850"/>
                  <a:pt x="3558643" y="334187"/>
                  <a:pt x="3547618" y="332139"/>
                </a:cubicBezTo>
                <a:lnTo>
                  <a:pt x="3547618" y="326815"/>
                </a:lnTo>
                <a:cubicBezTo>
                  <a:pt x="3548119" y="326850"/>
                  <a:pt x="3552169" y="327098"/>
                  <a:pt x="3559769" y="327558"/>
                </a:cubicBezTo>
                <a:cubicBezTo>
                  <a:pt x="3567369" y="328018"/>
                  <a:pt x="3575515" y="328479"/>
                  <a:pt x="3584207" y="328939"/>
                </a:cubicBezTo>
                <a:cubicBezTo>
                  <a:pt x="3592899" y="329399"/>
                  <a:pt x="3599134" y="329647"/>
                  <a:pt x="3602911" y="329682"/>
                </a:cubicBezTo>
                <a:cubicBezTo>
                  <a:pt x="3606136" y="329673"/>
                  <a:pt x="3608389" y="329076"/>
                  <a:pt x="3609669" y="327890"/>
                </a:cubicBezTo>
                <a:cubicBezTo>
                  <a:pt x="3610949" y="326704"/>
                  <a:pt x="3611563" y="324980"/>
                  <a:pt x="3611512" y="322719"/>
                </a:cubicBezTo>
                <a:close/>
                <a:moveTo>
                  <a:pt x="2937866" y="8985"/>
                </a:moveTo>
                <a:cubicBezTo>
                  <a:pt x="2971969" y="10018"/>
                  <a:pt x="2996377" y="15656"/>
                  <a:pt x="3011090" y="25899"/>
                </a:cubicBezTo>
                <a:cubicBezTo>
                  <a:pt x="3025803" y="36141"/>
                  <a:pt x="3033239" y="47245"/>
                  <a:pt x="3033399" y="59209"/>
                </a:cubicBezTo>
                <a:cubicBezTo>
                  <a:pt x="3033559" y="71173"/>
                  <a:pt x="3028862" y="80254"/>
                  <a:pt x="3019307" y="86452"/>
                </a:cubicBezTo>
                <a:cubicBezTo>
                  <a:pt x="3009752" y="92650"/>
                  <a:pt x="2997760" y="92221"/>
                  <a:pt x="2983328" y="85166"/>
                </a:cubicBezTo>
                <a:cubicBezTo>
                  <a:pt x="2978294" y="71599"/>
                  <a:pt x="2971263" y="58287"/>
                  <a:pt x="2962236" y="45232"/>
                </a:cubicBezTo>
                <a:cubicBezTo>
                  <a:pt x="2953208" y="32177"/>
                  <a:pt x="2944129" y="20914"/>
                  <a:pt x="2934999" y="11442"/>
                </a:cubicBezTo>
                <a:close/>
                <a:moveTo>
                  <a:pt x="1094064" y="8575"/>
                </a:moveTo>
                <a:lnTo>
                  <a:pt x="1166149" y="14309"/>
                </a:lnTo>
                <a:cubicBezTo>
                  <a:pt x="1166072" y="17185"/>
                  <a:pt x="1164997" y="19625"/>
                  <a:pt x="1162924" y="21630"/>
                </a:cubicBezTo>
                <a:cubicBezTo>
                  <a:pt x="1160850" y="23636"/>
                  <a:pt x="1157010" y="25154"/>
                  <a:pt x="1151404" y="26187"/>
                </a:cubicBezTo>
                <a:lnTo>
                  <a:pt x="1151404" y="172405"/>
                </a:lnTo>
                <a:lnTo>
                  <a:pt x="1171474" y="172405"/>
                </a:lnTo>
                <a:lnTo>
                  <a:pt x="1197277" y="143735"/>
                </a:lnTo>
                <a:lnTo>
                  <a:pt x="1249702" y="184283"/>
                </a:lnTo>
                <a:cubicBezTo>
                  <a:pt x="1248474" y="185972"/>
                  <a:pt x="1246528" y="187611"/>
                  <a:pt x="1243866" y="189198"/>
                </a:cubicBezTo>
                <a:cubicBezTo>
                  <a:pt x="1241204" y="190785"/>
                  <a:pt x="1237825" y="192014"/>
                  <a:pt x="1233729" y="192884"/>
                </a:cubicBezTo>
                <a:lnTo>
                  <a:pt x="1233729" y="376783"/>
                </a:lnTo>
                <a:cubicBezTo>
                  <a:pt x="1233239" y="377992"/>
                  <a:pt x="1230397" y="379716"/>
                  <a:pt x="1225204" y="381956"/>
                </a:cubicBezTo>
                <a:cubicBezTo>
                  <a:pt x="1220011" y="384196"/>
                  <a:pt x="1213771" y="386254"/>
                  <a:pt x="1206485" y="388130"/>
                </a:cubicBezTo>
                <a:cubicBezTo>
                  <a:pt x="1199198" y="390006"/>
                  <a:pt x="1192170" y="391002"/>
                  <a:pt x="1185399" y="391118"/>
                </a:cubicBezTo>
                <a:lnTo>
                  <a:pt x="1175569" y="391118"/>
                </a:lnTo>
                <a:lnTo>
                  <a:pt x="1175569" y="360810"/>
                </a:lnTo>
                <a:lnTo>
                  <a:pt x="1020750" y="360810"/>
                </a:lnTo>
                <a:lnTo>
                  <a:pt x="1017064" y="349342"/>
                </a:lnTo>
                <a:lnTo>
                  <a:pt x="1175569" y="349342"/>
                </a:lnTo>
                <a:lnTo>
                  <a:pt x="1175569" y="269884"/>
                </a:lnTo>
                <a:lnTo>
                  <a:pt x="1033447" y="269884"/>
                </a:lnTo>
                <a:lnTo>
                  <a:pt x="1029761" y="258416"/>
                </a:lnTo>
                <a:lnTo>
                  <a:pt x="1175569" y="258416"/>
                </a:lnTo>
                <a:lnTo>
                  <a:pt x="1175569" y="183873"/>
                </a:lnTo>
                <a:lnTo>
                  <a:pt x="1029351" y="183873"/>
                </a:lnTo>
                <a:lnTo>
                  <a:pt x="1025665" y="172405"/>
                </a:lnTo>
                <a:lnTo>
                  <a:pt x="1094064" y="172405"/>
                </a:lnTo>
                <a:close/>
                <a:moveTo>
                  <a:pt x="3126680" y="6937"/>
                </a:moveTo>
                <a:lnTo>
                  <a:pt x="3202451" y="14309"/>
                </a:lnTo>
                <a:cubicBezTo>
                  <a:pt x="3202204" y="17193"/>
                  <a:pt x="3201060" y="19617"/>
                  <a:pt x="3199021" y="21579"/>
                </a:cubicBezTo>
                <a:cubicBezTo>
                  <a:pt x="3196982" y="23542"/>
                  <a:pt x="3193073" y="24941"/>
                  <a:pt x="3187297" y="25777"/>
                </a:cubicBezTo>
                <a:lnTo>
                  <a:pt x="3187297" y="157660"/>
                </a:lnTo>
                <a:lnTo>
                  <a:pt x="3208595" y="157660"/>
                </a:lnTo>
                <a:lnTo>
                  <a:pt x="3238903" y="116703"/>
                </a:lnTo>
                <a:cubicBezTo>
                  <a:pt x="3239199" y="116928"/>
                  <a:pt x="3242385" y="119527"/>
                  <a:pt x="3248460" y="124500"/>
                </a:cubicBezTo>
                <a:cubicBezTo>
                  <a:pt x="3254535" y="129473"/>
                  <a:pt x="3261726" y="135470"/>
                  <a:pt x="3270031" y="142491"/>
                </a:cubicBezTo>
                <a:cubicBezTo>
                  <a:pt x="3278336" y="149512"/>
                  <a:pt x="3285982" y="156207"/>
                  <a:pt x="3292967" y="162575"/>
                </a:cubicBezTo>
                <a:cubicBezTo>
                  <a:pt x="3292319" y="164819"/>
                  <a:pt x="3290954" y="166475"/>
                  <a:pt x="3288871" y="167541"/>
                </a:cubicBezTo>
                <a:cubicBezTo>
                  <a:pt x="3286789" y="168608"/>
                  <a:pt x="3284196" y="169137"/>
                  <a:pt x="3281090" y="169129"/>
                </a:cubicBezTo>
                <a:lnTo>
                  <a:pt x="3187297" y="169129"/>
                </a:lnTo>
                <a:lnTo>
                  <a:pt x="3187297" y="371049"/>
                </a:lnTo>
                <a:cubicBezTo>
                  <a:pt x="3186683" y="374607"/>
                  <a:pt x="3181358" y="378857"/>
                  <a:pt x="3171323" y="383797"/>
                </a:cubicBezTo>
                <a:cubicBezTo>
                  <a:pt x="3161289" y="388738"/>
                  <a:pt x="3150230" y="391451"/>
                  <a:pt x="3138148" y="391937"/>
                </a:cubicBezTo>
                <a:lnTo>
                  <a:pt x="3126680" y="391937"/>
                </a:lnTo>
                <a:lnTo>
                  <a:pt x="3126680" y="169129"/>
                </a:lnTo>
                <a:lnTo>
                  <a:pt x="3042307" y="169129"/>
                </a:lnTo>
                <a:lnTo>
                  <a:pt x="3039031" y="157660"/>
                </a:lnTo>
                <a:lnTo>
                  <a:pt x="3126680" y="157660"/>
                </a:lnTo>
                <a:close/>
                <a:moveTo>
                  <a:pt x="2666013" y="5324"/>
                </a:moveTo>
                <a:cubicBezTo>
                  <a:pt x="2695544" y="5793"/>
                  <a:pt x="2715555" y="10253"/>
                  <a:pt x="2726047" y="18704"/>
                </a:cubicBezTo>
                <a:cubicBezTo>
                  <a:pt x="2736539" y="27155"/>
                  <a:pt x="2740335" y="36169"/>
                  <a:pt x="2737432" y="45745"/>
                </a:cubicBezTo>
                <a:cubicBezTo>
                  <a:pt x="2734530" y="55321"/>
                  <a:pt x="2727753" y="62031"/>
                  <a:pt x="2717101" y="65876"/>
                </a:cubicBezTo>
                <a:cubicBezTo>
                  <a:pt x="2706449" y="69720"/>
                  <a:pt x="2694744" y="67270"/>
                  <a:pt x="2681986" y="58525"/>
                </a:cubicBezTo>
                <a:cubicBezTo>
                  <a:pt x="2681628" y="48721"/>
                  <a:pt x="2679682" y="39274"/>
                  <a:pt x="2676150" y="30185"/>
                </a:cubicBezTo>
                <a:cubicBezTo>
                  <a:pt x="2672617" y="21097"/>
                  <a:pt x="2668419" y="13492"/>
                  <a:pt x="2663555" y="7370"/>
                </a:cubicBezTo>
                <a:close/>
                <a:moveTo>
                  <a:pt x="916718" y="5299"/>
                </a:moveTo>
                <a:lnTo>
                  <a:pt x="989213" y="12261"/>
                </a:lnTo>
                <a:cubicBezTo>
                  <a:pt x="988940" y="15342"/>
                  <a:pt x="987745" y="17884"/>
                  <a:pt x="985629" y="19890"/>
                </a:cubicBezTo>
                <a:cubicBezTo>
                  <a:pt x="983513" y="21895"/>
                  <a:pt x="979656" y="23311"/>
                  <a:pt x="974058" y="24139"/>
                </a:cubicBezTo>
                <a:lnTo>
                  <a:pt x="974058" y="108921"/>
                </a:lnTo>
                <a:lnTo>
                  <a:pt x="975287" y="108921"/>
                </a:lnTo>
                <a:lnTo>
                  <a:pt x="997404" y="72469"/>
                </a:lnTo>
                <a:cubicBezTo>
                  <a:pt x="997891" y="72913"/>
                  <a:pt x="1001526" y="76633"/>
                  <a:pt x="1008309" y="83630"/>
                </a:cubicBezTo>
                <a:cubicBezTo>
                  <a:pt x="1015093" y="90627"/>
                  <a:pt x="1022107" y="98238"/>
                  <a:pt x="1029351" y="106464"/>
                </a:cubicBezTo>
                <a:cubicBezTo>
                  <a:pt x="1028267" y="95328"/>
                  <a:pt x="1026441" y="84423"/>
                  <a:pt x="1023873" y="73749"/>
                </a:cubicBezTo>
                <a:cubicBezTo>
                  <a:pt x="1021305" y="63074"/>
                  <a:pt x="1018352" y="53091"/>
                  <a:pt x="1015016" y="43799"/>
                </a:cubicBezTo>
                <a:lnTo>
                  <a:pt x="1019112" y="42160"/>
                </a:lnTo>
                <a:cubicBezTo>
                  <a:pt x="1045785" y="54681"/>
                  <a:pt x="1063602" y="68268"/>
                  <a:pt x="1072561" y="82919"/>
                </a:cubicBezTo>
                <a:cubicBezTo>
                  <a:pt x="1081521" y="97571"/>
                  <a:pt x="1084388" y="110659"/>
                  <a:pt x="1081162" y="122181"/>
                </a:cubicBezTo>
                <a:cubicBezTo>
                  <a:pt x="1077937" y="133704"/>
                  <a:pt x="1071384" y="141031"/>
                  <a:pt x="1061503" y="144164"/>
                </a:cubicBezTo>
                <a:cubicBezTo>
                  <a:pt x="1051622" y="147296"/>
                  <a:pt x="1041178" y="143604"/>
                  <a:pt x="1030170" y="133086"/>
                </a:cubicBezTo>
                <a:cubicBezTo>
                  <a:pt x="1030580" y="128581"/>
                  <a:pt x="1030580" y="124075"/>
                  <a:pt x="1030170" y="119570"/>
                </a:cubicBezTo>
                <a:cubicBezTo>
                  <a:pt x="1028942" y="120048"/>
                  <a:pt x="1027303" y="120321"/>
                  <a:pt x="1025255" y="120389"/>
                </a:cubicBezTo>
                <a:lnTo>
                  <a:pt x="974058" y="120389"/>
                </a:lnTo>
                <a:lnTo>
                  <a:pt x="974058" y="164214"/>
                </a:lnTo>
                <a:cubicBezTo>
                  <a:pt x="998931" y="171685"/>
                  <a:pt x="1015666" y="180830"/>
                  <a:pt x="1024263" y="191649"/>
                </a:cubicBezTo>
                <a:cubicBezTo>
                  <a:pt x="1032861" y="202467"/>
                  <a:pt x="1035837" y="212521"/>
                  <a:pt x="1033191" y="221810"/>
                </a:cubicBezTo>
                <a:cubicBezTo>
                  <a:pt x="1030545" y="231099"/>
                  <a:pt x="1024791" y="237185"/>
                  <a:pt x="1015931" y="240068"/>
                </a:cubicBezTo>
                <a:cubicBezTo>
                  <a:pt x="1007071" y="242951"/>
                  <a:pt x="997619" y="240193"/>
                  <a:pt x="987574" y="231794"/>
                </a:cubicBezTo>
                <a:cubicBezTo>
                  <a:pt x="987472" y="221827"/>
                  <a:pt x="986141" y="211861"/>
                  <a:pt x="983581" y="201895"/>
                </a:cubicBezTo>
                <a:cubicBezTo>
                  <a:pt x="981021" y="191928"/>
                  <a:pt x="977847" y="182781"/>
                  <a:pt x="974058" y="174453"/>
                </a:cubicBezTo>
                <a:lnTo>
                  <a:pt x="974058" y="377602"/>
                </a:lnTo>
                <a:cubicBezTo>
                  <a:pt x="973504" y="380239"/>
                  <a:pt x="968572" y="383464"/>
                  <a:pt x="959263" y="387279"/>
                </a:cubicBezTo>
                <a:cubicBezTo>
                  <a:pt x="949953" y="391093"/>
                  <a:pt x="939594" y="393192"/>
                  <a:pt x="928186" y="393576"/>
                </a:cubicBezTo>
                <a:lnTo>
                  <a:pt x="916718" y="393576"/>
                </a:lnTo>
                <a:lnTo>
                  <a:pt x="916718" y="237118"/>
                </a:lnTo>
                <a:cubicBezTo>
                  <a:pt x="901154" y="258348"/>
                  <a:pt x="883133" y="277734"/>
                  <a:pt x="862654" y="295278"/>
                </a:cubicBezTo>
                <a:lnTo>
                  <a:pt x="858149" y="291182"/>
                </a:lnTo>
                <a:cubicBezTo>
                  <a:pt x="871844" y="267734"/>
                  <a:pt x="883158" y="241009"/>
                  <a:pt x="892092" y="211008"/>
                </a:cubicBezTo>
                <a:cubicBezTo>
                  <a:pt x="901026" y="181006"/>
                  <a:pt x="907733" y="150800"/>
                  <a:pt x="912213" y="120389"/>
                </a:cubicBezTo>
                <a:lnTo>
                  <a:pt x="862654" y="120389"/>
                </a:lnTo>
                <a:lnTo>
                  <a:pt x="859377" y="108921"/>
                </a:lnTo>
                <a:lnTo>
                  <a:pt x="916718" y="108921"/>
                </a:lnTo>
                <a:close/>
                <a:moveTo>
                  <a:pt x="3340783" y="4684"/>
                </a:moveTo>
                <a:lnTo>
                  <a:pt x="3413035" y="11647"/>
                </a:lnTo>
                <a:cubicBezTo>
                  <a:pt x="3412908" y="14369"/>
                  <a:pt x="3411733" y="16809"/>
                  <a:pt x="3409511" y="18968"/>
                </a:cubicBezTo>
                <a:cubicBezTo>
                  <a:pt x="3407290" y="21127"/>
                  <a:pt x="3403560" y="22646"/>
                  <a:pt x="3398323" y="23525"/>
                </a:cubicBezTo>
                <a:cubicBezTo>
                  <a:pt x="3397903" y="39850"/>
                  <a:pt x="3397920" y="56292"/>
                  <a:pt x="3398373" y="72851"/>
                </a:cubicBezTo>
                <a:cubicBezTo>
                  <a:pt x="3398826" y="89410"/>
                  <a:pt x="3399765" y="105802"/>
                  <a:pt x="3401191" y="122027"/>
                </a:cubicBezTo>
                <a:lnTo>
                  <a:pt x="3448567" y="116703"/>
                </a:lnTo>
                <a:lnTo>
                  <a:pt x="3472256" y="79432"/>
                </a:lnTo>
                <a:cubicBezTo>
                  <a:pt x="3468334" y="81147"/>
                  <a:pt x="3463926" y="81915"/>
                  <a:pt x="3459033" y="81735"/>
                </a:cubicBezTo>
                <a:cubicBezTo>
                  <a:pt x="3454141" y="81556"/>
                  <a:pt x="3449019" y="79969"/>
                  <a:pt x="3443667" y="76974"/>
                </a:cubicBezTo>
                <a:cubicBezTo>
                  <a:pt x="3441182" y="67102"/>
                  <a:pt x="3436860" y="57408"/>
                  <a:pt x="3430699" y="47894"/>
                </a:cubicBezTo>
                <a:cubicBezTo>
                  <a:pt x="3424539" y="38380"/>
                  <a:pt x="3417970" y="30530"/>
                  <a:pt x="3410993" y="24344"/>
                </a:cubicBezTo>
                <a:lnTo>
                  <a:pt x="3413852" y="21886"/>
                </a:lnTo>
                <a:cubicBezTo>
                  <a:pt x="3440633" y="21050"/>
                  <a:pt x="3459601" y="24339"/>
                  <a:pt x="3470758" y="31754"/>
                </a:cubicBezTo>
                <a:cubicBezTo>
                  <a:pt x="3481914" y="39169"/>
                  <a:pt x="3487255" y="47540"/>
                  <a:pt x="3486780" y="56867"/>
                </a:cubicBezTo>
                <a:cubicBezTo>
                  <a:pt x="3486304" y="66194"/>
                  <a:pt x="3482009" y="73306"/>
                  <a:pt x="3473895" y="78203"/>
                </a:cubicBezTo>
                <a:cubicBezTo>
                  <a:pt x="3477231" y="80413"/>
                  <a:pt x="3484177" y="84901"/>
                  <a:pt x="3494732" y="91668"/>
                </a:cubicBezTo>
                <a:cubicBezTo>
                  <a:pt x="3505287" y="98434"/>
                  <a:pt x="3515407" y="105278"/>
                  <a:pt x="3525092" y="112198"/>
                </a:cubicBezTo>
                <a:cubicBezTo>
                  <a:pt x="3524648" y="114459"/>
                  <a:pt x="3523487" y="116285"/>
                  <a:pt x="3521610" y="117676"/>
                </a:cubicBezTo>
                <a:cubicBezTo>
                  <a:pt x="3519733" y="119067"/>
                  <a:pt x="3517344" y="119971"/>
                  <a:pt x="3514443" y="120389"/>
                </a:cubicBezTo>
                <a:lnTo>
                  <a:pt x="3402008" y="133086"/>
                </a:lnTo>
                <a:cubicBezTo>
                  <a:pt x="3403633" y="148061"/>
                  <a:pt x="3405896" y="162652"/>
                  <a:pt x="3408798" y="176859"/>
                </a:cubicBezTo>
                <a:cubicBezTo>
                  <a:pt x="3411699" y="191066"/>
                  <a:pt x="3415290" y="204736"/>
                  <a:pt x="3419570" y="217868"/>
                </a:cubicBezTo>
                <a:cubicBezTo>
                  <a:pt x="3430121" y="192474"/>
                  <a:pt x="3439242" y="163804"/>
                  <a:pt x="3446934" y="131857"/>
                </a:cubicBezTo>
                <a:lnTo>
                  <a:pt x="3514852" y="156432"/>
                </a:lnTo>
                <a:cubicBezTo>
                  <a:pt x="3513922" y="159094"/>
                  <a:pt x="3512198" y="161039"/>
                  <a:pt x="3509681" y="162268"/>
                </a:cubicBezTo>
                <a:cubicBezTo>
                  <a:pt x="3507164" y="163497"/>
                  <a:pt x="3503290" y="164009"/>
                  <a:pt x="3498059" y="163804"/>
                </a:cubicBezTo>
                <a:cubicBezTo>
                  <a:pt x="3490311" y="184675"/>
                  <a:pt x="3481955" y="203960"/>
                  <a:pt x="3472991" y="221657"/>
                </a:cubicBezTo>
                <a:cubicBezTo>
                  <a:pt x="3464026" y="239354"/>
                  <a:pt x="3454252" y="255566"/>
                  <a:pt x="3443667" y="270294"/>
                </a:cubicBezTo>
                <a:cubicBezTo>
                  <a:pt x="3452310" y="284561"/>
                  <a:pt x="3462796" y="297394"/>
                  <a:pt x="3475123" y="308794"/>
                </a:cubicBezTo>
                <a:cubicBezTo>
                  <a:pt x="3477734" y="312079"/>
                  <a:pt x="3480089" y="313700"/>
                  <a:pt x="3482188" y="313657"/>
                </a:cubicBezTo>
                <a:cubicBezTo>
                  <a:pt x="3484288" y="313615"/>
                  <a:pt x="3486438" y="311857"/>
                  <a:pt x="3488639" y="308384"/>
                </a:cubicBezTo>
                <a:cubicBezTo>
                  <a:pt x="3492513" y="302505"/>
                  <a:pt x="3497155" y="294706"/>
                  <a:pt x="3502565" y="284987"/>
                </a:cubicBezTo>
                <a:cubicBezTo>
                  <a:pt x="3507975" y="275268"/>
                  <a:pt x="3513026" y="265729"/>
                  <a:pt x="3517719" y="256368"/>
                </a:cubicBezTo>
                <a:lnTo>
                  <a:pt x="3521815" y="257187"/>
                </a:lnTo>
                <a:lnTo>
                  <a:pt x="3510347" y="330911"/>
                </a:lnTo>
                <a:cubicBezTo>
                  <a:pt x="3518069" y="345579"/>
                  <a:pt x="3522591" y="357200"/>
                  <a:pt x="3523914" y="365776"/>
                </a:cubicBezTo>
                <a:cubicBezTo>
                  <a:pt x="3525237" y="374351"/>
                  <a:pt x="3523718" y="380341"/>
                  <a:pt x="3519357" y="383746"/>
                </a:cubicBezTo>
                <a:cubicBezTo>
                  <a:pt x="3511207" y="390163"/>
                  <a:pt x="3502028" y="392757"/>
                  <a:pt x="3491823" y="391528"/>
                </a:cubicBezTo>
                <a:cubicBezTo>
                  <a:pt x="3481618" y="390299"/>
                  <a:pt x="3471779" y="386886"/>
                  <a:pt x="3462307" y="381288"/>
                </a:cubicBezTo>
                <a:cubicBezTo>
                  <a:pt x="3452835" y="375691"/>
                  <a:pt x="3445124" y="369547"/>
                  <a:pt x="3439174" y="362858"/>
                </a:cubicBezTo>
                <a:cubicBezTo>
                  <a:pt x="3425356" y="348113"/>
                  <a:pt x="3413375" y="332549"/>
                  <a:pt x="3403233" y="316166"/>
                </a:cubicBezTo>
                <a:cubicBezTo>
                  <a:pt x="3388676" y="329827"/>
                  <a:pt x="3372609" y="342029"/>
                  <a:pt x="3355032" y="352772"/>
                </a:cubicBezTo>
                <a:cubicBezTo>
                  <a:pt x="3337455" y="363515"/>
                  <a:pt x="3318234" y="373157"/>
                  <a:pt x="3297368" y="381698"/>
                </a:cubicBezTo>
                <a:lnTo>
                  <a:pt x="3294501" y="375964"/>
                </a:lnTo>
                <a:cubicBezTo>
                  <a:pt x="3312702" y="363532"/>
                  <a:pt x="3329357" y="349691"/>
                  <a:pt x="3344463" y="334443"/>
                </a:cubicBezTo>
                <a:cubicBezTo>
                  <a:pt x="3359570" y="319195"/>
                  <a:pt x="3373276" y="302181"/>
                  <a:pt x="3385582" y="283400"/>
                </a:cubicBezTo>
                <a:cubicBezTo>
                  <a:pt x="3375384" y="261445"/>
                  <a:pt x="3367215" y="238389"/>
                  <a:pt x="3361076" y="214233"/>
                </a:cubicBezTo>
                <a:cubicBezTo>
                  <a:pt x="3354937" y="190077"/>
                  <a:pt x="3350364" y="165075"/>
                  <a:pt x="3347359" y="139230"/>
                </a:cubicBezTo>
                <a:lnTo>
                  <a:pt x="3301054" y="144554"/>
                </a:lnTo>
                <a:lnTo>
                  <a:pt x="3296958" y="133905"/>
                </a:lnTo>
                <a:lnTo>
                  <a:pt x="3346126" y="128171"/>
                </a:lnTo>
                <a:cubicBezTo>
                  <a:pt x="3344105" y="108286"/>
                  <a:pt x="3342701" y="88021"/>
                  <a:pt x="3341913" y="67378"/>
                </a:cubicBezTo>
                <a:cubicBezTo>
                  <a:pt x="3341125" y="46734"/>
                  <a:pt x="3340748" y="25836"/>
                  <a:pt x="3340783" y="4684"/>
                </a:cubicBezTo>
                <a:close/>
                <a:moveTo>
                  <a:pt x="2162236" y="4070"/>
                </a:moveTo>
                <a:lnTo>
                  <a:pt x="2229406" y="40522"/>
                </a:lnTo>
                <a:cubicBezTo>
                  <a:pt x="2228476" y="42630"/>
                  <a:pt x="2226854" y="44251"/>
                  <a:pt x="2224542" y="45386"/>
                </a:cubicBezTo>
                <a:cubicBezTo>
                  <a:pt x="2222230" y="46521"/>
                  <a:pt x="2218663" y="46811"/>
                  <a:pt x="2213842" y="46256"/>
                </a:cubicBezTo>
                <a:cubicBezTo>
                  <a:pt x="2199217" y="60927"/>
                  <a:pt x="2181161" y="75439"/>
                  <a:pt x="2159676" y="89792"/>
                </a:cubicBezTo>
                <a:cubicBezTo>
                  <a:pt x="2138190" y="104145"/>
                  <a:pt x="2115015" y="116198"/>
                  <a:pt x="2090150" y="125950"/>
                </a:cubicBezTo>
                <a:lnTo>
                  <a:pt x="2087283" y="121865"/>
                </a:lnTo>
                <a:cubicBezTo>
                  <a:pt x="2097894" y="110744"/>
                  <a:pt x="2108073" y="98210"/>
                  <a:pt x="2117819" y="84264"/>
                </a:cubicBezTo>
                <a:cubicBezTo>
                  <a:pt x="2127566" y="70317"/>
                  <a:pt x="2136288" y="56320"/>
                  <a:pt x="2143987" y="42273"/>
                </a:cubicBezTo>
                <a:cubicBezTo>
                  <a:pt x="2151685" y="28227"/>
                  <a:pt x="2157768" y="15492"/>
                  <a:pt x="2162236" y="4070"/>
                </a:cubicBezTo>
                <a:close/>
                <a:moveTo>
                  <a:pt x="2587374" y="2867"/>
                </a:moveTo>
                <a:lnTo>
                  <a:pt x="2659869" y="37681"/>
                </a:lnTo>
                <a:cubicBezTo>
                  <a:pt x="2658657" y="40010"/>
                  <a:pt x="2656575" y="41802"/>
                  <a:pt x="2653623" y="43056"/>
                </a:cubicBezTo>
                <a:cubicBezTo>
                  <a:pt x="2650671" y="44311"/>
                  <a:pt x="2646746" y="44567"/>
                  <a:pt x="2641848" y="43824"/>
                </a:cubicBezTo>
                <a:cubicBezTo>
                  <a:pt x="2635363" y="52425"/>
                  <a:pt x="2628673" y="60617"/>
                  <a:pt x="2621779" y="68399"/>
                </a:cubicBezTo>
                <a:lnTo>
                  <a:pt x="2625465" y="69627"/>
                </a:lnTo>
                <a:lnTo>
                  <a:pt x="2773731" y="69627"/>
                </a:lnTo>
                <a:lnTo>
                  <a:pt x="2801172" y="33175"/>
                </a:lnTo>
                <a:cubicBezTo>
                  <a:pt x="2801440" y="33375"/>
                  <a:pt x="2804318" y="35706"/>
                  <a:pt x="2809804" y="40168"/>
                </a:cubicBezTo>
                <a:cubicBezTo>
                  <a:pt x="2815290" y="44629"/>
                  <a:pt x="2821778" y="50023"/>
                  <a:pt x="2829266" y="56348"/>
                </a:cubicBezTo>
                <a:cubicBezTo>
                  <a:pt x="2836755" y="62673"/>
                  <a:pt x="2843637" y="68730"/>
                  <a:pt x="2849912" y="74520"/>
                </a:cubicBezTo>
                <a:cubicBezTo>
                  <a:pt x="2849255" y="76755"/>
                  <a:pt x="2847906" y="78402"/>
                  <a:pt x="2845867" y="79464"/>
                </a:cubicBezTo>
                <a:cubicBezTo>
                  <a:pt x="2843828" y="80526"/>
                  <a:pt x="2841353" y="81053"/>
                  <a:pt x="2838444" y="81044"/>
                </a:cubicBezTo>
                <a:lnTo>
                  <a:pt x="2732364" y="81044"/>
                </a:lnTo>
                <a:lnTo>
                  <a:pt x="2732364" y="115500"/>
                </a:lnTo>
                <a:lnTo>
                  <a:pt x="2770454" y="115500"/>
                </a:lnTo>
                <a:lnTo>
                  <a:pt x="2796258" y="81454"/>
                </a:lnTo>
                <a:cubicBezTo>
                  <a:pt x="2796513" y="81639"/>
                  <a:pt x="2799279" y="83822"/>
                  <a:pt x="2804555" y="88001"/>
                </a:cubicBezTo>
                <a:cubicBezTo>
                  <a:pt x="2809832" y="92180"/>
                  <a:pt x="2816087" y="97247"/>
                  <a:pt x="2823320" y="103201"/>
                </a:cubicBezTo>
                <a:cubicBezTo>
                  <a:pt x="2830553" y="109154"/>
                  <a:pt x="2837233" y="114885"/>
                  <a:pt x="2843359" y="120393"/>
                </a:cubicBezTo>
                <a:cubicBezTo>
                  <a:pt x="2842898" y="122627"/>
                  <a:pt x="2841669" y="124275"/>
                  <a:pt x="2839672" y="125337"/>
                </a:cubicBezTo>
                <a:cubicBezTo>
                  <a:pt x="2837676" y="126399"/>
                  <a:pt x="2835218" y="126925"/>
                  <a:pt x="2832300" y="126917"/>
                </a:cubicBezTo>
                <a:lnTo>
                  <a:pt x="2732364" y="126917"/>
                </a:lnTo>
                <a:lnTo>
                  <a:pt x="2732364" y="162601"/>
                </a:lnTo>
                <a:lnTo>
                  <a:pt x="2770454" y="162601"/>
                </a:lnTo>
                <a:lnTo>
                  <a:pt x="2796258" y="128557"/>
                </a:lnTo>
                <a:cubicBezTo>
                  <a:pt x="2796513" y="128742"/>
                  <a:pt x="2799279" y="130925"/>
                  <a:pt x="2804555" y="135104"/>
                </a:cubicBezTo>
                <a:cubicBezTo>
                  <a:pt x="2809832" y="139283"/>
                  <a:pt x="2816087" y="144349"/>
                  <a:pt x="2823320" y="150303"/>
                </a:cubicBezTo>
                <a:cubicBezTo>
                  <a:pt x="2830553" y="156256"/>
                  <a:pt x="2837233" y="161986"/>
                  <a:pt x="2843359" y="167494"/>
                </a:cubicBezTo>
                <a:cubicBezTo>
                  <a:pt x="2842898" y="169728"/>
                  <a:pt x="2841669" y="171376"/>
                  <a:pt x="2839672" y="172438"/>
                </a:cubicBezTo>
                <a:cubicBezTo>
                  <a:pt x="2837676" y="173500"/>
                  <a:pt x="2835218" y="174026"/>
                  <a:pt x="2832300" y="174018"/>
                </a:cubicBezTo>
                <a:lnTo>
                  <a:pt x="2732364" y="174018"/>
                </a:lnTo>
                <a:lnTo>
                  <a:pt x="2732364" y="211750"/>
                </a:lnTo>
                <a:lnTo>
                  <a:pt x="2783561" y="211750"/>
                </a:lnTo>
                <a:lnTo>
                  <a:pt x="2812231" y="174428"/>
                </a:lnTo>
                <a:cubicBezTo>
                  <a:pt x="2812507" y="174631"/>
                  <a:pt x="2815505" y="177005"/>
                  <a:pt x="2821226" y="181551"/>
                </a:cubicBezTo>
                <a:cubicBezTo>
                  <a:pt x="2826948" y="186097"/>
                  <a:pt x="2833739" y="191598"/>
                  <a:pt x="2841599" y="198055"/>
                </a:cubicBezTo>
                <a:cubicBezTo>
                  <a:pt x="2849459" y="204512"/>
                  <a:pt x="2856736" y="210708"/>
                  <a:pt x="2863428" y="216643"/>
                </a:cubicBezTo>
                <a:cubicBezTo>
                  <a:pt x="2862771" y="218877"/>
                  <a:pt x="2861422" y="220525"/>
                  <a:pt x="2859383" y="221587"/>
                </a:cubicBezTo>
                <a:cubicBezTo>
                  <a:pt x="2857344" y="222649"/>
                  <a:pt x="2854869" y="223175"/>
                  <a:pt x="2851960" y="223167"/>
                </a:cubicBezTo>
                <a:lnTo>
                  <a:pt x="2619731" y="223167"/>
                </a:lnTo>
                <a:lnTo>
                  <a:pt x="2619731" y="235059"/>
                </a:lnTo>
                <a:cubicBezTo>
                  <a:pt x="2619620" y="237375"/>
                  <a:pt x="2615439" y="240638"/>
                  <a:pt x="2607187" y="244850"/>
                </a:cubicBezTo>
                <a:cubicBezTo>
                  <a:pt x="2598936" y="249062"/>
                  <a:pt x="2587280" y="251402"/>
                  <a:pt x="2572220" y="251872"/>
                </a:cubicBezTo>
                <a:lnTo>
                  <a:pt x="2561571" y="251872"/>
                </a:lnTo>
                <a:lnTo>
                  <a:pt x="2561571" y="116315"/>
                </a:lnTo>
                <a:cubicBezTo>
                  <a:pt x="2543140" y="126859"/>
                  <a:pt x="2523890" y="135588"/>
                  <a:pt x="2503821" y="142503"/>
                </a:cubicBezTo>
                <a:lnTo>
                  <a:pt x="2500544" y="138812"/>
                </a:lnTo>
                <a:cubicBezTo>
                  <a:pt x="2517294" y="123533"/>
                  <a:pt x="2533455" y="104053"/>
                  <a:pt x="2549028" y="80371"/>
                </a:cubicBezTo>
                <a:cubicBezTo>
                  <a:pt x="2564600" y="56689"/>
                  <a:pt x="2577382" y="30854"/>
                  <a:pt x="2587374" y="2867"/>
                </a:cubicBezTo>
                <a:close/>
                <a:moveTo>
                  <a:pt x="1429915" y="2867"/>
                </a:moveTo>
                <a:cubicBezTo>
                  <a:pt x="1456169" y="1011"/>
                  <a:pt x="1474382" y="3084"/>
                  <a:pt x="1484556" y="9086"/>
                </a:cubicBezTo>
                <a:cubicBezTo>
                  <a:pt x="1494729" y="15088"/>
                  <a:pt x="1499078" y="22228"/>
                  <a:pt x="1497602" y="30505"/>
                </a:cubicBezTo>
                <a:cubicBezTo>
                  <a:pt x="1496125" y="38783"/>
                  <a:pt x="1491038" y="45407"/>
                  <a:pt x="1482341" y="50377"/>
                </a:cubicBezTo>
                <a:lnTo>
                  <a:pt x="1580230" y="50377"/>
                </a:lnTo>
                <a:lnTo>
                  <a:pt x="1607261" y="23345"/>
                </a:lnTo>
                <a:lnTo>
                  <a:pt x="1654363" y="67534"/>
                </a:lnTo>
                <a:cubicBezTo>
                  <a:pt x="1652801" y="69148"/>
                  <a:pt x="1650804" y="70327"/>
                  <a:pt x="1648373" y="71070"/>
                </a:cubicBezTo>
                <a:cubicBezTo>
                  <a:pt x="1645941" y="71813"/>
                  <a:pt x="1642613" y="72274"/>
                  <a:pt x="1638389" y="72454"/>
                </a:cubicBezTo>
                <a:cubicBezTo>
                  <a:pt x="1634276" y="74726"/>
                  <a:pt x="1629703" y="77049"/>
                  <a:pt x="1624668" y="79423"/>
                </a:cubicBezTo>
                <a:cubicBezTo>
                  <a:pt x="1619634" y="81798"/>
                  <a:pt x="1614241" y="84121"/>
                  <a:pt x="1608490" y="86393"/>
                </a:cubicBezTo>
                <a:cubicBezTo>
                  <a:pt x="1613857" y="90451"/>
                  <a:pt x="1620223" y="95353"/>
                  <a:pt x="1627587" y="101098"/>
                </a:cubicBezTo>
                <a:cubicBezTo>
                  <a:pt x="1634950" y="106844"/>
                  <a:pt x="1641828" y="112456"/>
                  <a:pt x="1648219" y="117935"/>
                </a:cubicBezTo>
                <a:cubicBezTo>
                  <a:pt x="1647758" y="120169"/>
                  <a:pt x="1646529" y="121817"/>
                  <a:pt x="1644533" y="122879"/>
                </a:cubicBezTo>
                <a:cubicBezTo>
                  <a:pt x="1642536" y="123941"/>
                  <a:pt x="1640079" y="124468"/>
                  <a:pt x="1637160" y="124459"/>
                </a:cubicBezTo>
                <a:lnTo>
                  <a:pt x="1574495" y="124459"/>
                </a:lnTo>
                <a:cubicBezTo>
                  <a:pt x="1570622" y="131638"/>
                  <a:pt x="1566492" y="138406"/>
                  <a:pt x="1562106" y="144763"/>
                </a:cubicBezTo>
                <a:cubicBezTo>
                  <a:pt x="1557720" y="151119"/>
                  <a:pt x="1552976" y="157062"/>
                  <a:pt x="1547873" y="162591"/>
                </a:cubicBezTo>
                <a:cubicBezTo>
                  <a:pt x="1575866" y="167305"/>
                  <a:pt x="1595333" y="173281"/>
                  <a:pt x="1606275" y="180519"/>
                </a:cubicBezTo>
                <a:cubicBezTo>
                  <a:pt x="1617218" y="187757"/>
                  <a:pt x="1622062" y="194951"/>
                  <a:pt x="1620808" y="202101"/>
                </a:cubicBezTo>
                <a:cubicBezTo>
                  <a:pt x="1619554" y="209252"/>
                  <a:pt x="1614629" y="215053"/>
                  <a:pt x="1606033" y="219506"/>
                </a:cubicBezTo>
                <a:cubicBezTo>
                  <a:pt x="1609343" y="222246"/>
                  <a:pt x="1615931" y="227727"/>
                  <a:pt x="1625795" y="235947"/>
                </a:cubicBezTo>
                <a:cubicBezTo>
                  <a:pt x="1635659" y="244168"/>
                  <a:pt x="1644908" y="252205"/>
                  <a:pt x="1653543" y="260058"/>
                </a:cubicBezTo>
                <a:cubicBezTo>
                  <a:pt x="1652886" y="262292"/>
                  <a:pt x="1651538" y="263940"/>
                  <a:pt x="1649499" y="265002"/>
                </a:cubicBezTo>
                <a:cubicBezTo>
                  <a:pt x="1647459" y="266064"/>
                  <a:pt x="1644985" y="266590"/>
                  <a:pt x="1642075" y="266582"/>
                </a:cubicBezTo>
                <a:lnTo>
                  <a:pt x="1503639" y="266582"/>
                </a:lnTo>
                <a:cubicBezTo>
                  <a:pt x="1515587" y="276970"/>
                  <a:pt x="1530099" y="285924"/>
                  <a:pt x="1547175" y="293444"/>
                </a:cubicBezTo>
                <a:cubicBezTo>
                  <a:pt x="1564251" y="300965"/>
                  <a:pt x="1582647" y="307005"/>
                  <a:pt x="1602362" y="311565"/>
                </a:cubicBezTo>
                <a:cubicBezTo>
                  <a:pt x="1622077" y="316126"/>
                  <a:pt x="1641868" y="319161"/>
                  <a:pt x="1661735" y="320671"/>
                </a:cubicBezTo>
                <a:lnTo>
                  <a:pt x="1661325" y="325586"/>
                </a:lnTo>
                <a:cubicBezTo>
                  <a:pt x="1649968" y="328940"/>
                  <a:pt x="1640428" y="335442"/>
                  <a:pt x="1632706" y="345092"/>
                </a:cubicBezTo>
                <a:cubicBezTo>
                  <a:pt x="1624984" y="354743"/>
                  <a:pt x="1619643" y="367081"/>
                  <a:pt x="1616682" y="382108"/>
                </a:cubicBezTo>
                <a:cubicBezTo>
                  <a:pt x="1586399" y="371570"/>
                  <a:pt x="1561466" y="357115"/>
                  <a:pt x="1541883" y="338741"/>
                </a:cubicBezTo>
                <a:cubicBezTo>
                  <a:pt x="1522300" y="320367"/>
                  <a:pt x="1506685" y="297407"/>
                  <a:pt x="1495038" y="269860"/>
                </a:cubicBezTo>
                <a:lnTo>
                  <a:pt x="1495038" y="379650"/>
                </a:lnTo>
                <a:cubicBezTo>
                  <a:pt x="1494415" y="381843"/>
                  <a:pt x="1488800" y="384625"/>
                  <a:pt x="1478194" y="387995"/>
                </a:cubicBezTo>
                <a:cubicBezTo>
                  <a:pt x="1467588" y="391366"/>
                  <a:pt x="1455727" y="393226"/>
                  <a:pt x="1442612" y="393576"/>
                </a:cubicBezTo>
                <a:lnTo>
                  <a:pt x="1431963" y="393576"/>
                </a:lnTo>
                <a:lnTo>
                  <a:pt x="1431963" y="312476"/>
                </a:lnTo>
                <a:cubicBezTo>
                  <a:pt x="1410742" y="327649"/>
                  <a:pt x="1386628" y="341030"/>
                  <a:pt x="1359622" y="352618"/>
                </a:cubicBezTo>
                <a:cubicBezTo>
                  <a:pt x="1332616" y="364206"/>
                  <a:pt x="1303485" y="373899"/>
                  <a:pt x="1272229" y="381698"/>
                </a:cubicBezTo>
                <a:lnTo>
                  <a:pt x="1269772" y="377602"/>
                </a:lnTo>
                <a:cubicBezTo>
                  <a:pt x="1296812" y="363455"/>
                  <a:pt x="1321165" y="346490"/>
                  <a:pt x="1342829" y="326707"/>
                </a:cubicBezTo>
                <a:cubicBezTo>
                  <a:pt x="1364494" y="306924"/>
                  <a:pt x="1382191" y="286882"/>
                  <a:pt x="1395921" y="266582"/>
                </a:cubicBezTo>
                <a:lnTo>
                  <a:pt x="1279601" y="266582"/>
                </a:lnTo>
                <a:lnTo>
                  <a:pt x="1276325" y="255165"/>
                </a:lnTo>
                <a:lnTo>
                  <a:pt x="1431963" y="255165"/>
                </a:lnTo>
                <a:lnTo>
                  <a:pt x="1431963" y="219096"/>
                </a:lnTo>
                <a:cubicBezTo>
                  <a:pt x="1413200" y="222963"/>
                  <a:pt x="1391953" y="226087"/>
                  <a:pt x="1368223" y="228470"/>
                </a:cubicBezTo>
                <a:cubicBezTo>
                  <a:pt x="1344493" y="230852"/>
                  <a:pt x="1317820" y="232645"/>
                  <a:pt x="1288202" y="233849"/>
                </a:cubicBezTo>
                <a:lnTo>
                  <a:pt x="1286564" y="228520"/>
                </a:lnTo>
                <a:cubicBezTo>
                  <a:pt x="1321335" y="223270"/>
                  <a:pt x="1351934" y="217072"/>
                  <a:pt x="1378360" y="209925"/>
                </a:cubicBezTo>
                <a:cubicBezTo>
                  <a:pt x="1404786" y="202778"/>
                  <a:pt x="1427296" y="194222"/>
                  <a:pt x="1445889" y="184257"/>
                </a:cubicBezTo>
                <a:cubicBezTo>
                  <a:pt x="1429480" y="180782"/>
                  <a:pt x="1412125" y="177716"/>
                  <a:pt x="1393822" y="175059"/>
                </a:cubicBezTo>
                <a:cubicBezTo>
                  <a:pt x="1375519" y="172402"/>
                  <a:pt x="1356422" y="170154"/>
                  <a:pt x="1336532" y="168314"/>
                </a:cubicBezTo>
                <a:cubicBezTo>
                  <a:pt x="1341302" y="162913"/>
                  <a:pt x="1346610" y="156429"/>
                  <a:pt x="1352455" y="148862"/>
                </a:cubicBezTo>
                <a:cubicBezTo>
                  <a:pt x="1358300" y="141294"/>
                  <a:pt x="1364324" y="133160"/>
                  <a:pt x="1370527" y="124459"/>
                </a:cubicBezTo>
                <a:lnTo>
                  <a:pt x="1295575" y="124459"/>
                </a:lnTo>
                <a:lnTo>
                  <a:pt x="1292298" y="113042"/>
                </a:lnTo>
                <a:lnTo>
                  <a:pt x="1378309" y="113042"/>
                </a:lnTo>
                <a:cubicBezTo>
                  <a:pt x="1385178" y="103066"/>
                  <a:pt x="1391509" y="93602"/>
                  <a:pt x="1397303" y="84651"/>
                </a:cubicBezTo>
                <a:cubicBezTo>
                  <a:pt x="1403097" y="75699"/>
                  <a:pt x="1407687" y="68081"/>
                  <a:pt x="1411075" y="61794"/>
                </a:cubicBezTo>
                <a:lnTo>
                  <a:pt x="1339809" y="61794"/>
                </a:lnTo>
                <a:cubicBezTo>
                  <a:pt x="1340270" y="73359"/>
                  <a:pt x="1338427" y="83028"/>
                  <a:pt x="1334280" y="90801"/>
                </a:cubicBezTo>
                <a:cubicBezTo>
                  <a:pt x="1330133" y="98573"/>
                  <a:pt x="1324604" y="103937"/>
                  <a:pt x="1317692" y="106893"/>
                </a:cubicBezTo>
                <a:cubicBezTo>
                  <a:pt x="1310277" y="109745"/>
                  <a:pt x="1302683" y="109575"/>
                  <a:pt x="1294909" y="106380"/>
                </a:cubicBezTo>
                <a:cubicBezTo>
                  <a:pt x="1287136" y="103186"/>
                  <a:pt x="1281897" y="97070"/>
                  <a:pt x="1279192" y="88033"/>
                </a:cubicBezTo>
                <a:cubicBezTo>
                  <a:pt x="1277579" y="79423"/>
                  <a:pt x="1278961" y="72252"/>
                  <a:pt x="1283339" y="66520"/>
                </a:cubicBezTo>
                <a:cubicBezTo>
                  <a:pt x="1287716" y="60787"/>
                  <a:pt x="1293706" y="56494"/>
                  <a:pt x="1301309" y="53639"/>
                </a:cubicBezTo>
                <a:cubicBezTo>
                  <a:pt x="1307188" y="51462"/>
                  <a:pt x="1312632" y="47848"/>
                  <a:pt x="1317641" y="42798"/>
                </a:cubicBezTo>
                <a:cubicBezTo>
                  <a:pt x="1322649" y="37749"/>
                  <a:pt x="1325124" y="32083"/>
                  <a:pt x="1325064" y="25803"/>
                </a:cubicBezTo>
                <a:lnTo>
                  <a:pt x="1330389" y="25803"/>
                </a:lnTo>
                <a:cubicBezTo>
                  <a:pt x="1332249" y="30103"/>
                  <a:pt x="1333853" y="34302"/>
                  <a:pt x="1335201" y="38397"/>
                </a:cubicBezTo>
                <a:cubicBezTo>
                  <a:pt x="1336549" y="42493"/>
                  <a:pt x="1337539" y="46486"/>
                  <a:pt x="1338171" y="50377"/>
                </a:cubicBezTo>
                <a:lnTo>
                  <a:pt x="1448756" y="50377"/>
                </a:lnTo>
                <a:cubicBezTo>
                  <a:pt x="1447519" y="49746"/>
                  <a:pt x="1446205" y="48961"/>
                  <a:pt x="1444814" y="48022"/>
                </a:cubicBezTo>
                <a:cubicBezTo>
                  <a:pt x="1443423" y="47084"/>
                  <a:pt x="1442006" y="46094"/>
                  <a:pt x="1440564" y="45053"/>
                </a:cubicBezTo>
                <a:cubicBezTo>
                  <a:pt x="1441708" y="37262"/>
                  <a:pt x="1441059" y="29702"/>
                  <a:pt x="1438619" y="22373"/>
                </a:cubicBezTo>
                <a:cubicBezTo>
                  <a:pt x="1436178" y="15043"/>
                  <a:pt x="1432458" y="9224"/>
                  <a:pt x="1427458" y="4915"/>
                </a:cubicBezTo>
                <a:close/>
                <a:moveTo>
                  <a:pt x="1902155" y="0"/>
                </a:moveTo>
                <a:cubicBezTo>
                  <a:pt x="1928699" y="2728"/>
                  <a:pt x="1947378" y="8330"/>
                  <a:pt x="1958191" y="16807"/>
                </a:cubicBezTo>
                <a:cubicBezTo>
                  <a:pt x="1969005" y="25285"/>
                  <a:pt x="1974061" y="34194"/>
                  <a:pt x="1973361" y="43536"/>
                </a:cubicBezTo>
                <a:cubicBezTo>
                  <a:pt x="1972661" y="52878"/>
                  <a:pt x="1968312" y="60210"/>
                  <a:pt x="1960315" y="65532"/>
                </a:cubicBezTo>
                <a:lnTo>
                  <a:pt x="1998815" y="65532"/>
                </a:lnTo>
                <a:lnTo>
                  <a:pt x="2026257" y="38090"/>
                </a:lnTo>
                <a:lnTo>
                  <a:pt x="2073767" y="83098"/>
                </a:lnTo>
                <a:cubicBezTo>
                  <a:pt x="2072223" y="84883"/>
                  <a:pt x="2070294" y="86130"/>
                  <a:pt x="2067982" y="86839"/>
                </a:cubicBezTo>
                <a:cubicBezTo>
                  <a:pt x="2065670" y="87548"/>
                  <a:pt x="2062410" y="88077"/>
                  <a:pt x="2058203" y="88428"/>
                </a:cubicBezTo>
                <a:cubicBezTo>
                  <a:pt x="2052478" y="93117"/>
                  <a:pt x="2045805" y="98293"/>
                  <a:pt x="2038185" y="103956"/>
                </a:cubicBezTo>
                <a:cubicBezTo>
                  <a:pt x="2030566" y="109619"/>
                  <a:pt x="2023176" y="114692"/>
                  <a:pt x="2016017" y="119176"/>
                </a:cubicBezTo>
                <a:lnTo>
                  <a:pt x="2044278" y="140433"/>
                </a:lnTo>
                <a:cubicBezTo>
                  <a:pt x="2043058" y="141910"/>
                  <a:pt x="2041198" y="143362"/>
                  <a:pt x="2038697" y="144788"/>
                </a:cubicBezTo>
                <a:cubicBezTo>
                  <a:pt x="2036197" y="146214"/>
                  <a:pt x="2033006" y="147358"/>
                  <a:pt x="2029124" y="148221"/>
                </a:cubicBezTo>
                <a:lnTo>
                  <a:pt x="2029124" y="222766"/>
                </a:lnTo>
                <a:cubicBezTo>
                  <a:pt x="2028760" y="223812"/>
                  <a:pt x="2026120" y="225229"/>
                  <a:pt x="2021205" y="227018"/>
                </a:cubicBezTo>
                <a:cubicBezTo>
                  <a:pt x="2016290" y="228808"/>
                  <a:pt x="2010465" y="230438"/>
                  <a:pt x="2003730" y="231908"/>
                </a:cubicBezTo>
                <a:cubicBezTo>
                  <a:pt x="1996995" y="233379"/>
                  <a:pt x="1990715" y="234158"/>
                  <a:pt x="1984890" y="234247"/>
                </a:cubicBezTo>
                <a:lnTo>
                  <a:pt x="1975469" y="234247"/>
                </a:lnTo>
                <a:lnTo>
                  <a:pt x="1975469" y="214566"/>
                </a:lnTo>
                <a:lnTo>
                  <a:pt x="1910347" y="214566"/>
                </a:lnTo>
                <a:lnTo>
                  <a:pt x="1910347" y="261309"/>
                </a:lnTo>
                <a:lnTo>
                  <a:pt x="1985299" y="261309"/>
                </a:lnTo>
                <a:lnTo>
                  <a:pt x="2009054" y="235887"/>
                </a:lnTo>
                <a:lnTo>
                  <a:pt x="2057794" y="272318"/>
                </a:lnTo>
                <a:cubicBezTo>
                  <a:pt x="2056770" y="273820"/>
                  <a:pt x="2055029" y="275322"/>
                  <a:pt x="2052572" y="276825"/>
                </a:cubicBezTo>
                <a:cubicBezTo>
                  <a:pt x="2050114" y="278327"/>
                  <a:pt x="2046940" y="279420"/>
                  <a:pt x="2043049" y="280103"/>
                </a:cubicBezTo>
                <a:lnTo>
                  <a:pt x="2043049" y="370614"/>
                </a:lnTo>
                <a:cubicBezTo>
                  <a:pt x="2042837" y="371956"/>
                  <a:pt x="2040349" y="373777"/>
                  <a:pt x="2035586" y="376075"/>
                </a:cubicBezTo>
                <a:cubicBezTo>
                  <a:pt x="2030823" y="378373"/>
                  <a:pt x="2025058" y="380466"/>
                  <a:pt x="2018293" y="382355"/>
                </a:cubicBezTo>
                <a:cubicBezTo>
                  <a:pt x="2011527" y="384244"/>
                  <a:pt x="2005034" y="385245"/>
                  <a:pt x="1998815" y="385359"/>
                </a:cubicBezTo>
                <a:lnTo>
                  <a:pt x="1989395" y="385359"/>
                </a:lnTo>
                <a:lnTo>
                  <a:pt x="1989395" y="358327"/>
                </a:lnTo>
                <a:lnTo>
                  <a:pt x="1910347" y="358327"/>
                </a:lnTo>
                <a:lnTo>
                  <a:pt x="1910347" y="373891"/>
                </a:lnTo>
                <a:cubicBezTo>
                  <a:pt x="1909903" y="377363"/>
                  <a:pt x="1905159" y="381271"/>
                  <a:pt x="1896114" y="385615"/>
                </a:cubicBezTo>
                <a:cubicBezTo>
                  <a:pt x="1887070" y="389958"/>
                  <a:pt x="1876386" y="392330"/>
                  <a:pt x="1864065" y="392731"/>
                </a:cubicBezTo>
                <a:lnTo>
                  <a:pt x="1855464" y="392731"/>
                </a:lnTo>
                <a:lnTo>
                  <a:pt x="1855464" y="128606"/>
                </a:lnTo>
                <a:cubicBezTo>
                  <a:pt x="1848766" y="131038"/>
                  <a:pt x="1841991" y="130761"/>
                  <a:pt x="1835139" y="127777"/>
                </a:cubicBezTo>
                <a:cubicBezTo>
                  <a:pt x="1828287" y="124792"/>
                  <a:pt x="1823457" y="119192"/>
                  <a:pt x="1820650" y="110977"/>
                </a:cubicBezTo>
                <a:cubicBezTo>
                  <a:pt x="1814634" y="117867"/>
                  <a:pt x="1808235" y="124572"/>
                  <a:pt x="1801451" y="131089"/>
                </a:cubicBezTo>
                <a:cubicBezTo>
                  <a:pt x="1794668" y="137606"/>
                  <a:pt x="1787961" y="143180"/>
                  <a:pt x="1781331" y="147811"/>
                </a:cubicBezTo>
                <a:lnTo>
                  <a:pt x="1776416" y="147811"/>
                </a:lnTo>
                <a:cubicBezTo>
                  <a:pt x="1778694" y="139651"/>
                  <a:pt x="1780793" y="129898"/>
                  <a:pt x="1782713" y="118552"/>
                </a:cubicBezTo>
                <a:cubicBezTo>
                  <a:pt x="1784633" y="107205"/>
                  <a:pt x="1786220" y="96623"/>
                  <a:pt x="1787474" y="86804"/>
                </a:cubicBezTo>
                <a:lnTo>
                  <a:pt x="1744879" y="86804"/>
                </a:lnTo>
                <a:cubicBezTo>
                  <a:pt x="1736056" y="105022"/>
                  <a:pt x="1726260" y="122669"/>
                  <a:pt x="1715492" y="139747"/>
                </a:cubicBezTo>
                <a:cubicBezTo>
                  <a:pt x="1704723" y="156825"/>
                  <a:pt x="1693085" y="172220"/>
                  <a:pt x="1680575" y="185933"/>
                </a:cubicBezTo>
                <a:lnTo>
                  <a:pt x="1676889" y="183883"/>
                </a:lnTo>
                <a:cubicBezTo>
                  <a:pt x="1681979" y="168361"/>
                  <a:pt x="1686727" y="150143"/>
                  <a:pt x="1691133" y="129228"/>
                </a:cubicBezTo>
                <a:cubicBezTo>
                  <a:pt x="1695540" y="108314"/>
                  <a:pt x="1699378" y="86854"/>
                  <a:pt x="1702647" y="64851"/>
                </a:cubicBezTo>
                <a:cubicBezTo>
                  <a:pt x="1705916" y="42847"/>
                  <a:pt x="1708389" y="22450"/>
                  <a:pt x="1710065" y="3660"/>
                </a:cubicBezTo>
                <a:lnTo>
                  <a:pt x="1786655" y="21682"/>
                </a:lnTo>
                <a:cubicBezTo>
                  <a:pt x="1785956" y="23960"/>
                  <a:pt x="1784488" y="25649"/>
                  <a:pt x="1782252" y="26750"/>
                </a:cubicBezTo>
                <a:cubicBezTo>
                  <a:pt x="1780017" y="27851"/>
                  <a:pt x="1776296" y="28209"/>
                  <a:pt x="1771091" y="27825"/>
                </a:cubicBezTo>
                <a:cubicBezTo>
                  <a:pt x="1768037" y="35411"/>
                  <a:pt x="1764828" y="43176"/>
                  <a:pt x="1761466" y="51120"/>
                </a:cubicBezTo>
                <a:cubicBezTo>
                  <a:pt x="1758105" y="59064"/>
                  <a:pt x="1754487" y="67136"/>
                  <a:pt x="1750613" y="75336"/>
                </a:cubicBezTo>
                <a:lnTo>
                  <a:pt x="1784198" y="75336"/>
                </a:lnTo>
                <a:lnTo>
                  <a:pt x="1808363" y="50352"/>
                </a:lnTo>
                <a:lnTo>
                  <a:pt x="1839081" y="76974"/>
                </a:lnTo>
                <a:lnTo>
                  <a:pt x="1841538" y="75745"/>
                </a:lnTo>
                <a:cubicBezTo>
                  <a:pt x="1845301" y="72281"/>
                  <a:pt x="1848424" y="67537"/>
                  <a:pt x="1850907" y="61513"/>
                </a:cubicBezTo>
                <a:cubicBezTo>
                  <a:pt x="1853390" y="55489"/>
                  <a:pt x="1853544" y="49311"/>
                  <a:pt x="1851368" y="42979"/>
                </a:cubicBezTo>
                <a:lnTo>
                  <a:pt x="1856693" y="42570"/>
                </a:lnTo>
                <a:cubicBezTo>
                  <a:pt x="1858954" y="46648"/>
                  <a:pt x="1860985" y="50574"/>
                  <a:pt x="1862785" y="54348"/>
                </a:cubicBezTo>
                <a:cubicBezTo>
                  <a:pt x="1864585" y="58123"/>
                  <a:pt x="1866104" y="61850"/>
                  <a:pt x="1867342" y="65532"/>
                </a:cubicBezTo>
                <a:lnTo>
                  <a:pt x="1925501" y="65532"/>
                </a:lnTo>
                <a:cubicBezTo>
                  <a:pt x="1924460" y="64909"/>
                  <a:pt x="1923368" y="64209"/>
                  <a:pt x="1922224" y="63433"/>
                </a:cubicBezTo>
                <a:cubicBezTo>
                  <a:pt x="1921081" y="62656"/>
                  <a:pt x="1919989" y="61854"/>
                  <a:pt x="1918948" y="61026"/>
                </a:cubicBezTo>
                <a:cubicBezTo>
                  <a:pt x="1918590" y="50173"/>
                  <a:pt x="1916542" y="39524"/>
                  <a:pt x="1912804" y="29080"/>
                </a:cubicBezTo>
                <a:cubicBezTo>
                  <a:pt x="1909067" y="18635"/>
                  <a:pt x="1904562" y="9625"/>
                  <a:pt x="1899288" y="2048"/>
                </a:cubicBezTo>
                <a:close/>
              </a:path>
            </a:pathLst>
          </a:custGeom>
          <a:solidFill>
            <a:srgbClr val="17161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EFFC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CDFA81C-FE09-4407-9023-F315EC96B902}"/>
              </a:ext>
            </a:extLst>
          </p:cNvPr>
          <p:cNvSpPr txBox="1"/>
          <p:nvPr/>
        </p:nvSpPr>
        <p:spPr>
          <a:xfrm>
            <a:off x="1410182" y="3355627"/>
            <a:ext cx="9481372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活动收获：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、无论你的作品好坏，我们将挑选典型案例进行免费修改，并在推送中展示。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、我们团队会把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档案馆整理成书，在接下来的视频课程、图书出版中，将为你署名，助力二次传播。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、人生如逆旅，我亦是行人。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+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向天歌学员陪你一起进步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~</a:t>
            </a:r>
          </a:p>
        </p:txBody>
      </p:sp>
    </p:spTree>
    <p:extLst>
      <p:ext uri="{BB962C8B-B14F-4D97-AF65-F5344CB8AC3E}">
        <p14:creationId xmlns:p14="http://schemas.microsoft.com/office/powerpoint/2010/main" val="221763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10FCD1-B987-4362-97CB-7705418EFE5E}"/>
              </a:ext>
            </a:extLst>
          </p:cNvPr>
          <p:cNvSpPr txBox="1"/>
          <p:nvPr/>
        </p:nvSpPr>
        <p:spPr>
          <a:xfrm>
            <a:off x="3490120" y="600404"/>
            <a:ext cx="5211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《PPT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档案馆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034B771-17D5-4408-9461-690A31A11A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8622" y="1467250"/>
            <a:ext cx="2494833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E38B05-1390-4D1A-B847-76C101FEF4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9460" y="1467250"/>
            <a:ext cx="257146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8D21BA2-7F5A-49AC-9A9F-3AFF897800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1156" y="1467250"/>
            <a:ext cx="246434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CFD563E-4FBD-47EF-B2D1-DBBAF083A8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374" y="3178123"/>
            <a:ext cx="2461905" cy="1384821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0BFBAAF-BDD8-4A6C-A882-614B46E01C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60" y="4845621"/>
            <a:ext cx="2571149" cy="144627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797F48A-9BCC-41A8-98AB-1344C09A00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211" y="3168053"/>
            <a:ext cx="2510960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D2070B6-DF3E-48A0-99B0-1CA4F8DC79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148" y="3168053"/>
            <a:ext cx="2541861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AA1E954-763A-4E05-82F5-76387D84ECE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35" y="4845622"/>
            <a:ext cx="2510256" cy="141202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8014305-015B-4AD0-ACD3-2AA893D8E34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9"/>
          <a:stretch/>
        </p:blipFill>
        <p:spPr>
          <a:xfrm>
            <a:off x="7729116" y="4845620"/>
            <a:ext cx="2510256" cy="141197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62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EFBFC1-08A8-4232-8A7F-168DAE34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2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31C004-305E-45A8-94E9-0E2AE31C0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387</Words>
  <Application>Microsoft Office PowerPoint</Application>
  <PresentationFormat>宽屏</PresentationFormat>
  <Paragraphs>62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等线</vt:lpstr>
      <vt:lpstr>等线 Light</vt:lpstr>
      <vt:lpstr>思源宋体 CN Heavy</vt:lpstr>
      <vt:lpstr>宋体</vt:lpstr>
      <vt:lpstr>微软雅黑</vt:lpstr>
      <vt:lpstr>微软雅黑 Light</vt:lpstr>
      <vt:lpstr>Arial</vt:lpstr>
      <vt:lpstr>Calibri</vt:lpstr>
      <vt:lpstr>Calibri Light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www.51pptmoban.com</cp:keywords>
  <cp:lastModifiedBy>YANGS</cp:lastModifiedBy>
  <cp:revision>3</cp:revision>
  <dcterms:created xsi:type="dcterms:W3CDTF">2017-12-27T12:50:18Z</dcterms:created>
  <dcterms:modified xsi:type="dcterms:W3CDTF">2018-02-25T13:52:08Z</dcterms:modified>
</cp:coreProperties>
</file>