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62" r:id="rId4"/>
    <p:sldId id="261" r:id="rId5"/>
    <p:sldId id="258" r:id="rId6"/>
    <p:sldId id="263" r:id="rId7"/>
    <p:sldId id="264" r:id="rId8"/>
    <p:sldId id="260" r:id="rId9"/>
    <p:sldId id="259" r:id="rId10"/>
    <p:sldId id="265" r:id="rId11"/>
    <p:sldId id="266" r:id="rId12"/>
    <p:sldId id="267" r:id="rId13"/>
    <p:sldId id="268" r:id="rId14"/>
    <p:sldId id="269"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CEC739E-FBFB-4554-B590-ABAC63699EDC}">
          <p14:sldIdLst>
            <p14:sldId id="257"/>
            <p14:sldId id="256"/>
            <p14:sldId id="262"/>
            <p14:sldId id="261"/>
            <p14:sldId id="258"/>
            <p14:sldId id="263"/>
            <p14:sldId id="264"/>
            <p14:sldId id="260"/>
            <p14:sldId id="259"/>
            <p14:sldId id="265"/>
          </p14:sldIdLst>
        </p14:section>
        <p14:section name="设计规范" id="{98952503-A8C7-4AE7-A3FA-E405AB67B959}">
          <p14:sldIdLst>
            <p14:sldId id="266"/>
            <p14:sldId id="267"/>
            <p14:sldId id="268"/>
            <p14:sldId id="269"/>
            <p14:sldId id="270"/>
          </p14:sldIdLst>
        </p14:section>
      </p14:sectionLst>
    </p:ex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87CD"/>
    <a:srgbClr val="9FD4E6"/>
    <a:srgbClr val="FD182F"/>
    <a:srgbClr val="F08E91"/>
    <a:srgbClr val="DFDAD5"/>
    <a:srgbClr val="EBDD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2" y="108"/>
      </p:cViewPr>
      <p:guideLst>
        <p:guide orient="horz" pos="2137"/>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9FD4E6">
                <a:alpha val="50000"/>
              </a:srgbClr>
            </a:solidFill>
            <a:ln w="12700">
              <a:noFill/>
            </a:ln>
            <a:effectLst/>
          </c:spPr>
          <c:invertIfNegative val="0"/>
          <c:cat>
            <c:strRef>
              <c:f>Sheet1!$A$2:$A$5</c:f>
              <c:strCache>
                <c:ptCount val="4"/>
                <c:pt idx="0">
                  <c:v>ONE</c:v>
                </c:pt>
                <c:pt idx="1">
                  <c:v>TWO</c:v>
                </c:pt>
                <c:pt idx="2">
                  <c:v>THREE</c:v>
                </c:pt>
                <c:pt idx="3">
                  <c:v>FOUR</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7A4-43C8-8A50-EA60850D5E52}"/>
            </c:ext>
          </c:extLst>
        </c:ser>
        <c:ser>
          <c:idx val="1"/>
          <c:order val="1"/>
          <c:tx>
            <c:strRef>
              <c:f>Sheet1!$C$1</c:f>
              <c:strCache>
                <c:ptCount val="1"/>
                <c:pt idx="0">
                  <c:v>系列 2</c:v>
                </c:pt>
              </c:strCache>
            </c:strRef>
          </c:tx>
          <c:spPr>
            <a:solidFill>
              <a:srgbClr val="F08E91">
                <a:alpha val="50000"/>
              </a:srgbClr>
            </a:solidFill>
            <a:ln w="12700">
              <a:noFill/>
            </a:ln>
            <a:effectLst/>
          </c:spPr>
          <c:invertIfNegative val="0"/>
          <c:cat>
            <c:strRef>
              <c:f>Sheet1!$A$2:$A$5</c:f>
              <c:strCache>
                <c:ptCount val="4"/>
                <c:pt idx="0">
                  <c:v>ONE</c:v>
                </c:pt>
                <c:pt idx="1">
                  <c:v>TWO</c:v>
                </c:pt>
                <c:pt idx="2">
                  <c:v>THREE</c:v>
                </c:pt>
                <c:pt idx="3">
                  <c:v>FOUR</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7A4-43C8-8A50-EA60850D5E52}"/>
            </c:ext>
          </c:extLst>
        </c:ser>
        <c:dLbls>
          <c:showLegendKey val="0"/>
          <c:showVal val="0"/>
          <c:showCatName val="0"/>
          <c:showSerName val="0"/>
          <c:showPercent val="0"/>
          <c:showBubbleSize val="0"/>
        </c:dLbls>
        <c:gapWidth val="219"/>
        <c:overlap val="-27"/>
        <c:axId val="1094613824"/>
        <c:axId val="1094619808"/>
      </c:barChart>
      <c:catAx>
        <c:axId val="1094613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CN ExtraLight" panose="020B0200000000000000" pitchFamily="34" charset="-122"/>
                <a:ea typeface="思源黑体 CN ExtraLight" panose="020B0200000000000000" pitchFamily="34" charset="-122"/>
                <a:cs typeface="+mn-cs"/>
              </a:defRPr>
            </a:pPr>
            <a:endParaRPr lang="zh-CN"/>
          </a:p>
        </c:txPr>
        <c:crossAx val="1094619808"/>
        <c:crosses val="autoZero"/>
        <c:auto val="1"/>
        <c:lblAlgn val="ctr"/>
        <c:lblOffset val="100"/>
        <c:noMultiLvlLbl val="0"/>
      </c:catAx>
      <c:valAx>
        <c:axId val="1094619808"/>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黑体 CN ExtraLight" panose="020B0200000000000000" pitchFamily="34" charset="-122"/>
                <a:ea typeface="思源黑体 CN ExtraLight" panose="020B0200000000000000" pitchFamily="34" charset="-122"/>
                <a:cs typeface="+mn-cs"/>
              </a:defRPr>
            </a:pPr>
            <a:endParaRPr lang="zh-CN"/>
          </a:p>
        </c:txPr>
        <c:crossAx val="1094613824"/>
        <c:crosses val="autoZero"/>
        <c:crossBetween val="between"/>
        <c:majorUnit val="0.5"/>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0030FB8-EE75-4FC5-957C-CA458F91F1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1" cy="6858000"/>
          </a:xfrm>
          <a:prstGeom prst="rect">
            <a:avLst/>
          </a:prstGeom>
        </p:spPr>
      </p:pic>
    </p:spTree>
    <p:extLst>
      <p:ext uri="{BB962C8B-B14F-4D97-AF65-F5344CB8AC3E}">
        <p14:creationId xmlns:p14="http://schemas.microsoft.com/office/powerpoint/2010/main" val="1491452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7833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41475"/>
            <a:ext cx="12192000" cy="3575050"/>
          </a:xfrm>
          <a:prstGeom prst="rect">
            <a:avLst/>
          </a:prstGeom>
        </p:spPr>
      </p:pic>
    </p:spTree>
    <p:extLst>
      <p:ext uri="{BB962C8B-B14F-4D97-AF65-F5344CB8AC3E}">
        <p14:creationId xmlns:p14="http://schemas.microsoft.com/office/powerpoint/2010/main" val="8153107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04707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417.html"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 Id="rId9" Type="http://schemas.microsoft.com/office/2007/relationships/hdphoto" Target="../media/hdphoto4.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10" name="组合 709">
            <a:extLst>
              <a:ext uri="{FF2B5EF4-FFF2-40B4-BE49-F238E27FC236}">
                <a16:creationId xmlns:a16="http://schemas.microsoft.com/office/drawing/2014/main" xmlns="" id="{B4FD39B0-8874-4571-B1F9-6C9DD0009C79}"/>
              </a:ext>
            </a:extLst>
          </p:cNvPr>
          <p:cNvGrpSpPr/>
          <p:nvPr/>
        </p:nvGrpSpPr>
        <p:grpSpPr>
          <a:xfrm>
            <a:off x="0" y="-4767"/>
            <a:ext cx="6096052" cy="6862767"/>
            <a:chOff x="-10758" y="0"/>
            <a:chExt cx="6096052" cy="6862767"/>
          </a:xfrm>
          <a:effectLst>
            <a:outerShdw blurRad="304800" dist="38100" sx="101000" sy="101000" algn="l" rotWithShape="0">
              <a:prstClr val="black">
                <a:alpha val="40000"/>
              </a:prstClr>
            </a:outerShdw>
          </a:effectLst>
        </p:grpSpPr>
        <p:pic>
          <p:nvPicPr>
            <p:cNvPr id="12" name="图片 11">
              <a:extLst>
                <a:ext uri="{FF2B5EF4-FFF2-40B4-BE49-F238E27FC236}">
                  <a16:creationId xmlns:a16="http://schemas.microsoft.com/office/drawing/2014/main" xmlns="" id="{EE18CA23-E04C-4475-BC60-252CC85A16AE}"/>
                </a:ext>
              </a:extLst>
            </p:cNvPr>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10758" y="0"/>
              <a:ext cx="6096000" cy="6858000"/>
            </a:xfrm>
            <a:prstGeom prst="rect">
              <a:avLst/>
            </a:prstGeom>
          </p:spPr>
        </p:pic>
        <p:sp>
          <p:nvSpPr>
            <p:cNvPr id="13" name="矩形 12">
              <a:extLst>
                <a:ext uri="{FF2B5EF4-FFF2-40B4-BE49-F238E27FC236}">
                  <a16:creationId xmlns:a16="http://schemas.microsoft.com/office/drawing/2014/main" xmlns="" id="{57404882-C6A7-43D4-9AED-69E720C4D967}"/>
                </a:ext>
              </a:extLst>
            </p:cNvPr>
            <p:cNvSpPr/>
            <p:nvPr/>
          </p:nvSpPr>
          <p:spPr>
            <a:xfrm>
              <a:off x="-10758" y="0"/>
              <a:ext cx="6096000"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9" name="Freeform 271">
              <a:extLst>
                <a:ext uri="{FF2B5EF4-FFF2-40B4-BE49-F238E27FC236}">
                  <a16:creationId xmlns:a16="http://schemas.microsoft.com/office/drawing/2014/main" xmlns="" id="{16A91421-7DBB-4E32-8992-7B14E1838515}"/>
                </a:ext>
              </a:extLst>
            </p:cNvPr>
            <p:cNvSpPr>
              <a:spLocks noEditPoints="1"/>
            </p:cNvSpPr>
            <p:nvPr/>
          </p:nvSpPr>
          <p:spPr bwMode="auto">
            <a:xfrm>
              <a:off x="-10758" y="0"/>
              <a:ext cx="6096052" cy="6862767"/>
            </a:xfrm>
            <a:custGeom>
              <a:avLst/>
              <a:gdLst>
                <a:gd name="T0" fmla="*/ 3379 w 3840"/>
                <a:gd name="T1" fmla="*/ 2999 h 4320"/>
                <a:gd name="T2" fmla="*/ 3040 w 3840"/>
                <a:gd name="T3" fmla="*/ 2876 h 4320"/>
                <a:gd name="T4" fmla="*/ 2985 w 3840"/>
                <a:gd name="T5" fmla="*/ 3055 h 4320"/>
                <a:gd name="T6" fmla="*/ 3268 w 3840"/>
                <a:gd name="T7" fmla="*/ 3539 h 4320"/>
                <a:gd name="T8" fmla="*/ 2937 w 3840"/>
                <a:gd name="T9" fmla="*/ 3851 h 4320"/>
                <a:gd name="T10" fmla="*/ 2443 w 3840"/>
                <a:gd name="T11" fmla="*/ 3871 h 4320"/>
                <a:gd name="T12" fmla="*/ 2143 w 3840"/>
                <a:gd name="T13" fmla="*/ 4092 h 4320"/>
                <a:gd name="T14" fmla="*/ 2569 w 3840"/>
                <a:gd name="T15" fmla="*/ 4088 h 4320"/>
                <a:gd name="T16" fmla="*/ 101 w 3840"/>
                <a:gd name="T17" fmla="*/ 3629 h 4320"/>
                <a:gd name="T18" fmla="*/ 596 w 3840"/>
                <a:gd name="T19" fmla="*/ 3629 h 4320"/>
                <a:gd name="T20" fmla="*/ 1254 w 3840"/>
                <a:gd name="T21" fmla="*/ 3521 h 4320"/>
                <a:gd name="T22" fmla="*/ 1801 w 3840"/>
                <a:gd name="T23" fmla="*/ 3447 h 4320"/>
                <a:gd name="T24" fmla="*/ 1938 w 3840"/>
                <a:gd name="T25" fmla="*/ 3208 h 4320"/>
                <a:gd name="T26" fmla="*/ 1328 w 3840"/>
                <a:gd name="T27" fmla="*/ 2990 h 4320"/>
                <a:gd name="T28" fmla="*/ 1054 w 3840"/>
                <a:gd name="T29" fmla="*/ 2845 h 4320"/>
                <a:gd name="T30" fmla="*/ 726 w 3840"/>
                <a:gd name="T31" fmla="*/ 2605 h 4320"/>
                <a:gd name="T32" fmla="*/ 710 w 3840"/>
                <a:gd name="T33" fmla="*/ 2155 h 4320"/>
                <a:gd name="T34" fmla="*/ 1260 w 3840"/>
                <a:gd name="T35" fmla="*/ 2120 h 4320"/>
                <a:gd name="T36" fmla="*/ 1682 w 3840"/>
                <a:gd name="T37" fmla="*/ 2236 h 4320"/>
                <a:gd name="T38" fmla="*/ 1432 w 3840"/>
                <a:gd name="T39" fmla="*/ 1917 h 4320"/>
                <a:gd name="T40" fmla="*/ 849 w 3840"/>
                <a:gd name="T41" fmla="*/ 1732 h 4320"/>
                <a:gd name="T42" fmla="*/ 302 w 3840"/>
                <a:gd name="T43" fmla="*/ 1371 h 4320"/>
                <a:gd name="T44" fmla="*/ 152 w 3840"/>
                <a:gd name="T45" fmla="*/ 965 h 4320"/>
                <a:gd name="T46" fmla="*/ 521 w 3840"/>
                <a:gd name="T47" fmla="*/ 607 h 4320"/>
                <a:gd name="T48" fmla="*/ 64 w 3840"/>
                <a:gd name="T49" fmla="*/ 40 h 4320"/>
                <a:gd name="T50" fmla="*/ 523 w 3840"/>
                <a:gd name="T51" fmla="*/ 67 h 4320"/>
                <a:gd name="T52" fmla="*/ 943 w 3840"/>
                <a:gd name="T53" fmla="*/ 246 h 4320"/>
                <a:gd name="T54" fmla="*/ 1241 w 3840"/>
                <a:gd name="T55" fmla="*/ 490 h 4320"/>
                <a:gd name="T56" fmla="*/ 1722 w 3840"/>
                <a:gd name="T57" fmla="*/ 556 h 4320"/>
                <a:gd name="T58" fmla="*/ 2077 w 3840"/>
                <a:gd name="T59" fmla="*/ 610 h 4320"/>
                <a:gd name="T60" fmla="*/ 2636 w 3840"/>
                <a:gd name="T61" fmla="*/ 862 h 4320"/>
                <a:gd name="T62" fmla="*/ 3079 w 3840"/>
                <a:gd name="T63" fmla="*/ 1025 h 4320"/>
                <a:gd name="T64" fmla="*/ 3638 w 3840"/>
                <a:gd name="T65" fmla="*/ 1235 h 4320"/>
                <a:gd name="T66" fmla="*/ 3206 w 3840"/>
                <a:gd name="T67" fmla="*/ 1884 h 4320"/>
                <a:gd name="T68" fmla="*/ 2776 w 3840"/>
                <a:gd name="T69" fmla="*/ 1826 h 4320"/>
                <a:gd name="T70" fmla="*/ 2538 w 3840"/>
                <a:gd name="T71" fmla="*/ 1893 h 4320"/>
                <a:gd name="T72" fmla="*/ 3057 w 3840"/>
                <a:gd name="T73" fmla="*/ 2148 h 4320"/>
                <a:gd name="T74" fmla="*/ 3542 w 3840"/>
                <a:gd name="T75" fmla="*/ 2358 h 4320"/>
                <a:gd name="T76" fmla="*/ 1612 w 3840"/>
                <a:gd name="T77" fmla="*/ 4010 h 4320"/>
                <a:gd name="T78" fmla="*/ 2282 w 3840"/>
                <a:gd name="T79" fmla="*/ 1716 h 4320"/>
                <a:gd name="T80" fmla="*/ 808 w 3840"/>
                <a:gd name="T81" fmla="*/ 224 h 4320"/>
                <a:gd name="T82" fmla="*/ 1783 w 3840"/>
                <a:gd name="T83" fmla="*/ 4096 h 4320"/>
                <a:gd name="T84" fmla="*/ 2019 w 3840"/>
                <a:gd name="T85" fmla="*/ 3871 h 4320"/>
                <a:gd name="T86" fmla="*/ 337 w 3840"/>
                <a:gd name="T87" fmla="*/ 598 h 4320"/>
                <a:gd name="T88" fmla="*/ 1910 w 3840"/>
                <a:gd name="T89" fmla="*/ 2141 h 4320"/>
                <a:gd name="T90" fmla="*/ 1727 w 3840"/>
                <a:gd name="T91" fmla="*/ 680 h 4320"/>
                <a:gd name="T92" fmla="*/ 2082 w 3840"/>
                <a:gd name="T93" fmla="*/ 1683 h 4320"/>
                <a:gd name="T94" fmla="*/ 3195 w 3840"/>
                <a:gd name="T95" fmla="*/ 1864 h 4320"/>
                <a:gd name="T96" fmla="*/ 1576 w 3840"/>
                <a:gd name="T97" fmla="*/ 4119 h 4320"/>
                <a:gd name="T98" fmla="*/ 3134 w 3840"/>
                <a:gd name="T99" fmla="*/ 3252 h 4320"/>
                <a:gd name="T100" fmla="*/ 1756 w 3840"/>
                <a:gd name="T101" fmla="*/ 2270 h 4320"/>
                <a:gd name="T102" fmla="*/ 1344 w 3840"/>
                <a:gd name="T103" fmla="*/ 533 h 4320"/>
                <a:gd name="T104" fmla="*/ 2103 w 3840"/>
                <a:gd name="T105" fmla="*/ 3399 h 4320"/>
                <a:gd name="T106" fmla="*/ 532 w 3840"/>
                <a:gd name="T107" fmla="*/ 181 h 4320"/>
                <a:gd name="T108" fmla="*/ 300 w 3840"/>
                <a:gd name="T109" fmla="*/ 1296 h 4320"/>
                <a:gd name="T110" fmla="*/ 1454 w 3840"/>
                <a:gd name="T111" fmla="*/ 3583 h 4320"/>
                <a:gd name="T112" fmla="*/ 2879 w 3840"/>
                <a:gd name="T113" fmla="*/ 2811 h 4320"/>
                <a:gd name="T114" fmla="*/ 1545 w 3840"/>
                <a:gd name="T115" fmla="*/ 4066 h 4320"/>
                <a:gd name="T116" fmla="*/ 2029 w 3840"/>
                <a:gd name="T117" fmla="*/ 1732 h 4320"/>
                <a:gd name="T118" fmla="*/ 3812 w 3840"/>
                <a:gd name="T119" fmla="*/ 1381 h 4320"/>
                <a:gd name="T120" fmla="*/ 507 w 3840"/>
                <a:gd name="T121" fmla="*/ 516 h 4320"/>
                <a:gd name="T122" fmla="*/ 786 w 3840"/>
                <a:gd name="T123" fmla="*/ 902 h 4320"/>
                <a:gd name="T124" fmla="*/ 49 w 3840"/>
                <a:gd name="T125" fmla="*/ 151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0" h="4320">
                  <a:moveTo>
                    <a:pt x="3840" y="2496"/>
                  </a:moveTo>
                  <a:cubicBezTo>
                    <a:pt x="3840" y="2601"/>
                    <a:pt x="3840" y="2707"/>
                    <a:pt x="3840" y="2812"/>
                  </a:cubicBezTo>
                  <a:cubicBezTo>
                    <a:pt x="3829" y="2820"/>
                    <a:pt x="3818" y="2829"/>
                    <a:pt x="3811" y="2835"/>
                  </a:cubicBezTo>
                  <a:cubicBezTo>
                    <a:pt x="3822" y="2850"/>
                    <a:pt x="3831" y="2863"/>
                    <a:pt x="3840" y="2876"/>
                  </a:cubicBezTo>
                  <a:cubicBezTo>
                    <a:pt x="3840" y="2883"/>
                    <a:pt x="3840" y="2889"/>
                    <a:pt x="3840" y="2896"/>
                  </a:cubicBezTo>
                  <a:cubicBezTo>
                    <a:pt x="3827" y="2895"/>
                    <a:pt x="3814" y="2894"/>
                    <a:pt x="3796" y="2893"/>
                  </a:cubicBezTo>
                  <a:cubicBezTo>
                    <a:pt x="3803" y="2898"/>
                    <a:pt x="3806" y="2901"/>
                    <a:pt x="3812" y="2905"/>
                  </a:cubicBezTo>
                  <a:cubicBezTo>
                    <a:pt x="3799" y="2912"/>
                    <a:pt x="3787" y="2918"/>
                    <a:pt x="3774" y="2924"/>
                  </a:cubicBezTo>
                  <a:cubicBezTo>
                    <a:pt x="3779" y="2927"/>
                    <a:pt x="3782" y="2929"/>
                    <a:pt x="3784" y="2931"/>
                  </a:cubicBezTo>
                  <a:cubicBezTo>
                    <a:pt x="3768" y="2943"/>
                    <a:pt x="3752" y="2955"/>
                    <a:pt x="3739" y="2965"/>
                  </a:cubicBezTo>
                  <a:cubicBezTo>
                    <a:pt x="3739" y="2956"/>
                    <a:pt x="3738" y="2947"/>
                    <a:pt x="3737" y="2933"/>
                  </a:cubicBezTo>
                  <a:cubicBezTo>
                    <a:pt x="3729" y="2945"/>
                    <a:pt x="3724" y="2952"/>
                    <a:pt x="3719" y="2960"/>
                  </a:cubicBezTo>
                  <a:cubicBezTo>
                    <a:pt x="3723" y="2962"/>
                    <a:pt x="3726" y="2964"/>
                    <a:pt x="3729" y="2966"/>
                  </a:cubicBezTo>
                  <a:cubicBezTo>
                    <a:pt x="3728" y="2967"/>
                    <a:pt x="3728" y="2968"/>
                    <a:pt x="3727" y="2969"/>
                  </a:cubicBezTo>
                  <a:cubicBezTo>
                    <a:pt x="3722" y="2968"/>
                    <a:pt x="3718" y="2967"/>
                    <a:pt x="3713" y="2966"/>
                  </a:cubicBezTo>
                  <a:cubicBezTo>
                    <a:pt x="3726" y="2977"/>
                    <a:pt x="3738" y="2987"/>
                    <a:pt x="3727" y="3007"/>
                  </a:cubicBezTo>
                  <a:cubicBezTo>
                    <a:pt x="3716" y="2997"/>
                    <a:pt x="3715" y="2997"/>
                    <a:pt x="3712" y="3009"/>
                  </a:cubicBezTo>
                  <a:cubicBezTo>
                    <a:pt x="3711" y="3015"/>
                    <a:pt x="3710" y="3022"/>
                    <a:pt x="3708" y="3028"/>
                  </a:cubicBezTo>
                  <a:cubicBezTo>
                    <a:pt x="3703" y="3045"/>
                    <a:pt x="3696" y="3047"/>
                    <a:pt x="3681" y="3035"/>
                  </a:cubicBezTo>
                  <a:cubicBezTo>
                    <a:pt x="3686" y="3026"/>
                    <a:pt x="3690" y="3016"/>
                    <a:pt x="3693" y="3010"/>
                  </a:cubicBezTo>
                  <a:cubicBezTo>
                    <a:pt x="3678" y="2993"/>
                    <a:pt x="3696" y="2982"/>
                    <a:pt x="3698" y="2972"/>
                  </a:cubicBezTo>
                  <a:cubicBezTo>
                    <a:pt x="3687" y="2965"/>
                    <a:pt x="3677" y="2959"/>
                    <a:pt x="3667" y="2954"/>
                  </a:cubicBezTo>
                  <a:cubicBezTo>
                    <a:pt x="3665" y="2952"/>
                    <a:pt x="3660" y="2954"/>
                    <a:pt x="3658" y="2956"/>
                  </a:cubicBezTo>
                  <a:cubicBezTo>
                    <a:pt x="3657" y="2957"/>
                    <a:pt x="3657" y="2963"/>
                    <a:pt x="3658" y="2964"/>
                  </a:cubicBezTo>
                  <a:cubicBezTo>
                    <a:pt x="3664" y="2967"/>
                    <a:pt x="3670" y="2969"/>
                    <a:pt x="3677" y="2972"/>
                  </a:cubicBezTo>
                  <a:cubicBezTo>
                    <a:pt x="3675" y="2977"/>
                    <a:pt x="3673" y="2981"/>
                    <a:pt x="3672" y="2982"/>
                  </a:cubicBezTo>
                  <a:cubicBezTo>
                    <a:pt x="3663" y="2977"/>
                    <a:pt x="3655" y="2973"/>
                    <a:pt x="3646" y="2968"/>
                  </a:cubicBezTo>
                  <a:cubicBezTo>
                    <a:pt x="3646" y="2974"/>
                    <a:pt x="3647" y="2979"/>
                    <a:pt x="3647" y="2984"/>
                  </a:cubicBezTo>
                  <a:cubicBezTo>
                    <a:pt x="3633" y="2981"/>
                    <a:pt x="3622" y="3000"/>
                    <a:pt x="3605" y="2991"/>
                  </a:cubicBezTo>
                  <a:cubicBezTo>
                    <a:pt x="3602" y="2989"/>
                    <a:pt x="3594" y="2993"/>
                    <a:pt x="3590" y="2996"/>
                  </a:cubicBezTo>
                  <a:cubicBezTo>
                    <a:pt x="3577" y="3008"/>
                    <a:pt x="3588" y="3018"/>
                    <a:pt x="3594" y="3028"/>
                  </a:cubicBezTo>
                  <a:cubicBezTo>
                    <a:pt x="3599" y="3026"/>
                    <a:pt x="3603" y="3024"/>
                    <a:pt x="3608" y="3022"/>
                  </a:cubicBezTo>
                  <a:cubicBezTo>
                    <a:pt x="3606" y="3015"/>
                    <a:pt x="3604" y="3009"/>
                    <a:pt x="3601" y="3002"/>
                  </a:cubicBezTo>
                  <a:cubicBezTo>
                    <a:pt x="3611" y="3005"/>
                    <a:pt x="3620" y="3008"/>
                    <a:pt x="3629" y="3010"/>
                  </a:cubicBezTo>
                  <a:cubicBezTo>
                    <a:pt x="3624" y="3027"/>
                    <a:pt x="3619" y="3047"/>
                    <a:pt x="3599" y="3053"/>
                  </a:cubicBezTo>
                  <a:cubicBezTo>
                    <a:pt x="3593" y="3054"/>
                    <a:pt x="3583" y="3044"/>
                    <a:pt x="3572" y="3037"/>
                  </a:cubicBezTo>
                  <a:cubicBezTo>
                    <a:pt x="3581" y="3033"/>
                    <a:pt x="3585" y="3032"/>
                    <a:pt x="3593" y="3028"/>
                  </a:cubicBezTo>
                  <a:cubicBezTo>
                    <a:pt x="3577" y="3016"/>
                    <a:pt x="3565" y="3006"/>
                    <a:pt x="3549" y="2994"/>
                  </a:cubicBezTo>
                  <a:cubicBezTo>
                    <a:pt x="3549" y="2993"/>
                    <a:pt x="3551" y="2987"/>
                    <a:pt x="3552" y="2979"/>
                  </a:cubicBezTo>
                  <a:cubicBezTo>
                    <a:pt x="3543" y="2980"/>
                    <a:pt x="3535" y="2982"/>
                    <a:pt x="3523" y="2985"/>
                  </a:cubicBezTo>
                  <a:cubicBezTo>
                    <a:pt x="3522" y="2984"/>
                    <a:pt x="3518" y="2980"/>
                    <a:pt x="3513" y="2977"/>
                  </a:cubicBezTo>
                  <a:cubicBezTo>
                    <a:pt x="3511" y="2982"/>
                    <a:pt x="3508" y="2987"/>
                    <a:pt x="3504" y="2996"/>
                  </a:cubicBezTo>
                  <a:cubicBezTo>
                    <a:pt x="3499" y="2987"/>
                    <a:pt x="3496" y="2981"/>
                    <a:pt x="3492" y="2974"/>
                  </a:cubicBezTo>
                  <a:cubicBezTo>
                    <a:pt x="3456" y="2978"/>
                    <a:pt x="3455" y="2978"/>
                    <a:pt x="3459" y="2995"/>
                  </a:cubicBezTo>
                  <a:cubicBezTo>
                    <a:pt x="3466" y="2993"/>
                    <a:pt x="3471" y="2989"/>
                    <a:pt x="3478" y="2988"/>
                  </a:cubicBezTo>
                  <a:cubicBezTo>
                    <a:pt x="3482" y="2988"/>
                    <a:pt x="3491" y="2992"/>
                    <a:pt x="3491" y="2994"/>
                  </a:cubicBezTo>
                  <a:cubicBezTo>
                    <a:pt x="3492" y="3008"/>
                    <a:pt x="3491" y="3023"/>
                    <a:pt x="3491" y="3037"/>
                  </a:cubicBezTo>
                  <a:cubicBezTo>
                    <a:pt x="3472" y="3041"/>
                    <a:pt x="3465" y="3028"/>
                    <a:pt x="3461" y="3019"/>
                  </a:cubicBezTo>
                  <a:cubicBezTo>
                    <a:pt x="3451" y="3017"/>
                    <a:pt x="3445" y="3016"/>
                    <a:pt x="3436" y="3014"/>
                  </a:cubicBezTo>
                  <a:cubicBezTo>
                    <a:pt x="3427" y="3029"/>
                    <a:pt x="3413" y="3036"/>
                    <a:pt x="3394" y="3027"/>
                  </a:cubicBezTo>
                  <a:cubicBezTo>
                    <a:pt x="3395" y="3014"/>
                    <a:pt x="3401" y="3000"/>
                    <a:pt x="3379" y="2999"/>
                  </a:cubicBezTo>
                  <a:cubicBezTo>
                    <a:pt x="3381" y="2989"/>
                    <a:pt x="3382" y="2979"/>
                    <a:pt x="3384" y="2969"/>
                  </a:cubicBezTo>
                  <a:cubicBezTo>
                    <a:pt x="3376" y="2971"/>
                    <a:pt x="3370" y="2972"/>
                    <a:pt x="3362" y="2974"/>
                  </a:cubicBezTo>
                  <a:cubicBezTo>
                    <a:pt x="3386" y="2994"/>
                    <a:pt x="3363" y="3000"/>
                    <a:pt x="3354" y="3010"/>
                  </a:cubicBezTo>
                  <a:cubicBezTo>
                    <a:pt x="3329" y="2988"/>
                    <a:pt x="3329" y="2988"/>
                    <a:pt x="3351" y="2976"/>
                  </a:cubicBezTo>
                  <a:cubicBezTo>
                    <a:pt x="3347" y="2971"/>
                    <a:pt x="3343" y="2966"/>
                    <a:pt x="3339" y="2960"/>
                  </a:cubicBezTo>
                  <a:cubicBezTo>
                    <a:pt x="3338" y="2965"/>
                    <a:pt x="3337" y="2971"/>
                    <a:pt x="3336" y="2977"/>
                  </a:cubicBezTo>
                  <a:cubicBezTo>
                    <a:pt x="3314" y="2965"/>
                    <a:pt x="3314" y="2948"/>
                    <a:pt x="3318" y="2926"/>
                  </a:cubicBezTo>
                  <a:cubicBezTo>
                    <a:pt x="3296" y="2935"/>
                    <a:pt x="3272" y="2929"/>
                    <a:pt x="3257" y="2951"/>
                  </a:cubicBezTo>
                  <a:cubicBezTo>
                    <a:pt x="3259" y="2948"/>
                    <a:pt x="3260" y="2945"/>
                    <a:pt x="3261" y="2941"/>
                  </a:cubicBezTo>
                  <a:cubicBezTo>
                    <a:pt x="3259" y="2943"/>
                    <a:pt x="3258" y="2944"/>
                    <a:pt x="3256" y="2945"/>
                  </a:cubicBezTo>
                  <a:cubicBezTo>
                    <a:pt x="3250" y="2940"/>
                    <a:pt x="3244" y="2935"/>
                    <a:pt x="3238" y="2930"/>
                  </a:cubicBezTo>
                  <a:cubicBezTo>
                    <a:pt x="3240" y="2928"/>
                    <a:pt x="3242" y="2927"/>
                    <a:pt x="3244" y="2925"/>
                  </a:cubicBezTo>
                  <a:cubicBezTo>
                    <a:pt x="3250" y="2922"/>
                    <a:pt x="3260" y="2920"/>
                    <a:pt x="3262" y="2915"/>
                  </a:cubicBezTo>
                  <a:cubicBezTo>
                    <a:pt x="3264" y="2910"/>
                    <a:pt x="3260" y="2899"/>
                    <a:pt x="3255" y="2896"/>
                  </a:cubicBezTo>
                  <a:cubicBezTo>
                    <a:pt x="3251" y="2894"/>
                    <a:pt x="3242" y="2898"/>
                    <a:pt x="3236" y="2900"/>
                  </a:cubicBezTo>
                  <a:cubicBezTo>
                    <a:pt x="3228" y="2901"/>
                    <a:pt x="3221" y="2903"/>
                    <a:pt x="3214" y="2904"/>
                  </a:cubicBezTo>
                  <a:cubicBezTo>
                    <a:pt x="3214" y="2911"/>
                    <a:pt x="3213" y="2919"/>
                    <a:pt x="3213" y="2928"/>
                  </a:cubicBezTo>
                  <a:cubicBezTo>
                    <a:pt x="3220" y="2924"/>
                    <a:pt x="3227" y="2920"/>
                    <a:pt x="3233" y="2917"/>
                  </a:cubicBezTo>
                  <a:cubicBezTo>
                    <a:pt x="3235" y="2922"/>
                    <a:pt x="3237" y="2926"/>
                    <a:pt x="3238" y="2930"/>
                  </a:cubicBezTo>
                  <a:cubicBezTo>
                    <a:pt x="3227" y="2932"/>
                    <a:pt x="3216" y="2934"/>
                    <a:pt x="3202" y="2936"/>
                  </a:cubicBezTo>
                  <a:cubicBezTo>
                    <a:pt x="3205" y="2925"/>
                    <a:pt x="3207" y="2920"/>
                    <a:pt x="3208" y="2915"/>
                  </a:cubicBezTo>
                  <a:cubicBezTo>
                    <a:pt x="3201" y="2918"/>
                    <a:pt x="3195" y="2920"/>
                    <a:pt x="3190" y="2922"/>
                  </a:cubicBezTo>
                  <a:cubicBezTo>
                    <a:pt x="3188" y="2919"/>
                    <a:pt x="3186" y="2916"/>
                    <a:pt x="3184" y="2913"/>
                  </a:cubicBezTo>
                  <a:cubicBezTo>
                    <a:pt x="3181" y="2910"/>
                    <a:pt x="3178" y="2905"/>
                    <a:pt x="3175" y="2904"/>
                  </a:cubicBezTo>
                  <a:cubicBezTo>
                    <a:pt x="3172" y="2904"/>
                    <a:pt x="3167" y="2909"/>
                    <a:pt x="3166" y="2912"/>
                  </a:cubicBezTo>
                  <a:cubicBezTo>
                    <a:pt x="3165" y="2917"/>
                    <a:pt x="3167" y="2922"/>
                    <a:pt x="3168" y="2926"/>
                  </a:cubicBezTo>
                  <a:cubicBezTo>
                    <a:pt x="3175" y="2925"/>
                    <a:pt x="3183" y="2923"/>
                    <a:pt x="3190" y="2921"/>
                  </a:cubicBezTo>
                  <a:cubicBezTo>
                    <a:pt x="3186" y="2926"/>
                    <a:pt x="3181" y="2930"/>
                    <a:pt x="3181" y="2931"/>
                  </a:cubicBezTo>
                  <a:cubicBezTo>
                    <a:pt x="3182" y="2941"/>
                    <a:pt x="3185" y="2948"/>
                    <a:pt x="3183" y="2952"/>
                  </a:cubicBezTo>
                  <a:cubicBezTo>
                    <a:pt x="3170" y="2973"/>
                    <a:pt x="3158" y="2995"/>
                    <a:pt x="3142" y="3013"/>
                  </a:cubicBezTo>
                  <a:cubicBezTo>
                    <a:pt x="3137" y="3019"/>
                    <a:pt x="3120" y="3018"/>
                    <a:pt x="3111" y="3015"/>
                  </a:cubicBezTo>
                  <a:cubicBezTo>
                    <a:pt x="3100" y="3011"/>
                    <a:pt x="3091" y="3002"/>
                    <a:pt x="3079" y="2993"/>
                  </a:cubicBezTo>
                  <a:cubicBezTo>
                    <a:pt x="3083" y="2989"/>
                    <a:pt x="3088" y="2983"/>
                    <a:pt x="3095" y="2974"/>
                  </a:cubicBezTo>
                  <a:cubicBezTo>
                    <a:pt x="3097" y="2985"/>
                    <a:pt x="3098" y="2992"/>
                    <a:pt x="3098" y="2998"/>
                  </a:cubicBezTo>
                  <a:cubicBezTo>
                    <a:pt x="3108" y="3000"/>
                    <a:pt x="3117" y="3003"/>
                    <a:pt x="3127" y="3006"/>
                  </a:cubicBezTo>
                  <a:cubicBezTo>
                    <a:pt x="3130" y="3002"/>
                    <a:pt x="3135" y="2996"/>
                    <a:pt x="3140" y="2990"/>
                  </a:cubicBezTo>
                  <a:cubicBezTo>
                    <a:pt x="3125" y="2978"/>
                    <a:pt x="3112" y="2967"/>
                    <a:pt x="3098" y="2954"/>
                  </a:cubicBezTo>
                  <a:cubicBezTo>
                    <a:pt x="3123" y="2940"/>
                    <a:pt x="3097" y="2936"/>
                    <a:pt x="3091" y="2927"/>
                  </a:cubicBezTo>
                  <a:cubicBezTo>
                    <a:pt x="3097" y="2924"/>
                    <a:pt x="3102" y="2923"/>
                    <a:pt x="3106" y="2921"/>
                  </a:cubicBezTo>
                  <a:cubicBezTo>
                    <a:pt x="3119" y="2923"/>
                    <a:pt x="3131" y="2925"/>
                    <a:pt x="3121" y="2943"/>
                  </a:cubicBezTo>
                  <a:cubicBezTo>
                    <a:pt x="3121" y="2943"/>
                    <a:pt x="3131" y="2951"/>
                    <a:pt x="3136" y="2951"/>
                  </a:cubicBezTo>
                  <a:cubicBezTo>
                    <a:pt x="3141" y="2952"/>
                    <a:pt x="3146" y="2947"/>
                    <a:pt x="3152" y="2944"/>
                  </a:cubicBezTo>
                  <a:cubicBezTo>
                    <a:pt x="3149" y="2940"/>
                    <a:pt x="3144" y="2936"/>
                    <a:pt x="3144" y="2932"/>
                  </a:cubicBezTo>
                  <a:cubicBezTo>
                    <a:pt x="3143" y="2909"/>
                    <a:pt x="3129" y="2909"/>
                    <a:pt x="3112" y="2913"/>
                  </a:cubicBezTo>
                  <a:cubicBezTo>
                    <a:pt x="3099" y="2914"/>
                    <a:pt x="3087" y="2915"/>
                    <a:pt x="3074" y="2916"/>
                  </a:cubicBezTo>
                  <a:cubicBezTo>
                    <a:pt x="3064" y="2915"/>
                    <a:pt x="3053" y="2908"/>
                    <a:pt x="3042" y="2902"/>
                  </a:cubicBezTo>
                  <a:cubicBezTo>
                    <a:pt x="3037" y="2900"/>
                    <a:pt x="3030" y="2900"/>
                    <a:pt x="3024" y="2899"/>
                  </a:cubicBezTo>
                  <a:cubicBezTo>
                    <a:pt x="3027" y="2896"/>
                    <a:pt x="3030" y="2892"/>
                    <a:pt x="3033" y="2889"/>
                  </a:cubicBezTo>
                  <a:cubicBezTo>
                    <a:pt x="3035" y="2886"/>
                    <a:pt x="3038" y="2883"/>
                    <a:pt x="3040" y="2881"/>
                  </a:cubicBezTo>
                  <a:cubicBezTo>
                    <a:pt x="3051" y="2887"/>
                    <a:pt x="3062" y="2893"/>
                    <a:pt x="3074" y="2899"/>
                  </a:cubicBezTo>
                  <a:cubicBezTo>
                    <a:pt x="3067" y="2878"/>
                    <a:pt x="3061" y="2875"/>
                    <a:pt x="3040" y="2876"/>
                  </a:cubicBezTo>
                  <a:cubicBezTo>
                    <a:pt x="3035" y="2875"/>
                    <a:pt x="3030" y="2873"/>
                    <a:pt x="3026" y="2874"/>
                  </a:cubicBezTo>
                  <a:cubicBezTo>
                    <a:pt x="3021" y="2875"/>
                    <a:pt x="3017" y="2878"/>
                    <a:pt x="3012" y="2881"/>
                  </a:cubicBezTo>
                  <a:cubicBezTo>
                    <a:pt x="3017" y="2886"/>
                    <a:pt x="3006" y="2903"/>
                    <a:pt x="3025" y="2899"/>
                  </a:cubicBezTo>
                  <a:cubicBezTo>
                    <a:pt x="3035" y="2916"/>
                    <a:pt x="3031" y="2928"/>
                    <a:pt x="3009" y="2936"/>
                  </a:cubicBezTo>
                  <a:cubicBezTo>
                    <a:pt x="3018" y="2938"/>
                    <a:pt x="3023" y="2939"/>
                    <a:pt x="3028" y="2940"/>
                  </a:cubicBezTo>
                  <a:cubicBezTo>
                    <a:pt x="3029" y="2942"/>
                    <a:pt x="3030" y="2944"/>
                    <a:pt x="3031" y="2946"/>
                  </a:cubicBezTo>
                  <a:cubicBezTo>
                    <a:pt x="3020" y="2953"/>
                    <a:pt x="3010" y="2960"/>
                    <a:pt x="3001" y="2966"/>
                  </a:cubicBezTo>
                  <a:cubicBezTo>
                    <a:pt x="2979" y="2953"/>
                    <a:pt x="2996" y="2943"/>
                    <a:pt x="2999" y="2938"/>
                  </a:cubicBezTo>
                  <a:cubicBezTo>
                    <a:pt x="2990" y="2934"/>
                    <a:pt x="2981" y="2931"/>
                    <a:pt x="2973" y="2926"/>
                  </a:cubicBezTo>
                  <a:cubicBezTo>
                    <a:pt x="2966" y="2922"/>
                    <a:pt x="2967" y="2921"/>
                    <a:pt x="2963" y="2930"/>
                  </a:cubicBezTo>
                  <a:cubicBezTo>
                    <a:pt x="2962" y="2934"/>
                    <a:pt x="2957" y="2936"/>
                    <a:pt x="2954" y="2939"/>
                  </a:cubicBezTo>
                  <a:cubicBezTo>
                    <a:pt x="2953" y="2938"/>
                    <a:pt x="2952" y="2937"/>
                    <a:pt x="2951" y="2936"/>
                  </a:cubicBezTo>
                  <a:cubicBezTo>
                    <a:pt x="2952" y="2933"/>
                    <a:pt x="2954" y="2929"/>
                    <a:pt x="2956" y="2924"/>
                  </a:cubicBezTo>
                  <a:cubicBezTo>
                    <a:pt x="2947" y="2924"/>
                    <a:pt x="2938" y="2921"/>
                    <a:pt x="2932" y="2924"/>
                  </a:cubicBezTo>
                  <a:cubicBezTo>
                    <a:pt x="2913" y="2935"/>
                    <a:pt x="2912" y="2919"/>
                    <a:pt x="2907" y="2909"/>
                  </a:cubicBezTo>
                  <a:cubicBezTo>
                    <a:pt x="2905" y="2906"/>
                    <a:pt x="2907" y="2901"/>
                    <a:pt x="2907" y="2896"/>
                  </a:cubicBezTo>
                  <a:cubicBezTo>
                    <a:pt x="2898" y="2901"/>
                    <a:pt x="2890" y="2905"/>
                    <a:pt x="2884" y="2909"/>
                  </a:cubicBezTo>
                  <a:cubicBezTo>
                    <a:pt x="2887" y="2916"/>
                    <a:pt x="2889" y="2923"/>
                    <a:pt x="2893" y="2928"/>
                  </a:cubicBezTo>
                  <a:cubicBezTo>
                    <a:pt x="2898" y="2934"/>
                    <a:pt x="2905" y="2938"/>
                    <a:pt x="2910" y="2943"/>
                  </a:cubicBezTo>
                  <a:cubicBezTo>
                    <a:pt x="2906" y="2952"/>
                    <a:pt x="2902" y="2960"/>
                    <a:pt x="2898" y="2969"/>
                  </a:cubicBezTo>
                  <a:cubicBezTo>
                    <a:pt x="2891" y="2943"/>
                    <a:pt x="2877" y="2917"/>
                    <a:pt x="2865" y="2920"/>
                  </a:cubicBezTo>
                  <a:cubicBezTo>
                    <a:pt x="2867" y="2900"/>
                    <a:pt x="2869" y="2880"/>
                    <a:pt x="2871" y="2864"/>
                  </a:cubicBezTo>
                  <a:cubicBezTo>
                    <a:pt x="2864" y="2862"/>
                    <a:pt x="2858" y="2860"/>
                    <a:pt x="2851" y="2858"/>
                  </a:cubicBezTo>
                  <a:cubicBezTo>
                    <a:pt x="2846" y="2855"/>
                    <a:pt x="2838" y="2848"/>
                    <a:pt x="2835" y="2850"/>
                  </a:cubicBezTo>
                  <a:cubicBezTo>
                    <a:pt x="2827" y="2856"/>
                    <a:pt x="2823" y="2854"/>
                    <a:pt x="2819" y="2846"/>
                  </a:cubicBezTo>
                  <a:cubicBezTo>
                    <a:pt x="2818" y="2845"/>
                    <a:pt x="2811" y="2847"/>
                    <a:pt x="2809" y="2849"/>
                  </a:cubicBezTo>
                  <a:cubicBezTo>
                    <a:pt x="2802" y="2854"/>
                    <a:pt x="2796" y="2860"/>
                    <a:pt x="2787" y="2867"/>
                  </a:cubicBezTo>
                  <a:cubicBezTo>
                    <a:pt x="2794" y="2870"/>
                    <a:pt x="2799" y="2871"/>
                    <a:pt x="2804" y="2873"/>
                  </a:cubicBezTo>
                  <a:cubicBezTo>
                    <a:pt x="2782" y="2895"/>
                    <a:pt x="2797" y="2921"/>
                    <a:pt x="2789" y="2944"/>
                  </a:cubicBezTo>
                  <a:cubicBezTo>
                    <a:pt x="2785" y="2950"/>
                    <a:pt x="2780" y="2956"/>
                    <a:pt x="2773" y="2965"/>
                  </a:cubicBezTo>
                  <a:cubicBezTo>
                    <a:pt x="2788" y="2965"/>
                    <a:pt x="2800" y="2965"/>
                    <a:pt x="2814" y="2965"/>
                  </a:cubicBezTo>
                  <a:cubicBezTo>
                    <a:pt x="2808" y="2955"/>
                    <a:pt x="2804" y="2949"/>
                    <a:pt x="2800" y="2944"/>
                  </a:cubicBezTo>
                  <a:cubicBezTo>
                    <a:pt x="2814" y="2944"/>
                    <a:pt x="2824" y="2922"/>
                    <a:pt x="2840" y="2940"/>
                  </a:cubicBezTo>
                  <a:cubicBezTo>
                    <a:pt x="2836" y="2942"/>
                    <a:pt x="2832" y="2944"/>
                    <a:pt x="2829" y="2945"/>
                  </a:cubicBezTo>
                  <a:cubicBezTo>
                    <a:pt x="2833" y="2952"/>
                    <a:pt x="2837" y="2959"/>
                    <a:pt x="2842" y="2965"/>
                  </a:cubicBezTo>
                  <a:cubicBezTo>
                    <a:pt x="2833" y="2964"/>
                    <a:pt x="2827" y="2962"/>
                    <a:pt x="2817" y="2960"/>
                  </a:cubicBezTo>
                  <a:cubicBezTo>
                    <a:pt x="2822" y="2969"/>
                    <a:pt x="2825" y="2974"/>
                    <a:pt x="2829" y="2981"/>
                  </a:cubicBezTo>
                  <a:cubicBezTo>
                    <a:pt x="2803" y="2991"/>
                    <a:pt x="2777" y="3000"/>
                    <a:pt x="2757" y="3008"/>
                  </a:cubicBezTo>
                  <a:cubicBezTo>
                    <a:pt x="2755" y="3022"/>
                    <a:pt x="2754" y="3033"/>
                    <a:pt x="2752" y="3045"/>
                  </a:cubicBezTo>
                  <a:cubicBezTo>
                    <a:pt x="2753" y="3045"/>
                    <a:pt x="2756" y="3048"/>
                    <a:pt x="2759" y="3050"/>
                  </a:cubicBezTo>
                  <a:cubicBezTo>
                    <a:pt x="2769" y="3055"/>
                    <a:pt x="2780" y="3064"/>
                    <a:pt x="2790" y="3064"/>
                  </a:cubicBezTo>
                  <a:cubicBezTo>
                    <a:pt x="2805" y="3063"/>
                    <a:pt x="2802" y="3048"/>
                    <a:pt x="2802" y="3037"/>
                  </a:cubicBezTo>
                  <a:cubicBezTo>
                    <a:pt x="2803" y="3033"/>
                    <a:pt x="2809" y="3028"/>
                    <a:pt x="2812" y="3028"/>
                  </a:cubicBezTo>
                  <a:cubicBezTo>
                    <a:pt x="2821" y="3028"/>
                    <a:pt x="2830" y="3031"/>
                    <a:pt x="2840" y="3033"/>
                  </a:cubicBezTo>
                  <a:cubicBezTo>
                    <a:pt x="2835" y="3035"/>
                    <a:pt x="2831" y="3037"/>
                    <a:pt x="2828" y="3038"/>
                  </a:cubicBezTo>
                  <a:cubicBezTo>
                    <a:pt x="2831" y="3044"/>
                    <a:pt x="2833" y="3049"/>
                    <a:pt x="2835" y="3053"/>
                  </a:cubicBezTo>
                  <a:cubicBezTo>
                    <a:pt x="2850" y="3058"/>
                    <a:pt x="2866" y="3063"/>
                    <a:pt x="2885" y="3069"/>
                  </a:cubicBezTo>
                  <a:cubicBezTo>
                    <a:pt x="2883" y="3061"/>
                    <a:pt x="2894" y="3046"/>
                    <a:pt x="2896" y="3044"/>
                  </a:cubicBezTo>
                  <a:cubicBezTo>
                    <a:pt x="2900" y="3055"/>
                    <a:pt x="2905" y="3068"/>
                    <a:pt x="2909" y="3076"/>
                  </a:cubicBezTo>
                  <a:cubicBezTo>
                    <a:pt x="2925" y="3070"/>
                    <a:pt x="2936" y="3066"/>
                    <a:pt x="2949" y="3062"/>
                  </a:cubicBezTo>
                  <a:cubicBezTo>
                    <a:pt x="2956" y="3039"/>
                    <a:pt x="2966" y="3036"/>
                    <a:pt x="2985" y="3055"/>
                  </a:cubicBezTo>
                  <a:cubicBezTo>
                    <a:pt x="2990" y="3061"/>
                    <a:pt x="2994" y="3068"/>
                    <a:pt x="2998" y="3074"/>
                  </a:cubicBezTo>
                  <a:cubicBezTo>
                    <a:pt x="2998" y="3074"/>
                    <a:pt x="2998" y="3074"/>
                    <a:pt x="2998" y="3074"/>
                  </a:cubicBezTo>
                  <a:cubicBezTo>
                    <a:pt x="2986" y="3082"/>
                    <a:pt x="2972" y="3089"/>
                    <a:pt x="2962" y="3099"/>
                  </a:cubicBezTo>
                  <a:cubicBezTo>
                    <a:pt x="2957" y="3104"/>
                    <a:pt x="2954" y="3120"/>
                    <a:pt x="2958" y="3123"/>
                  </a:cubicBezTo>
                  <a:cubicBezTo>
                    <a:pt x="2971" y="3135"/>
                    <a:pt x="2987" y="3145"/>
                    <a:pt x="2999" y="3153"/>
                  </a:cubicBezTo>
                  <a:cubicBezTo>
                    <a:pt x="3012" y="3140"/>
                    <a:pt x="3020" y="3132"/>
                    <a:pt x="3032" y="3120"/>
                  </a:cubicBezTo>
                  <a:cubicBezTo>
                    <a:pt x="3035" y="3139"/>
                    <a:pt x="3037" y="3153"/>
                    <a:pt x="3039" y="3169"/>
                  </a:cubicBezTo>
                  <a:cubicBezTo>
                    <a:pt x="3051" y="3161"/>
                    <a:pt x="3066" y="3161"/>
                    <a:pt x="3073" y="3144"/>
                  </a:cubicBezTo>
                  <a:cubicBezTo>
                    <a:pt x="3082" y="3121"/>
                    <a:pt x="3100" y="3118"/>
                    <a:pt x="3116" y="3129"/>
                  </a:cubicBezTo>
                  <a:cubicBezTo>
                    <a:pt x="3122" y="3155"/>
                    <a:pt x="3128" y="3177"/>
                    <a:pt x="3134" y="3200"/>
                  </a:cubicBezTo>
                  <a:cubicBezTo>
                    <a:pt x="3141" y="3196"/>
                    <a:pt x="3145" y="3194"/>
                    <a:pt x="3149" y="3192"/>
                  </a:cubicBezTo>
                  <a:cubicBezTo>
                    <a:pt x="3150" y="3193"/>
                    <a:pt x="3150" y="3194"/>
                    <a:pt x="3151" y="3195"/>
                  </a:cubicBezTo>
                  <a:cubicBezTo>
                    <a:pt x="3149" y="3197"/>
                    <a:pt x="3147" y="3200"/>
                    <a:pt x="3145" y="3203"/>
                  </a:cubicBezTo>
                  <a:cubicBezTo>
                    <a:pt x="3147" y="3204"/>
                    <a:pt x="3148" y="3205"/>
                    <a:pt x="3149" y="3206"/>
                  </a:cubicBezTo>
                  <a:cubicBezTo>
                    <a:pt x="3153" y="3202"/>
                    <a:pt x="3156" y="3198"/>
                    <a:pt x="3159" y="3195"/>
                  </a:cubicBezTo>
                  <a:cubicBezTo>
                    <a:pt x="3161" y="3200"/>
                    <a:pt x="3180" y="3206"/>
                    <a:pt x="3162" y="3215"/>
                  </a:cubicBezTo>
                  <a:cubicBezTo>
                    <a:pt x="3173" y="3224"/>
                    <a:pt x="3183" y="3232"/>
                    <a:pt x="3196" y="3242"/>
                  </a:cubicBezTo>
                  <a:cubicBezTo>
                    <a:pt x="3188" y="3243"/>
                    <a:pt x="3185" y="3244"/>
                    <a:pt x="3181" y="3245"/>
                  </a:cubicBezTo>
                  <a:cubicBezTo>
                    <a:pt x="3194" y="3249"/>
                    <a:pt x="3204" y="3238"/>
                    <a:pt x="3202" y="3227"/>
                  </a:cubicBezTo>
                  <a:cubicBezTo>
                    <a:pt x="3211" y="3221"/>
                    <a:pt x="3219" y="3216"/>
                    <a:pt x="3227" y="3210"/>
                  </a:cubicBezTo>
                  <a:cubicBezTo>
                    <a:pt x="3228" y="3212"/>
                    <a:pt x="3228" y="3214"/>
                    <a:pt x="3228" y="3216"/>
                  </a:cubicBezTo>
                  <a:cubicBezTo>
                    <a:pt x="3239" y="3213"/>
                    <a:pt x="3250" y="3211"/>
                    <a:pt x="3261" y="3207"/>
                  </a:cubicBezTo>
                  <a:cubicBezTo>
                    <a:pt x="3265" y="3205"/>
                    <a:pt x="3266" y="3198"/>
                    <a:pt x="3269" y="3193"/>
                  </a:cubicBezTo>
                  <a:cubicBezTo>
                    <a:pt x="3276" y="3195"/>
                    <a:pt x="3284" y="3198"/>
                    <a:pt x="3292" y="3201"/>
                  </a:cubicBezTo>
                  <a:cubicBezTo>
                    <a:pt x="3292" y="3203"/>
                    <a:pt x="3291" y="3205"/>
                    <a:pt x="3291" y="3206"/>
                  </a:cubicBezTo>
                  <a:cubicBezTo>
                    <a:pt x="3287" y="3208"/>
                    <a:pt x="3283" y="3209"/>
                    <a:pt x="3278" y="3210"/>
                  </a:cubicBezTo>
                  <a:cubicBezTo>
                    <a:pt x="3283" y="3211"/>
                    <a:pt x="3288" y="3212"/>
                    <a:pt x="3290" y="3213"/>
                  </a:cubicBezTo>
                  <a:cubicBezTo>
                    <a:pt x="3275" y="3220"/>
                    <a:pt x="3260" y="3228"/>
                    <a:pt x="3245" y="3236"/>
                  </a:cubicBezTo>
                  <a:cubicBezTo>
                    <a:pt x="3245" y="3236"/>
                    <a:pt x="3244" y="3232"/>
                    <a:pt x="3241" y="3224"/>
                  </a:cubicBezTo>
                  <a:cubicBezTo>
                    <a:pt x="3227" y="3249"/>
                    <a:pt x="3215" y="3271"/>
                    <a:pt x="3202" y="3294"/>
                  </a:cubicBezTo>
                  <a:cubicBezTo>
                    <a:pt x="3225" y="3303"/>
                    <a:pt x="3246" y="3311"/>
                    <a:pt x="3266" y="3319"/>
                  </a:cubicBezTo>
                  <a:cubicBezTo>
                    <a:pt x="3264" y="3337"/>
                    <a:pt x="3263" y="3353"/>
                    <a:pt x="3262" y="3369"/>
                  </a:cubicBezTo>
                  <a:cubicBezTo>
                    <a:pt x="3261" y="3370"/>
                    <a:pt x="3264" y="3371"/>
                    <a:pt x="3265" y="3372"/>
                  </a:cubicBezTo>
                  <a:cubicBezTo>
                    <a:pt x="3273" y="3377"/>
                    <a:pt x="3281" y="3381"/>
                    <a:pt x="3290" y="3387"/>
                  </a:cubicBezTo>
                  <a:cubicBezTo>
                    <a:pt x="3273" y="3393"/>
                    <a:pt x="3282" y="3406"/>
                    <a:pt x="3286" y="3420"/>
                  </a:cubicBezTo>
                  <a:cubicBezTo>
                    <a:pt x="3277" y="3420"/>
                    <a:pt x="3269" y="3420"/>
                    <a:pt x="3259" y="3420"/>
                  </a:cubicBezTo>
                  <a:cubicBezTo>
                    <a:pt x="3266" y="3427"/>
                    <a:pt x="3273" y="3434"/>
                    <a:pt x="3280" y="3440"/>
                  </a:cubicBezTo>
                  <a:cubicBezTo>
                    <a:pt x="3271" y="3448"/>
                    <a:pt x="3264" y="3454"/>
                    <a:pt x="3253" y="3463"/>
                  </a:cubicBezTo>
                  <a:cubicBezTo>
                    <a:pt x="3266" y="3466"/>
                    <a:pt x="3275" y="3467"/>
                    <a:pt x="3284" y="3471"/>
                  </a:cubicBezTo>
                  <a:cubicBezTo>
                    <a:pt x="3293" y="3474"/>
                    <a:pt x="3291" y="3453"/>
                    <a:pt x="3301" y="3465"/>
                  </a:cubicBezTo>
                  <a:cubicBezTo>
                    <a:pt x="3300" y="3465"/>
                    <a:pt x="3300" y="3465"/>
                    <a:pt x="3300" y="3465"/>
                  </a:cubicBezTo>
                  <a:cubicBezTo>
                    <a:pt x="3304" y="3478"/>
                    <a:pt x="3307" y="3491"/>
                    <a:pt x="3311" y="3505"/>
                  </a:cubicBezTo>
                  <a:cubicBezTo>
                    <a:pt x="3311" y="3505"/>
                    <a:pt x="3310" y="3504"/>
                    <a:pt x="3310" y="3504"/>
                  </a:cubicBezTo>
                  <a:cubicBezTo>
                    <a:pt x="3313" y="3520"/>
                    <a:pt x="3315" y="3535"/>
                    <a:pt x="3318" y="3551"/>
                  </a:cubicBezTo>
                  <a:cubicBezTo>
                    <a:pt x="3311" y="3555"/>
                    <a:pt x="3308" y="3563"/>
                    <a:pt x="3304" y="3569"/>
                  </a:cubicBezTo>
                  <a:cubicBezTo>
                    <a:pt x="3300" y="3575"/>
                    <a:pt x="3296" y="3581"/>
                    <a:pt x="3290" y="3585"/>
                  </a:cubicBezTo>
                  <a:cubicBezTo>
                    <a:pt x="3287" y="3586"/>
                    <a:pt x="3281" y="3583"/>
                    <a:pt x="3277" y="3582"/>
                  </a:cubicBezTo>
                  <a:cubicBezTo>
                    <a:pt x="3275" y="3582"/>
                    <a:pt x="3273" y="3580"/>
                    <a:pt x="3271" y="3580"/>
                  </a:cubicBezTo>
                  <a:cubicBezTo>
                    <a:pt x="3262" y="3581"/>
                    <a:pt x="3253" y="3581"/>
                    <a:pt x="3244" y="3582"/>
                  </a:cubicBezTo>
                  <a:cubicBezTo>
                    <a:pt x="3244" y="3575"/>
                    <a:pt x="3244" y="3568"/>
                    <a:pt x="3244" y="3559"/>
                  </a:cubicBezTo>
                  <a:cubicBezTo>
                    <a:pt x="3259" y="3564"/>
                    <a:pt x="3265" y="3553"/>
                    <a:pt x="3268" y="3539"/>
                  </a:cubicBezTo>
                  <a:cubicBezTo>
                    <a:pt x="3275" y="3545"/>
                    <a:pt x="3280" y="3549"/>
                    <a:pt x="3287" y="3556"/>
                  </a:cubicBezTo>
                  <a:cubicBezTo>
                    <a:pt x="3287" y="3543"/>
                    <a:pt x="3287" y="3534"/>
                    <a:pt x="3287" y="3530"/>
                  </a:cubicBezTo>
                  <a:cubicBezTo>
                    <a:pt x="3273" y="3526"/>
                    <a:pt x="3261" y="3522"/>
                    <a:pt x="3244" y="3517"/>
                  </a:cubicBezTo>
                  <a:cubicBezTo>
                    <a:pt x="3253" y="3513"/>
                    <a:pt x="3258" y="3512"/>
                    <a:pt x="3261" y="3509"/>
                  </a:cubicBezTo>
                  <a:cubicBezTo>
                    <a:pt x="3264" y="3505"/>
                    <a:pt x="3267" y="3499"/>
                    <a:pt x="3268" y="3494"/>
                  </a:cubicBezTo>
                  <a:cubicBezTo>
                    <a:pt x="3269" y="3492"/>
                    <a:pt x="3263" y="3486"/>
                    <a:pt x="3263" y="3486"/>
                  </a:cubicBezTo>
                  <a:cubicBezTo>
                    <a:pt x="3257" y="3488"/>
                    <a:pt x="3250" y="3490"/>
                    <a:pt x="3247" y="3495"/>
                  </a:cubicBezTo>
                  <a:cubicBezTo>
                    <a:pt x="3240" y="3507"/>
                    <a:pt x="3235" y="3520"/>
                    <a:pt x="3229" y="3533"/>
                  </a:cubicBezTo>
                  <a:cubicBezTo>
                    <a:pt x="3229" y="3534"/>
                    <a:pt x="3228" y="3535"/>
                    <a:pt x="3228" y="3536"/>
                  </a:cubicBezTo>
                  <a:cubicBezTo>
                    <a:pt x="3237" y="3554"/>
                    <a:pt x="3228" y="3560"/>
                    <a:pt x="3216" y="3562"/>
                  </a:cubicBezTo>
                  <a:cubicBezTo>
                    <a:pt x="3219" y="3578"/>
                    <a:pt x="3221" y="3593"/>
                    <a:pt x="3224" y="3608"/>
                  </a:cubicBezTo>
                  <a:cubicBezTo>
                    <a:pt x="3219" y="3616"/>
                    <a:pt x="3213" y="3623"/>
                    <a:pt x="3207" y="3630"/>
                  </a:cubicBezTo>
                  <a:cubicBezTo>
                    <a:pt x="3208" y="3631"/>
                    <a:pt x="3210" y="3632"/>
                    <a:pt x="3211" y="3633"/>
                  </a:cubicBezTo>
                  <a:cubicBezTo>
                    <a:pt x="3216" y="3629"/>
                    <a:pt x="3220" y="3624"/>
                    <a:pt x="3227" y="3618"/>
                  </a:cubicBezTo>
                  <a:cubicBezTo>
                    <a:pt x="3226" y="3625"/>
                    <a:pt x="3225" y="3628"/>
                    <a:pt x="3224" y="3633"/>
                  </a:cubicBezTo>
                  <a:cubicBezTo>
                    <a:pt x="3231" y="3631"/>
                    <a:pt x="3236" y="3630"/>
                    <a:pt x="3247" y="3627"/>
                  </a:cubicBezTo>
                  <a:cubicBezTo>
                    <a:pt x="3239" y="3637"/>
                    <a:pt x="3235" y="3642"/>
                    <a:pt x="3234" y="3644"/>
                  </a:cubicBezTo>
                  <a:cubicBezTo>
                    <a:pt x="3209" y="3647"/>
                    <a:pt x="3188" y="3649"/>
                    <a:pt x="3165" y="3652"/>
                  </a:cubicBezTo>
                  <a:cubicBezTo>
                    <a:pt x="3162" y="3660"/>
                    <a:pt x="3159" y="3669"/>
                    <a:pt x="3155" y="3679"/>
                  </a:cubicBezTo>
                  <a:cubicBezTo>
                    <a:pt x="3162" y="3680"/>
                    <a:pt x="3167" y="3680"/>
                    <a:pt x="3177" y="3681"/>
                  </a:cubicBezTo>
                  <a:cubicBezTo>
                    <a:pt x="3169" y="3684"/>
                    <a:pt x="3165" y="3685"/>
                    <a:pt x="3163" y="3685"/>
                  </a:cubicBezTo>
                  <a:cubicBezTo>
                    <a:pt x="3171" y="3696"/>
                    <a:pt x="3179" y="3707"/>
                    <a:pt x="3185" y="3715"/>
                  </a:cubicBezTo>
                  <a:cubicBezTo>
                    <a:pt x="3176" y="3727"/>
                    <a:pt x="3169" y="3736"/>
                    <a:pt x="3159" y="3748"/>
                  </a:cubicBezTo>
                  <a:cubicBezTo>
                    <a:pt x="3136" y="3749"/>
                    <a:pt x="3121" y="3733"/>
                    <a:pt x="3114" y="3709"/>
                  </a:cubicBezTo>
                  <a:cubicBezTo>
                    <a:pt x="3104" y="3711"/>
                    <a:pt x="3095" y="3714"/>
                    <a:pt x="3081" y="3717"/>
                  </a:cubicBezTo>
                  <a:cubicBezTo>
                    <a:pt x="3087" y="3720"/>
                    <a:pt x="3089" y="3721"/>
                    <a:pt x="3092" y="3722"/>
                  </a:cubicBezTo>
                  <a:cubicBezTo>
                    <a:pt x="3084" y="3725"/>
                    <a:pt x="3076" y="3727"/>
                    <a:pt x="3070" y="3729"/>
                  </a:cubicBezTo>
                  <a:cubicBezTo>
                    <a:pt x="3075" y="3734"/>
                    <a:pt x="3082" y="3739"/>
                    <a:pt x="3084" y="3745"/>
                  </a:cubicBezTo>
                  <a:cubicBezTo>
                    <a:pt x="3087" y="3755"/>
                    <a:pt x="3086" y="3765"/>
                    <a:pt x="3086" y="3776"/>
                  </a:cubicBezTo>
                  <a:cubicBezTo>
                    <a:pt x="3088" y="3776"/>
                    <a:pt x="3089" y="3776"/>
                    <a:pt x="3091" y="3776"/>
                  </a:cubicBezTo>
                  <a:cubicBezTo>
                    <a:pt x="3086" y="3782"/>
                    <a:pt x="3081" y="3789"/>
                    <a:pt x="3074" y="3797"/>
                  </a:cubicBezTo>
                  <a:cubicBezTo>
                    <a:pt x="3084" y="3799"/>
                    <a:pt x="3090" y="3800"/>
                    <a:pt x="3095" y="3801"/>
                  </a:cubicBezTo>
                  <a:cubicBezTo>
                    <a:pt x="3095" y="3803"/>
                    <a:pt x="3095" y="3806"/>
                    <a:pt x="3095" y="3809"/>
                  </a:cubicBezTo>
                  <a:cubicBezTo>
                    <a:pt x="3085" y="3808"/>
                    <a:pt x="3075" y="3808"/>
                    <a:pt x="3065" y="3806"/>
                  </a:cubicBezTo>
                  <a:cubicBezTo>
                    <a:pt x="3055" y="3804"/>
                    <a:pt x="3046" y="3799"/>
                    <a:pt x="3037" y="3796"/>
                  </a:cubicBezTo>
                  <a:cubicBezTo>
                    <a:pt x="3037" y="3796"/>
                    <a:pt x="3039" y="3796"/>
                    <a:pt x="3039" y="3796"/>
                  </a:cubicBezTo>
                  <a:cubicBezTo>
                    <a:pt x="3039" y="3787"/>
                    <a:pt x="3038" y="3777"/>
                    <a:pt x="3039" y="3768"/>
                  </a:cubicBezTo>
                  <a:cubicBezTo>
                    <a:pt x="3041" y="3759"/>
                    <a:pt x="3044" y="3751"/>
                    <a:pt x="3047" y="3742"/>
                  </a:cubicBezTo>
                  <a:cubicBezTo>
                    <a:pt x="3046" y="3741"/>
                    <a:pt x="3044" y="3740"/>
                    <a:pt x="3043" y="3739"/>
                  </a:cubicBezTo>
                  <a:cubicBezTo>
                    <a:pt x="3029" y="3756"/>
                    <a:pt x="3001" y="3742"/>
                    <a:pt x="2989" y="3763"/>
                  </a:cubicBezTo>
                  <a:cubicBezTo>
                    <a:pt x="2988" y="3759"/>
                    <a:pt x="2987" y="3754"/>
                    <a:pt x="2985" y="3745"/>
                  </a:cubicBezTo>
                  <a:cubicBezTo>
                    <a:pt x="2977" y="3751"/>
                    <a:pt x="2971" y="3756"/>
                    <a:pt x="2968" y="3758"/>
                  </a:cubicBezTo>
                  <a:cubicBezTo>
                    <a:pt x="2970" y="3770"/>
                    <a:pt x="2971" y="3778"/>
                    <a:pt x="2974" y="3792"/>
                  </a:cubicBezTo>
                  <a:cubicBezTo>
                    <a:pt x="2976" y="3783"/>
                    <a:pt x="2977" y="3780"/>
                    <a:pt x="2978" y="3776"/>
                  </a:cubicBezTo>
                  <a:cubicBezTo>
                    <a:pt x="2978" y="3778"/>
                    <a:pt x="2979" y="3780"/>
                    <a:pt x="2979" y="3781"/>
                  </a:cubicBezTo>
                  <a:cubicBezTo>
                    <a:pt x="2988" y="3779"/>
                    <a:pt x="2996" y="3777"/>
                    <a:pt x="3005" y="3776"/>
                  </a:cubicBezTo>
                  <a:cubicBezTo>
                    <a:pt x="3004" y="3790"/>
                    <a:pt x="3002" y="3802"/>
                    <a:pt x="2984" y="3805"/>
                  </a:cubicBezTo>
                  <a:cubicBezTo>
                    <a:pt x="2962" y="3808"/>
                    <a:pt x="2955" y="3816"/>
                    <a:pt x="2956" y="3836"/>
                  </a:cubicBezTo>
                  <a:cubicBezTo>
                    <a:pt x="2956" y="3837"/>
                    <a:pt x="2954" y="3838"/>
                    <a:pt x="2954" y="3839"/>
                  </a:cubicBezTo>
                  <a:cubicBezTo>
                    <a:pt x="2953" y="3837"/>
                    <a:pt x="2952" y="3834"/>
                    <a:pt x="2950" y="3832"/>
                  </a:cubicBezTo>
                  <a:cubicBezTo>
                    <a:pt x="2947" y="3837"/>
                    <a:pt x="2944" y="3842"/>
                    <a:pt x="2937" y="3851"/>
                  </a:cubicBezTo>
                  <a:cubicBezTo>
                    <a:pt x="2937" y="3834"/>
                    <a:pt x="2938" y="3822"/>
                    <a:pt x="2937" y="3810"/>
                  </a:cubicBezTo>
                  <a:cubicBezTo>
                    <a:pt x="2937" y="3805"/>
                    <a:pt x="2934" y="3800"/>
                    <a:pt x="2931" y="3798"/>
                  </a:cubicBezTo>
                  <a:cubicBezTo>
                    <a:pt x="2929" y="3796"/>
                    <a:pt x="2922" y="3798"/>
                    <a:pt x="2920" y="3800"/>
                  </a:cubicBezTo>
                  <a:cubicBezTo>
                    <a:pt x="2912" y="3809"/>
                    <a:pt x="2905" y="3819"/>
                    <a:pt x="2896" y="3831"/>
                  </a:cubicBezTo>
                  <a:cubicBezTo>
                    <a:pt x="2898" y="3824"/>
                    <a:pt x="2899" y="3819"/>
                    <a:pt x="2900" y="3816"/>
                  </a:cubicBezTo>
                  <a:cubicBezTo>
                    <a:pt x="2893" y="3815"/>
                    <a:pt x="2887" y="3814"/>
                    <a:pt x="2875" y="3812"/>
                  </a:cubicBezTo>
                  <a:cubicBezTo>
                    <a:pt x="2888" y="3806"/>
                    <a:pt x="2896" y="3802"/>
                    <a:pt x="2904" y="3798"/>
                  </a:cubicBezTo>
                  <a:cubicBezTo>
                    <a:pt x="2907" y="3794"/>
                    <a:pt x="2915" y="3789"/>
                    <a:pt x="2914" y="3787"/>
                  </a:cubicBezTo>
                  <a:cubicBezTo>
                    <a:pt x="2911" y="3778"/>
                    <a:pt x="2906" y="3770"/>
                    <a:pt x="2900" y="3763"/>
                  </a:cubicBezTo>
                  <a:cubicBezTo>
                    <a:pt x="2899" y="3761"/>
                    <a:pt x="2894" y="3761"/>
                    <a:pt x="2890" y="3761"/>
                  </a:cubicBezTo>
                  <a:cubicBezTo>
                    <a:pt x="2890" y="3768"/>
                    <a:pt x="2890" y="3774"/>
                    <a:pt x="2890" y="3781"/>
                  </a:cubicBezTo>
                  <a:cubicBezTo>
                    <a:pt x="2886" y="3783"/>
                    <a:pt x="2880" y="3784"/>
                    <a:pt x="2880" y="3786"/>
                  </a:cubicBezTo>
                  <a:cubicBezTo>
                    <a:pt x="2875" y="3802"/>
                    <a:pt x="2864" y="3804"/>
                    <a:pt x="2852" y="3801"/>
                  </a:cubicBezTo>
                  <a:cubicBezTo>
                    <a:pt x="2845" y="3792"/>
                    <a:pt x="2835" y="3778"/>
                    <a:pt x="2828" y="3779"/>
                  </a:cubicBezTo>
                  <a:cubicBezTo>
                    <a:pt x="2803" y="3784"/>
                    <a:pt x="2780" y="3793"/>
                    <a:pt x="2760" y="3809"/>
                  </a:cubicBezTo>
                  <a:cubicBezTo>
                    <a:pt x="2755" y="3813"/>
                    <a:pt x="2746" y="3814"/>
                    <a:pt x="2740" y="3814"/>
                  </a:cubicBezTo>
                  <a:cubicBezTo>
                    <a:pt x="2729" y="3813"/>
                    <a:pt x="2718" y="3807"/>
                    <a:pt x="2707" y="3807"/>
                  </a:cubicBezTo>
                  <a:cubicBezTo>
                    <a:pt x="2693" y="3807"/>
                    <a:pt x="2679" y="3811"/>
                    <a:pt x="2660" y="3814"/>
                  </a:cubicBezTo>
                  <a:cubicBezTo>
                    <a:pt x="2668" y="3808"/>
                    <a:pt x="2672" y="3805"/>
                    <a:pt x="2676" y="3802"/>
                  </a:cubicBezTo>
                  <a:cubicBezTo>
                    <a:pt x="2664" y="3785"/>
                    <a:pt x="2642" y="3782"/>
                    <a:pt x="2628" y="3796"/>
                  </a:cubicBezTo>
                  <a:cubicBezTo>
                    <a:pt x="2634" y="3800"/>
                    <a:pt x="2639" y="3805"/>
                    <a:pt x="2646" y="3811"/>
                  </a:cubicBezTo>
                  <a:cubicBezTo>
                    <a:pt x="2648" y="3805"/>
                    <a:pt x="2650" y="3801"/>
                    <a:pt x="2652" y="3796"/>
                  </a:cubicBezTo>
                  <a:cubicBezTo>
                    <a:pt x="2657" y="3817"/>
                    <a:pt x="2642" y="3826"/>
                    <a:pt x="2631" y="3837"/>
                  </a:cubicBezTo>
                  <a:cubicBezTo>
                    <a:pt x="2621" y="3830"/>
                    <a:pt x="2612" y="3825"/>
                    <a:pt x="2600" y="3817"/>
                  </a:cubicBezTo>
                  <a:cubicBezTo>
                    <a:pt x="2598" y="3849"/>
                    <a:pt x="2631" y="3862"/>
                    <a:pt x="2634" y="3893"/>
                  </a:cubicBezTo>
                  <a:cubicBezTo>
                    <a:pt x="2629" y="3886"/>
                    <a:pt x="2627" y="3882"/>
                    <a:pt x="2625" y="3879"/>
                  </a:cubicBezTo>
                  <a:cubicBezTo>
                    <a:pt x="2607" y="3895"/>
                    <a:pt x="2591" y="3892"/>
                    <a:pt x="2577" y="3883"/>
                  </a:cubicBezTo>
                  <a:cubicBezTo>
                    <a:pt x="2577" y="3874"/>
                    <a:pt x="2578" y="3867"/>
                    <a:pt x="2578" y="3861"/>
                  </a:cubicBezTo>
                  <a:cubicBezTo>
                    <a:pt x="2567" y="3862"/>
                    <a:pt x="2555" y="3864"/>
                    <a:pt x="2543" y="3865"/>
                  </a:cubicBezTo>
                  <a:cubicBezTo>
                    <a:pt x="2544" y="3867"/>
                    <a:pt x="2547" y="3869"/>
                    <a:pt x="2547" y="3870"/>
                  </a:cubicBezTo>
                  <a:cubicBezTo>
                    <a:pt x="2542" y="3878"/>
                    <a:pt x="2537" y="3885"/>
                    <a:pt x="2532" y="3892"/>
                  </a:cubicBezTo>
                  <a:cubicBezTo>
                    <a:pt x="2530" y="3895"/>
                    <a:pt x="2525" y="3894"/>
                    <a:pt x="2522" y="3895"/>
                  </a:cubicBezTo>
                  <a:cubicBezTo>
                    <a:pt x="2522" y="3889"/>
                    <a:pt x="2521" y="3883"/>
                    <a:pt x="2523" y="3877"/>
                  </a:cubicBezTo>
                  <a:cubicBezTo>
                    <a:pt x="2525" y="3874"/>
                    <a:pt x="2531" y="3872"/>
                    <a:pt x="2536" y="3868"/>
                  </a:cubicBezTo>
                  <a:cubicBezTo>
                    <a:pt x="2537" y="3859"/>
                    <a:pt x="2539" y="3849"/>
                    <a:pt x="2541" y="3838"/>
                  </a:cubicBezTo>
                  <a:cubicBezTo>
                    <a:pt x="2530" y="3837"/>
                    <a:pt x="2517" y="3840"/>
                    <a:pt x="2512" y="3835"/>
                  </a:cubicBezTo>
                  <a:cubicBezTo>
                    <a:pt x="2503" y="3826"/>
                    <a:pt x="2499" y="3812"/>
                    <a:pt x="2492" y="3798"/>
                  </a:cubicBezTo>
                  <a:cubicBezTo>
                    <a:pt x="2489" y="3802"/>
                    <a:pt x="2487" y="3805"/>
                    <a:pt x="2483" y="3812"/>
                  </a:cubicBezTo>
                  <a:cubicBezTo>
                    <a:pt x="2485" y="3779"/>
                    <a:pt x="2461" y="3813"/>
                    <a:pt x="2457" y="3797"/>
                  </a:cubicBezTo>
                  <a:cubicBezTo>
                    <a:pt x="2453" y="3801"/>
                    <a:pt x="2448" y="3804"/>
                    <a:pt x="2445" y="3809"/>
                  </a:cubicBezTo>
                  <a:cubicBezTo>
                    <a:pt x="2443" y="3810"/>
                    <a:pt x="2445" y="3815"/>
                    <a:pt x="2447" y="3817"/>
                  </a:cubicBezTo>
                  <a:cubicBezTo>
                    <a:pt x="2460" y="3828"/>
                    <a:pt x="2472" y="3839"/>
                    <a:pt x="2486" y="3852"/>
                  </a:cubicBezTo>
                  <a:cubicBezTo>
                    <a:pt x="2489" y="3866"/>
                    <a:pt x="2441" y="3887"/>
                    <a:pt x="2491" y="3901"/>
                  </a:cubicBezTo>
                  <a:cubicBezTo>
                    <a:pt x="2485" y="3905"/>
                    <a:pt x="2480" y="3907"/>
                    <a:pt x="2475" y="3910"/>
                  </a:cubicBezTo>
                  <a:cubicBezTo>
                    <a:pt x="2479" y="3911"/>
                    <a:pt x="2481" y="3913"/>
                    <a:pt x="2484" y="3914"/>
                  </a:cubicBezTo>
                  <a:cubicBezTo>
                    <a:pt x="2472" y="3919"/>
                    <a:pt x="2462" y="3926"/>
                    <a:pt x="2448" y="3917"/>
                  </a:cubicBezTo>
                  <a:cubicBezTo>
                    <a:pt x="2443" y="3914"/>
                    <a:pt x="2432" y="3914"/>
                    <a:pt x="2425" y="3918"/>
                  </a:cubicBezTo>
                  <a:cubicBezTo>
                    <a:pt x="2404" y="3928"/>
                    <a:pt x="2397" y="3925"/>
                    <a:pt x="2394" y="3898"/>
                  </a:cubicBezTo>
                  <a:cubicBezTo>
                    <a:pt x="2407" y="3894"/>
                    <a:pt x="2421" y="3889"/>
                    <a:pt x="2436" y="3884"/>
                  </a:cubicBezTo>
                  <a:cubicBezTo>
                    <a:pt x="2428" y="3904"/>
                    <a:pt x="2429" y="3906"/>
                    <a:pt x="2453" y="3907"/>
                  </a:cubicBezTo>
                  <a:cubicBezTo>
                    <a:pt x="2450" y="3895"/>
                    <a:pt x="2446" y="3884"/>
                    <a:pt x="2443" y="3871"/>
                  </a:cubicBezTo>
                  <a:cubicBezTo>
                    <a:pt x="2426" y="3888"/>
                    <a:pt x="2433" y="3869"/>
                    <a:pt x="2428" y="3869"/>
                  </a:cubicBezTo>
                  <a:cubicBezTo>
                    <a:pt x="2413" y="3863"/>
                    <a:pt x="2399" y="3858"/>
                    <a:pt x="2386" y="3854"/>
                  </a:cubicBezTo>
                  <a:cubicBezTo>
                    <a:pt x="2377" y="3865"/>
                    <a:pt x="2369" y="3875"/>
                    <a:pt x="2361" y="3884"/>
                  </a:cubicBezTo>
                  <a:cubicBezTo>
                    <a:pt x="2359" y="3884"/>
                    <a:pt x="2358" y="3883"/>
                    <a:pt x="2357" y="3882"/>
                  </a:cubicBezTo>
                  <a:cubicBezTo>
                    <a:pt x="2358" y="3874"/>
                    <a:pt x="2359" y="3865"/>
                    <a:pt x="2360" y="3856"/>
                  </a:cubicBezTo>
                  <a:cubicBezTo>
                    <a:pt x="2364" y="3856"/>
                    <a:pt x="2367" y="3856"/>
                    <a:pt x="2371" y="3857"/>
                  </a:cubicBezTo>
                  <a:cubicBezTo>
                    <a:pt x="2370" y="3854"/>
                    <a:pt x="2369" y="3850"/>
                    <a:pt x="2368" y="3847"/>
                  </a:cubicBezTo>
                  <a:cubicBezTo>
                    <a:pt x="2364" y="3842"/>
                    <a:pt x="2358" y="3838"/>
                    <a:pt x="2357" y="3832"/>
                  </a:cubicBezTo>
                  <a:cubicBezTo>
                    <a:pt x="2355" y="3823"/>
                    <a:pt x="2357" y="3814"/>
                    <a:pt x="2357" y="3800"/>
                  </a:cubicBezTo>
                  <a:cubicBezTo>
                    <a:pt x="2344" y="3808"/>
                    <a:pt x="2336" y="3813"/>
                    <a:pt x="2326" y="3818"/>
                  </a:cubicBezTo>
                  <a:cubicBezTo>
                    <a:pt x="2332" y="3828"/>
                    <a:pt x="2337" y="3836"/>
                    <a:pt x="2342" y="3844"/>
                  </a:cubicBezTo>
                  <a:cubicBezTo>
                    <a:pt x="2344" y="3852"/>
                    <a:pt x="2346" y="3860"/>
                    <a:pt x="2349" y="3869"/>
                  </a:cubicBezTo>
                  <a:cubicBezTo>
                    <a:pt x="2338" y="3883"/>
                    <a:pt x="2323" y="3875"/>
                    <a:pt x="2309" y="3869"/>
                  </a:cubicBezTo>
                  <a:cubicBezTo>
                    <a:pt x="2303" y="3886"/>
                    <a:pt x="2283" y="3891"/>
                    <a:pt x="2268" y="3880"/>
                  </a:cubicBezTo>
                  <a:cubicBezTo>
                    <a:pt x="2265" y="3878"/>
                    <a:pt x="2258" y="3880"/>
                    <a:pt x="2254" y="3882"/>
                  </a:cubicBezTo>
                  <a:cubicBezTo>
                    <a:pt x="2245" y="3887"/>
                    <a:pt x="2237" y="3894"/>
                    <a:pt x="2227" y="3902"/>
                  </a:cubicBezTo>
                  <a:cubicBezTo>
                    <a:pt x="2234" y="3906"/>
                    <a:pt x="2239" y="3909"/>
                    <a:pt x="2243" y="3911"/>
                  </a:cubicBezTo>
                  <a:cubicBezTo>
                    <a:pt x="2240" y="3915"/>
                    <a:pt x="2238" y="3920"/>
                    <a:pt x="2235" y="3923"/>
                  </a:cubicBezTo>
                  <a:cubicBezTo>
                    <a:pt x="2226" y="3932"/>
                    <a:pt x="2216" y="3941"/>
                    <a:pt x="2206" y="3950"/>
                  </a:cubicBezTo>
                  <a:cubicBezTo>
                    <a:pt x="2207" y="3951"/>
                    <a:pt x="2207" y="3951"/>
                    <a:pt x="2207" y="3951"/>
                  </a:cubicBezTo>
                  <a:cubicBezTo>
                    <a:pt x="2211" y="3940"/>
                    <a:pt x="2217" y="3931"/>
                    <a:pt x="2220" y="3920"/>
                  </a:cubicBezTo>
                  <a:cubicBezTo>
                    <a:pt x="2222" y="3914"/>
                    <a:pt x="2221" y="3902"/>
                    <a:pt x="2218" y="3901"/>
                  </a:cubicBezTo>
                  <a:cubicBezTo>
                    <a:pt x="2199" y="3893"/>
                    <a:pt x="2185" y="3882"/>
                    <a:pt x="2179" y="3863"/>
                  </a:cubicBezTo>
                  <a:cubicBezTo>
                    <a:pt x="2177" y="3857"/>
                    <a:pt x="2176" y="3851"/>
                    <a:pt x="2174" y="3842"/>
                  </a:cubicBezTo>
                  <a:cubicBezTo>
                    <a:pt x="2162" y="3835"/>
                    <a:pt x="2158" y="3852"/>
                    <a:pt x="2154" y="3860"/>
                  </a:cubicBezTo>
                  <a:cubicBezTo>
                    <a:pt x="2147" y="3875"/>
                    <a:pt x="2143" y="3878"/>
                    <a:pt x="2125" y="3874"/>
                  </a:cubicBezTo>
                  <a:cubicBezTo>
                    <a:pt x="2116" y="3884"/>
                    <a:pt x="2123" y="3892"/>
                    <a:pt x="2127" y="3901"/>
                  </a:cubicBezTo>
                  <a:cubicBezTo>
                    <a:pt x="2130" y="3908"/>
                    <a:pt x="2126" y="3918"/>
                    <a:pt x="2125" y="3927"/>
                  </a:cubicBezTo>
                  <a:cubicBezTo>
                    <a:pt x="2120" y="3925"/>
                    <a:pt x="2116" y="3923"/>
                    <a:pt x="2112" y="3923"/>
                  </a:cubicBezTo>
                  <a:cubicBezTo>
                    <a:pt x="2101" y="3921"/>
                    <a:pt x="2091" y="3911"/>
                    <a:pt x="2080" y="3923"/>
                  </a:cubicBezTo>
                  <a:cubicBezTo>
                    <a:pt x="2076" y="3928"/>
                    <a:pt x="2066" y="3927"/>
                    <a:pt x="2058" y="3928"/>
                  </a:cubicBezTo>
                  <a:cubicBezTo>
                    <a:pt x="2049" y="3928"/>
                    <a:pt x="2039" y="3928"/>
                    <a:pt x="2027" y="3928"/>
                  </a:cubicBezTo>
                  <a:cubicBezTo>
                    <a:pt x="2035" y="3944"/>
                    <a:pt x="2043" y="3954"/>
                    <a:pt x="2024" y="3962"/>
                  </a:cubicBezTo>
                  <a:cubicBezTo>
                    <a:pt x="2021" y="3963"/>
                    <a:pt x="2022" y="3974"/>
                    <a:pt x="2021" y="3980"/>
                  </a:cubicBezTo>
                  <a:cubicBezTo>
                    <a:pt x="2025" y="3979"/>
                    <a:pt x="2029" y="3977"/>
                    <a:pt x="2033" y="3976"/>
                  </a:cubicBezTo>
                  <a:cubicBezTo>
                    <a:pt x="2042" y="3980"/>
                    <a:pt x="2051" y="3984"/>
                    <a:pt x="2044" y="3996"/>
                  </a:cubicBezTo>
                  <a:cubicBezTo>
                    <a:pt x="2042" y="3999"/>
                    <a:pt x="2038" y="4002"/>
                    <a:pt x="2038" y="4004"/>
                  </a:cubicBezTo>
                  <a:cubicBezTo>
                    <a:pt x="2039" y="4016"/>
                    <a:pt x="2042" y="4027"/>
                    <a:pt x="2044" y="4037"/>
                  </a:cubicBezTo>
                  <a:cubicBezTo>
                    <a:pt x="2032" y="4041"/>
                    <a:pt x="2020" y="4042"/>
                    <a:pt x="2012" y="4048"/>
                  </a:cubicBezTo>
                  <a:cubicBezTo>
                    <a:pt x="1994" y="4061"/>
                    <a:pt x="1985" y="4062"/>
                    <a:pt x="1967" y="4045"/>
                  </a:cubicBezTo>
                  <a:cubicBezTo>
                    <a:pt x="1960" y="4055"/>
                    <a:pt x="1954" y="4064"/>
                    <a:pt x="1946" y="4076"/>
                  </a:cubicBezTo>
                  <a:cubicBezTo>
                    <a:pt x="1957" y="4079"/>
                    <a:pt x="1964" y="4081"/>
                    <a:pt x="1971" y="4084"/>
                  </a:cubicBezTo>
                  <a:cubicBezTo>
                    <a:pt x="1969" y="4078"/>
                    <a:pt x="1967" y="4074"/>
                    <a:pt x="1965" y="4071"/>
                  </a:cubicBezTo>
                  <a:cubicBezTo>
                    <a:pt x="1984" y="4061"/>
                    <a:pt x="2005" y="4076"/>
                    <a:pt x="2021" y="4060"/>
                  </a:cubicBezTo>
                  <a:cubicBezTo>
                    <a:pt x="2022" y="4060"/>
                    <a:pt x="2024" y="4061"/>
                    <a:pt x="2025" y="4061"/>
                  </a:cubicBezTo>
                  <a:cubicBezTo>
                    <a:pt x="2038" y="4065"/>
                    <a:pt x="2039" y="4065"/>
                    <a:pt x="2044" y="4054"/>
                  </a:cubicBezTo>
                  <a:cubicBezTo>
                    <a:pt x="2047" y="4049"/>
                    <a:pt x="2051" y="4045"/>
                    <a:pt x="2054" y="4041"/>
                  </a:cubicBezTo>
                  <a:cubicBezTo>
                    <a:pt x="2060" y="4045"/>
                    <a:pt x="2066" y="4049"/>
                    <a:pt x="2071" y="4053"/>
                  </a:cubicBezTo>
                  <a:cubicBezTo>
                    <a:pt x="2078" y="4049"/>
                    <a:pt x="2086" y="4045"/>
                    <a:pt x="2098" y="4038"/>
                  </a:cubicBezTo>
                  <a:cubicBezTo>
                    <a:pt x="2099" y="4057"/>
                    <a:pt x="2100" y="4072"/>
                    <a:pt x="2101" y="4086"/>
                  </a:cubicBezTo>
                  <a:cubicBezTo>
                    <a:pt x="2112" y="4088"/>
                    <a:pt x="2127" y="4090"/>
                    <a:pt x="2143" y="4092"/>
                  </a:cubicBezTo>
                  <a:cubicBezTo>
                    <a:pt x="2143" y="4092"/>
                    <a:pt x="2142" y="4096"/>
                    <a:pt x="2143" y="4097"/>
                  </a:cubicBezTo>
                  <a:cubicBezTo>
                    <a:pt x="2152" y="4107"/>
                    <a:pt x="2175" y="4112"/>
                    <a:pt x="2154" y="4131"/>
                  </a:cubicBezTo>
                  <a:cubicBezTo>
                    <a:pt x="2152" y="4132"/>
                    <a:pt x="2156" y="4140"/>
                    <a:pt x="2158" y="4144"/>
                  </a:cubicBezTo>
                  <a:cubicBezTo>
                    <a:pt x="2161" y="4149"/>
                    <a:pt x="2164" y="4154"/>
                    <a:pt x="2168" y="4161"/>
                  </a:cubicBezTo>
                  <a:cubicBezTo>
                    <a:pt x="2174" y="4156"/>
                    <a:pt x="2179" y="4151"/>
                    <a:pt x="2185" y="4146"/>
                  </a:cubicBezTo>
                  <a:cubicBezTo>
                    <a:pt x="2180" y="4139"/>
                    <a:pt x="2175" y="4133"/>
                    <a:pt x="2169" y="4126"/>
                  </a:cubicBezTo>
                  <a:cubicBezTo>
                    <a:pt x="2183" y="4116"/>
                    <a:pt x="2198" y="4106"/>
                    <a:pt x="2211" y="4097"/>
                  </a:cubicBezTo>
                  <a:cubicBezTo>
                    <a:pt x="2202" y="4091"/>
                    <a:pt x="2194" y="4084"/>
                    <a:pt x="2188" y="4080"/>
                  </a:cubicBezTo>
                  <a:cubicBezTo>
                    <a:pt x="2194" y="4067"/>
                    <a:pt x="2199" y="4059"/>
                    <a:pt x="2205" y="4047"/>
                  </a:cubicBezTo>
                  <a:cubicBezTo>
                    <a:pt x="2207" y="4048"/>
                    <a:pt x="2212" y="4052"/>
                    <a:pt x="2218" y="4052"/>
                  </a:cubicBezTo>
                  <a:cubicBezTo>
                    <a:pt x="2224" y="4052"/>
                    <a:pt x="2234" y="4052"/>
                    <a:pt x="2236" y="4048"/>
                  </a:cubicBezTo>
                  <a:cubicBezTo>
                    <a:pt x="2243" y="4035"/>
                    <a:pt x="2248" y="4021"/>
                    <a:pt x="2256" y="4003"/>
                  </a:cubicBezTo>
                  <a:cubicBezTo>
                    <a:pt x="2269" y="4024"/>
                    <a:pt x="2285" y="4020"/>
                    <a:pt x="2299" y="4012"/>
                  </a:cubicBezTo>
                  <a:cubicBezTo>
                    <a:pt x="2309" y="4007"/>
                    <a:pt x="2316" y="4007"/>
                    <a:pt x="2318" y="4017"/>
                  </a:cubicBezTo>
                  <a:cubicBezTo>
                    <a:pt x="2319" y="4021"/>
                    <a:pt x="2312" y="4027"/>
                    <a:pt x="2308" y="4032"/>
                  </a:cubicBezTo>
                  <a:cubicBezTo>
                    <a:pt x="2298" y="4041"/>
                    <a:pt x="2276" y="4040"/>
                    <a:pt x="2281" y="4062"/>
                  </a:cubicBezTo>
                  <a:cubicBezTo>
                    <a:pt x="2279" y="4062"/>
                    <a:pt x="2275" y="4061"/>
                    <a:pt x="2272" y="4061"/>
                  </a:cubicBezTo>
                  <a:cubicBezTo>
                    <a:pt x="2266" y="4067"/>
                    <a:pt x="2262" y="4072"/>
                    <a:pt x="2258" y="4077"/>
                  </a:cubicBezTo>
                  <a:cubicBezTo>
                    <a:pt x="2254" y="4082"/>
                    <a:pt x="2250" y="4087"/>
                    <a:pt x="2247" y="4092"/>
                  </a:cubicBezTo>
                  <a:cubicBezTo>
                    <a:pt x="2248" y="4092"/>
                    <a:pt x="2249" y="4093"/>
                    <a:pt x="2250" y="4094"/>
                  </a:cubicBezTo>
                  <a:cubicBezTo>
                    <a:pt x="2252" y="4091"/>
                    <a:pt x="2254" y="4088"/>
                    <a:pt x="2256" y="4083"/>
                  </a:cubicBezTo>
                  <a:cubicBezTo>
                    <a:pt x="2258" y="4087"/>
                    <a:pt x="2259" y="4090"/>
                    <a:pt x="2261" y="4092"/>
                  </a:cubicBezTo>
                  <a:cubicBezTo>
                    <a:pt x="2267" y="4097"/>
                    <a:pt x="2272" y="4106"/>
                    <a:pt x="2279" y="4107"/>
                  </a:cubicBezTo>
                  <a:cubicBezTo>
                    <a:pt x="2284" y="4109"/>
                    <a:pt x="2294" y="4102"/>
                    <a:pt x="2297" y="4096"/>
                  </a:cubicBezTo>
                  <a:cubicBezTo>
                    <a:pt x="2301" y="4087"/>
                    <a:pt x="2301" y="4075"/>
                    <a:pt x="2303" y="4061"/>
                  </a:cubicBezTo>
                  <a:cubicBezTo>
                    <a:pt x="2309" y="4080"/>
                    <a:pt x="2313" y="4095"/>
                    <a:pt x="2317" y="4110"/>
                  </a:cubicBezTo>
                  <a:cubicBezTo>
                    <a:pt x="2326" y="4113"/>
                    <a:pt x="2334" y="4117"/>
                    <a:pt x="2343" y="4120"/>
                  </a:cubicBezTo>
                  <a:cubicBezTo>
                    <a:pt x="2353" y="4107"/>
                    <a:pt x="2350" y="4095"/>
                    <a:pt x="2330" y="4089"/>
                  </a:cubicBezTo>
                  <a:cubicBezTo>
                    <a:pt x="2338" y="4088"/>
                    <a:pt x="2343" y="4088"/>
                    <a:pt x="2348" y="4087"/>
                  </a:cubicBezTo>
                  <a:cubicBezTo>
                    <a:pt x="2348" y="4080"/>
                    <a:pt x="2348" y="4074"/>
                    <a:pt x="2348" y="4063"/>
                  </a:cubicBezTo>
                  <a:cubicBezTo>
                    <a:pt x="2353" y="4071"/>
                    <a:pt x="2356" y="4075"/>
                    <a:pt x="2357" y="4076"/>
                  </a:cubicBezTo>
                  <a:cubicBezTo>
                    <a:pt x="2366" y="4072"/>
                    <a:pt x="2375" y="4068"/>
                    <a:pt x="2384" y="4065"/>
                  </a:cubicBezTo>
                  <a:cubicBezTo>
                    <a:pt x="2388" y="4063"/>
                    <a:pt x="2392" y="4061"/>
                    <a:pt x="2396" y="4059"/>
                  </a:cubicBezTo>
                  <a:cubicBezTo>
                    <a:pt x="2393" y="4056"/>
                    <a:pt x="2389" y="4054"/>
                    <a:pt x="2386" y="4050"/>
                  </a:cubicBezTo>
                  <a:cubicBezTo>
                    <a:pt x="2383" y="4047"/>
                    <a:pt x="2381" y="4043"/>
                    <a:pt x="2378" y="4039"/>
                  </a:cubicBezTo>
                  <a:cubicBezTo>
                    <a:pt x="2380" y="4038"/>
                    <a:pt x="2381" y="4037"/>
                    <a:pt x="2383" y="4036"/>
                  </a:cubicBezTo>
                  <a:cubicBezTo>
                    <a:pt x="2394" y="4045"/>
                    <a:pt x="2406" y="4055"/>
                    <a:pt x="2415" y="4062"/>
                  </a:cubicBezTo>
                  <a:cubicBezTo>
                    <a:pt x="2406" y="4079"/>
                    <a:pt x="2398" y="4096"/>
                    <a:pt x="2389" y="4114"/>
                  </a:cubicBezTo>
                  <a:cubicBezTo>
                    <a:pt x="2392" y="4115"/>
                    <a:pt x="2395" y="4117"/>
                    <a:pt x="2398" y="4119"/>
                  </a:cubicBezTo>
                  <a:cubicBezTo>
                    <a:pt x="2403" y="4111"/>
                    <a:pt x="2409" y="4104"/>
                    <a:pt x="2411" y="4101"/>
                  </a:cubicBezTo>
                  <a:cubicBezTo>
                    <a:pt x="2428" y="4098"/>
                    <a:pt x="2442" y="4096"/>
                    <a:pt x="2456" y="4094"/>
                  </a:cubicBezTo>
                  <a:cubicBezTo>
                    <a:pt x="2455" y="4097"/>
                    <a:pt x="2454" y="4100"/>
                    <a:pt x="2453" y="4108"/>
                  </a:cubicBezTo>
                  <a:cubicBezTo>
                    <a:pt x="2461" y="4098"/>
                    <a:pt x="2466" y="4093"/>
                    <a:pt x="2472" y="4085"/>
                  </a:cubicBezTo>
                  <a:cubicBezTo>
                    <a:pt x="2451" y="4082"/>
                    <a:pt x="2436" y="4074"/>
                    <a:pt x="2442" y="4053"/>
                  </a:cubicBezTo>
                  <a:cubicBezTo>
                    <a:pt x="2445" y="4045"/>
                    <a:pt x="2458" y="4038"/>
                    <a:pt x="2468" y="4034"/>
                  </a:cubicBezTo>
                  <a:cubicBezTo>
                    <a:pt x="2472" y="4033"/>
                    <a:pt x="2480" y="4043"/>
                    <a:pt x="2487" y="4048"/>
                  </a:cubicBezTo>
                  <a:cubicBezTo>
                    <a:pt x="2495" y="4044"/>
                    <a:pt x="2513" y="4049"/>
                    <a:pt x="2509" y="4028"/>
                  </a:cubicBezTo>
                  <a:cubicBezTo>
                    <a:pt x="2514" y="4028"/>
                    <a:pt x="2519" y="4027"/>
                    <a:pt x="2523" y="4028"/>
                  </a:cubicBezTo>
                  <a:cubicBezTo>
                    <a:pt x="2527" y="4030"/>
                    <a:pt x="2529" y="4036"/>
                    <a:pt x="2533" y="4038"/>
                  </a:cubicBezTo>
                  <a:cubicBezTo>
                    <a:pt x="2545" y="4045"/>
                    <a:pt x="2548" y="4053"/>
                    <a:pt x="2543" y="4061"/>
                  </a:cubicBezTo>
                  <a:cubicBezTo>
                    <a:pt x="2552" y="4070"/>
                    <a:pt x="2560" y="4079"/>
                    <a:pt x="2569" y="4088"/>
                  </a:cubicBezTo>
                  <a:cubicBezTo>
                    <a:pt x="2573" y="4074"/>
                    <a:pt x="2608" y="4087"/>
                    <a:pt x="2598" y="4057"/>
                  </a:cubicBezTo>
                  <a:cubicBezTo>
                    <a:pt x="2603" y="4056"/>
                    <a:pt x="2609" y="4054"/>
                    <a:pt x="2615" y="4054"/>
                  </a:cubicBezTo>
                  <a:cubicBezTo>
                    <a:pt x="2621" y="4055"/>
                    <a:pt x="2632" y="4057"/>
                    <a:pt x="2632" y="4060"/>
                  </a:cubicBezTo>
                  <a:cubicBezTo>
                    <a:pt x="2634" y="4075"/>
                    <a:pt x="2645" y="4075"/>
                    <a:pt x="2655" y="4076"/>
                  </a:cubicBezTo>
                  <a:cubicBezTo>
                    <a:pt x="2658" y="4077"/>
                    <a:pt x="2660" y="4081"/>
                    <a:pt x="2663" y="4083"/>
                  </a:cubicBezTo>
                  <a:cubicBezTo>
                    <a:pt x="2650" y="4087"/>
                    <a:pt x="2636" y="4090"/>
                    <a:pt x="2623" y="4094"/>
                  </a:cubicBezTo>
                  <a:cubicBezTo>
                    <a:pt x="2623" y="4094"/>
                    <a:pt x="2623" y="4094"/>
                    <a:pt x="2623" y="4094"/>
                  </a:cubicBezTo>
                  <a:cubicBezTo>
                    <a:pt x="2615" y="4095"/>
                    <a:pt x="2608" y="4095"/>
                    <a:pt x="2602" y="4095"/>
                  </a:cubicBezTo>
                  <a:cubicBezTo>
                    <a:pt x="2604" y="4112"/>
                    <a:pt x="2604" y="4123"/>
                    <a:pt x="2605" y="4131"/>
                  </a:cubicBezTo>
                  <a:cubicBezTo>
                    <a:pt x="2618" y="4137"/>
                    <a:pt x="2630" y="4142"/>
                    <a:pt x="2636" y="4145"/>
                  </a:cubicBezTo>
                  <a:cubicBezTo>
                    <a:pt x="2646" y="4140"/>
                    <a:pt x="2653" y="4137"/>
                    <a:pt x="2661" y="4134"/>
                  </a:cubicBezTo>
                  <a:cubicBezTo>
                    <a:pt x="2660" y="4147"/>
                    <a:pt x="2659" y="4155"/>
                    <a:pt x="2658" y="4164"/>
                  </a:cubicBezTo>
                  <a:cubicBezTo>
                    <a:pt x="2660" y="4164"/>
                    <a:pt x="2662" y="4164"/>
                    <a:pt x="2663" y="4164"/>
                  </a:cubicBezTo>
                  <a:cubicBezTo>
                    <a:pt x="2664" y="4159"/>
                    <a:pt x="2664" y="4154"/>
                    <a:pt x="2665" y="4150"/>
                  </a:cubicBezTo>
                  <a:cubicBezTo>
                    <a:pt x="2667" y="4149"/>
                    <a:pt x="2668" y="4149"/>
                    <a:pt x="2670" y="4149"/>
                  </a:cubicBezTo>
                  <a:cubicBezTo>
                    <a:pt x="2673" y="4166"/>
                    <a:pt x="2676" y="4183"/>
                    <a:pt x="2679" y="4201"/>
                  </a:cubicBezTo>
                  <a:cubicBezTo>
                    <a:pt x="2697" y="4191"/>
                    <a:pt x="2705" y="4174"/>
                    <a:pt x="2697" y="4160"/>
                  </a:cubicBezTo>
                  <a:cubicBezTo>
                    <a:pt x="2687" y="4144"/>
                    <a:pt x="2692" y="4138"/>
                    <a:pt x="2707" y="4128"/>
                  </a:cubicBezTo>
                  <a:cubicBezTo>
                    <a:pt x="2681" y="4122"/>
                    <a:pt x="2659" y="4113"/>
                    <a:pt x="2662" y="4083"/>
                  </a:cubicBezTo>
                  <a:cubicBezTo>
                    <a:pt x="2665" y="4087"/>
                    <a:pt x="2668" y="4092"/>
                    <a:pt x="2670" y="4096"/>
                  </a:cubicBezTo>
                  <a:cubicBezTo>
                    <a:pt x="2676" y="4090"/>
                    <a:pt x="2682" y="4085"/>
                    <a:pt x="2691" y="4076"/>
                  </a:cubicBezTo>
                  <a:cubicBezTo>
                    <a:pt x="2687" y="4116"/>
                    <a:pt x="2715" y="4108"/>
                    <a:pt x="2727" y="4110"/>
                  </a:cubicBezTo>
                  <a:cubicBezTo>
                    <a:pt x="2739" y="4103"/>
                    <a:pt x="2746" y="4096"/>
                    <a:pt x="2754" y="4094"/>
                  </a:cubicBezTo>
                  <a:cubicBezTo>
                    <a:pt x="2764" y="4093"/>
                    <a:pt x="2774" y="4097"/>
                    <a:pt x="2780" y="4098"/>
                  </a:cubicBezTo>
                  <a:cubicBezTo>
                    <a:pt x="2778" y="4113"/>
                    <a:pt x="2776" y="4121"/>
                    <a:pt x="2775" y="4129"/>
                  </a:cubicBezTo>
                  <a:cubicBezTo>
                    <a:pt x="2764" y="4128"/>
                    <a:pt x="2754" y="4127"/>
                    <a:pt x="2743" y="4126"/>
                  </a:cubicBezTo>
                  <a:cubicBezTo>
                    <a:pt x="2743" y="4124"/>
                    <a:pt x="2741" y="4120"/>
                    <a:pt x="2741" y="4117"/>
                  </a:cubicBezTo>
                  <a:cubicBezTo>
                    <a:pt x="2732" y="4123"/>
                    <a:pt x="2724" y="4129"/>
                    <a:pt x="2710" y="4137"/>
                  </a:cubicBezTo>
                  <a:cubicBezTo>
                    <a:pt x="2738" y="4138"/>
                    <a:pt x="2740" y="4162"/>
                    <a:pt x="2755" y="4172"/>
                  </a:cubicBezTo>
                  <a:cubicBezTo>
                    <a:pt x="2768" y="4167"/>
                    <a:pt x="2785" y="4161"/>
                    <a:pt x="2792" y="4166"/>
                  </a:cubicBezTo>
                  <a:cubicBezTo>
                    <a:pt x="2803" y="4175"/>
                    <a:pt x="2807" y="4192"/>
                    <a:pt x="2814" y="4205"/>
                  </a:cubicBezTo>
                  <a:cubicBezTo>
                    <a:pt x="2812" y="4206"/>
                    <a:pt x="2810" y="4207"/>
                    <a:pt x="2809" y="4208"/>
                  </a:cubicBezTo>
                  <a:cubicBezTo>
                    <a:pt x="2813" y="4211"/>
                    <a:pt x="2818" y="4215"/>
                    <a:pt x="2823" y="4217"/>
                  </a:cubicBezTo>
                  <a:cubicBezTo>
                    <a:pt x="2828" y="4219"/>
                    <a:pt x="2833" y="4220"/>
                    <a:pt x="2838" y="4221"/>
                  </a:cubicBezTo>
                  <a:cubicBezTo>
                    <a:pt x="2835" y="4226"/>
                    <a:pt x="2832" y="4232"/>
                    <a:pt x="2828" y="4236"/>
                  </a:cubicBezTo>
                  <a:cubicBezTo>
                    <a:pt x="2818" y="4247"/>
                    <a:pt x="2813" y="4259"/>
                    <a:pt x="2819" y="4273"/>
                  </a:cubicBezTo>
                  <a:cubicBezTo>
                    <a:pt x="2822" y="4278"/>
                    <a:pt x="2829" y="4280"/>
                    <a:pt x="2834" y="4283"/>
                  </a:cubicBezTo>
                  <a:cubicBezTo>
                    <a:pt x="2834" y="4279"/>
                    <a:pt x="2834" y="4275"/>
                    <a:pt x="2835" y="4271"/>
                  </a:cubicBezTo>
                  <a:cubicBezTo>
                    <a:pt x="2838" y="4262"/>
                    <a:pt x="2843" y="4254"/>
                    <a:pt x="2855" y="4262"/>
                  </a:cubicBezTo>
                  <a:cubicBezTo>
                    <a:pt x="2851" y="4269"/>
                    <a:pt x="2847" y="4275"/>
                    <a:pt x="2843" y="4282"/>
                  </a:cubicBezTo>
                  <a:cubicBezTo>
                    <a:pt x="2848" y="4287"/>
                    <a:pt x="2853" y="4292"/>
                    <a:pt x="2854" y="4294"/>
                  </a:cubicBezTo>
                  <a:cubicBezTo>
                    <a:pt x="2863" y="4289"/>
                    <a:pt x="2868" y="4286"/>
                    <a:pt x="2873" y="4283"/>
                  </a:cubicBezTo>
                  <a:cubicBezTo>
                    <a:pt x="2874" y="4284"/>
                    <a:pt x="2876" y="4286"/>
                    <a:pt x="2877" y="4287"/>
                  </a:cubicBezTo>
                  <a:cubicBezTo>
                    <a:pt x="2873" y="4294"/>
                    <a:pt x="2869" y="4300"/>
                    <a:pt x="2865" y="4308"/>
                  </a:cubicBezTo>
                  <a:cubicBezTo>
                    <a:pt x="2872" y="4308"/>
                    <a:pt x="2878" y="4308"/>
                    <a:pt x="2882" y="4308"/>
                  </a:cubicBezTo>
                  <a:cubicBezTo>
                    <a:pt x="2878" y="4312"/>
                    <a:pt x="2873" y="4316"/>
                    <a:pt x="2868" y="4320"/>
                  </a:cubicBezTo>
                  <a:cubicBezTo>
                    <a:pt x="1912" y="4320"/>
                    <a:pt x="956" y="4320"/>
                    <a:pt x="0" y="4320"/>
                  </a:cubicBezTo>
                  <a:cubicBezTo>
                    <a:pt x="0" y="4104"/>
                    <a:pt x="0" y="3888"/>
                    <a:pt x="0" y="3672"/>
                  </a:cubicBezTo>
                  <a:cubicBezTo>
                    <a:pt x="11" y="3667"/>
                    <a:pt x="22" y="3663"/>
                    <a:pt x="33" y="3658"/>
                  </a:cubicBezTo>
                  <a:cubicBezTo>
                    <a:pt x="38" y="3656"/>
                    <a:pt x="44" y="3656"/>
                    <a:pt x="48" y="3653"/>
                  </a:cubicBezTo>
                  <a:cubicBezTo>
                    <a:pt x="63" y="3639"/>
                    <a:pt x="78" y="3626"/>
                    <a:pt x="101" y="3629"/>
                  </a:cubicBezTo>
                  <a:cubicBezTo>
                    <a:pt x="99" y="3634"/>
                    <a:pt x="98" y="3638"/>
                    <a:pt x="96" y="3645"/>
                  </a:cubicBezTo>
                  <a:cubicBezTo>
                    <a:pt x="102" y="3643"/>
                    <a:pt x="106" y="3642"/>
                    <a:pt x="107" y="3642"/>
                  </a:cubicBezTo>
                  <a:cubicBezTo>
                    <a:pt x="110" y="3648"/>
                    <a:pt x="113" y="3653"/>
                    <a:pt x="117" y="3663"/>
                  </a:cubicBezTo>
                  <a:cubicBezTo>
                    <a:pt x="119" y="3649"/>
                    <a:pt x="119" y="3641"/>
                    <a:pt x="120" y="3633"/>
                  </a:cubicBezTo>
                  <a:cubicBezTo>
                    <a:pt x="121" y="3633"/>
                    <a:pt x="122" y="3633"/>
                    <a:pt x="123" y="3633"/>
                  </a:cubicBezTo>
                  <a:cubicBezTo>
                    <a:pt x="124" y="3644"/>
                    <a:pt x="125" y="3654"/>
                    <a:pt x="126" y="3666"/>
                  </a:cubicBezTo>
                  <a:cubicBezTo>
                    <a:pt x="115" y="3674"/>
                    <a:pt x="95" y="3674"/>
                    <a:pt x="101" y="3696"/>
                  </a:cubicBezTo>
                  <a:cubicBezTo>
                    <a:pt x="106" y="3716"/>
                    <a:pt x="126" y="3701"/>
                    <a:pt x="137" y="3710"/>
                  </a:cubicBezTo>
                  <a:cubicBezTo>
                    <a:pt x="134" y="3706"/>
                    <a:pt x="132" y="3702"/>
                    <a:pt x="130" y="3698"/>
                  </a:cubicBezTo>
                  <a:cubicBezTo>
                    <a:pt x="143" y="3696"/>
                    <a:pt x="143" y="3696"/>
                    <a:pt x="135" y="3683"/>
                  </a:cubicBezTo>
                  <a:cubicBezTo>
                    <a:pt x="133" y="3681"/>
                    <a:pt x="133" y="3677"/>
                    <a:pt x="133" y="3674"/>
                  </a:cubicBezTo>
                  <a:cubicBezTo>
                    <a:pt x="133" y="3669"/>
                    <a:pt x="135" y="3664"/>
                    <a:pt x="135" y="3658"/>
                  </a:cubicBezTo>
                  <a:cubicBezTo>
                    <a:pt x="134" y="3647"/>
                    <a:pt x="149" y="3628"/>
                    <a:pt x="156" y="3627"/>
                  </a:cubicBezTo>
                  <a:cubicBezTo>
                    <a:pt x="158" y="3631"/>
                    <a:pt x="159" y="3638"/>
                    <a:pt x="162" y="3639"/>
                  </a:cubicBezTo>
                  <a:cubicBezTo>
                    <a:pt x="175" y="3646"/>
                    <a:pt x="188" y="3651"/>
                    <a:pt x="200" y="3659"/>
                  </a:cubicBezTo>
                  <a:cubicBezTo>
                    <a:pt x="204" y="3661"/>
                    <a:pt x="205" y="3668"/>
                    <a:pt x="205" y="3674"/>
                  </a:cubicBezTo>
                  <a:cubicBezTo>
                    <a:pt x="206" y="3679"/>
                    <a:pt x="204" y="3684"/>
                    <a:pt x="204" y="3686"/>
                  </a:cubicBezTo>
                  <a:cubicBezTo>
                    <a:pt x="211" y="3690"/>
                    <a:pt x="216" y="3693"/>
                    <a:pt x="222" y="3696"/>
                  </a:cubicBezTo>
                  <a:cubicBezTo>
                    <a:pt x="221" y="3698"/>
                    <a:pt x="220" y="3700"/>
                    <a:pt x="219" y="3703"/>
                  </a:cubicBezTo>
                  <a:cubicBezTo>
                    <a:pt x="211" y="3700"/>
                    <a:pt x="202" y="3698"/>
                    <a:pt x="190" y="3694"/>
                  </a:cubicBezTo>
                  <a:cubicBezTo>
                    <a:pt x="191" y="3698"/>
                    <a:pt x="190" y="3706"/>
                    <a:pt x="193" y="3707"/>
                  </a:cubicBezTo>
                  <a:cubicBezTo>
                    <a:pt x="201" y="3711"/>
                    <a:pt x="209" y="3713"/>
                    <a:pt x="218" y="3713"/>
                  </a:cubicBezTo>
                  <a:cubicBezTo>
                    <a:pt x="220" y="3713"/>
                    <a:pt x="222" y="3702"/>
                    <a:pt x="224" y="3697"/>
                  </a:cubicBezTo>
                  <a:cubicBezTo>
                    <a:pt x="225" y="3692"/>
                    <a:pt x="225" y="3686"/>
                    <a:pt x="229" y="3682"/>
                  </a:cubicBezTo>
                  <a:cubicBezTo>
                    <a:pt x="239" y="3671"/>
                    <a:pt x="250" y="3660"/>
                    <a:pt x="262" y="3648"/>
                  </a:cubicBezTo>
                  <a:cubicBezTo>
                    <a:pt x="261" y="3652"/>
                    <a:pt x="261" y="3655"/>
                    <a:pt x="261" y="3658"/>
                  </a:cubicBezTo>
                  <a:cubicBezTo>
                    <a:pt x="270" y="3660"/>
                    <a:pt x="278" y="3661"/>
                    <a:pt x="285" y="3662"/>
                  </a:cubicBezTo>
                  <a:cubicBezTo>
                    <a:pt x="286" y="3657"/>
                    <a:pt x="290" y="3650"/>
                    <a:pt x="288" y="3648"/>
                  </a:cubicBezTo>
                  <a:cubicBezTo>
                    <a:pt x="268" y="3629"/>
                    <a:pt x="287" y="3630"/>
                    <a:pt x="295" y="3628"/>
                  </a:cubicBezTo>
                  <a:cubicBezTo>
                    <a:pt x="302" y="3618"/>
                    <a:pt x="307" y="3611"/>
                    <a:pt x="312" y="3603"/>
                  </a:cubicBezTo>
                  <a:cubicBezTo>
                    <a:pt x="315" y="3593"/>
                    <a:pt x="319" y="3576"/>
                    <a:pt x="325" y="3575"/>
                  </a:cubicBezTo>
                  <a:cubicBezTo>
                    <a:pt x="343" y="3572"/>
                    <a:pt x="354" y="3583"/>
                    <a:pt x="353" y="3605"/>
                  </a:cubicBezTo>
                  <a:cubicBezTo>
                    <a:pt x="358" y="3600"/>
                    <a:pt x="361" y="3596"/>
                    <a:pt x="367" y="3589"/>
                  </a:cubicBezTo>
                  <a:cubicBezTo>
                    <a:pt x="370" y="3597"/>
                    <a:pt x="374" y="3604"/>
                    <a:pt x="372" y="3606"/>
                  </a:cubicBezTo>
                  <a:cubicBezTo>
                    <a:pt x="365" y="3614"/>
                    <a:pt x="357" y="3619"/>
                    <a:pt x="348" y="3626"/>
                  </a:cubicBezTo>
                  <a:cubicBezTo>
                    <a:pt x="350" y="3627"/>
                    <a:pt x="351" y="3629"/>
                    <a:pt x="353" y="3631"/>
                  </a:cubicBezTo>
                  <a:cubicBezTo>
                    <a:pt x="357" y="3628"/>
                    <a:pt x="361" y="3624"/>
                    <a:pt x="366" y="3620"/>
                  </a:cubicBezTo>
                  <a:cubicBezTo>
                    <a:pt x="368" y="3625"/>
                    <a:pt x="369" y="3630"/>
                    <a:pt x="371" y="3636"/>
                  </a:cubicBezTo>
                  <a:cubicBezTo>
                    <a:pt x="378" y="3634"/>
                    <a:pt x="387" y="3628"/>
                    <a:pt x="389" y="3630"/>
                  </a:cubicBezTo>
                  <a:cubicBezTo>
                    <a:pt x="408" y="3651"/>
                    <a:pt x="417" y="3625"/>
                    <a:pt x="431" y="3622"/>
                  </a:cubicBezTo>
                  <a:cubicBezTo>
                    <a:pt x="414" y="3599"/>
                    <a:pt x="424" y="3580"/>
                    <a:pt x="461" y="3566"/>
                  </a:cubicBezTo>
                  <a:cubicBezTo>
                    <a:pt x="457" y="3563"/>
                    <a:pt x="454" y="3562"/>
                    <a:pt x="451" y="3560"/>
                  </a:cubicBezTo>
                  <a:cubicBezTo>
                    <a:pt x="442" y="3554"/>
                    <a:pt x="444" y="3544"/>
                    <a:pt x="452" y="3545"/>
                  </a:cubicBezTo>
                  <a:cubicBezTo>
                    <a:pt x="460" y="3546"/>
                    <a:pt x="468" y="3556"/>
                    <a:pt x="476" y="3562"/>
                  </a:cubicBezTo>
                  <a:cubicBezTo>
                    <a:pt x="482" y="3555"/>
                    <a:pt x="489" y="3540"/>
                    <a:pt x="497" y="3538"/>
                  </a:cubicBezTo>
                  <a:cubicBezTo>
                    <a:pt x="507" y="3536"/>
                    <a:pt x="518" y="3547"/>
                    <a:pt x="530" y="3553"/>
                  </a:cubicBezTo>
                  <a:cubicBezTo>
                    <a:pt x="524" y="3563"/>
                    <a:pt x="518" y="3573"/>
                    <a:pt x="514" y="3582"/>
                  </a:cubicBezTo>
                  <a:cubicBezTo>
                    <a:pt x="528" y="3584"/>
                    <a:pt x="539" y="3585"/>
                    <a:pt x="550" y="3587"/>
                  </a:cubicBezTo>
                  <a:cubicBezTo>
                    <a:pt x="549" y="3595"/>
                    <a:pt x="548" y="3600"/>
                    <a:pt x="547" y="3605"/>
                  </a:cubicBezTo>
                  <a:cubicBezTo>
                    <a:pt x="549" y="3604"/>
                    <a:pt x="551" y="3603"/>
                    <a:pt x="552" y="3602"/>
                  </a:cubicBezTo>
                  <a:cubicBezTo>
                    <a:pt x="567" y="3611"/>
                    <a:pt x="581" y="3620"/>
                    <a:pt x="596" y="3629"/>
                  </a:cubicBezTo>
                  <a:cubicBezTo>
                    <a:pt x="596" y="3614"/>
                    <a:pt x="594" y="3594"/>
                    <a:pt x="591" y="3594"/>
                  </a:cubicBezTo>
                  <a:cubicBezTo>
                    <a:pt x="563" y="3592"/>
                    <a:pt x="566" y="3570"/>
                    <a:pt x="560" y="3550"/>
                  </a:cubicBezTo>
                  <a:cubicBezTo>
                    <a:pt x="570" y="3548"/>
                    <a:pt x="582" y="3541"/>
                    <a:pt x="588" y="3545"/>
                  </a:cubicBezTo>
                  <a:cubicBezTo>
                    <a:pt x="600" y="3554"/>
                    <a:pt x="608" y="3567"/>
                    <a:pt x="614" y="3574"/>
                  </a:cubicBezTo>
                  <a:cubicBezTo>
                    <a:pt x="632" y="3573"/>
                    <a:pt x="648" y="3568"/>
                    <a:pt x="660" y="3574"/>
                  </a:cubicBezTo>
                  <a:cubicBezTo>
                    <a:pt x="673" y="3579"/>
                    <a:pt x="674" y="3571"/>
                    <a:pt x="683" y="3564"/>
                  </a:cubicBezTo>
                  <a:cubicBezTo>
                    <a:pt x="667" y="3564"/>
                    <a:pt x="653" y="3561"/>
                    <a:pt x="657" y="3545"/>
                  </a:cubicBezTo>
                  <a:cubicBezTo>
                    <a:pt x="659" y="3539"/>
                    <a:pt x="670" y="3534"/>
                    <a:pt x="677" y="3529"/>
                  </a:cubicBezTo>
                  <a:cubicBezTo>
                    <a:pt x="682" y="3537"/>
                    <a:pt x="687" y="3545"/>
                    <a:pt x="693" y="3554"/>
                  </a:cubicBezTo>
                  <a:cubicBezTo>
                    <a:pt x="704" y="3551"/>
                    <a:pt x="716" y="3555"/>
                    <a:pt x="719" y="3572"/>
                  </a:cubicBezTo>
                  <a:cubicBezTo>
                    <a:pt x="725" y="3567"/>
                    <a:pt x="731" y="3564"/>
                    <a:pt x="737" y="3560"/>
                  </a:cubicBezTo>
                  <a:cubicBezTo>
                    <a:pt x="751" y="3579"/>
                    <a:pt x="752" y="3554"/>
                    <a:pt x="760" y="3549"/>
                  </a:cubicBezTo>
                  <a:cubicBezTo>
                    <a:pt x="766" y="3544"/>
                    <a:pt x="774" y="3541"/>
                    <a:pt x="780" y="3538"/>
                  </a:cubicBezTo>
                  <a:cubicBezTo>
                    <a:pt x="781" y="3544"/>
                    <a:pt x="783" y="3550"/>
                    <a:pt x="784" y="3556"/>
                  </a:cubicBezTo>
                  <a:cubicBezTo>
                    <a:pt x="784" y="3558"/>
                    <a:pt x="785" y="3561"/>
                    <a:pt x="785" y="3564"/>
                  </a:cubicBezTo>
                  <a:cubicBezTo>
                    <a:pt x="813" y="3563"/>
                    <a:pt x="811" y="3529"/>
                    <a:pt x="833" y="3521"/>
                  </a:cubicBezTo>
                  <a:cubicBezTo>
                    <a:pt x="829" y="3538"/>
                    <a:pt x="829" y="3538"/>
                    <a:pt x="844" y="3539"/>
                  </a:cubicBezTo>
                  <a:cubicBezTo>
                    <a:pt x="846" y="3539"/>
                    <a:pt x="849" y="3541"/>
                    <a:pt x="850" y="3543"/>
                  </a:cubicBezTo>
                  <a:cubicBezTo>
                    <a:pt x="861" y="3556"/>
                    <a:pt x="881" y="3556"/>
                    <a:pt x="893" y="3542"/>
                  </a:cubicBezTo>
                  <a:cubicBezTo>
                    <a:pt x="896" y="3547"/>
                    <a:pt x="899" y="3551"/>
                    <a:pt x="899" y="3551"/>
                  </a:cubicBezTo>
                  <a:cubicBezTo>
                    <a:pt x="910" y="3552"/>
                    <a:pt x="917" y="3552"/>
                    <a:pt x="925" y="3553"/>
                  </a:cubicBezTo>
                  <a:cubicBezTo>
                    <a:pt x="926" y="3555"/>
                    <a:pt x="926" y="3558"/>
                    <a:pt x="927" y="3560"/>
                  </a:cubicBezTo>
                  <a:cubicBezTo>
                    <a:pt x="919" y="3566"/>
                    <a:pt x="912" y="3571"/>
                    <a:pt x="904" y="3577"/>
                  </a:cubicBezTo>
                  <a:cubicBezTo>
                    <a:pt x="914" y="3591"/>
                    <a:pt x="922" y="3577"/>
                    <a:pt x="929" y="3573"/>
                  </a:cubicBezTo>
                  <a:cubicBezTo>
                    <a:pt x="936" y="3569"/>
                    <a:pt x="942" y="3562"/>
                    <a:pt x="946" y="3558"/>
                  </a:cubicBezTo>
                  <a:cubicBezTo>
                    <a:pt x="953" y="3574"/>
                    <a:pt x="960" y="3588"/>
                    <a:pt x="967" y="3603"/>
                  </a:cubicBezTo>
                  <a:cubicBezTo>
                    <a:pt x="973" y="3596"/>
                    <a:pt x="979" y="3592"/>
                    <a:pt x="980" y="3587"/>
                  </a:cubicBezTo>
                  <a:cubicBezTo>
                    <a:pt x="982" y="3578"/>
                    <a:pt x="981" y="3568"/>
                    <a:pt x="982" y="3559"/>
                  </a:cubicBezTo>
                  <a:cubicBezTo>
                    <a:pt x="983" y="3556"/>
                    <a:pt x="987" y="3552"/>
                    <a:pt x="990" y="3551"/>
                  </a:cubicBezTo>
                  <a:cubicBezTo>
                    <a:pt x="992" y="3551"/>
                    <a:pt x="996" y="3555"/>
                    <a:pt x="999" y="3557"/>
                  </a:cubicBezTo>
                  <a:cubicBezTo>
                    <a:pt x="1001" y="3555"/>
                    <a:pt x="1003" y="3551"/>
                    <a:pt x="1005" y="3548"/>
                  </a:cubicBezTo>
                  <a:cubicBezTo>
                    <a:pt x="1006" y="3542"/>
                    <a:pt x="1007" y="3536"/>
                    <a:pt x="1008" y="3530"/>
                  </a:cubicBezTo>
                  <a:cubicBezTo>
                    <a:pt x="1016" y="3529"/>
                    <a:pt x="1023" y="3528"/>
                    <a:pt x="1031" y="3527"/>
                  </a:cubicBezTo>
                  <a:cubicBezTo>
                    <a:pt x="1035" y="3535"/>
                    <a:pt x="1039" y="3543"/>
                    <a:pt x="1044" y="3554"/>
                  </a:cubicBezTo>
                  <a:cubicBezTo>
                    <a:pt x="1050" y="3545"/>
                    <a:pt x="1055" y="3539"/>
                    <a:pt x="1061" y="3531"/>
                  </a:cubicBezTo>
                  <a:cubicBezTo>
                    <a:pt x="1062" y="3540"/>
                    <a:pt x="1064" y="3547"/>
                    <a:pt x="1065" y="3553"/>
                  </a:cubicBezTo>
                  <a:cubicBezTo>
                    <a:pt x="1066" y="3553"/>
                    <a:pt x="1067" y="3553"/>
                    <a:pt x="1068" y="3553"/>
                  </a:cubicBezTo>
                  <a:cubicBezTo>
                    <a:pt x="1070" y="3542"/>
                    <a:pt x="1072" y="3531"/>
                    <a:pt x="1076" y="3515"/>
                  </a:cubicBezTo>
                  <a:cubicBezTo>
                    <a:pt x="1084" y="3528"/>
                    <a:pt x="1090" y="3538"/>
                    <a:pt x="1097" y="3548"/>
                  </a:cubicBezTo>
                  <a:cubicBezTo>
                    <a:pt x="1099" y="3547"/>
                    <a:pt x="1104" y="3544"/>
                    <a:pt x="1109" y="3541"/>
                  </a:cubicBezTo>
                  <a:cubicBezTo>
                    <a:pt x="1110" y="3543"/>
                    <a:pt x="1111" y="3544"/>
                    <a:pt x="1112" y="3546"/>
                  </a:cubicBezTo>
                  <a:cubicBezTo>
                    <a:pt x="1110" y="3547"/>
                    <a:pt x="1108" y="3548"/>
                    <a:pt x="1107" y="3549"/>
                  </a:cubicBezTo>
                  <a:cubicBezTo>
                    <a:pt x="1106" y="3552"/>
                    <a:pt x="1105" y="3555"/>
                    <a:pt x="1104" y="3558"/>
                  </a:cubicBezTo>
                  <a:cubicBezTo>
                    <a:pt x="1118" y="3559"/>
                    <a:pt x="1132" y="3540"/>
                    <a:pt x="1131" y="3527"/>
                  </a:cubicBezTo>
                  <a:cubicBezTo>
                    <a:pt x="1143" y="3526"/>
                    <a:pt x="1155" y="3524"/>
                    <a:pt x="1167" y="3522"/>
                  </a:cubicBezTo>
                  <a:cubicBezTo>
                    <a:pt x="1168" y="3523"/>
                    <a:pt x="1169" y="3529"/>
                    <a:pt x="1172" y="3538"/>
                  </a:cubicBezTo>
                  <a:cubicBezTo>
                    <a:pt x="1192" y="3524"/>
                    <a:pt x="1210" y="3512"/>
                    <a:pt x="1229" y="3500"/>
                  </a:cubicBezTo>
                  <a:cubicBezTo>
                    <a:pt x="1228" y="3501"/>
                    <a:pt x="1228" y="3501"/>
                    <a:pt x="1228" y="3501"/>
                  </a:cubicBezTo>
                  <a:cubicBezTo>
                    <a:pt x="1229" y="3503"/>
                    <a:pt x="1231" y="3506"/>
                    <a:pt x="1230" y="3507"/>
                  </a:cubicBezTo>
                  <a:cubicBezTo>
                    <a:pt x="1227" y="3511"/>
                    <a:pt x="1222" y="3516"/>
                    <a:pt x="1214" y="3524"/>
                  </a:cubicBezTo>
                  <a:cubicBezTo>
                    <a:pt x="1232" y="3523"/>
                    <a:pt x="1243" y="3521"/>
                    <a:pt x="1254" y="3521"/>
                  </a:cubicBezTo>
                  <a:cubicBezTo>
                    <a:pt x="1265" y="3520"/>
                    <a:pt x="1276" y="3521"/>
                    <a:pt x="1287" y="3521"/>
                  </a:cubicBezTo>
                  <a:cubicBezTo>
                    <a:pt x="1284" y="3531"/>
                    <a:pt x="1282" y="3538"/>
                    <a:pt x="1280" y="3544"/>
                  </a:cubicBezTo>
                  <a:cubicBezTo>
                    <a:pt x="1291" y="3534"/>
                    <a:pt x="1301" y="3525"/>
                    <a:pt x="1310" y="3515"/>
                  </a:cubicBezTo>
                  <a:cubicBezTo>
                    <a:pt x="1312" y="3512"/>
                    <a:pt x="1310" y="3506"/>
                    <a:pt x="1311" y="3501"/>
                  </a:cubicBezTo>
                  <a:cubicBezTo>
                    <a:pt x="1307" y="3501"/>
                    <a:pt x="1302" y="3501"/>
                    <a:pt x="1299" y="3501"/>
                  </a:cubicBezTo>
                  <a:cubicBezTo>
                    <a:pt x="1297" y="3496"/>
                    <a:pt x="1296" y="3492"/>
                    <a:pt x="1294" y="3487"/>
                  </a:cubicBezTo>
                  <a:cubicBezTo>
                    <a:pt x="1292" y="3487"/>
                    <a:pt x="1291" y="3487"/>
                    <a:pt x="1289" y="3487"/>
                  </a:cubicBezTo>
                  <a:cubicBezTo>
                    <a:pt x="1287" y="3497"/>
                    <a:pt x="1285" y="3506"/>
                    <a:pt x="1283" y="3516"/>
                  </a:cubicBezTo>
                  <a:cubicBezTo>
                    <a:pt x="1280" y="3515"/>
                    <a:pt x="1277" y="3514"/>
                    <a:pt x="1273" y="3514"/>
                  </a:cubicBezTo>
                  <a:cubicBezTo>
                    <a:pt x="1275" y="3506"/>
                    <a:pt x="1274" y="3495"/>
                    <a:pt x="1279" y="3489"/>
                  </a:cubicBezTo>
                  <a:cubicBezTo>
                    <a:pt x="1287" y="3478"/>
                    <a:pt x="1299" y="3473"/>
                    <a:pt x="1310" y="3488"/>
                  </a:cubicBezTo>
                  <a:cubicBezTo>
                    <a:pt x="1319" y="3473"/>
                    <a:pt x="1319" y="3473"/>
                    <a:pt x="1328" y="3483"/>
                  </a:cubicBezTo>
                  <a:cubicBezTo>
                    <a:pt x="1330" y="3484"/>
                    <a:pt x="1334" y="3484"/>
                    <a:pt x="1337" y="3484"/>
                  </a:cubicBezTo>
                  <a:cubicBezTo>
                    <a:pt x="1349" y="3485"/>
                    <a:pt x="1362" y="3485"/>
                    <a:pt x="1369" y="3485"/>
                  </a:cubicBezTo>
                  <a:cubicBezTo>
                    <a:pt x="1379" y="3476"/>
                    <a:pt x="1387" y="3469"/>
                    <a:pt x="1396" y="3461"/>
                  </a:cubicBezTo>
                  <a:cubicBezTo>
                    <a:pt x="1391" y="3460"/>
                    <a:pt x="1387" y="3460"/>
                    <a:pt x="1378" y="3459"/>
                  </a:cubicBezTo>
                  <a:cubicBezTo>
                    <a:pt x="1393" y="3452"/>
                    <a:pt x="1404" y="3447"/>
                    <a:pt x="1415" y="3441"/>
                  </a:cubicBezTo>
                  <a:cubicBezTo>
                    <a:pt x="1416" y="3450"/>
                    <a:pt x="1417" y="3454"/>
                    <a:pt x="1418" y="3461"/>
                  </a:cubicBezTo>
                  <a:cubicBezTo>
                    <a:pt x="1422" y="3453"/>
                    <a:pt x="1423" y="3446"/>
                    <a:pt x="1428" y="3443"/>
                  </a:cubicBezTo>
                  <a:cubicBezTo>
                    <a:pt x="1433" y="3439"/>
                    <a:pt x="1442" y="3436"/>
                    <a:pt x="1448" y="3438"/>
                  </a:cubicBezTo>
                  <a:cubicBezTo>
                    <a:pt x="1452" y="3439"/>
                    <a:pt x="1457" y="3448"/>
                    <a:pt x="1457" y="3454"/>
                  </a:cubicBezTo>
                  <a:cubicBezTo>
                    <a:pt x="1457" y="3463"/>
                    <a:pt x="1453" y="3472"/>
                    <a:pt x="1451" y="3480"/>
                  </a:cubicBezTo>
                  <a:cubicBezTo>
                    <a:pt x="1429" y="3460"/>
                    <a:pt x="1431" y="3492"/>
                    <a:pt x="1419" y="3499"/>
                  </a:cubicBezTo>
                  <a:cubicBezTo>
                    <a:pt x="1424" y="3500"/>
                    <a:pt x="1428" y="3500"/>
                    <a:pt x="1430" y="3502"/>
                  </a:cubicBezTo>
                  <a:cubicBezTo>
                    <a:pt x="1452" y="3517"/>
                    <a:pt x="1463" y="3512"/>
                    <a:pt x="1469" y="3486"/>
                  </a:cubicBezTo>
                  <a:cubicBezTo>
                    <a:pt x="1470" y="3481"/>
                    <a:pt x="1474" y="3476"/>
                    <a:pt x="1478" y="3472"/>
                  </a:cubicBezTo>
                  <a:cubicBezTo>
                    <a:pt x="1489" y="3456"/>
                    <a:pt x="1508" y="3455"/>
                    <a:pt x="1525" y="3448"/>
                  </a:cubicBezTo>
                  <a:cubicBezTo>
                    <a:pt x="1547" y="3438"/>
                    <a:pt x="1554" y="3440"/>
                    <a:pt x="1557" y="3464"/>
                  </a:cubicBezTo>
                  <a:cubicBezTo>
                    <a:pt x="1559" y="3461"/>
                    <a:pt x="1561" y="3459"/>
                    <a:pt x="1563" y="3457"/>
                  </a:cubicBezTo>
                  <a:cubicBezTo>
                    <a:pt x="1563" y="3457"/>
                    <a:pt x="1564" y="3458"/>
                    <a:pt x="1565" y="3458"/>
                  </a:cubicBezTo>
                  <a:cubicBezTo>
                    <a:pt x="1562" y="3465"/>
                    <a:pt x="1559" y="3471"/>
                    <a:pt x="1557" y="3478"/>
                  </a:cubicBezTo>
                  <a:cubicBezTo>
                    <a:pt x="1559" y="3478"/>
                    <a:pt x="1563" y="3477"/>
                    <a:pt x="1565" y="3479"/>
                  </a:cubicBezTo>
                  <a:cubicBezTo>
                    <a:pt x="1576" y="3489"/>
                    <a:pt x="1584" y="3492"/>
                    <a:pt x="1590" y="3474"/>
                  </a:cubicBezTo>
                  <a:cubicBezTo>
                    <a:pt x="1590" y="3472"/>
                    <a:pt x="1597" y="3471"/>
                    <a:pt x="1600" y="3471"/>
                  </a:cubicBezTo>
                  <a:cubicBezTo>
                    <a:pt x="1602" y="3472"/>
                    <a:pt x="1602" y="3477"/>
                    <a:pt x="1603" y="3480"/>
                  </a:cubicBezTo>
                  <a:cubicBezTo>
                    <a:pt x="1605" y="3481"/>
                    <a:pt x="1606" y="3481"/>
                    <a:pt x="1608" y="3481"/>
                  </a:cubicBezTo>
                  <a:cubicBezTo>
                    <a:pt x="1610" y="3471"/>
                    <a:pt x="1615" y="3459"/>
                    <a:pt x="1612" y="3450"/>
                  </a:cubicBezTo>
                  <a:cubicBezTo>
                    <a:pt x="1610" y="3441"/>
                    <a:pt x="1599" y="3435"/>
                    <a:pt x="1593" y="3427"/>
                  </a:cubicBezTo>
                  <a:cubicBezTo>
                    <a:pt x="1612" y="3413"/>
                    <a:pt x="1613" y="3414"/>
                    <a:pt x="1630" y="3428"/>
                  </a:cubicBezTo>
                  <a:cubicBezTo>
                    <a:pt x="1636" y="3433"/>
                    <a:pt x="1649" y="3432"/>
                    <a:pt x="1659" y="3434"/>
                  </a:cubicBezTo>
                  <a:cubicBezTo>
                    <a:pt x="1668" y="3435"/>
                    <a:pt x="1681" y="3434"/>
                    <a:pt x="1684" y="3439"/>
                  </a:cubicBezTo>
                  <a:cubicBezTo>
                    <a:pt x="1688" y="3446"/>
                    <a:pt x="1693" y="3461"/>
                    <a:pt x="1675" y="3465"/>
                  </a:cubicBezTo>
                  <a:cubicBezTo>
                    <a:pt x="1672" y="3465"/>
                    <a:pt x="1669" y="3472"/>
                    <a:pt x="1668" y="3476"/>
                  </a:cubicBezTo>
                  <a:cubicBezTo>
                    <a:pt x="1665" y="3487"/>
                    <a:pt x="1670" y="3503"/>
                    <a:pt x="1650" y="3504"/>
                  </a:cubicBezTo>
                  <a:cubicBezTo>
                    <a:pt x="1651" y="3507"/>
                    <a:pt x="1652" y="3510"/>
                    <a:pt x="1652" y="3514"/>
                  </a:cubicBezTo>
                  <a:cubicBezTo>
                    <a:pt x="1663" y="3509"/>
                    <a:pt x="1674" y="3507"/>
                    <a:pt x="1681" y="3500"/>
                  </a:cubicBezTo>
                  <a:cubicBezTo>
                    <a:pt x="1696" y="3483"/>
                    <a:pt x="1711" y="3478"/>
                    <a:pt x="1728" y="3492"/>
                  </a:cubicBezTo>
                  <a:cubicBezTo>
                    <a:pt x="1735" y="3482"/>
                    <a:pt x="1741" y="3474"/>
                    <a:pt x="1748" y="3462"/>
                  </a:cubicBezTo>
                  <a:cubicBezTo>
                    <a:pt x="1762" y="3468"/>
                    <a:pt x="1777" y="3474"/>
                    <a:pt x="1791" y="3479"/>
                  </a:cubicBezTo>
                  <a:cubicBezTo>
                    <a:pt x="1791" y="3479"/>
                    <a:pt x="1792" y="3478"/>
                    <a:pt x="1792" y="3477"/>
                  </a:cubicBezTo>
                  <a:cubicBezTo>
                    <a:pt x="1795" y="3467"/>
                    <a:pt x="1798" y="3457"/>
                    <a:pt x="1801" y="3447"/>
                  </a:cubicBezTo>
                  <a:cubicBezTo>
                    <a:pt x="1792" y="3448"/>
                    <a:pt x="1783" y="3450"/>
                    <a:pt x="1774" y="3451"/>
                  </a:cubicBezTo>
                  <a:cubicBezTo>
                    <a:pt x="1770" y="3451"/>
                    <a:pt x="1764" y="3452"/>
                    <a:pt x="1762" y="3450"/>
                  </a:cubicBezTo>
                  <a:cubicBezTo>
                    <a:pt x="1757" y="3445"/>
                    <a:pt x="1754" y="3439"/>
                    <a:pt x="1751" y="3434"/>
                  </a:cubicBezTo>
                  <a:cubicBezTo>
                    <a:pt x="1756" y="3418"/>
                    <a:pt x="1749" y="3394"/>
                    <a:pt x="1777" y="3391"/>
                  </a:cubicBezTo>
                  <a:cubicBezTo>
                    <a:pt x="1782" y="3401"/>
                    <a:pt x="1787" y="3410"/>
                    <a:pt x="1793" y="3423"/>
                  </a:cubicBezTo>
                  <a:cubicBezTo>
                    <a:pt x="1800" y="3393"/>
                    <a:pt x="1811" y="3389"/>
                    <a:pt x="1836" y="3408"/>
                  </a:cubicBezTo>
                  <a:cubicBezTo>
                    <a:pt x="1833" y="3416"/>
                    <a:pt x="1829" y="3425"/>
                    <a:pt x="1826" y="3434"/>
                  </a:cubicBezTo>
                  <a:cubicBezTo>
                    <a:pt x="1814" y="3429"/>
                    <a:pt x="1809" y="3434"/>
                    <a:pt x="1812" y="3445"/>
                  </a:cubicBezTo>
                  <a:cubicBezTo>
                    <a:pt x="1814" y="3452"/>
                    <a:pt x="1821" y="3457"/>
                    <a:pt x="1822" y="3464"/>
                  </a:cubicBezTo>
                  <a:cubicBezTo>
                    <a:pt x="1825" y="3477"/>
                    <a:pt x="1824" y="3477"/>
                    <a:pt x="1836" y="3477"/>
                  </a:cubicBezTo>
                  <a:cubicBezTo>
                    <a:pt x="1831" y="3464"/>
                    <a:pt x="1827" y="3450"/>
                    <a:pt x="1823" y="3436"/>
                  </a:cubicBezTo>
                  <a:cubicBezTo>
                    <a:pt x="1823" y="3436"/>
                    <a:pt x="1825" y="3434"/>
                    <a:pt x="1825" y="3433"/>
                  </a:cubicBezTo>
                  <a:cubicBezTo>
                    <a:pt x="1828" y="3433"/>
                    <a:pt x="1831" y="3433"/>
                    <a:pt x="1836" y="3432"/>
                  </a:cubicBezTo>
                  <a:cubicBezTo>
                    <a:pt x="1832" y="3435"/>
                    <a:pt x="1830" y="3437"/>
                    <a:pt x="1827" y="3439"/>
                  </a:cubicBezTo>
                  <a:cubicBezTo>
                    <a:pt x="1841" y="3441"/>
                    <a:pt x="1854" y="3442"/>
                    <a:pt x="1867" y="3444"/>
                  </a:cubicBezTo>
                  <a:cubicBezTo>
                    <a:pt x="1866" y="3442"/>
                    <a:pt x="1865" y="3438"/>
                    <a:pt x="1863" y="3434"/>
                  </a:cubicBezTo>
                  <a:cubicBezTo>
                    <a:pt x="1890" y="3422"/>
                    <a:pt x="1890" y="3422"/>
                    <a:pt x="1894" y="3428"/>
                  </a:cubicBezTo>
                  <a:cubicBezTo>
                    <a:pt x="1890" y="3433"/>
                    <a:pt x="1886" y="3438"/>
                    <a:pt x="1882" y="3444"/>
                  </a:cubicBezTo>
                  <a:cubicBezTo>
                    <a:pt x="1898" y="3444"/>
                    <a:pt x="1910" y="3444"/>
                    <a:pt x="1926" y="3444"/>
                  </a:cubicBezTo>
                  <a:cubicBezTo>
                    <a:pt x="1921" y="3432"/>
                    <a:pt x="1911" y="3420"/>
                    <a:pt x="1913" y="3413"/>
                  </a:cubicBezTo>
                  <a:cubicBezTo>
                    <a:pt x="1917" y="3401"/>
                    <a:pt x="1929" y="3392"/>
                    <a:pt x="1938" y="3381"/>
                  </a:cubicBezTo>
                  <a:cubicBezTo>
                    <a:pt x="1939" y="3382"/>
                    <a:pt x="1940" y="3383"/>
                    <a:pt x="1942" y="3384"/>
                  </a:cubicBezTo>
                  <a:cubicBezTo>
                    <a:pt x="1940" y="3390"/>
                    <a:pt x="1938" y="3396"/>
                    <a:pt x="1938" y="3397"/>
                  </a:cubicBezTo>
                  <a:cubicBezTo>
                    <a:pt x="1950" y="3402"/>
                    <a:pt x="1961" y="3406"/>
                    <a:pt x="1972" y="3411"/>
                  </a:cubicBezTo>
                  <a:cubicBezTo>
                    <a:pt x="1975" y="3407"/>
                    <a:pt x="1979" y="3400"/>
                    <a:pt x="1984" y="3393"/>
                  </a:cubicBezTo>
                  <a:cubicBezTo>
                    <a:pt x="1973" y="3387"/>
                    <a:pt x="1973" y="3387"/>
                    <a:pt x="1967" y="3349"/>
                  </a:cubicBezTo>
                  <a:cubicBezTo>
                    <a:pt x="1952" y="3356"/>
                    <a:pt x="1938" y="3364"/>
                    <a:pt x="1923" y="3371"/>
                  </a:cubicBezTo>
                  <a:cubicBezTo>
                    <a:pt x="1921" y="3372"/>
                    <a:pt x="1917" y="3368"/>
                    <a:pt x="1913" y="3366"/>
                  </a:cubicBezTo>
                  <a:cubicBezTo>
                    <a:pt x="1915" y="3363"/>
                    <a:pt x="1917" y="3359"/>
                    <a:pt x="1919" y="3358"/>
                  </a:cubicBezTo>
                  <a:cubicBezTo>
                    <a:pt x="1924" y="3354"/>
                    <a:pt x="1931" y="3352"/>
                    <a:pt x="1935" y="3349"/>
                  </a:cubicBezTo>
                  <a:cubicBezTo>
                    <a:pt x="1946" y="3341"/>
                    <a:pt x="1956" y="3331"/>
                    <a:pt x="1968" y="3324"/>
                  </a:cubicBezTo>
                  <a:cubicBezTo>
                    <a:pt x="1970" y="3323"/>
                    <a:pt x="1977" y="3329"/>
                    <a:pt x="1981" y="3331"/>
                  </a:cubicBezTo>
                  <a:cubicBezTo>
                    <a:pt x="1969" y="3342"/>
                    <a:pt x="1985" y="3347"/>
                    <a:pt x="1985" y="3358"/>
                  </a:cubicBezTo>
                  <a:cubicBezTo>
                    <a:pt x="1998" y="3347"/>
                    <a:pt x="2009" y="3338"/>
                    <a:pt x="2019" y="3329"/>
                  </a:cubicBezTo>
                  <a:cubicBezTo>
                    <a:pt x="2019" y="3329"/>
                    <a:pt x="2016" y="3327"/>
                    <a:pt x="2016" y="3327"/>
                  </a:cubicBezTo>
                  <a:cubicBezTo>
                    <a:pt x="2020" y="3324"/>
                    <a:pt x="2026" y="3320"/>
                    <a:pt x="2028" y="3316"/>
                  </a:cubicBezTo>
                  <a:cubicBezTo>
                    <a:pt x="2029" y="3313"/>
                    <a:pt x="2022" y="3308"/>
                    <a:pt x="2020" y="3305"/>
                  </a:cubicBezTo>
                  <a:cubicBezTo>
                    <a:pt x="2026" y="3297"/>
                    <a:pt x="2032" y="3289"/>
                    <a:pt x="2038" y="3281"/>
                  </a:cubicBezTo>
                  <a:cubicBezTo>
                    <a:pt x="2041" y="3284"/>
                    <a:pt x="2044" y="3287"/>
                    <a:pt x="2047" y="3288"/>
                  </a:cubicBezTo>
                  <a:cubicBezTo>
                    <a:pt x="2058" y="3278"/>
                    <a:pt x="2067" y="3269"/>
                    <a:pt x="2077" y="3260"/>
                  </a:cubicBezTo>
                  <a:cubicBezTo>
                    <a:pt x="2073" y="3252"/>
                    <a:pt x="2070" y="3245"/>
                    <a:pt x="2066" y="3236"/>
                  </a:cubicBezTo>
                  <a:cubicBezTo>
                    <a:pt x="2063" y="3243"/>
                    <a:pt x="2061" y="3248"/>
                    <a:pt x="2059" y="3253"/>
                  </a:cubicBezTo>
                  <a:cubicBezTo>
                    <a:pt x="2058" y="3253"/>
                    <a:pt x="2056" y="3252"/>
                    <a:pt x="2055" y="3252"/>
                  </a:cubicBezTo>
                  <a:cubicBezTo>
                    <a:pt x="2055" y="3247"/>
                    <a:pt x="2055" y="3242"/>
                    <a:pt x="2055" y="3239"/>
                  </a:cubicBezTo>
                  <a:cubicBezTo>
                    <a:pt x="2049" y="3237"/>
                    <a:pt x="2044" y="3233"/>
                    <a:pt x="2039" y="3233"/>
                  </a:cubicBezTo>
                  <a:cubicBezTo>
                    <a:pt x="2033" y="3233"/>
                    <a:pt x="2023" y="3239"/>
                    <a:pt x="2023" y="3238"/>
                  </a:cubicBezTo>
                  <a:cubicBezTo>
                    <a:pt x="2015" y="3224"/>
                    <a:pt x="2010" y="3244"/>
                    <a:pt x="2003" y="3239"/>
                  </a:cubicBezTo>
                  <a:cubicBezTo>
                    <a:pt x="1998" y="3236"/>
                    <a:pt x="1986" y="3202"/>
                    <a:pt x="1985" y="3197"/>
                  </a:cubicBezTo>
                  <a:cubicBezTo>
                    <a:pt x="1985" y="3190"/>
                    <a:pt x="1980" y="3183"/>
                    <a:pt x="1977" y="3176"/>
                  </a:cubicBezTo>
                  <a:cubicBezTo>
                    <a:pt x="1972" y="3178"/>
                    <a:pt x="1965" y="3180"/>
                    <a:pt x="1961" y="3183"/>
                  </a:cubicBezTo>
                  <a:cubicBezTo>
                    <a:pt x="1953" y="3191"/>
                    <a:pt x="1946" y="3200"/>
                    <a:pt x="1938" y="3208"/>
                  </a:cubicBezTo>
                  <a:cubicBezTo>
                    <a:pt x="1923" y="3195"/>
                    <a:pt x="1912" y="3204"/>
                    <a:pt x="1903" y="3212"/>
                  </a:cubicBezTo>
                  <a:cubicBezTo>
                    <a:pt x="1893" y="3209"/>
                    <a:pt x="1884" y="3207"/>
                    <a:pt x="1874" y="3204"/>
                  </a:cubicBezTo>
                  <a:cubicBezTo>
                    <a:pt x="1874" y="3208"/>
                    <a:pt x="1875" y="3212"/>
                    <a:pt x="1875" y="3212"/>
                  </a:cubicBezTo>
                  <a:cubicBezTo>
                    <a:pt x="1867" y="3218"/>
                    <a:pt x="1860" y="3222"/>
                    <a:pt x="1854" y="3227"/>
                  </a:cubicBezTo>
                  <a:cubicBezTo>
                    <a:pt x="1849" y="3231"/>
                    <a:pt x="1845" y="3237"/>
                    <a:pt x="1840" y="3239"/>
                  </a:cubicBezTo>
                  <a:cubicBezTo>
                    <a:pt x="1834" y="3241"/>
                    <a:pt x="1826" y="3239"/>
                    <a:pt x="1815" y="3239"/>
                  </a:cubicBezTo>
                  <a:cubicBezTo>
                    <a:pt x="1819" y="3230"/>
                    <a:pt x="1824" y="3221"/>
                    <a:pt x="1823" y="3213"/>
                  </a:cubicBezTo>
                  <a:cubicBezTo>
                    <a:pt x="1822" y="3207"/>
                    <a:pt x="1814" y="3201"/>
                    <a:pt x="1809" y="3196"/>
                  </a:cubicBezTo>
                  <a:cubicBezTo>
                    <a:pt x="1809" y="3196"/>
                    <a:pt x="1808" y="3196"/>
                    <a:pt x="1808" y="3196"/>
                  </a:cubicBezTo>
                  <a:cubicBezTo>
                    <a:pt x="1804" y="3191"/>
                    <a:pt x="1800" y="3186"/>
                    <a:pt x="1796" y="3181"/>
                  </a:cubicBezTo>
                  <a:cubicBezTo>
                    <a:pt x="1797" y="3180"/>
                    <a:pt x="1801" y="3178"/>
                    <a:pt x="1804" y="3176"/>
                  </a:cubicBezTo>
                  <a:cubicBezTo>
                    <a:pt x="1797" y="3167"/>
                    <a:pt x="1792" y="3158"/>
                    <a:pt x="1785" y="3149"/>
                  </a:cubicBezTo>
                  <a:cubicBezTo>
                    <a:pt x="1776" y="3137"/>
                    <a:pt x="1740" y="3135"/>
                    <a:pt x="1730" y="3147"/>
                  </a:cubicBezTo>
                  <a:cubicBezTo>
                    <a:pt x="1728" y="3149"/>
                    <a:pt x="1726" y="3151"/>
                    <a:pt x="1724" y="3154"/>
                  </a:cubicBezTo>
                  <a:cubicBezTo>
                    <a:pt x="1723" y="3156"/>
                    <a:pt x="1721" y="3160"/>
                    <a:pt x="1721" y="3160"/>
                  </a:cubicBezTo>
                  <a:cubicBezTo>
                    <a:pt x="1710" y="3157"/>
                    <a:pt x="1697" y="3157"/>
                    <a:pt x="1688" y="3151"/>
                  </a:cubicBezTo>
                  <a:cubicBezTo>
                    <a:pt x="1672" y="3139"/>
                    <a:pt x="1659" y="3124"/>
                    <a:pt x="1645" y="3110"/>
                  </a:cubicBezTo>
                  <a:cubicBezTo>
                    <a:pt x="1641" y="3106"/>
                    <a:pt x="1640" y="3100"/>
                    <a:pt x="1639" y="3094"/>
                  </a:cubicBezTo>
                  <a:cubicBezTo>
                    <a:pt x="1638" y="3086"/>
                    <a:pt x="1639" y="3076"/>
                    <a:pt x="1636" y="3069"/>
                  </a:cubicBezTo>
                  <a:cubicBezTo>
                    <a:pt x="1632" y="3061"/>
                    <a:pt x="1630" y="3055"/>
                    <a:pt x="1636" y="3048"/>
                  </a:cubicBezTo>
                  <a:cubicBezTo>
                    <a:pt x="1638" y="3045"/>
                    <a:pt x="1638" y="3040"/>
                    <a:pt x="1639" y="3038"/>
                  </a:cubicBezTo>
                  <a:cubicBezTo>
                    <a:pt x="1623" y="3033"/>
                    <a:pt x="1610" y="3029"/>
                    <a:pt x="1595" y="3024"/>
                  </a:cubicBezTo>
                  <a:cubicBezTo>
                    <a:pt x="1592" y="3039"/>
                    <a:pt x="1588" y="3054"/>
                    <a:pt x="1584" y="3072"/>
                  </a:cubicBezTo>
                  <a:cubicBezTo>
                    <a:pt x="1578" y="3061"/>
                    <a:pt x="1574" y="3055"/>
                    <a:pt x="1571" y="3050"/>
                  </a:cubicBezTo>
                  <a:cubicBezTo>
                    <a:pt x="1558" y="3058"/>
                    <a:pt x="1546" y="3065"/>
                    <a:pt x="1534" y="3072"/>
                  </a:cubicBezTo>
                  <a:cubicBezTo>
                    <a:pt x="1530" y="3075"/>
                    <a:pt x="1525" y="3079"/>
                    <a:pt x="1522" y="3078"/>
                  </a:cubicBezTo>
                  <a:cubicBezTo>
                    <a:pt x="1506" y="3073"/>
                    <a:pt x="1491" y="3066"/>
                    <a:pt x="1476" y="3060"/>
                  </a:cubicBezTo>
                  <a:cubicBezTo>
                    <a:pt x="1473" y="3059"/>
                    <a:pt x="1470" y="3054"/>
                    <a:pt x="1470" y="3051"/>
                  </a:cubicBezTo>
                  <a:cubicBezTo>
                    <a:pt x="1472" y="3034"/>
                    <a:pt x="1481" y="3039"/>
                    <a:pt x="1492" y="3049"/>
                  </a:cubicBezTo>
                  <a:cubicBezTo>
                    <a:pt x="1492" y="3047"/>
                    <a:pt x="1493" y="3045"/>
                    <a:pt x="1493" y="3042"/>
                  </a:cubicBezTo>
                  <a:cubicBezTo>
                    <a:pt x="1488" y="3036"/>
                    <a:pt x="1482" y="3030"/>
                    <a:pt x="1475" y="3023"/>
                  </a:cubicBezTo>
                  <a:cubicBezTo>
                    <a:pt x="1471" y="3030"/>
                    <a:pt x="1469" y="3035"/>
                    <a:pt x="1466" y="3039"/>
                  </a:cubicBezTo>
                  <a:cubicBezTo>
                    <a:pt x="1464" y="3039"/>
                    <a:pt x="1463" y="3038"/>
                    <a:pt x="1461" y="3038"/>
                  </a:cubicBezTo>
                  <a:cubicBezTo>
                    <a:pt x="1461" y="3033"/>
                    <a:pt x="1462" y="3028"/>
                    <a:pt x="1461" y="3023"/>
                  </a:cubicBezTo>
                  <a:cubicBezTo>
                    <a:pt x="1459" y="3014"/>
                    <a:pt x="1466" y="2997"/>
                    <a:pt x="1444" y="3003"/>
                  </a:cubicBezTo>
                  <a:cubicBezTo>
                    <a:pt x="1438" y="3004"/>
                    <a:pt x="1430" y="2999"/>
                    <a:pt x="1436" y="2988"/>
                  </a:cubicBezTo>
                  <a:cubicBezTo>
                    <a:pt x="1438" y="2984"/>
                    <a:pt x="1435" y="2977"/>
                    <a:pt x="1434" y="2968"/>
                  </a:cubicBezTo>
                  <a:cubicBezTo>
                    <a:pt x="1426" y="2975"/>
                    <a:pt x="1421" y="2980"/>
                    <a:pt x="1416" y="2984"/>
                  </a:cubicBezTo>
                  <a:cubicBezTo>
                    <a:pt x="1414" y="2980"/>
                    <a:pt x="1413" y="2976"/>
                    <a:pt x="1411" y="2972"/>
                  </a:cubicBezTo>
                  <a:cubicBezTo>
                    <a:pt x="1409" y="2972"/>
                    <a:pt x="1406" y="2972"/>
                    <a:pt x="1404" y="2972"/>
                  </a:cubicBezTo>
                  <a:cubicBezTo>
                    <a:pt x="1404" y="2982"/>
                    <a:pt x="1404" y="2991"/>
                    <a:pt x="1406" y="3000"/>
                  </a:cubicBezTo>
                  <a:cubicBezTo>
                    <a:pt x="1407" y="3002"/>
                    <a:pt x="1418" y="3001"/>
                    <a:pt x="1428" y="3002"/>
                  </a:cubicBezTo>
                  <a:cubicBezTo>
                    <a:pt x="1424" y="3010"/>
                    <a:pt x="1421" y="3019"/>
                    <a:pt x="1418" y="3026"/>
                  </a:cubicBezTo>
                  <a:cubicBezTo>
                    <a:pt x="1404" y="3025"/>
                    <a:pt x="1391" y="3024"/>
                    <a:pt x="1380" y="3024"/>
                  </a:cubicBezTo>
                  <a:cubicBezTo>
                    <a:pt x="1373" y="3026"/>
                    <a:pt x="1365" y="3032"/>
                    <a:pt x="1362" y="3030"/>
                  </a:cubicBezTo>
                  <a:cubicBezTo>
                    <a:pt x="1352" y="3023"/>
                    <a:pt x="1359" y="2989"/>
                    <a:pt x="1370" y="2985"/>
                  </a:cubicBezTo>
                  <a:cubicBezTo>
                    <a:pt x="1379" y="2982"/>
                    <a:pt x="1388" y="2981"/>
                    <a:pt x="1400" y="2978"/>
                  </a:cubicBezTo>
                  <a:cubicBezTo>
                    <a:pt x="1387" y="2965"/>
                    <a:pt x="1377" y="2957"/>
                    <a:pt x="1368" y="2948"/>
                  </a:cubicBezTo>
                  <a:cubicBezTo>
                    <a:pt x="1365" y="2950"/>
                    <a:pt x="1361" y="2954"/>
                    <a:pt x="1357" y="2954"/>
                  </a:cubicBezTo>
                  <a:cubicBezTo>
                    <a:pt x="1342" y="2955"/>
                    <a:pt x="1331" y="2958"/>
                    <a:pt x="1337" y="2977"/>
                  </a:cubicBezTo>
                  <a:cubicBezTo>
                    <a:pt x="1338" y="2980"/>
                    <a:pt x="1331" y="2986"/>
                    <a:pt x="1328" y="2990"/>
                  </a:cubicBezTo>
                  <a:cubicBezTo>
                    <a:pt x="1326" y="2989"/>
                    <a:pt x="1325" y="2988"/>
                    <a:pt x="1323" y="2987"/>
                  </a:cubicBezTo>
                  <a:cubicBezTo>
                    <a:pt x="1326" y="2984"/>
                    <a:pt x="1329" y="2981"/>
                    <a:pt x="1332" y="2978"/>
                  </a:cubicBezTo>
                  <a:cubicBezTo>
                    <a:pt x="1324" y="2977"/>
                    <a:pt x="1318" y="2976"/>
                    <a:pt x="1310" y="2975"/>
                  </a:cubicBezTo>
                  <a:cubicBezTo>
                    <a:pt x="1324" y="2950"/>
                    <a:pt x="1323" y="2945"/>
                    <a:pt x="1296" y="2921"/>
                  </a:cubicBezTo>
                  <a:cubicBezTo>
                    <a:pt x="1292" y="2926"/>
                    <a:pt x="1289" y="2930"/>
                    <a:pt x="1285" y="2935"/>
                  </a:cubicBezTo>
                  <a:cubicBezTo>
                    <a:pt x="1283" y="2928"/>
                    <a:pt x="1281" y="2921"/>
                    <a:pt x="1278" y="2911"/>
                  </a:cubicBezTo>
                  <a:cubicBezTo>
                    <a:pt x="1276" y="2918"/>
                    <a:pt x="1275" y="2922"/>
                    <a:pt x="1274" y="2924"/>
                  </a:cubicBezTo>
                  <a:cubicBezTo>
                    <a:pt x="1263" y="2921"/>
                    <a:pt x="1253" y="2918"/>
                    <a:pt x="1242" y="2915"/>
                  </a:cubicBezTo>
                  <a:cubicBezTo>
                    <a:pt x="1241" y="2916"/>
                    <a:pt x="1239" y="2918"/>
                    <a:pt x="1238" y="2920"/>
                  </a:cubicBezTo>
                  <a:cubicBezTo>
                    <a:pt x="1244" y="2932"/>
                    <a:pt x="1251" y="2945"/>
                    <a:pt x="1258" y="2958"/>
                  </a:cubicBezTo>
                  <a:cubicBezTo>
                    <a:pt x="1263" y="2955"/>
                    <a:pt x="1271" y="2951"/>
                    <a:pt x="1271" y="2951"/>
                  </a:cubicBezTo>
                  <a:cubicBezTo>
                    <a:pt x="1259" y="2930"/>
                    <a:pt x="1281" y="2940"/>
                    <a:pt x="1286" y="2934"/>
                  </a:cubicBezTo>
                  <a:cubicBezTo>
                    <a:pt x="1281" y="2949"/>
                    <a:pt x="1276" y="2964"/>
                    <a:pt x="1270" y="2981"/>
                  </a:cubicBezTo>
                  <a:cubicBezTo>
                    <a:pt x="1256" y="2972"/>
                    <a:pt x="1239" y="3000"/>
                    <a:pt x="1230" y="2976"/>
                  </a:cubicBezTo>
                  <a:cubicBezTo>
                    <a:pt x="1226" y="2967"/>
                    <a:pt x="1235" y="2954"/>
                    <a:pt x="1238" y="2942"/>
                  </a:cubicBezTo>
                  <a:cubicBezTo>
                    <a:pt x="1240" y="2942"/>
                    <a:pt x="1242" y="2942"/>
                    <a:pt x="1244" y="2942"/>
                  </a:cubicBezTo>
                  <a:cubicBezTo>
                    <a:pt x="1241" y="2939"/>
                    <a:pt x="1238" y="2935"/>
                    <a:pt x="1235" y="2931"/>
                  </a:cubicBezTo>
                  <a:cubicBezTo>
                    <a:pt x="1230" y="2935"/>
                    <a:pt x="1226" y="2938"/>
                    <a:pt x="1221" y="2942"/>
                  </a:cubicBezTo>
                  <a:cubicBezTo>
                    <a:pt x="1220" y="2940"/>
                    <a:pt x="1219" y="2939"/>
                    <a:pt x="1218" y="2938"/>
                  </a:cubicBezTo>
                  <a:cubicBezTo>
                    <a:pt x="1220" y="2935"/>
                    <a:pt x="1222" y="2932"/>
                    <a:pt x="1224" y="2927"/>
                  </a:cubicBezTo>
                  <a:cubicBezTo>
                    <a:pt x="1218" y="2929"/>
                    <a:pt x="1214" y="2930"/>
                    <a:pt x="1210" y="2931"/>
                  </a:cubicBezTo>
                  <a:cubicBezTo>
                    <a:pt x="1208" y="2929"/>
                    <a:pt x="1207" y="2928"/>
                    <a:pt x="1206" y="2926"/>
                  </a:cubicBezTo>
                  <a:cubicBezTo>
                    <a:pt x="1215" y="2918"/>
                    <a:pt x="1224" y="2911"/>
                    <a:pt x="1235" y="2901"/>
                  </a:cubicBezTo>
                  <a:cubicBezTo>
                    <a:pt x="1216" y="2899"/>
                    <a:pt x="1200" y="2898"/>
                    <a:pt x="1185" y="2895"/>
                  </a:cubicBezTo>
                  <a:cubicBezTo>
                    <a:pt x="1183" y="2894"/>
                    <a:pt x="1179" y="2886"/>
                    <a:pt x="1180" y="2882"/>
                  </a:cubicBezTo>
                  <a:cubicBezTo>
                    <a:pt x="1184" y="2863"/>
                    <a:pt x="1178" y="2854"/>
                    <a:pt x="1154" y="2849"/>
                  </a:cubicBezTo>
                  <a:cubicBezTo>
                    <a:pt x="1160" y="2853"/>
                    <a:pt x="1163" y="2856"/>
                    <a:pt x="1170" y="2860"/>
                  </a:cubicBezTo>
                  <a:cubicBezTo>
                    <a:pt x="1161" y="2858"/>
                    <a:pt x="1156" y="2857"/>
                    <a:pt x="1146" y="2855"/>
                  </a:cubicBezTo>
                  <a:cubicBezTo>
                    <a:pt x="1154" y="2868"/>
                    <a:pt x="1124" y="2884"/>
                    <a:pt x="1154" y="2893"/>
                  </a:cubicBezTo>
                  <a:cubicBezTo>
                    <a:pt x="1151" y="2896"/>
                    <a:pt x="1148" y="2899"/>
                    <a:pt x="1143" y="2903"/>
                  </a:cubicBezTo>
                  <a:cubicBezTo>
                    <a:pt x="1154" y="2913"/>
                    <a:pt x="1165" y="2922"/>
                    <a:pt x="1176" y="2932"/>
                  </a:cubicBezTo>
                  <a:cubicBezTo>
                    <a:pt x="1173" y="2936"/>
                    <a:pt x="1168" y="2943"/>
                    <a:pt x="1160" y="2955"/>
                  </a:cubicBezTo>
                  <a:cubicBezTo>
                    <a:pt x="1155" y="2945"/>
                    <a:pt x="1151" y="2937"/>
                    <a:pt x="1145" y="2927"/>
                  </a:cubicBezTo>
                  <a:cubicBezTo>
                    <a:pt x="1142" y="2926"/>
                    <a:pt x="1136" y="2924"/>
                    <a:pt x="1128" y="2921"/>
                  </a:cubicBezTo>
                  <a:cubicBezTo>
                    <a:pt x="1129" y="2925"/>
                    <a:pt x="1129" y="2928"/>
                    <a:pt x="1131" y="2937"/>
                  </a:cubicBezTo>
                  <a:cubicBezTo>
                    <a:pt x="1117" y="2931"/>
                    <a:pt x="1107" y="2926"/>
                    <a:pt x="1097" y="2921"/>
                  </a:cubicBezTo>
                  <a:cubicBezTo>
                    <a:pt x="1097" y="2919"/>
                    <a:pt x="1098" y="2916"/>
                    <a:pt x="1099" y="2914"/>
                  </a:cubicBezTo>
                  <a:cubicBezTo>
                    <a:pt x="1106" y="2914"/>
                    <a:pt x="1112" y="2914"/>
                    <a:pt x="1119" y="2914"/>
                  </a:cubicBezTo>
                  <a:cubicBezTo>
                    <a:pt x="1116" y="2906"/>
                    <a:pt x="1110" y="2902"/>
                    <a:pt x="1105" y="2897"/>
                  </a:cubicBezTo>
                  <a:cubicBezTo>
                    <a:pt x="1102" y="2895"/>
                    <a:pt x="1101" y="2890"/>
                    <a:pt x="1101" y="2886"/>
                  </a:cubicBezTo>
                  <a:cubicBezTo>
                    <a:pt x="1101" y="2884"/>
                    <a:pt x="1106" y="2882"/>
                    <a:pt x="1110" y="2881"/>
                  </a:cubicBezTo>
                  <a:cubicBezTo>
                    <a:pt x="1118" y="2880"/>
                    <a:pt x="1127" y="2880"/>
                    <a:pt x="1143" y="2879"/>
                  </a:cubicBezTo>
                  <a:cubicBezTo>
                    <a:pt x="1133" y="2866"/>
                    <a:pt x="1125" y="2857"/>
                    <a:pt x="1119" y="2849"/>
                  </a:cubicBezTo>
                  <a:cubicBezTo>
                    <a:pt x="1115" y="2852"/>
                    <a:pt x="1111" y="2854"/>
                    <a:pt x="1107" y="2857"/>
                  </a:cubicBezTo>
                  <a:cubicBezTo>
                    <a:pt x="1107" y="2856"/>
                    <a:pt x="1106" y="2855"/>
                    <a:pt x="1105" y="2854"/>
                  </a:cubicBezTo>
                  <a:cubicBezTo>
                    <a:pt x="1110" y="2849"/>
                    <a:pt x="1114" y="2844"/>
                    <a:pt x="1117" y="2839"/>
                  </a:cubicBezTo>
                  <a:cubicBezTo>
                    <a:pt x="1098" y="2836"/>
                    <a:pt x="1092" y="2820"/>
                    <a:pt x="1084" y="2812"/>
                  </a:cubicBezTo>
                  <a:cubicBezTo>
                    <a:pt x="1071" y="2816"/>
                    <a:pt x="1059" y="2820"/>
                    <a:pt x="1044" y="2825"/>
                  </a:cubicBezTo>
                  <a:cubicBezTo>
                    <a:pt x="1048" y="2819"/>
                    <a:pt x="1050" y="2815"/>
                    <a:pt x="1053" y="2810"/>
                  </a:cubicBezTo>
                  <a:cubicBezTo>
                    <a:pt x="1036" y="2809"/>
                    <a:pt x="1027" y="2818"/>
                    <a:pt x="1029" y="2831"/>
                  </a:cubicBezTo>
                  <a:cubicBezTo>
                    <a:pt x="1030" y="2837"/>
                    <a:pt x="1045" y="2841"/>
                    <a:pt x="1054" y="2845"/>
                  </a:cubicBezTo>
                  <a:cubicBezTo>
                    <a:pt x="1058" y="2848"/>
                    <a:pt x="1062" y="2850"/>
                    <a:pt x="1067" y="2853"/>
                  </a:cubicBezTo>
                  <a:cubicBezTo>
                    <a:pt x="1070" y="2848"/>
                    <a:pt x="1073" y="2842"/>
                    <a:pt x="1078" y="2834"/>
                  </a:cubicBezTo>
                  <a:cubicBezTo>
                    <a:pt x="1079" y="2839"/>
                    <a:pt x="1080" y="2843"/>
                    <a:pt x="1081" y="2846"/>
                  </a:cubicBezTo>
                  <a:cubicBezTo>
                    <a:pt x="1084" y="2844"/>
                    <a:pt x="1087" y="2842"/>
                    <a:pt x="1089" y="2840"/>
                  </a:cubicBezTo>
                  <a:cubicBezTo>
                    <a:pt x="1090" y="2842"/>
                    <a:pt x="1091" y="2843"/>
                    <a:pt x="1092" y="2845"/>
                  </a:cubicBezTo>
                  <a:cubicBezTo>
                    <a:pt x="1082" y="2852"/>
                    <a:pt x="1073" y="2858"/>
                    <a:pt x="1061" y="2866"/>
                  </a:cubicBezTo>
                  <a:cubicBezTo>
                    <a:pt x="1063" y="2873"/>
                    <a:pt x="1065" y="2882"/>
                    <a:pt x="1067" y="2891"/>
                  </a:cubicBezTo>
                  <a:cubicBezTo>
                    <a:pt x="1065" y="2892"/>
                    <a:pt x="1063" y="2893"/>
                    <a:pt x="1061" y="2894"/>
                  </a:cubicBezTo>
                  <a:cubicBezTo>
                    <a:pt x="1057" y="2886"/>
                    <a:pt x="1049" y="2879"/>
                    <a:pt x="1048" y="2871"/>
                  </a:cubicBezTo>
                  <a:cubicBezTo>
                    <a:pt x="1046" y="2850"/>
                    <a:pt x="1045" y="2848"/>
                    <a:pt x="1025" y="2857"/>
                  </a:cubicBezTo>
                  <a:cubicBezTo>
                    <a:pt x="1015" y="2861"/>
                    <a:pt x="1006" y="2855"/>
                    <a:pt x="1005" y="2843"/>
                  </a:cubicBezTo>
                  <a:cubicBezTo>
                    <a:pt x="1004" y="2839"/>
                    <a:pt x="1000" y="2836"/>
                    <a:pt x="997" y="2831"/>
                  </a:cubicBezTo>
                  <a:cubicBezTo>
                    <a:pt x="1012" y="2821"/>
                    <a:pt x="1006" y="2805"/>
                    <a:pt x="1003" y="2791"/>
                  </a:cubicBezTo>
                  <a:cubicBezTo>
                    <a:pt x="1003" y="2790"/>
                    <a:pt x="994" y="2789"/>
                    <a:pt x="989" y="2788"/>
                  </a:cubicBezTo>
                  <a:cubicBezTo>
                    <a:pt x="988" y="2783"/>
                    <a:pt x="987" y="2777"/>
                    <a:pt x="985" y="2771"/>
                  </a:cubicBezTo>
                  <a:cubicBezTo>
                    <a:pt x="984" y="2771"/>
                    <a:pt x="983" y="2771"/>
                    <a:pt x="981" y="2771"/>
                  </a:cubicBezTo>
                  <a:cubicBezTo>
                    <a:pt x="981" y="2776"/>
                    <a:pt x="980" y="2782"/>
                    <a:pt x="980" y="2787"/>
                  </a:cubicBezTo>
                  <a:cubicBezTo>
                    <a:pt x="973" y="2783"/>
                    <a:pt x="966" y="2779"/>
                    <a:pt x="959" y="2775"/>
                  </a:cubicBezTo>
                  <a:cubicBezTo>
                    <a:pt x="959" y="2760"/>
                    <a:pt x="971" y="2742"/>
                    <a:pt x="951" y="2729"/>
                  </a:cubicBezTo>
                  <a:cubicBezTo>
                    <a:pt x="941" y="2737"/>
                    <a:pt x="942" y="2737"/>
                    <a:pt x="946" y="2748"/>
                  </a:cubicBezTo>
                  <a:cubicBezTo>
                    <a:pt x="947" y="2751"/>
                    <a:pt x="941" y="2757"/>
                    <a:pt x="938" y="2762"/>
                  </a:cubicBezTo>
                  <a:cubicBezTo>
                    <a:pt x="937" y="2764"/>
                    <a:pt x="937" y="2767"/>
                    <a:pt x="937" y="2770"/>
                  </a:cubicBezTo>
                  <a:cubicBezTo>
                    <a:pt x="935" y="2768"/>
                    <a:pt x="934" y="2767"/>
                    <a:pt x="932" y="2766"/>
                  </a:cubicBezTo>
                  <a:cubicBezTo>
                    <a:pt x="930" y="2761"/>
                    <a:pt x="927" y="2756"/>
                    <a:pt x="925" y="2751"/>
                  </a:cubicBezTo>
                  <a:cubicBezTo>
                    <a:pt x="907" y="2762"/>
                    <a:pt x="907" y="2762"/>
                    <a:pt x="901" y="2750"/>
                  </a:cubicBezTo>
                  <a:cubicBezTo>
                    <a:pt x="906" y="2749"/>
                    <a:pt x="911" y="2748"/>
                    <a:pt x="915" y="2747"/>
                  </a:cubicBezTo>
                  <a:cubicBezTo>
                    <a:pt x="915" y="2745"/>
                    <a:pt x="915" y="2742"/>
                    <a:pt x="915" y="2740"/>
                  </a:cubicBezTo>
                  <a:cubicBezTo>
                    <a:pt x="909" y="2741"/>
                    <a:pt x="903" y="2741"/>
                    <a:pt x="897" y="2741"/>
                  </a:cubicBezTo>
                  <a:cubicBezTo>
                    <a:pt x="890" y="2742"/>
                    <a:pt x="882" y="2746"/>
                    <a:pt x="878" y="2743"/>
                  </a:cubicBezTo>
                  <a:cubicBezTo>
                    <a:pt x="863" y="2734"/>
                    <a:pt x="850" y="2723"/>
                    <a:pt x="833" y="2709"/>
                  </a:cubicBezTo>
                  <a:cubicBezTo>
                    <a:pt x="832" y="2722"/>
                    <a:pt x="831" y="2731"/>
                    <a:pt x="830" y="2740"/>
                  </a:cubicBezTo>
                  <a:cubicBezTo>
                    <a:pt x="832" y="2739"/>
                    <a:pt x="834" y="2737"/>
                    <a:pt x="835" y="2736"/>
                  </a:cubicBezTo>
                  <a:cubicBezTo>
                    <a:pt x="842" y="2740"/>
                    <a:pt x="849" y="2743"/>
                    <a:pt x="859" y="2748"/>
                  </a:cubicBezTo>
                  <a:cubicBezTo>
                    <a:pt x="852" y="2753"/>
                    <a:pt x="848" y="2755"/>
                    <a:pt x="845" y="2756"/>
                  </a:cubicBezTo>
                  <a:cubicBezTo>
                    <a:pt x="836" y="2759"/>
                    <a:pt x="827" y="2761"/>
                    <a:pt x="818" y="2763"/>
                  </a:cubicBezTo>
                  <a:cubicBezTo>
                    <a:pt x="817" y="2755"/>
                    <a:pt x="817" y="2747"/>
                    <a:pt x="816" y="2739"/>
                  </a:cubicBezTo>
                  <a:cubicBezTo>
                    <a:pt x="816" y="2733"/>
                    <a:pt x="815" y="2727"/>
                    <a:pt x="814" y="2717"/>
                  </a:cubicBezTo>
                  <a:cubicBezTo>
                    <a:pt x="810" y="2723"/>
                    <a:pt x="808" y="2726"/>
                    <a:pt x="806" y="2729"/>
                  </a:cubicBezTo>
                  <a:cubicBezTo>
                    <a:pt x="803" y="2725"/>
                    <a:pt x="800" y="2720"/>
                    <a:pt x="799" y="2717"/>
                  </a:cubicBezTo>
                  <a:cubicBezTo>
                    <a:pt x="795" y="2720"/>
                    <a:pt x="791" y="2724"/>
                    <a:pt x="787" y="2727"/>
                  </a:cubicBezTo>
                  <a:cubicBezTo>
                    <a:pt x="785" y="2726"/>
                    <a:pt x="783" y="2724"/>
                    <a:pt x="780" y="2723"/>
                  </a:cubicBezTo>
                  <a:cubicBezTo>
                    <a:pt x="770" y="2714"/>
                    <a:pt x="759" y="2706"/>
                    <a:pt x="748" y="2697"/>
                  </a:cubicBezTo>
                  <a:cubicBezTo>
                    <a:pt x="752" y="2699"/>
                    <a:pt x="756" y="2700"/>
                    <a:pt x="760" y="2702"/>
                  </a:cubicBezTo>
                  <a:cubicBezTo>
                    <a:pt x="762" y="2697"/>
                    <a:pt x="766" y="2691"/>
                    <a:pt x="767" y="2689"/>
                  </a:cubicBezTo>
                  <a:cubicBezTo>
                    <a:pt x="784" y="2697"/>
                    <a:pt x="798" y="2704"/>
                    <a:pt x="811" y="2710"/>
                  </a:cubicBezTo>
                  <a:cubicBezTo>
                    <a:pt x="809" y="2699"/>
                    <a:pt x="808" y="2692"/>
                    <a:pt x="808" y="2687"/>
                  </a:cubicBezTo>
                  <a:cubicBezTo>
                    <a:pt x="801" y="2682"/>
                    <a:pt x="795" y="2677"/>
                    <a:pt x="789" y="2672"/>
                  </a:cubicBezTo>
                  <a:cubicBezTo>
                    <a:pt x="787" y="2671"/>
                    <a:pt x="784" y="2669"/>
                    <a:pt x="782" y="2669"/>
                  </a:cubicBezTo>
                  <a:cubicBezTo>
                    <a:pt x="769" y="2669"/>
                    <a:pt x="763" y="2659"/>
                    <a:pt x="755" y="2652"/>
                  </a:cubicBezTo>
                  <a:cubicBezTo>
                    <a:pt x="748" y="2647"/>
                    <a:pt x="742" y="2639"/>
                    <a:pt x="736" y="2632"/>
                  </a:cubicBezTo>
                  <a:cubicBezTo>
                    <a:pt x="733" y="2624"/>
                    <a:pt x="730" y="2615"/>
                    <a:pt x="726" y="2605"/>
                  </a:cubicBezTo>
                  <a:cubicBezTo>
                    <a:pt x="718" y="2612"/>
                    <a:pt x="713" y="2616"/>
                    <a:pt x="708" y="2621"/>
                  </a:cubicBezTo>
                  <a:cubicBezTo>
                    <a:pt x="704" y="2621"/>
                    <a:pt x="694" y="2621"/>
                    <a:pt x="693" y="2618"/>
                  </a:cubicBezTo>
                  <a:cubicBezTo>
                    <a:pt x="686" y="2596"/>
                    <a:pt x="678" y="2614"/>
                    <a:pt x="668" y="2617"/>
                  </a:cubicBezTo>
                  <a:cubicBezTo>
                    <a:pt x="671" y="2610"/>
                    <a:pt x="673" y="2604"/>
                    <a:pt x="677" y="2595"/>
                  </a:cubicBezTo>
                  <a:cubicBezTo>
                    <a:pt x="669" y="2595"/>
                    <a:pt x="661" y="2595"/>
                    <a:pt x="654" y="2595"/>
                  </a:cubicBezTo>
                  <a:cubicBezTo>
                    <a:pt x="656" y="2586"/>
                    <a:pt x="658" y="2578"/>
                    <a:pt x="660" y="2570"/>
                  </a:cubicBezTo>
                  <a:cubicBezTo>
                    <a:pt x="640" y="2592"/>
                    <a:pt x="621" y="2605"/>
                    <a:pt x="603" y="2568"/>
                  </a:cubicBezTo>
                  <a:cubicBezTo>
                    <a:pt x="605" y="2562"/>
                    <a:pt x="608" y="2554"/>
                    <a:pt x="612" y="2545"/>
                  </a:cubicBezTo>
                  <a:cubicBezTo>
                    <a:pt x="600" y="2541"/>
                    <a:pt x="589" y="2537"/>
                    <a:pt x="573" y="2531"/>
                  </a:cubicBezTo>
                  <a:cubicBezTo>
                    <a:pt x="570" y="2520"/>
                    <a:pt x="571" y="2499"/>
                    <a:pt x="560" y="2490"/>
                  </a:cubicBezTo>
                  <a:cubicBezTo>
                    <a:pt x="546" y="2478"/>
                    <a:pt x="537" y="2466"/>
                    <a:pt x="531" y="2450"/>
                  </a:cubicBezTo>
                  <a:cubicBezTo>
                    <a:pt x="527" y="2450"/>
                    <a:pt x="521" y="2451"/>
                    <a:pt x="518" y="2450"/>
                  </a:cubicBezTo>
                  <a:cubicBezTo>
                    <a:pt x="507" y="2443"/>
                    <a:pt x="505" y="2432"/>
                    <a:pt x="512" y="2422"/>
                  </a:cubicBezTo>
                  <a:cubicBezTo>
                    <a:pt x="514" y="2418"/>
                    <a:pt x="523" y="2416"/>
                    <a:pt x="528" y="2417"/>
                  </a:cubicBezTo>
                  <a:cubicBezTo>
                    <a:pt x="538" y="2418"/>
                    <a:pt x="547" y="2434"/>
                    <a:pt x="557" y="2417"/>
                  </a:cubicBezTo>
                  <a:cubicBezTo>
                    <a:pt x="581" y="2423"/>
                    <a:pt x="569" y="2402"/>
                    <a:pt x="574" y="2394"/>
                  </a:cubicBezTo>
                  <a:cubicBezTo>
                    <a:pt x="577" y="2390"/>
                    <a:pt x="576" y="2385"/>
                    <a:pt x="578" y="2381"/>
                  </a:cubicBezTo>
                  <a:cubicBezTo>
                    <a:pt x="584" y="2368"/>
                    <a:pt x="578" y="2363"/>
                    <a:pt x="568" y="2360"/>
                  </a:cubicBezTo>
                  <a:cubicBezTo>
                    <a:pt x="558" y="2370"/>
                    <a:pt x="549" y="2379"/>
                    <a:pt x="541" y="2388"/>
                  </a:cubicBezTo>
                  <a:cubicBezTo>
                    <a:pt x="535" y="2381"/>
                    <a:pt x="532" y="2374"/>
                    <a:pt x="526" y="2372"/>
                  </a:cubicBezTo>
                  <a:cubicBezTo>
                    <a:pt x="506" y="2364"/>
                    <a:pt x="500" y="2349"/>
                    <a:pt x="504" y="2329"/>
                  </a:cubicBezTo>
                  <a:cubicBezTo>
                    <a:pt x="504" y="2324"/>
                    <a:pt x="509" y="2319"/>
                    <a:pt x="512" y="2315"/>
                  </a:cubicBezTo>
                  <a:cubicBezTo>
                    <a:pt x="516" y="2317"/>
                    <a:pt x="520" y="2320"/>
                    <a:pt x="523" y="2322"/>
                  </a:cubicBezTo>
                  <a:cubicBezTo>
                    <a:pt x="529" y="2316"/>
                    <a:pt x="534" y="2310"/>
                    <a:pt x="540" y="2304"/>
                  </a:cubicBezTo>
                  <a:cubicBezTo>
                    <a:pt x="544" y="2309"/>
                    <a:pt x="546" y="2313"/>
                    <a:pt x="549" y="2317"/>
                  </a:cubicBezTo>
                  <a:cubicBezTo>
                    <a:pt x="541" y="2321"/>
                    <a:pt x="535" y="2324"/>
                    <a:pt x="528" y="2327"/>
                  </a:cubicBezTo>
                  <a:cubicBezTo>
                    <a:pt x="531" y="2325"/>
                    <a:pt x="533" y="2323"/>
                    <a:pt x="536" y="2321"/>
                  </a:cubicBezTo>
                  <a:cubicBezTo>
                    <a:pt x="543" y="2329"/>
                    <a:pt x="551" y="2336"/>
                    <a:pt x="558" y="2344"/>
                  </a:cubicBezTo>
                  <a:cubicBezTo>
                    <a:pt x="555" y="2345"/>
                    <a:pt x="552" y="2347"/>
                    <a:pt x="548" y="2349"/>
                  </a:cubicBezTo>
                  <a:cubicBezTo>
                    <a:pt x="561" y="2325"/>
                    <a:pt x="573" y="2300"/>
                    <a:pt x="586" y="2276"/>
                  </a:cubicBezTo>
                  <a:cubicBezTo>
                    <a:pt x="582" y="2271"/>
                    <a:pt x="577" y="2263"/>
                    <a:pt x="572" y="2256"/>
                  </a:cubicBezTo>
                  <a:cubicBezTo>
                    <a:pt x="568" y="2256"/>
                    <a:pt x="562" y="2255"/>
                    <a:pt x="557" y="2255"/>
                  </a:cubicBezTo>
                  <a:cubicBezTo>
                    <a:pt x="556" y="2253"/>
                    <a:pt x="556" y="2251"/>
                    <a:pt x="556" y="2250"/>
                  </a:cubicBezTo>
                  <a:cubicBezTo>
                    <a:pt x="562" y="2248"/>
                    <a:pt x="568" y="2247"/>
                    <a:pt x="576" y="2246"/>
                  </a:cubicBezTo>
                  <a:cubicBezTo>
                    <a:pt x="571" y="2240"/>
                    <a:pt x="566" y="2236"/>
                    <a:pt x="563" y="2231"/>
                  </a:cubicBezTo>
                  <a:cubicBezTo>
                    <a:pt x="558" y="2223"/>
                    <a:pt x="552" y="2215"/>
                    <a:pt x="549" y="2205"/>
                  </a:cubicBezTo>
                  <a:cubicBezTo>
                    <a:pt x="545" y="2195"/>
                    <a:pt x="545" y="2184"/>
                    <a:pt x="542" y="2169"/>
                  </a:cubicBezTo>
                  <a:cubicBezTo>
                    <a:pt x="559" y="2150"/>
                    <a:pt x="568" y="2147"/>
                    <a:pt x="582" y="2159"/>
                  </a:cubicBezTo>
                  <a:cubicBezTo>
                    <a:pt x="585" y="2161"/>
                    <a:pt x="584" y="2168"/>
                    <a:pt x="584" y="2178"/>
                  </a:cubicBezTo>
                  <a:cubicBezTo>
                    <a:pt x="599" y="2168"/>
                    <a:pt x="612" y="2159"/>
                    <a:pt x="626" y="2150"/>
                  </a:cubicBezTo>
                  <a:cubicBezTo>
                    <a:pt x="625" y="2150"/>
                    <a:pt x="625" y="2150"/>
                    <a:pt x="625" y="2150"/>
                  </a:cubicBezTo>
                  <a:cubicBezTo>
                    <a:pt x="625" y="2155"/>
                    <a:pt x="624" y="2161"/>
                    <a:pt x="625" y="2167"/>
                  </a:cubicBezTo>
                  <a:cubicBezTo>
                    <a:pt x="633" y="2196"/>
                    <a:pt x="634" y="2196"/>
                    <a:pt x="604" y="2202"/>
                  </a:cubicBezTo>
                  <a:cubicBezTo>
                    <a:pt x="605" y="2208"/>
                    <a:pt x="605" y="2213"/>
                    <a:pt x="605" y="2221"/>
                  </a:cubicBezTo>
                  <a:cubicBezTo>
                    <a:pt x="614" y="2219"/>
                    <a:pt x="623" y="2214"/>
                    <a:pt x="631" y="2215"/>
                  </a:cubicBezTo>
                  <a:cubicBezTo>
                    <a:pt x="642" y="2217"/>
                    <a:pt x="648" y="2216"/>
                    <a:pt x="647" y="2205"/>
                  </a:cubicBezTo>
                  <a:cubicBezTo>
                    <a:pt x="645" y="2188"/>
                    <a:pt x="653" y="2183"/>
                    <a:pt x="669" y="2182"/>
                  </a:cubicBezTo>
                  <a:cubicBezTo>
                    <a:pt x="668" y="2187"/>
                    <a:pt x="668" y="2192"/>
                    <a:pt x="667" y="2197"/>
                  </a:cubicBezTo>
                  <a:cubicBezTo>
                    <a:pt x="694" y="2184"/>
                    <a:pt x="696" y="2181"/>
                    <a:pt x="686" y="2163"/>
                  </a:cubicBezTo>
                  <a:cubicBezTo>
                    <a:pt x="691" y="2160"/>
                    <a:pt x="697" y="2156"/>
                    <a:pt x="703" y="2152"/>
                  </a:cubicBezTo>
                  <a:cubicBezTo>
                    <a:pt x="705" y="2153"/>
                    <a:pt x="708" y="2154"/>
                    <a:pt x="710" y="2155"/>
                  </a:cubicBezTo>
                  <a:cubicBezTo>
                    <a:pt x="725" y="2162"/>
                    <a:pt x="736" y="2155"/>
                    <a:pt x="739" y="2143"/>
                  </a:cubicBezTo>
                  <a:cubicBezTo>
                    <a:pt x="743" y="2128"/>
                    <a:pt x="726" y="2136"/>
                    <a:pt x="720" y="2131"/>
                  </a:cubicBezTo>
                  <a:cubicBezTo>
                    <a:pt x="719" y="2130"/>
                    <a:pt x="719" y="2129"/>
                    <a:pt x="716" y="2126"/>
                  </a:cubicBezTo>
                  <a:cubicBezTo>
                    <a:pt x="726" y="2115"/>
                    <a:pt x="737" y="2104"/>
                    <a:pt x="747" y="2093"/>
                  </a:cubicBezTo>
                  <a:cubicBezTo>
                    <a:pt x="747" y="2093"/>
                    <a:pt x="747" y="2093"/>
                    <a:pt x="747" y="2093"/>
                  </a:cubicBezTo>
                  <a:cubicBezTo>
                    <a:pt x="749" y="2095"/>
                    <a:pt x="752" y="2097"/>
                    <a:pt x="755" y="2099"/>
                  </a:cubicBezTo>
                  <a:cubicBezTo>
                    <a:pt x="765" y="2105"/>
                    <a:pt x="775" y="2113"/>
                    <a:pt x="783" y="2098"/>
                  </a:cubicBezTo>
                  <a:cubicBezTo>
                    <a:pt x="786" y="2094"/>
                    <a:pt x="781" y="2085"/>
                    <a:pt x="780" y="2077"/>
                  </a:cubicBezTo>
                  <a:cubicBezTo>
                    <a:pt x="787" y="2075"/>
                    <a:pt x="795" y="2074"/>
                    <a:pt x="802" y="2072"/>
                  </a:cubicBezTo>
                  <a:cubicBezTo>
                    <a:pt x="800" y="2077"/>
                    <a:pt x="799" y="2083"/>
                    <a:pt x="797" y="2088"/>
                  </a:cubicBezTo>
                  <a:cubicBezTo>
                    <a:pt x="798" y="2090"/>
                    <a:pt x="799" y="2091"/>
                    <a:pt x="800" y="2092"/>
                  </a:cubicBezTo>
                  <a:cubicBezTo>
                    <a:pt x="804" y="2088"/>
                    <a:pt x="808" y="2084"/>
                    <a:pt x="813" y="2081"/>
                  </a:cubicBezTo>
                  <a:cubicBezTo>
                    <a:pt x="818" y="2076"/>
                    <a:pt x="826" y="2070"/>
                    <a:pt x="832" y="2072"/>
                  </a:cubicBezTo>
                  <a:cubicBezTo>
                    <a:pt x="847" y="2075"/>
                    <a:pt x="845" y="2062"/>
                    <a:pt x="851" y="2057"/>
                  </a:cubicBezTo>
                  <a:cubicBezTo>
                    <a:pt x="858" y="2052"/>
                    <a:pt x="866" y="2049"/>
                    <a:pt x="874" y="2046"/>
                  </a:cubicBezTo>
                  <a:cubicBezTo>
                    <a:pt x="874" y="2046"/>
                    <a:pt x="874" y="2046"/>
                    <a:pt x="874" y="2046"/>
                  </a:cubicBezTo>
                  <a:cubicBezTo>
                    <a:pt x="874" y="2046"/>
                    <a:pt x="873" y="2047"/>
                    <a:pt x="873" y="2047"/>
                  </a:cubicBezTo>
                  <a:cubicBezTo>
                    <a:pt x="873" y="2048"/>
                    <a:pt x="873" y="2048"/>
                    <a:pt x="872" y="2049"/>
                  </a:cubicBezTo>
                  <a:cubicBezTo>
                    <a:pt x="878" y="2047"/>
                    <a:pt x="883" y="2046"/>
                    <a:pt x="890" y="2044"/>
                  </a:cubicBezTo>
                  <a:cubicBezTo>
                    <a:pt x="892" y="2047"/>
                    <a:pt x="896" y="2053"/>
                    <a:pt x="900" y="2060"/>
                  </a:cubicBezTo>
                  <a:cubicBezTo>
                    <a:pt x="930" y="2036"/>
                    <a:pt x="931" y="2080"/>
                    <a:pt x="952" y="2084"/>
                  </a:cubicBezTo>
                  <a:cubicBezTo>
                    <a:pt x="952" y="2078"/>
                    <a:pt x="951" y="2073"/>
                    <a:pt x="951" y="2067"/>
                  </a:cubicBezTo>
                  <a:cubicBezTo>
                    <a:pt x="955" y="2069"/>
                    <a:pt x="957" y="2070"/>
                    <a:pt x="960" y="2071"/>
                  </a:cubicBezTo>
                  <a:cubicBezTo>
                    <a:pt x="954" y="2081"/>
                    <a:pt x="961" y="2086"/>
                    <a:pt x="968" y="2087"/>
                  </a:cubicBezTo>
                  <a:cubicBezTo>
                    <a:pt x="976" y="2088"/>
                    <a:pt x="985" y="2086"/>
                    <a:pt x="994" y="2086"/>
                  </a:cubicBezTo>
                  <a:cubicBezTo>
                    <a:pt x="994" y="2086"/>
                    <a:pt x="994" y="2086"/>
                    <a:pt x="994" y="2086"/>
                  </a:cubicBezTo>
                  <a:cubicBezTo>
                    <a:pt x="1004" y="2086"/>
                    <a:pt x="1015" y="2086"/>
                    <a:pt x="1024" y="2086"/>
                  </a:cubicBezTo>
                  <a:cubicBezTo>
                    <a:pt x="1025" y="2091"/>
                    <a:pt x="1024" y="2098"/>
                    <a:pt x="1028" y="2101"/>
                  </a:cubicBezTo>
                  <a:cubicBezTo>
                    <a:pt x="1030" y="2104"/>
                    <a:pt x="1038" y="2101"/>
                    <a:pt x="1043" y="2101"/>
                  </a:cubicBezTo>
                  <a:cubicBezTo>
                    <a:pt x="1046" y="2105"/>
                    <a:pt x="1049" y="2109"/>
                    <a:pt x="1053" y="2114"/>
                  </a:cubicBezTo>
                  <a:cubicBezTo>
                    <a:pt x="1056" y="2108"/>
                    <a:pt x="1058" y="2104"/>
                    <a:pt x="1060" y="2100"/>
                  </a:cubicBezTo>
                  <a:cubicBezTo>
                    <a:pt x="1059" y="2099"/>
                    <a:pt x="1059" y="2099"/>
                    <a:pt x="1059" y="2099"/>
                  </a:cubicBezTo>
                  <a:cubicBezTo>
                    <a:pt x="1064" y="2107"/>
                    <a:pt x="1068" y="2114"/>
                    <a:pt x="1074" y="2124"/>
                  </a:cubicBezTo>
                  <a:cubicBezTo>
                    <a:pt x="1085" y="2121"/>
                    <a:pt x="1098" y="2118"/>
                    <a:pt x="1110" y="2115"/>
                  </a:cubicBezTo>
                  <a:cubicBezTo>
                    <a:pt x="1112" y="2118"/>
                    <a:pt x="1118" y="2126"/>
                    <a:pt x="1121" y="2134"/>
                  </a:cubicBezTo>
                  <a:cubicBezTo>
                    <a:pt x="1124" y="2143"/>
                    <a:pt x="1128" y="2155"/>
                    <a:pt x="1125" y="2162"/>
                  </a:cubicBezTo>
                  <a:cubicBezTo>
                    <a:pt x="1118" y="2177"/>
                    <a:pt x="1117" y="2179"/>
                    <a:pt x="1138" y="2184"/>
                  </a:cubicBezTo>
                  <a:cubicBezTo>
                    <a:pt x="1124" y="2155"/>
                    <a:pt x="1160" y="2148"/>
                    <a:pt x="1162" y="2125"/>
                  </a:cubicBezTo>
                  <a:cubicBezTo>
                    <a:pt x="1165" y="2132"/>
                    <a:pt x="1169" y="2138"/>
                    <a:pt x="1170" y="2141"/>
                  </a:cubicBezTo>
                  <a:cubicBezTo>
                    <a:pt x="1179" y="2138"/>
                    <a:pt x="1185" y="2136"/>
                    <a:pt x="1193" y="2134"/>
                  </a:cubicBezTo>
                  <a:cubicBezTo>
                    <a:pt x="1186" y="2144"/>
                    <a:pt x="1179" y="2150"/>
                    <a:pt x="1180" y="2155"/>
                  </a:cubicBezTo>
                  <a:cubicBezTo>
                    <a:pt x="1182" y="2163"/>
                    <a:pt x="1187" y="2173"/>
                    <a:pt x="1194" y="2177"/>
                  </a:cubicBezTo>
                  <a:cubicBezTo>
                    <a:pt x="1207" y="2185"/>
                    <a:pt x="1222" y="2190"/>
                    <a:pt x="1238" y="2197"/>
                  </a:cubicBezTo>
                  <a:cubicBezTo>
                    <a:pt x="1233" y="2210"/>
                    <a:pt x="1229" y="2220"/>
                    <a:pt x="1225" y="2233"/>
                  </a:cubicBezTo>
                  <a:cubicBezTo>
                    <a:pt x="1238" y="2230"/>
                    <a:pt x="1249" y="2227"/>
                    <a:pt x="1262" y="2224"/>
                  </a:cubicBezTo>
                  <a:cubicBezTo>
                    <a:pt x="1266" y="2213"/>
                    <a:pt x="1266" y="2203"/>
                    <a:pt x="1252" y="2193"/>
                  </a:cubicBezTo>
                  <a:cubicBezTo>
                    <a:pt x="1243" y="2185"/>
                    <a:pt x="1240" y="2170"/>
                    <a:pt x="1233" y="2159"/>
                  </a:cubicBezTo>
                  <a:cubicBezTo>
                    <a:pt x="1223" y="2166"/>
                    <a:pt x="1216" y="2171"/>
                    <a:pt x="1212" y="2175"/>
                  </a:cubicBezTo>
                  <a:cubicBezTo>
                    <a:pt x="1208" y="2167"/>
                    <a:pt x="1203" y="2160"/>
                    <a:pt x="1201" y="2151"/>
                  </a:cubicBezTo>
                  <a:cubicBezTo>
                    <a:pt x="1199" y="2143"/>
                    <a:pt x="1241" y="2111"/>
                    <a:pt x="1251" y="2113"/>
                  </a:cubicBezTo>
                  <a:cubicBezTo>
                    <a:pt x="1254" y="2113"/>
                    <a:pt x="1257" y="2118"/>
                    <a:pt x="1260" y="2120"/>
                  </a:cubicBezTo>
                  <a:cubicBezTo>
                    <a:pt x="1254" y="2122"/>
                    <a:pt x="1250" y="2124"/>
                    <a:pt x="1249" y="2124"/>
                  </a:cubicBezTo>
                  <a:cubicBezTo>
                    <a:pt x="1257" y="2134"/>
                    <a:pt x="1264" y="2142"/>
                    <a:pt x="1269" y="2151"/>
                  </a:cubicBezTo>
                  <a:cubicBezTo>
                    <a:pt x="1276" y="2164"/>
                    <a:pt x="1283" y="2163"/>
                    <a:pt x="1292" y="2153"/>
                  </a:cubicBezTo>
                  <a:cubicBezTo>
                    <a:pt x="1291" y="2152"/>
                    <a:pt x="1291" y="2152"/>
                    <a:pt x="1291" y="2152"/>
                  </a:cubicBezTo>
                  <a:cubicBezTo>
                    <a:pt x="1288" y="2163"/>
                    <a:pt x="1284" y="2174"/>
                    <a:pt x="1280" y="2183"/>
                  </a:cubicBezTo>
                  <a:cubicBezTo>
                    <a:pt x="1290" y="2185"/>
                    <a:pt x="1299" y="2187"/>
                    <a:pt x="1311" y="2189"/>
                  </a:cubicBezTo>
                  <a:cubicBezTo>
                    <a:pt x="1315" y="2185"/>
                    <a:pt x="1322" y="2179"/>
                    <a:pt x="1333" y="2169"/>
                  </a:cubicBezTo>
                  <a:cubicBezTo>
                    <a:pt x="1335" y="2184"/>
                    <a:pt x="1337" y="2195"/>
                    <a:pt x="1338" y="2207"/>
                  </a:cubicBezTo>
                  <a:cubicBezTo>
                    <a:pt x="1339" y="2189"/>
                    <a:pt x="1368" y="2186"/>
                    <a:pt x="1362" y="2164"/>
                  </a:cubicBezTo>
                  <a:cubicBezTo>
                    <a:pt x="1361" y="2163"/>
                    <a:pt x="1366" y="2158"/>
                    <a:pt x="1370" y="2157"/>
                  </a:cubicBezTo>
                  <a:cubicBezTo>
                    <a:pt x="1381" y="2154"/>
                    <a:pt x="1394" y="2155"/>
                    <a:pt x="1403" y="2150"/>
                  </a:cubicBezTo>
                  <a:cubicBezTo>
                    <a:pt x="1421" y="2138"/>
                    <a:pt x="1433" y="2156"/>
                    <a:pt x="1448" y="2157"/>
                  </a:cubicBezTo>
                  <a:cubicBezTo>
                    <a:pt x="1447" y="2161"/>
                    <a:pt x="1447" y="2164"/>
                    <a:pt x="1446" y="2167"/>
                  </a:cubicBezTo>
                  <a:cubicBezTo>
                    <a:pt x="1459" y="2166"/>
                    <a:pt x="1477" y="2175"/>
                    <a:pt x="1487" y="2191"/>
                  </a:cubicBezTo>
                  <a:cubicBezTo>
                    <a:pt x="1495" y="2203"/>
                    <a:pt x="1501" y="2217"/>
                    <a:pt x="1509" y="2230"/>
                  </a:cubicBezTo>
                  <a:cubicBezTo>
                    <a:pt x="1510" y="2233"/>
                    <a:pt x="1518" y="2235"/>
                    <a:pt x="1518" y="2235"/>
                  </a:cubicBezTo>
                  <a:cubicBezTo>
                    <a:pt x="1524" y="2224"/>
                    <a:pt x="1526" y="2233"/>
                    <a:pt x="1529" y="2237"/>
                  </a:cubicBezTo>
                  <a:cubicBezTo>
                    <a:pt x="1532" y="2241"/>
                    <a:pt x="1536" y="2243"/>
                    <a:pt x="1539" y="2247"/>
                  </a:cubicBezTo>
                  <a:cubicBezTo>
                    <a:pt x="1538" y="2243"/>
                    <a:pt x="1538" y="2239"/>
                    <a:pt x="1538" y="2235"/>
                  </a:cubicBezTo>
                  <a:cubicBezTo>
                    <a:pt x="1538" y="2230"/>
                    <a:pt x="1539" y="2226"/>
                    <a:pt x="1539" y="2221"/>
                  </a:cubicBezTo>
                  <a:cubicBezTo>
                    <a:pt x="1556" y="2225"/>
                    <a:pt x="1569" y="2215"/>
                    <a:pt x="1583" y="2211"/>
                  </a:cubicBezTo>
                  <a:cubicBezTo>
                    <a:pt x="1582" y="2208"/>
                    <a:pt x="1581" y="2204"/>
                    <a:pt x="1580" y="2200"/>
                  </a:cubicBezTo>
                  <a:cubicBezTo>
                    <a:pt x="1578" y="2196"/>
                    <a:pt x="1576" y="2193"/>
                    <a:pt x="1575" y="2192"/>
                  </a:cubicBezTo>
                  <a:cubicBezTo>
                    <a:pt x="1565" y="2196"/>
                    <a:pt x="1557" y="2200"/>
                    <a:pt x="1548" y="2204"/>
                  </a:cubicBezTo>
                  <a:cubicBezTo>
                    <a:pt x="1536" y="2197"/>
                    <a:pt x="1536" y="2189"/>
                    <a:pt x="1546" y="2180"/>
                  </a:cubicBezTo>
                  <a:cubicBezTo>
                    <a:pt x="1561" y="2165"/>
                    <a:pt x="1569" y="2166"/>
                    <a:pt x="1587" y="2186"/>
                  </a:cubicBezTo>
                  <a:cubicBezTo>
                    <a:pt x="1598" y="2179"/>
                    <a:pt x="1610" y="2174"/>
                    <a:pt x="1614" y="2191"/>
                  </a:cubicBezTo>
                  <a:cubicBezTo>
                    <a:pt x="1623" y="2185"/>
                    <a:pt x="1630" y="2181"/>
                    <a:pt x="1639" y="2175"/>
                  </a:cubicBezTo>
                  <a:cubicBezTo>
                    <a:pt x="1642" y="2169"/>
                    <a:pt x="1646" y="2160"/>
                    <a:pt x="1651" y="2151"/>
                  </a:cubicBezTo>
                  <a:cubicBezTo>
                    <a:pt x="1640" y="2139"/>
                    <a:pt x="1630" y="2140"/>
                    <a:pt x="1619" y="2152"/>
                  </a:cubicBezTo>
                  <a:cubicBezTo>
                    <a:pt x="1615" y="2157"/>
                    <a:pt x="1610" y="2161"/>
                    <a:pt x="1604" y="2164"/>
                  </a:cubicBezTo>
                  <a:cubicBezTo>
                    <a:pt x="1601" y="2166"/>
                    <a:pt x="1594" y="2166"/>
                    <a:pt x="1592" y="2164"/>
                  </a:cubicBezTo>
                  <a:cubicBezTo>
                    <a:pt x="1590" y="2162"/>
                    <a:pt x="1590" y="2155"/>
                    <a:pt x="1591" y="2152"/>
                  </a:cubicBezTo>
                  <a:cubicBezTo>
                    <a:pt x="1596" y="2139"/>
                    <a:pt x="1602" y="2126"/>
                    <a:pt x="1608" y="2113"/>
                  </a:cubicBezTo>
                  <a:cubicBezTo>
                    <a:pt x="1613" y="2115"/>
                    <a:pt x="1618" y="2116"/>
                    <a:pt x="1618" y="2117"/>
                  </a:cubicBezTo>
                  <a:cubicBezTo>
                    <a:pt x="1620" y="2111"/>
                    <a:pt x="1622" y="2105"/>
                    <a:pt x="1625" y="2100"/>
                  </a:cubicBezTo>
                  <a:cubicBezTo>
                    <a:pt x="1627" y="2097"/>
                    <a:pt x="1632" y="2095"/>
                    <a:pt x="1636" y="2092"/>
                  </a:cubicBezTo>
                  <a:cubicBezTo>
                    <a:pt x="1634" y="2099"/>
                    <a:pt x="1633" y="2105"/>
                    <a:pt x="1631" y="2113"/>
                  </a:cubicBezTo>
                  <a:cubicBezTo>
                    <a:pt x="1640" y="2114"/>
                    <a:pt x="1649" y="2115"/>
                    <a:pt x="1658" y="2115"/>
                  </a:cubicBezTo>
                  <a:cubicBezTo>
                    <a:pt x="1660" y="2124"/>
                    <a:pt x="1660" y="2135"/>
                    <a:pt x="1665" y="2141"/>
                  </a:cubicBezTo>
                  <a:cubicBezTo>
                    <a:pt x="1679" y="2158"/>
                    <a:pt x="1680" y="2159"/>
                    <a:pt x="1667" y="2177"/>
                  </a:cubicBezTo>
                  <a:cubicBezTo>
                    <a:pt x="1660" y="2187"/>
                    <a:pt x="1651" y="2196"/>
                    <a:pt x="1645" y="2204"/>
                  </a:cubicBezTo>
                  <a:cubicBezTo>
                    <a:pt x="1654" y="2209"/>
                    <a:pt x="1663" y="2213"/>
                    <a:pt x="1672" y="2217"/>
                  </a:cubicBezTo>
                  <a:cubicBezTo>
                    <a:pt x="1671" y="2218"/>
                    <a:pt x="1669" y="2219"/>
                    <a:pt x="1668" y="2220"/>
                  </a:cubicBezTo>
                  <a:cubicBezTo>
                    <a:pt x="1664" y="2218"/>
                    <a:pt x="1660" y="2216"/>
                    <a:pt x="1652" y="2211"/>
                  </a:cubicBezTo>
                  <a:cubicBezTo>
                    <a:pt x="1656" y="2221"/>
                    <a:pt x="1658" y="2227"/>
                    <a:pt x="1661" y="2234"/>
                  </a:cubicBezTo>
                  <a:cubicBezTo>
                    <a:pt x="1655" y="2232"/>
                    <a:pt x="1650" y="2230"/>
                    <a:pt x="1644" y="2227"/>
                  </a:cubicBezTo>
                  <a:cubicBezTo>
                    <a:pt x="1648" y="2234"/>
                    <a:pt x="1650" y="2239"/>
                    <a:pt x="1654" y="2245"/>
                  </a:cubicBezTo>
                  <a:cubicBezTo>
                    <a:pt x="1648" y="2245"/>
                    <a:pt x="1645" y="2245"/>
                    <a:pt x="1641" y="2245"/>
                  </a:cubicBezTo>
                  <a:cubicBezTo>
                    <a:pt x="1645" y="2250"/>
                    <a:pt x="1648" y="2256"/>
                    <a:pt x="1650" y="2259"/>
                  </a:cubicBezTo>
                  <a:cubicBezTo>
                    <a:pt x="1662" y="2251"/>
                    <a:pt x="1672" y="2243"/>
                    <a:pt x="1682" y="2236"/>
                  </a:cubicBezTo>
                  <a:cubicBezTo>
                    <a:pt x="1689" y="2238"/>
                    <a:pt x="1697" y="2239"/>
                    <a:pt x="1704" y="2241"/>
                  </a:cubicBezTo>
                  <a:cubicBezTo>
                    <a:pt x="1708" y="2246"/>
                    <a:pt x="1712" y="2251"/>
                    <a:pt x="1718" y="2258"/>
                  </a:cubicBezTo>
                  <a:cubicBezTo>
                    <a:pt x="1704" y="2263"/>
                    <a:pt x="1693" y="2268"/>
                    <a:pt x="1676" y="2274"/>
                  </a:cubicBezTo>
                  <a:cubicBezTo>
                    <a:pt x="1683" y="2277"/>
                    <a:pt x="1688" y="2280"/>
                    <a:pt x="1693" y="2282"/>
                  </a:cubicBezTo>
                  <a:cubicBezTo>
                    <a:pt x="1687" y="2286"/>
                    <a:pt x="1683" y="2289"/>
                    <a:pt x="1676" y="2293"/>
                  </a:cubicBezTo>
                  <a:cubicBezTo>
                    <a:pt x="1709" y="2299"/>
                    <a:pt x="1722" y="2290"/>
                    <a:pt x="1716" y="2266"/>
                  </a:cubicBezTo>
                  <a:cubicBezTo>
                    <a:pt x="1736" y="2270"/>
                    <a:pt x="1733" y="2260"/>
                    <a:pt x="1724" y="2249"/>
                  </a:cubicBezTo>
                  <a:cubicBezTo>
                    <a:pt x="1771" y="2217"/>
                    <a:pt x="1779" y="2216"/>
                    <a:pt x="1791" y="2238"/>
                  </a:cubicBezTo>
                  <a:cubicBezTo>
                    <a:pt x="1799" y="2233"/>
                    <a:pt x="1808" y="2229"/>
                    <a:pt x="1816" y="2224"/>
                  </a:cubicBezTo>
                  <a:cubicBezTo>
                    <a:pt x="1819" y="2222"/>
                    <a:pt x="1821" y="2215"/>
                    <a:pt x="1819" y="2212"/>
                  </a:cubicBezTo>
                  <a:cubicBezTo>
                    <a:pt x="1814" y="2199"/>
                    <a:pt x="1818" y="2190"/>
                    <a:pt x="1840" y="2181"/>
                  </a:cubicBezTo>
                  <a:cubicBezTo>
                    <a:pt x="1832" y="2190"/>
                    <a:pt x="1828" y="2196"/>
                    <a:pt x="1824" y="2201"/>
                  </a:cubicBezTo>
                  <a:cubicBezTo>
                    <a:pt x="1824" y="2203"/>
                    <a:pt x="1824" y="2206"/>
                    <a:pt x="1824" y="2208"/>
                  </a:cubicBezTo>
                  <a:cubicBezTo>
                    <a:pt x="1853" y="2177"/>
                    <a:pt x="1867" y="2217"/>
                    <a:pt x="1893" y="2214"/>
                  </a:cubicBezTo>
                  <a:cubicBezTo>
                    <a:pt x="1889" y="2204"/>
                    <a:pt x="1884" y="2194"/>
                    <a:pt x="1878" y="2182"/>
                  </a:cubicBezTo>
                  <a:cubicBezTo>
                    <a:pt x="1880" y="2178"/>
                    <a:pt x="1885" y="2171"/>
                    <a:pt x="1892" y="2159"/>
                  </a:cubicBezTo>
                  <a:cubicBezTo>
                    <a:pt x="1877" y="2162"/>
                    <a:pt x="1866" y="2166"/>
                    <a:pt x="1856" y="2165"/>
                  </a:cubicBezTo>
                  <a:cubicBezTo>
                    <a:pt x="1848" y="2165"/>
                    <a:pt x="1839" y="2161"/>
                    <a:pt x="1828" y="2157"/>
                  </a:cubicBezTo>
                  <a:cubicBezTo>
                    <a:pt x="1825" y="2158"/>
                    <a:pt x="1818" y="2162"/>
                    <a:pt x="1810" y="2163"/>
                  </a:cubicBezTo>
                  <a:cubicBezTo>
                    <a:pt x="1801" y="2165"/>
                    <a:pt x="1793" y="2165"/>
                    <a:pt x="1781" y="2167"/>
                  </a:cubicBezTo>
                  <a:cubicBezTo>
                    <a:pt x="1770" y="2161"/>
                    <a:pt x="1787" y="2131"/>
                    <a:pt x="1759" y="2133"/>
                  </a:cubicBezTo>
                  <a:cubicBezTo>
                    <a:pt x="1760" y="2105"/>
                    <a:pt x="1738" y="2108"/>
                    <a:pt x="1721" y="2104"/>
                  </a:cubicBezTo>
                  <a:cubicBezTo>
                    <a:pt x="1720" y="2127"/>
                    <a:pt x="1700" y="2109"/>
                    <a:pt x="1693" y="2120"/>
                  </a:cubicBezTo>
                  <a:cubicBezTo>
                    <a:pt x="1691" y="2116"/>
                    <a:pt x="1689" y="2114"/>
                    <a:pt x="1689" y="2111"/>
                  </a:cubicBezTo>
                  <a:cubicBezTo>
                    <a:pt x="1688" y="2089"/>
                    <a:pt x="1679" y="2083"/>
                    <a:pt x="1658" y="2090"/>
                  </a:cubicBezTo>
                  <a:cubicBezTo>
                    <a:pt x="1654" y="2091"/>
                    <a:pt x="1649" y="2088"/>
                    <a:pt x="1645" y="2086"/>
                  </a:cubicBezTo>
                  <a:cubicBezTo>
                    <a:pt x="1643" y="2082"/>
                    <a:pt x="1641" y="2073"/>
                    <a:pt x="1639" y="2073"/>
                  </a:cubicBezTo>
                  <a:cubicBezTo>
                    <a:pt x="1628" y="2075"/>
                    <a:pt x="1616" y="2078"/>
                    <a:pt x="1608" y="2080"/>
                  </a:cubicBezTo>
                  <a:cubicBezTo>
                    <a:pt x="1608" y="2070"/>
                    <a:pt x="1608" y="2059"/>
                    <a:pt x="1608" y="2049"/>
                  </a:cubicBezTo>
                  <a:cubicBezTo>
                    <a:pt x="1600" y="2050"/>
                    <a:pt x="1595" y="2051"/>
                    <a:pt x="1587" y="2053"/>
                  </a:cubicBezTo>
                  <a:cubicBezTo>
                    <a:pt x="1605" y="2020"/>
                    <a:pt x="1605" y="2019"/>
                    <a:pt x="1592" y="2019"/>
                  </a:cubicBezTo>
                  <a:cubicBezTo>
                    <a:pt x="1588" y="2008"/>
                    <a:pt x="1584" y="2000"/>
                    <a:pt x="1581" y="1994"/>
                  </a:cubicBezTo>
                  <a:cubicBezTo>
                    <a:pt x="1574" y="1998"/>
                    <a:pt x="1567" y="2003"/>
                    <a:pt x="1566" y="2003"/>
                  </a:cubicBezTo>
                  <a:cubicBezTo>
                    <a:pt x="1555" y="1992"/>
                    <a:pt x="1551" y="2003"/>
                    <a:pt x="1545" y="2009"/>
                  </a:cubicBezTo>
                  <a:cubicBezTo>
                    <a:pt x="1540" y="2013"/>
                    <a:pt x="1533" y="2015"/>
                    <a:pt x="1527" y="2019"/>
                  </a:cubicBezTo>
                  <a:cubicBezTo>
                    <a:pt x="1527" y="2018"/>
                    <a:pt x="1526" y="2018"/>
                    <a:pt x="1527" y="2017"/>
                  </a:cubicBezTo>
                  <a:cubicBezTo>
                    <a:pt x="1524" y="1999"/>
                    <a:pt x="1508" y="2000"/>
                    <a:pt x="1497" y="1997"/>
                  </a:cubicBezTo>
                  <a:cubicBezTo>
                    <a:pt x="1482" y="1994"/>
                    <a:pt x="1468" y="2006"/>
                    <a:pt x="1463" y="2020"/>
                  </a:cubicBezTo>
                  <a:cubicBezTo>
                    <a:pt x="1487" y="2015"/>
                    <a:pt x="1490" y="2017"/>
                    <a:pt x="1486" y="2039"/>
                  </a:cubicBezTo>
                  <a:cubicBezTo>
                    <a:pt x="1468" y="2028"/>
                    <a:pt x="1451" y="2017"/>
                    <a:pt x="1434" y="2006"/>
                  </a:cubicBezTo>
                  <a:cubicBezTo>
                    <a:pt x="1440" y="1996"/>
                    <a:pt x="1445" y="1989"/>
                    <a:pt x="1450" y="1982"/>
                  </a:cubicBezTo>
                  <a:cubicBezTo>
                    <a:pt x="1442" y="1976"/>
                    <a:pt x="1436" y="1972"/>
                    <a:pt x="1429" y="1967"/>
                  </a:cubicBezTo>
                  <a:cubicBezTo>
                    <a:pt x="1426" y="1972"/>
                    <a:pt x="1422" y="1976"/>
                    <a:pt x="1419" y="1980"/>
                  </a:cubicBezTo>
                  <a:cubicBezTo>
                    <a:pt x="1427" y="1981"/>
                    <a:pt x="1433" y="1981"/>
                    <a:pt x="1441" y="1982"/>
                  </a:cubicBezTo>
                  <a:cubicBezTo>
                    <a:pt x="1434" y="1988"/>
                    <a:pt x="1430" y="1992"/>
                    <a:pt x="1426" y="1995"/>
                  </a:cubicBezTo>
                  <a:cubicBezTo>
                    <a:pt x="1414" y="1990"/>
                    <a:pt x="1408" y="1973"/>
                    <a:pt x="1391" y="1981"/>
                  </a:cubicBezTo>
                  <a:cubicBezTo>
                    <a:pt x="1389" y="1982"/>
                    <a:pt x="1379" y="1974"/>
                    <a:pt x="1379" y="1971"/>
                  </a:cubicBezTo>
                  <a:cubicBezTo>
                    <a:pt x="1380" y="1957"/>
                    <a:pt x="1380" y="1942"/>
                    <a:pt x="1387" y="1932"/>
                  </a:cubicBezTo>
                  <a:cubicBezTo>
                    <a:pt x="1396" y="1916"/>
                    <a:pt x="1418" y="1919"/>
                    <a:pt x="1435" y="1933"/>
                  </a:cubicBezTo>
                  <a:cubicBezTo>
                    <a:pt x="1439" y="1930"/>
                    <a:pt x="1442" y="1927"/>
                    <a:pt x="1445" y="1924"/>
                  </a:cubicBezTo>
                  <a:cubicBezTo>
                    <a:pt x="1442" y="1923"/>
                    <a:pt x="1436" y="1921"/>
                    <a:pt x="1432" y="1917"/>
                  </a:cubicBezTo>
                  <a:cubicBezTo>
                    <a:pt x="1422" y="1908"/>
                    <a:pt x="1415" y="1887"/>
                    <a:pt x="1398" y="1910"/>
                  </a:cubicBezTo>
                  <a:cubicBezTo>
                    <a:pt x="1397" y="1911"/>
                    <a:pt x="1390" y="1908"/>
                    <a:pt x="1387" y="1906"/>
                  </a:cubicBezTo>
                  <a:cubicBezTo>
                    <a:pt x="1376" y="1901"/>
                    <a:pt x="1363" y="1898"/>
                    <a:pt x="1355" y="1890"/>
                  </a:cubicBezTo>
                  <a:cubicBezTo>
                    <a:pt x="1342" y="1879"/>
                    <a:pt x="1339" y="1884"/>
                    <a:pt x="1333" y="1896"/>
                  </a:cubicBezTo>
                  <a:cubicBezTo>
                    <a:pt x="1331" y="1900"/>
                    <a:pt x="1320" y="1905"/>
                    <a:pt x="1317" y="1903"/>
                  </a:cubicBezTo>
                  <a:cubicBezTo>
                    <a:pt x="1300" y="1891"/>
                    <a:pt x="1282" y="1895"/>
                    <a:pt x="1265" y="1903"/>
                  </a:cubicBezTo>
                  <a:cubicBezTo>
                    <a:pt x="1260" y="1892"/>
                    <a:pt x="1255" y="1882"/>
                    <a:pt x="1252" y="1875"/>
                  </a:cubicBezTo>
                  <a:cubicBezTo>
                    <a:pt x="1241" y="1879"/>
                    <a:pt x="1231" y="1883"/>
                    <a:pt x="1223" y="1886"/>
                  </a:cubicBezTo>
                  <a:cubicBezTo>
                    <a:pt x="1223" y="1864"/>
                    <a:pt x="1223" y="1846"/>
                    <a:pt x="1223" y="1827"/>
                  </a:cubicBezTo>
                  <a:cubicBezTo>
                    <a:pt x="1185" y="1831"/>
                    <a:pt x="1159" y="1812"/>
                    <a:pt x="1134" y="1790"/>
                  </a:cubicBezTo>
                  <a:cubicBezTo>
                    <a:pt x="1130" y="1800"/>
                    <a:pt x="1128" y="1811"/>
                    <a:pt x="1122" y="1819"/>
                  </a:cubicBezTo>
                  <a:cubicBezTo>
                    <a:pt x="1117" y="1824"/>
                    <a:pt x="1105" y="1824"/>
                    <a:pt x="1090" y="1829"/>
                  </a:cubicBezTo>
                  <a:cubicBezTo>
                    <a:pt x="1097" y="1821"/>
                    <a:pt x="1100" y="1817"/>
                    <a:pt x="1104" y="1813"/>
                  </a:cubicBezTo>
                  <a:cubicBezTo>
                    <a:pt x="1108" y="1808"/>
                    <a:pt x="1113" y="1804"/>
                    <a:pt x="1117" y="1800"/>
                  </a:cubicBezTo>
                  <a:cubicBezTo>
                    <a:pt x="1107" y="1794"/>
                    <a:pt x="1098" y="1792"/>
                    <a:pt x="1092" y="1786"/>
                  </a:cubicBezTo>
                  <a:cubicBezTo>
                    <a:pt x="1087" y="1780"/>
                    <a:pt x="1086" y="1771"/>
                    <a:pt x="1082" y="1764"/>
                  </a:cubicBezTo>
                  <a:cubicBezTo>
                    <a:pt x="1077" y="1756"/>
                    <a:pt x="1071" y="1749"/>
                    <a:pt x="1065" y="1741"/>
                  </a:cubicBezTo>
                  <a:cubicBezTo>
                    <a:pt x="1059" y="1745"/>
                    <a:pt x="1032" y="1738"/>
                    <a:pt x="1051" y="1764"/>
                  </a:cubicBezTo>
                  <a:cubicBezTo>
                    <a:pt x="1052" y="1765"/>
                    <a:pt x="1047" y="1770"/>
                    <a:pt x="1043" y="1776"/>
                  </a:cubicBezTo>
                  <a:cubicBezTo>
                    <a:pt x="1041" y="1766"/>
                    <a:pt x="1040" y="1761"/>
                    <a:pt x="1039" y="1754"/>
                  </a:cubicBezTo>
                  <a:cubicBezTo>
                    <a:pt x="1023" y="1756"/>
                    <a:pt x="1008" y="1758"/>
                    <a:pt x="998" y="1759"/>
                  </a:cubicBezTo>
                  <a:cubicBezTo>
                    <a:pt x="993" y="1770"/>
                    <a:pt x="991" y="1782"/>
                    <a:pt x="988" y="1783"/>
                  </a:cubicBezTo>
                  <a:cubicBezTo>
                    <a:pt x="976" y="1784"/>
                    <a:pt x="965" y="1781"/>
                    <a:pt x="955" y="1780"/>
                  </a:cubicBezTo>
                  <a:cubicBezTo>
                    <a:pt x="958" y="1773"/>
                    <a:pt x="958" y="1770"/>
                    <a:pt x="959" y="1768"/>
                  </a:cubicBezTo>
                  <a:cubicBezTo>
                    <a:pt x="964" y="1760"/>
                    <a:pt x="969" y="1753"/>
                    <a:pt x="975" y="1747"/>
                  </a:cubicBezTo>
                  <a:cubicBezTo>
                    <a:pt x="977" y="1744"/>
                    <a:pt x="985" y="1747"/>
                    <a:pt x="986" y="1745"/>
                  </a:cubicBezTo>
                  <a:cubicBezTo>
                    <a:pt x="994" y="1730"/>
                    <a:pt x="1001" y="1714"/>
                    <a:pt x="1008" y="1699"/>
                  </a:cubicBezTo>
                  <a:cubicBezTo>
                    <a:pt x="996" y="1693"/>
                    <a:pt x="986" y="1688"/>
                    <a:pt x="978" y="1684"/>
                  </a:cubicBezTo>
                  <a:cubicBezTo>
                    <a:pt x="975" y="1695"/>
                    <a:pt x="973" y="1707"/>
                    <a:pt x="969" y="1725"/>
                  </a:cubicBezTo>
                  <a:cubicBezTo>
                    <a:pt x="961" y="1717"/>
                    <a:pt x="956" y="1713"/>
                    <a:pt x="952" y="1708"/>
                  </a:cubicBezTo>
                  <a:cubicBezTo>
                    <a:pt x="964" y="1679"/>
                    <a:pt x="928" y="1682"/>
                    <a:pt x="923" y="1664"/>
                  </a:cubicBezTo>
                  <a:cubicBezTo>
                    <a:pt x="922" y="1672"/>
                    <a:pt x="923" y="1680"/>
                    <a:pt x="924" y="1687"/>
                  </a:cubicBezTo>
                  <a:cubicBezTo>
                    <a:pt x="925" y="1692"/>
                    <a:pt x="928" y="1696"/>
                    <a:pt x="928" y="1700"/>
                  </a:cubicBezTo>
                  <a:cubicBezTo>
                    <a:pt x="928" y="1707"/>
                    <a:pt x="927" y="1714"/>
                    <a:pt x="926" y="1725"/>
                  </a:cubicBezTo>
                  <a:cubicBezTo>
                    <a:pt x="936" y="1717"/>
                    <a:pt x="942" y="1713"/>
                    <a:pt x="947" y="1708"/>
                  </a:cubicBezTo>
                  <a:cubicBezTo>
                    <a:pt x="948" y="1720"/>
                    <a:pt x="950" y="1732"/>
                    <a:pt x="951" y="1744"/>
                  </a:cubicBezTo>
                  <a:cubicBezTo>
                    <a:pt x="951" y="1746"/>
                    <a:pt x="947" y="1750"/>
                    <a:pt x="945" y="1750"/>
                  </a:cubicBezTo>
                  <a:cubicBezTo>
                    <a:pt x="942" y="1750"/>
                    <a:pt x="938" y="1747"/>
                    <a:pt x="936" y="1745"/>
                  </a:cubicBezTo>
                  <a:cubicBezTo>
                    <a:pt x="933" y="1743"/>
                    <a:pt x="932" y="1739"/>
                    <a:pt x="932" y="1740"/>
                  </a:cubicBezTo>
                  <a:cubicBezTo>
                    <a:pt x="923" y="1748"/>
                    <a:pt x="915" y="1755"/>
                    <a:pt x="909" y="1760"/>
                  </a:cubicBezTo>
                  <a:cubicBezTo>
                    <a:pt x="901" y="1755"/>
                    <a:pt x="895" y="1752"/>
                    <a:pt x="886" y="1747"/>
                  </a:cubicBezTo>
                  <a:cubicBezTo>
                    <a:pt x="892" y="1740"/>
                    <a:pt x="899" y="1732"/>
                    <a:pt x="905" y="1724"/>
                  </a:cubicBezTo>
                  <a:cubicBezTo>
                    <a:pt x="910" y="1718"/>
                    <a:pt x="918" y="1711"/>
                    <a:pt x="917" y="1704"/>
                  </a:cubicBezTo>
                  <a:cubicBezTo>
                    <a:pt x="916" y="1692"/>
                    <a:pt x="911" y="1679"/>
                    <a:pt x="907" y="1666"/>
                  </a:cubicBezTo>
                  <a:cubicBezTo>
                    <a:pt x="886" y="1662"/>
                    <a:pt x="903" y="1683"/>
                    <a:pt x="898" y="1686"/>
                  </a:cubicBezTo>
                  <a:cubicBezTo>
                    <a:pt x="890" y="1682"/>
                    <a:pt x="884" y="1678"/>
                    <a:pt x="876" y="1675"/>
                  </a:cubicBezTo>
                  <a:cubicBezTo>
                    <a:pt x="876" y="1673"/>
                    <a:pt x="876" y="1669"/>
                    <a:pt x="876" y="1665"/>
                  </a:cubicBezTo>
                  <a:cubicBezTo>
                    <a:pt x="875" y="1664"/>
                    <a:pt x="873" y="1664"/>
                    <a:pt x="871" y="1663"/>
                  </a:cubicBezTo>
                  <a:cubicBezTo>
                    <a:pt x="867" y="1670"/>
                    <a:pt x="863" y="1677"/>
                    <a:pt x="857" y="1687"/>
                  </a:cubicBezTo>
                  <a:cubicBezTo>
                    <a:pt x="848" y="1686"/>
                    <a:pt x="848" y="1694"/>
                    <a:pt x="850" y="1706"/>
                  </a:cubicBezTo>
                  <a:cubicBezTo>
                    <a:pt x="851" y="1714"/>
                    <a:pt x="849" y="1723"/>
                    <a:pt x="849" y="1732"/>
                  </a:cubicBezTo>
                  <a:cubicBezTo>
                    <a:pt x="846" y="1733"/>
                    <a:pt x="844" y="1733"/>
                    <a:pt x="842" y="1733"/>
                  </a:cubicBezTo>
                  <a:cubicBezTo>
                    <a:pt x="839" y="1728"/>
                    <a:pt x="837" y="1718"/>
                    <a:pt x="833" y="1717"/>
                  </a:cubicBezTo>
                  <a:cubicBezTo>
                    <a:pt x="807" y="1712"/>
                    <a:pt x="820" y="1690"/>
                    <a:pt x="822" y="1681"/>
                  </a:cubicBezTo>
                  <a:cubicBezTo>
                    <a:pt x="826" y="1659"/>
                    <a:pt x="822" y="1650"/>
                    <a:pt x="803" y="1639"/>
                  </a:cubicBezTo>
                  <a:cubicBezTo>
                    <a:pt x="784" y="1629"/>
                    <a:pt x="768" y="1613"/>
                    <a:pt x="751" y="1600"/>
                  </a:cubicBezTo>
                  <a:cubicBezTo>
                    <a:pt x="746" y="1596"/>
                    <a:pt x="740" y="1592"/>
                    <a:pt x="733" y="1586"/>
                  </a:cubicBezTo>
                  <a:cubicBezTo>
                    <a:pt x="732" y="1587"/>
                    <a:pt x="734" y="1584"/>
                    <a:pt x="736" y="1579"/>
                  </a:cubicBezTo>
                  <a:cubicBezTo>
                    <a:pt x="730" y="1579"/>
                    <a:pt x="725" y="1578"/>
                    <a:pt x="720" y="1579"/>
                  </a:cubicBezTo>
                  <a:cubicBezTo>
                    <a:pt x="718" y="1579"/>
                    <a:pt x="716" y="1585"/>
                    <a:pt x="717" y="1588"/>
                  </a:cubicBezTo>
                  <a:cubicBezTo>
                    <a:pt x="719" y="1603"/>
                    <a:pt x="710" y="1615"/>
                    <a:pt x="692" y="1617"/>
                  </a:cubicBezTo>
                  <a:cubicBezTo>
                    <a:pt x="692" y="1607"/>
                    <a:pt x="692" y="1597"/>
                    <a:pt x="692" y="1586"/>
                  </a:cubicBezTo>
                  <a:cubicBezTo>
                    <a:pt x="686" y="1584"/>
                    <a:pt x="678" y="1581"/>
                    <a:pt x="671" y="1579"/>
                  </a:cubicBezTo>
                  <a:cubicBezTo>
                    <a:pt x="673" y="1576"/>
                    <a:pt x="675" y="1573"/>
                    <a:pt x="677" y="1571"/>
                  </a:cubicBezTo>
                  <a:cubicBezTo>
                    <a:pt x="667" y="1566"/>
                    <a:pt x="658" y="1561"/>
                    <a:pt x="653" y="1559"/>
                  </a:cubicBezTo>
                  <a:cubicBezTo>
                    <a:pt x="654" y="1547"/>
                    <a:pt x="655" y="1538"/>
                    <a:pt x="656" y="1530"/>
                  </a:cubicBezTo>
                  <a:cubicBezTo>
                    <a:pt x="646" y="1531"/>
                    <a:pt x="637" y="1533"/>
                    <a:pt x="630" y="1531"/>
                  </a:cubicBezTo>
                  <a:cubicBezTo>
                    <a:pt x="624" y="1529"/>
                    <a:pt x="619" y="1522"/>
                    <a:pt x="613" y="1516"/>
                  </a:cubicBezTo>
                  <a:cubicBezTo>
                    <a:pt x="612" y="1537"/>
                    <a:pt x="607" y="1538"/>
                    <a:pt x="587" y="1527"/>
                  </a:cubicBezTo>
                  <a:cubicBezTo>
                    <a:pt x="585" y="1534"/>
                    <a:pt x="584" y="1541"/>
                    <a:pt x="583" y="1543"/>
                  </a:cubicBezTo>
                  <a:cubicBezTo>
                    <a:pt x="563" y="1552"/>
                    <a:pt x="546" y="1560"/>
                    <a:pt x="528" y="1547"/>
                  </a:cubicBezTo>
                  <a:cubicBezTo>
                    <a:pt x="528" y="1546"/>
                    <a:pt x="528" y="1544"/>
                    <a:pt x="528" y="1543"/>
                  </a:cubicBezTo>
                  <a:cubicBezTo>
                    <a:pt x="543" y="1536"/>
                    <a:pt x="557" y="1530"/>
                    <a:pt x="568" y="1525"/>
                  </a:cubicBezTo>
                  <a:cubicBezTo>
                    <a:pt x="565" y="1511"/>
                    <a:pt x="562" y="1500"/>
                    <a:pt x="559" y="1486"/>
                  </a:cubicBezTo>
                  <a:cubicBezTo>
                    <a:pt x="542" y="1487"/>
                    <a:pt x="521" y="1489"/>
                    <a:pt x="500" y="1490"/>
                  </a:cubicBezTo>
                  <a:cubicBezTo>
                    <a:pt x="500" y="1488"/>
                    <a:pt x="500" y="1486"/>
                    <a:pt x="500" y="1484"/>
                  </a:cubicBezTo>
                  <a:cubicBezTo>
                    <a:pt x="495" y="1490"/>
                    <a:pt x="491" y="1497"/>
                    <a:pt x="486" y="1503"/>
                  </a:cubicBezTo>
                  <a:cubicBezTo>
                    <a:pt x="485" y="1502"/>
                    <a:pt x="484" y="1501"/>
                    <a:pt x="483" y="1501"/>
                  </a:cubicBezTo>
                  <a:cubicBezTo>
                    <a:pt x="485" y="1495"/>
                    <a:pt x="486" y="1490"/>
                    <a:pt x="487" y="1487"/>
                  </a:cubicBezTo>
                  <a:cubicBezTo>
                    <a:pt x="478" y="1485"/>
                    <a:pt x="469" y="1485"/>
                    <a:pt x="462" y="1482"/>
                  </a:cubicBezTo>
                  <a:cubicBezTo>
                    <a:pt x="460" y="1480"/>
                    <a:pt x="461" y="1471"/>
                    <a:pt x="460" y="1464"/>
                  </a:cubicBezTo>
                  <a:cubicBezTo>
                    <a:pt x="463" y="1463"/>
                    <a:pt x="467" y="1460"/>
                    <a:pt x="475" y="1456"/>
                  </a:cubicBezTo>
                  <a:cubicBezTo>
                    <a:pt x="466" y="1452"/>
                    <a:pt x="459" y="1449"/>
                    <a:pt x="453" y="1446"/>
                  </a:cubicBezTo>
                  <a:cubicBezTo>
                    <a:pt x="450" y="1445"/>
                    <a:pt x="447" y="1443"/>
                    <a:pt x="443" y="1441"/>
                  </a:cubicBezTo>
                  <a:cubicBezTo>
                    <a:pt x="444" y="1445"/>
                    <a:pt x="444" y="1450"/>
                    <a:pt x="445" y="1455"/>
                  </a:cubicBezTo>
                  <a:cubicBezTo>
                    <a:pt x="430" y="1453"/>
                    <a:pt x="414" y="1452"/>
                    <a:pt x="398" y="1450"/>
                  </a:cubicBezTo>
                  <a:cubicBezTo>
                    <a:pt x="398" y="1452"/>
                    <a:pt x="397" y="1454"/>
                    <a:pt x="397" y="1456"/>
                  </a:cubicBezTo>
                  <a:cubicBezTo>
                    <a:pt x="401" y="1457"/>
                    <a:pt x="404" y="1458"/>
                    <a:pt x="407" y="1459"/>
                  </a:cubicBezTo>
                  <a:cubicBezTo>
                    <a:pt x="401" y="1465"/>
                    <a:pt x="396" y="1470"/>
                    <a:pt x="391" y="1476"/>
                  </a:cubicBezTo>
                  <a:cubicBezTo>
                    <a:pt x="385" y="1484"/>
                    <a:pt x="377" y="1486"/>
                    <a:pt x="372" y="1475"/>
                  </a:cubicBezTo>
                  <a:cubicBezTo>
                    <a:pt x="367" y="1466"/>
                    <a:pt x="366" y="1456"/>
                    <a:pt x="364" y="1446"/>
                  </a:cubicBezTo>
                  <a:cubicBezTo>
                    <a:pt x="364" y="1444"/>
                    <a:pt x="366" y="1442"/>
                    <a:pt x="369" y="1436"/>
                  </a:cubicBezTo>
                  <a:cubicBezTo>
                    <a:pt x="370" y="1445"/>
                    <a:pt x="370" y="1448"/>
                    <a:pt x="370" y="1449"/>
                  </a:cubicBezTo>
                  <a:cubicBezTo>
                    <a:pt x="382" y="1443"/>
                    <a:pt x="394" y="1437"/>
                    <a:pt x="407" y="1430"/>
                  </a:cubicBezTo>
                  <a:cubicBezTo>
                    <a:pt x="406" y="1420"/>
                    <a:pt x="398" y="1410"/>
                    <a:pt x="384" y="1403"/>
                  </a:cubicBezTo>
                  <a:cubicBezTo>
                    <a:pt x="374" y="1399"/>
                    <a:pt x="367" y="1390"/>
                    <a:pt x="359" y="1382"/>
                  </a:cubicBezTo>
                  <a:cubicBezTo>
                    <a:pt x="346" y="1371"/>
                    <a:pt x="333" y="1360"/>
                    <a:pt x="319" y="1349"/>
                  </a:cubicBezTo>
                  <a:cubicBezTo>
                    <a:pt x="317" y="1347"/>
                    <a:pt x="312" y="1348"/>
                    <a:pt x="307" y="1348"/>
                  </a:cubicBezTo>
                  <a:cubicBezTo>
                    <a:pt x="311" y="1354"/>
                    <a:pt x="314" y="1358"/>
                    <a:pt x="317" y="1361"/>
                  </a:cubicBezTo>
                  <a:cubicBezTo>
                    <a:pt x="308" y="1369"/>
                    <a:pt x="301" y="1377"/>
                    <a:pt x="293" y="1384"/>
                  </a:cubicBezTo>
                  <a:cubicBezTo>
                    <a:pt x="292" y="1382"/>
                    <a:pt x="291" y="1381"/>
                    <a:pt x="290" y="1379"/>
                  </a:cubicBezTo>
                  <a:cubicBezTo>
                    <a:pt x="294" y="1377"/>
                    <a:pt x="298" y="1374"/>
                    <a:pt x="302" y="1371"/>
                  </a:cubicBezTo>
                  <a:cubicBezTo>
                    <a:pt x="302" y="1370"/>
                    <a:pt x="301" y="1368"/>
                    <a:pt x="300" y="1366"/>
                  </a:cubicBezTo>
                  <a:cubicBezTo>
                    <a:pt x="294" y="1367"/>
                    <a:pt x="288" y="1368"/>
                    <a:pt x="282" y="1368"/>
                  </a:cubicBezTo>
                  <a:cubicBezTo>
                    <a:pt x="282" y="1366"/>
                    <a:pt x="281" y="1362"/>
                    <a:pt x="280" y="1357"/>
                  </a:cubicBezTo>
                  <a:cubicBezTo>
                    <a:pt x="277" y="1359"/>
                    <a:pt x="275" y="1361"/>
                    <a:pt x="273" y="1363"/>
                  </a:cubicBezTo>
                  <a:cubicBezTo>
                    <a:pt x="271" y="1356"/>
                    <a:pt x="270" y="1350"/>
                    <a:pt x="269" y="1343"/>
                  </a:cubicBezTo>
                  <a:cubicBezTo>
                    <a:pt x="265" y="1344"/>
                    <a:pt x="261" y="1346"/>
                    <a:pt x="258" y="1347"/>
                  </a:cubicBezTo>
                  <a:cubicBezTo>
                    <a:pt x="256" y="1339"/>
                    <a:pt x="255" y="1332"/>
                    <a:pt x="253" y="1322"/>
                  </a:cubicBezTo>
                  <a:cubicBezTo>
                    <a:pt x="256" y="1318"/>
                    <a:pt x="261" y="1310"/>
                    <a:pt x="267" y="1303"/>
                  </a:cubicBezTo>
                  <a:cubicBezTo>
                    <a:pt x="265" y="1305"/>
                    <a:pt x="263" y="1308"/>
                    <a:pt x="261" y="1310"/>
                  </a:cubicBezTo>
                  <a:cubicBezTo>
                    <a:pt x="258" y="1303"/>
                    <a:pt x="255" y="1296"/>
                    <a:pt x="253" y="1289"/>
                  </a:cubicBezTo>
                  <a:cubicBezTo>
                    <a:pt x="252" y="1285"/>
                    <a:pt x="255" y="1280"/>
                    <a:pt x="256" y="1276"/>
                  </a:cubicBezTo>
                  <a:cubicBezTo>
                    <a:pt x="258" y="1277"/>
                    <a:pt x="261" y="1278"/>
                    <a:pt x="263" y="1279"/>
                  </a:cubicBezTo>
                  <a:cubicBezTo>
                    <a:pt x="273" y="1280"/>
                    <a:pt x="283" y="1280"/>
                    <a:pt x="293" y="1281"/>
                  </a:cubicBezTo>
                  <a:cubicBezTo>
                    <a:pt x="290" y="1274"/>
                    <a:pt x="287" y="1268"/>
                    <a:pt x="284" y="1261"/>
                  </a:cubicBezTo>
                  <a:cubicBezTo>
                    <a:pt x="283" y="1259"/>
                    <a:pt x="281" y="1257"/>
                    <a:pt x="280" y="1256"/>
                  </a:cubicBezTo>
                  <a:cubicBezTo>
                    <a:pt x="266" y="1260"/>
                    <a:pt x="264" y="1266"/>
                    <a:pt x="273" y="1276"/>
                  </a:cubicBezTo>
                  <a:cubicBezTo>
                    <a:pt x="267" y="1272"/>
                    <a:pt x="262" y="1268"/>
                    <a:pt x="256" y="1265"/>
                  </a:cubicBezTo>
                  <a:cubicBezTo>
                    <a:pt x="241" y="1254"/>
                    <a:pt x="242" y="1273"/>
                    <a:pt x="234" y="1277"/>
                  </a:cubicBezTo>
                  <a:cubicBezTo>
                    <a:pt x="227" y="1264"/>
                    <a:pt x="222" y="1253"/>
                    <a:pt x="216" y="1242"/>
                  </a:cubicBezTo>
                  <a:cubicBezTo>
                    <a:pt x="222" y="1242"/>
                    <a:pt x="225" y="1245"/>
                    <a:pt x="228" y="1248"/>
                  </a:cubicBezTo>
                  <a:cubicBezTo>
                    <a:pt x="232" y="1251"/>
                    <a:pt x="235" y="1254"/>
                    <a:pt x="239" y="1258"/>
                  </a:cubicBezTo>
                  <a:cubicBezTo>
                    <a:pt x="236" y="1221"/>
                    <a:pt x="214" y="1208"/>
                    <a:pt x="188" y="1209"/>
                  </a:cubicBezTo>
                  <a:cubicBezTo>
                    <a:pt x="178" y="1217"/>
                    <a:pt x="169" y="1227"/>
                    <a:pt x="165" y="1226"/>
                  </a:cubicBezTo>
                  <a:cubicBezTo>
                    <a:pt x="147" y="1221"/>
                    <a:pt x="154" y="1206"/>
                    <a:pt x="154" y="1199"/>
                  </a:cubicBezTo>
                  <a:cubicBezTo>
                    <a:pt x="175" y="1193"/>
                    <a:pt x="194" y="1187"/>
                    <a:pt x="212" y="1182"/>
                  </a:cubicBezTo>
                  <a:cubicBezTo>
                    <a:pt x="212" y="1179"/>
                    <a:pt x="212" y="1177"/>
                    <a:pt x="212" y="1175"/>
                  </a:cubicBezTo>
                  <a:cubicBezTo>
                    <a:pt x="206" y="1173"/>
                    <a:pt x="200" y="1172"/>
                    <a:pt x="189" y="1169"/>
                  </a:cubicBezTo>
                  <a:cubicBezTo>
                    <a:pt x="193" y="1159"/>
                    <a:pt x="197" y="1149"/>
                    <a:pt x="201" y="1140"/>
                  </a:cubicBezTo>
                  <a:cubicBezTo>
                    <a:pt x="202" y="1139"/>
                    <a:pt x="203" y="1138"/>
                    <a:pt x="203" y="1137"/>
                  </a:cubicBezTo>
                  <a:cubicBezTo>
                    <a:pt x="222" y="1125"/>
                    <a:pt x="221" y="1125"/>
                    <a:pt x="225" y="1147"/>
                  </a:cubicBezTo>
                  <a:cubicBezTo>
                    <a:pt x="226" y="1153"/>
                    <a:pt x="228" y="1158"/>
                    <a:pt x="230" y="1164"/>
                  </a:cubicBezTo>
                  <a:cubicBezTo>
                    <a:pt x="236" y="1162"/>
                    <a:pt x="242" y="1160"/>
                    <a:pt x="246" y="1158"/>
                  </a:cubicBezTo>
                  <a:cubicBezTo>
                    <a:pt x="235" y="1120"/>
                    <a:pt x="267" y="1140"/>
                    <a:pt x="280" y="1133"/>
                  </a:cubicBezTo>
                  <a:cubicBezTo>
                    <a:pt x="272" y="1126"/>
                    <a:pt x="264" y="1121"/>
                    <a:pt x="256" y="1119"/>
                  </a:cubicBezTo>
                  <a:cubicBezTo>
                    <a:pt x="247" y="1117"/>
                    <a:pt x="238" y="1118"/>
                    <a:pt x="225" y="1117"/>
                  </a:cubicBezTo>
                  <a:cubicBezTo>
                    <a:pt x="234" y="1098"/>
                    <a:pt x="241" y="1081"/>
                    <a:pt x="250" y="1060"/>
                  </a:cubicBezTo>
                  <a:cubicBezTo>
                    <a:pt x="237" y="1064"/>
                    <a:pt x="226" y="1067"/>
                    <a:pt x="219" y="1069"/>
                  </a:cubicBezTo>
                  <a:cubicBezTo>
                    <a:pt x="219" y="1079"/>
                    <a:pt x="220" y="1084"/>
                    <a:pt x="219" y="1088"/>
                  </a:cubicBezTo>
                  <a:cubicBezTo>
                    <a:pt x="218" y="1090"/>
                    <a:pt x="211" y="1089"/>
                    <a:pt x="207" y="1089"/>
                  </a:cubicBezTo>
                  <a:cubicBezTo>
                    <a:pt x="207" y="1081"/>
                    <a:pt x="207" y="1072"/>
                    <a:pt x="207" y="1064"/>
                  </a:cubicBezTo>
                  <a:cubicBezTo>
                    <a:pt x="204" y="1062"/>
                    <a:pt x="199" y="1060"/>
                    <a:pt x="193" y="1057"/>
                  </a:cubicBezTo>
                  <a:cubicBezTo>
                    <a:pt x="190" y="1060"/>
                    <a:pt x="187" y="1063"/>
                    <a:pt x="183" y="1066"/>
                  </a:cubicBezTo>
                  <a:cubicBezTo>
                    <a:pt x="182" y="1065"/>
                    <a:pt x="181" y="1063"/>
                    <a:pt x="179" y="1062"/>
                  </a:cubicBezTo>
                  <a:cubicBezTo>
                    <a:pt x="184" y="1057"/>
                    <a:pt x="189" y="1050"/>
                    <a:pt x="194" y="1050"/>
                  </a:cubicBezTo>
                  <a:cubicBezTo>
                    <a:pt x="216" y="1047"/>
                    <a:pt x="208" y="1038"/>
                    <a:pt x="201" y="1027"/>
                  </a:cubicBezTo>
                  <a:cubicBezTo>
                    <a:pt x="192" y="1011"/>
                    <a:pt x="185" y="1024"/>
                    <a:pt x="181" y="1025"/>
                  </a:cubicBezTo>
                  <a:cubicBezTo>
                    <a:pt x="176" y="1039"/>
                    <a:pt x="172" y="1050"/>
                    <a:pt x="168" y="1060"/>
                  </a:cubicBezTo>
                  <a:cubicBezTo>
                    <a:pt x="155" y="1057"/>
                    <a:pt x="144" y="1031"/>
                    <a:pt x="152" y="1020"/>
                  </a:cubicBezTo>
                  <a:cubicBezTo>
                    <a:pt x="159" y="1011"/>
                    <a:pt x="168" y="1004"/>
                    <a:pt x="177" y="995"/>
                  </a:cubicBezTo>
                  <a:cubicBezTo>
                    <a:pt x="171" y="992"/>
                    <a:pt x="165" y="991"/>
                    <a:pt x="162" y="988"/>
                  </a:cubicBezTo>
                  <a:cubicBezTo>
                    <a:pt x="157" y="981"/>
                    <a:pt x="154" y="973"/>
                    <a:pt x="152" y="965"/>
                  </a:cubicBezTo>
                  <a:cubicBezTo>
                    <a:pt x="151" y="963"/>
                    <a:pt x="157" y="957"/>
                    <a:pt x="160" y="957"/>
                  </a:cubicBezTo>
                  <a:cubicBezTo>
                    <a:pt x="181" y="960"/>
                    <a:pt x="203" y="963"/>
                    <a:pt x="224" y="968"/>
                  </a:cubicBezTo>
                  <a:cubicBezTo>
                    <a:pt x="237" y="971"/>
                    <a:pt x="249" y="978"/>
                    <a:pt x="262" y="984"/>
                  </a:cubicBezTo>
                  <a:cubicBezTo>
                    <a:pt x="263" y="982"/>
                    <a:pt x="264" y="980"/>
                    <a:pt x="266" y="979"/>
                  </a:cubicBezTo>
                  <a:cubicBezTo>
                    <a:pt x="266" y="985"/>
                    <a:pt x="266" y="990"/>
                    <a:pt x="267" y="996"/>
                  </a:cubicBezTo>
                  <a:cubicBezTo>
                    <a:pt x="268" y="996"/>
                    <a:pt x="269" y="996"/>
                    <a:pt x="270" y="996"/>
                  </a:cubicBezTo>
                  <a:cubicBezTo>
                    <a:pt x="272" y="985"/>
                    <a:pt x="274" y="973"/>
                    <a:pt x="275" y="965"/>
                  </a:cubicBezTo>
                  <a:cubicBezTo>
                    <a:pt x="270" y="955"/>
                    <a:pt x="264" y="947"/>
                    <a:pt x="260" y="939"/>
                  </a:cubicBezTo>
                  <a:cubicBezTo>
                    <a:pt x="258" y="936"/>
                    <a:pt x="260" y="932"/>
                    <a:pt x="261" y="929"/>
                  </a:cubicBezTo>
                  <a:cubicBezTo>
                    <a:pt x="263" y="925"/>
                    <a:pt x="266" y="921"/>
                    <a:pt x="268" y="917"/>
                  </a:cubicBezTo>
                  <a:cubicBezTo>
                    <a:pt x="271" y="906"/>
                    <a:pt x="273" y="894"/>
                    <a:pt x="279" y="884"/>
                  </a:cubicBezTo>
                  <a:cubicBezTo>
                    <a:pt x="280" y="881"/>
                    <a:pt x="293" y="886"/>
                    <a:pt x="300" y="884"/>
                  </a:cubicBezTo>
                  <a:cubicBezTo>
                    <a:pt x="315" y="879"/>
                    <a:pt x="332" y="874"/>
                    <a:pt x="329" y="853"/>
                  </a:cubicBezTo>
                  <a:cubicBezTo>
                    <a:pt x="328" y="846"/>
                    <a:pt x="323" y="841"/>
                    <a:pt x="319" y="834"/>
                  </a:cubicBezTo>
                  <a:cubicBezTo>
                    <a:pt x="319" y="835"/>
                    <a:pt x="319" y="835"/>
                    <a:pt x="319" y="835"/>
                  </a:cubicBezTo>
                  <a:cubicBezTo>
                    <a:pt x="338" y="827"/>
                    <a:pt x="357" y="824"/>
                    <a:pt x="375" y="839"/>
                  </a:cubicBezTo>
                  <a:cubicBezTo>
                    <a:pt x="373" y="841"/>
                    <a:pt x="371" y="844"/>
                    <a:pt x="369" y="847"/>
                  </a:cubicBezTo>
                  <a:cubicBezTo>
                    <a:pt x="385" y="858"/>
                    <a:pt x="416" y="854"/>
                    <a:pt x="424" y="840"/>
                  </a:cubicBezTo>
                  <a:cubicBezTo>
                    <a:pt x="430" y="840"/>
                    <a:pt x="437" y="840"/>
                    <a:pt x="443" y="840"/>
                  </a:cubicBezTo>
                  <a:cubicBezTo>
                    <a:pt x="454" y="836"/>
                    <a:pt x="464" y="832"/>
                    <a:pt x="475" y="828"/>
                  </a:cubicBezTo>
                  <a:cubicBezTo>
                    <a:pt x="480" y="826"/>
                    <a:pt x="489" y="821"/>
                    <a:pt x="492" y="823"/>
                  </a:cubicBezTo>
                  <a:cubicBezTo>
                    <a:pt x="504" y="832"/>
                    <a:pt x="507" y="824"/>
                    <a:pt x="510" y="814"/>
                  </a:cubicBezTo>
                  <a:cubicBezTo>
                    <a:pt x="516" y="818"/>
                    <a:pt x="520" y="822"/>
                    <a:pt x="524" y="826"/>
                  </a:cubicBezTo>
                  <a:cubicBezTo>
                    <a:pt x="526" y="825"/>
                    <a:pt x="527" y="824"/>
                    <a:pt x="528" y="823"/>
                  </a:cubicBezTo>
                  <a:cubicBezTo>
                    <a:pt x="525" y="813"/>
                    <a:pt x="522" y="803"/>
                    <a:pt x="519" y="796"/>
                  </a:cubicBezTo>
                  <a:cubicBezTo>
                    <a:pt x="511" y="796"/>
                    <a:pt x="503" y="797"/>
                    <a:pt x="494" y="798"/>
                  </a:cubicBezTo>
                  <a:cubicBezTo>
                    <a:pt x="493" y="788"/>
                    <a:pt x="492" y="779"/>
                    <a:pt x="491" y="769"/>
                  </a:cubicBezTo>
                  <a:cubicBezTo>
                    <a:pt x="507" y="772"/>
                    <a:pt x="523" y="776"/>
                    <a:pt x="538" y="779"/>
                  </a:cubicBezTo>
                  <a:cubicBezTo>
                    <a:pt x="538" y="775"/>
                    <a:pt x="538" y="766"/>
                    <a:pt x="538" y="760"/>
                  </a:cubicBezTo>
                  <a:cubicBezTo>
                    <a:pt x="534" y="761"/>
                    <a:pt x="529" y="765"/>
                    <a:pt x="526" y="763"/>
                  </a:cubicBezTo>
                  <a:cubicBezTo>
                    <a:pt x="519" y="760"/>
                    <a:pt x="513" y="754"/>
                    <a:pt x="507" y="750"/>
                  </a:cubicBezTo>
                  <a:cubicBezTo>
                    <a:pt x="509" y="747"/>
                    <a:pt x="510" y="745"/>
                    <a:pt x="511" y="742"/>
                  </a:cubicBezTo>
                  <a:cubicBezTo>
                    <a:pt x="521" y="744"/>
                    <a:pt x="531" y="746"/>
                    <a:pt x="541" y="748"/>
                  </a:cubicBezTo>
                  <a:cubicBezTo>
                    <a:pt x="545" y="753"/>
                    <a:pt x="555" y="760"/>
                    <a:pt x="555" y="767"/>
                  </a:cubicBezTo>
                  <a:cubicBezTo>
                    <a:pt x="558" y="790"/>
                    <a:pt x="576" y="786"/>
                    <a:pt x="590" y="787"/>
                  </a:cubicBezTo>
                  <a:cubicBezTo>
                    <a:pt x="594" y="788"/>
                    <a:pt x="598" y="781"/>
                    <a:pt x="598" y="781"/>
                  </a:cubicBezTo>
                  <a:cubicBezTo>
                    <a:pt x="589" y="772"/>
                    <a:pt x="582" y="768"/>
                    <a:pt x="579" y="761"/>
                  </a:cubicBezTo>
                  <a:cubicBezTo>
                    <a:pt x="577" y="757"/>
                    <a:pt x="581" y="749"/>
                    <a:pt x="583" y="744"/>
                  </a:cubicBezTo>
                  <a:cubicBezTo>
                    <a:pt x="587" y="734"/>
                    <a:pt x="592" y="725"/>
                    <a:pt x="596" y="716"/>
                  </a:cubicBezTo>
                  <a:cubicBezTo>
                    <a:pt x="596" y="714"/>
                    <a:pt x="589" y="706"/>
                    <a:pt x="588" y="707"/>
                  </a:cubicBezTo>
                  <a:cubicBezTo>
                    <a:pt x="576" y="714"/>
                    <a:pt x="577" y="702"/>
                    <a:pt x="575" y="697"/>
                  </a:cubicBezTo>
                  <a:cubicBezTo>
                    <a:pt x="573" y="690"/>
                    <a:pt x="573" y="682"/>
                    <a:pt x="571" y="670"/>
                  </a:cubicBezTo>
                  <a:cubicBezTo>
                    <a:pt x="561" y="703"/>
                    <a:pt x="541" y="714"/>
                    <a:pt x="519" y="712"/>
                  </a:cubicBezTo>
                  <a:cubicBezTo>
                    <a:pt x="513" y="721"/>
                    <a:pt x="510" y="731"/>
                    <a:pt x="505" y="732"/>
                  </a:cubicBezTo>
                  <a:cubicBezTo>
                    <a:pt x="498" y="734"/>
                    <a:pt x="488" y="732"/>
                    <a:pt x="482" y="728"/>
                  </a:cubicBezTo>
                  <a:cubicBezTo>
                    <a:pt x="471" y="720"/>
                    <a:pt x="463" y="710"/>
                    <a:pt x="453" y="701"/>
                  </a:cubicBezTo>
                  <a:cubicBezTo>
                    <a:pt x="470" y="692"/>
                    <a:pt x="473" y="693"/>
                    <a:pt x="483" y="709"/>
                  </a:cubicBezTo>
                  <a:cubicBezTo>
                    <a:pt x="494" y="708"/>
                    <a:pt x="504" y="706"/>
                    <a:pt x="513" y="705"/>
                  </a:cubicBezTo>
                  <a:cubicBezTo>
                    <a:pt x="526" y="696"/>
                    <a:pt x="524" y="673"/>
                    <a:pt x="548" y="672"/>
                  </a:cubicBezTo>
                  <a:cubicBezTo>
                    <a:pt x="554" y="672"/>
                    <a:pt x="565" y="649"/>
                    <a:pt x="562" y="645"/>
                  </a:cubicBezTo>
                  <a:cubicBezTo>
                    <a:pt x="551" y="630"/>
                    <a:pt x="535" y="619"/>
                    <a:pt x="521" y="607"/>
                  </a:cubicBezTo>
                  <a:cubicBezTo>
                    <a:pt x="521" y="607"/>
                    <a:pt x="518" y="608"/>
                    <a:pt x="517" y="609"/>
                  </a:cubicBezTo>
                  <a:cubicBezTo>
                    <a:pt x="514" y="612"/>
                    <a:pt x="511" y="616"/>
                    <a:pt x="508" y="619"/>
                  </a:cubicBezTo>
                  <a:cubicBezTo>
                    <a:pt x="499" y="626"/>
                    <a:pt x="489" y="632"/>
                    <a:pt x="479" y="640"/>
                  </a:cubicBezTo>
                  <a:cubicBezTo>
                    <a:pt x="462" y="637"/>
                    <a:pt x="446" y="623"/>
                    <a:pt x="433" y="606"/>
                  </a:cubicBezTo>
                  <a:cubicBezTo>
                    <a:pt x="424" y="614"/>
                    <a:pt x="418" y="620"/>
                    <a:pt x="409" y="627"/>
                  </a:cubicBezTo>
                  <a:cubicBezTo>
                    <a:pt x="406" y="626"/>
                    <a:pt x="399" y="626"/>
                    <a:pt x="393" y="625"/>
                  </a:cubicBezTo>
                  <a:cubicBezTo>
                    <a:pt x="394" y="638"/>
                    <a:pt x="395" y="650"/>
                    <a:pt x="396" y="661"/>
                  </a:cubicBezTo>
                  <a:cubicBezTo>
                    <a:pt x="393" y="663"/>
                    <a:pt x="389" y="665"/>
                    <a:pt x="386" y="667"/>
                  </a:cubicBezTo>
                  <a:cubicBezTo>
                    <a:pt x="381" y="669"/>
                    <a:pt x="375" y="671"/>
                    <a:pt x="370" y="674"/>
                  </a:cubicBezTo>
                  <a:cubicBezTo>
                    <a:pt x="368" y="667"/>
                    <a:pt x="364" y="660"/>
                    <a:pt x="365" y="654"/>
                  </a:cubicBezTo>
                  <a:cubicBezTo>
                    <a:pt x="365" y="643"/>
                    <a:pt x="361" y="641"/>
                    <a:pt x="352" y="639"/>
                  </a:cubicBezTo>
                  <a:cubicBezTo>
                    <a:pt x="323" y="631"/>
                    <a:pt x="321" y="627"/>
                    <a:pt x="336" y="601"/>
                  </a:cubicBezTo>
                  <a:cubicBezTo>
                    <a:pt x="333" y="600"/>
                    <a:pt x="331" y="600"/>
                    <a:pt x="328" y="599"/>
                  </a:cubicBezTo>
                  <a:cubicBezTo>
                    <a:pt x="326" y="598"/>
                    <a:pt x="324" y="596"/>
                    <a:pt x="321" y="595"/>
                  </a:cubicBezTo>
                  <a:cubicBezTo>
                    <a:pt x="324" y="594"/>
                    <a:pt x="327" y="593"/>
                    <a:pt x="333" y="591"/>
                  </a:cubicBezTo>
                  <a:cubicBezTo>
                    <a:pt x="332" y="588"/>
                    <a:pt x="332" y="581"/>
                    <a:pt x="329" y="575"/>
                  </a:cubicBezTo>
                  <a:cubicBezTo>
                    <a:pt x="328" y="573"/>
                    <a:pt x="319" y="573"/>
                    <a:pt x="315" y="575"/>
                  </a:cubicBezTo>
                  <a:cubicBezTo>
                    <a:pt x="292" y="586"/>
                    <a:pt x="288" y="585"/>
                    <a:pt x="283" y="560"/>
                  </a:cubicBezTo>
                  <a:cubicBezTo>
                    <a:pt x="303" y="550"/>
                    <a:pt x="289" y="535"/>
                    <a:pt x="290" y="523"/>
                  </a:cubicBezTo>
                  <a:cubicBezTo>
                    <a:pt x="296" y="522"/>
                    <a:pt x="301" y="521"/>
                    <a:pt x="307" y="520"/>
                  </a:cubicBezTo>
                  <a:cubicBezTo>
                    <a:pt x="307" y="518"/>
                    <a:pt x="308" y="516"/>
                    <a:pt x="308" y="514"/>
                  </a:cubicBezTo>
                  <a:cubicBezTo>
                    <a:pt x="294" y="509"/>
                    <a:pt x="281" y="504"/>
                    <a:pt x="268" y="499"/>
                  </a:cubicBezTo>
                  <a:cubicBezTo>
                    <a:pt x="263" y="510"/>
                    <a:pt x="258" y="520"/>
                    <a:pt x="254" y="529"/>
                  </a:cubicBezTo>
                  <a:cubicBezTo>
                    <a:pt x="258" y="538"/>
                    <a:pt x="263" y="547"/>
                    <a:pt x="268" y="559"/>
                  </a:cubicBezTo>
                  <a:cubicBezTo>
                    <a:pt x="270" y="559"/>
                    <a:pt x="275" y="560"/>
                    <a:pt x="280" y="560"/>
                  </a:cubicBezTo>
                  <a:cubicBezTo>
                    <a:pt x="275" y="566"/>
                    <a:pt x="269" y="573"/>
                    <a:pt x="264" y="580"/>
                  </a:cubicBezTo>
                  <a:cubicBezTo>
                    <a:pt x="255" y="575"/>
                    <a:pt x="245" y="570"/>
                    <a:pt x="235" y="565"/>
                  </a:cubicBezTo>
                  <a:cubicBezTo>
                    <a:pt x="236" y="563"/>
                    <a:pt x="237" y="560"/>
                    <a:pt x="238" y="558"/>
                  </a:cubicBezTo>
                  <a:cubicBezTo>
                    <a:pt x="230" y="554"/>
                    <a:pt x="223" y="550"/>
                    <a:pt x="220" y="549"/>
                  </a:cubicBezTo>
                  <a:cubicBezTo>
                    <a:pt x="220" y="539"/>
                    <a:pt x="223" y="529"/>
                    <a:pt x="220" y="524"/>
                  </a:cubicBezTo>
                  <a:cubicBezTo>
                    <a:pt x="218" y="520"/>
                    <a:pt x="207" y="521"/>
                    <a:pt x="200" y="521"/>
                  </a:cubicBezTo>
                  <a:cubicBezTo>
                    <a:pt x="191" y="521"/>
                    <a:pt x="183" y="522"/>
                    <a:pt x="174" y="523"/>
                  </a:cubicBezTo>
                  <a:cubicBezTo>
                    <a:pt x="170" y="537"/>
                    <a:pt x="170" y="551"/>
                    <a:pt x="184" y="563"/>
                  </a:cubicBezTo>
                  <a:cubicBezTo>
                    <a:pt x="188" y="567"/>
                    <a:pt x="191" y="576"/>
                    <a:pt x="190" y="582"/>
                  </a:cubicBezTo>
                  <a:cubicBezTo>
                    <a:pt x="189" y="595"/>
                    <a:pt x="184" y="608"/>
                    <a:pt x="181" y="621"/>
                  </a:cubicBezTo>
                  <a:cubicBezTo>
                    <a:pt x="177" y="621"/>
                    <a:pt x="174" y="621"/>
                    <a:pt x="171" y="621"/>
                  </a:cubicBezTo>
                  <a:cubicBezTo>
                    <a:pt x="169" y="610"/>
                    <a:pt x="168" y="599"/>
                    <a:pt x="166" y="589"/>
                  </a:cubicBezTo>
                  <a:cubicBezTo>
                    <a:pt x="167" y="583"/>
                    <a:pt x="164" y="576"/>
                    <a:pt x="160" y="571"/>
                  </a:cubicBezTo>
                  <a:cubicBezTo>
                    <a:pt x="152" y="561"/>
                    <a:pt x="144" y="551"/>
                    <a:pt x="135" y="543"/>
                  </a:cubicBezTo>
                  <a:cubicBezTo>
                    <a:pt x="122" y="532"/>
                    <a:pt x="123" y="518"/>
                    <a:pt x="138" y="508"/>
                  </a:cubicBezTo>
                  <a:cubicBezTo>
                    <a:pt x="141" y="507"/>
                    <a:pt x="142" y="503"/>
                    <a:pt x="145" y="500"/>
                  </a:cubicBezTo>
                  <a:cubicBezTo>
                    <a:pt x="118" y="513"/>
                    <a:pt x="100" y="494"/>
                    <a:pt x="78" y="490"/>
                  </a:cubicBezTo>
                  <a:cubicBezTo>
                    <a:pt x="88" y="464"/>
                    <a:pt x="83" y="453"/>
                    <a:pt x="65" y="454"/>
                  </a:cubicBezTo>
                  <a:cubicBezTo>
                    <a:pt x="67" y="495"/>
                    <a:pt x="65" y="499"/>
                    <a:pt x="34" y="511"/>
                  </a:cubicBezTo>
                  <a:cubicBezTo>
                    <a:pt x="31" y="491"/>
                    <a:pt x="9" y="481"/>
                    <a:pt x="9" y="459"/>
                  </a:cubicBezTo>
                  <a:cubicBezTo>
                    <a:pt x="9" y="458"/>
                    <a:pt x="3" y="457"/>
                    <a:pt x="0" y="456"/>
                  </a:cubicBezTo>
                  <a:cubicBezTo>
                    <a:pt x="0" y="332"/>
                    <a:pt x="0" y="208"/>
                    <a:pt x="0" y="84"/>
                  </a:cubicBezTo>
                  <a:cubicBezTo>
                    <a:pt x="10" y="65"/>
                    <a:pt x="20" y="46"/>
                    <a:pt x="32" y="23"/>
                  </a:cubicBezTo>
                  <a:cubicBezTo>
                    <a:pt x="36" y="39"/>
                    <a:pt x="39" y="51"/>
                    <a:pt x="42" y="63"/>
                  </a:cubicBezTo>
                  <a:cubicBezTo>
                    <a:pt x="45" y="63"/>
                    <a:pt x="50" y="63"/>
                    <a:pt x="51" y="63"/>
                  </a:cubicBezTo>
                  <a:cubicBezTo>
                    <a:pt x="56" y="54"/>
                    <a:pt x="61" y="47"/>
                    <a:pt x="64" y="40"/>
                  </a:cubicBezTo>
                  <a:cubicBezTo>
                    <a:pt x="67" y="34"/>
                    <a:pt x="70" y="26"/>
                    <a:pt x="69" y="20"/>
                  </a:cubicBezTo>
                  <a:cubicBezTo>
                    <a:pt x="69" y="13"/>
                    <a:pt x="63" y="7"/>
                    <a:pt x="60" y="0"/>
                  </a:cubicBezTo>
                  <a:cubicBezTo>
                    <a:pt x="76" y="0"/>
                    <a:pt x="92" y="0"/>
                    <a:pt x="108" y="0"/>
                  </a:cubicBezTo>
                  <a:cubicBezTo>
                    <a:pt x="111" y="10"/>
                    <a:pt x="114" y="20"/>
                    <a:pt x="117" y="30"/>
                  </a:cubicBezTo>
                  <a:cubicBezTo>
                    <a:pt x="106" y="32"/>
                    <a:pt x="100" y="32"/>
                    <a:pt x="93" y="33"/>
                  </a:cubicBezTo>
                  <a:cubicBezTo>
                    <a:pt x="94" y="36"/>
                    <a:pt x="94" y="38"/>
                    <a:pt x="95" y="40"/>
                  </a:cubicBezTo>
                  <a:cubicBezTo>
                    <a:pt x="105" y="38"/>
                    <a:pt x="116" y="36"/>
                    <a:pt x="126" y="35"/>
                  </a:cubicBezTo>
                  <a:cubicBezTo>
                    <a:pt x="125" y="35"/>
                    <a:pt x="124" y="38"/>
                    <a:pt x="124" y="39"/>
                  </a:cubicBezTo>
                  <a:cubicBezTo>
                    <a:pt x="131" y="43"/>
                    <a:pt x="137" y="46"/>
                    <a:pt x="143" y="48"/>
                  </a:cubicBezTo>
                  <a:cubicBezTo>
                    <a:pt x="145" y="49"/>
                    <a:pt x="149" y="45"/>
                    <a:pt x="151" y="44"/>
                  </a:cubicBezTo>
                  <a:cubicBezTo>
                    <a:pt x="154" y="47"/>
                    <a:pt x="156" y="50"/>
                    <a:pt x="159" y="53"/>
                  </a:cubicBezTo>
                  <a:cubicBezTo>
                    <a:pt x="159" y="51"/>
                    <a:pt x="160" y="50"/>
                    <a:pt x="160" y="48"/>
                  </a:cubicBezTo>
                  <a:cubicBezTo>
                    <a:pt x="167" y="48"/>
                    <a:pt x="173" y="48"/>
                    <a:pt x="185" y="48"/>
                  </a:cubicBezTo>
                  <a:cubicBezTo>
                    <a:pt x="170" y="63"/>
                    <a:pt x="161" y="74"/>
                    <a:pt x="150" y="85"/>
                  </a:cubicBezTo>
                  <a:cubicBezTo>
                    <a:pt x="155" y="88"/>
                    <a:pt x="161" y="93"/>
                    <a:pt x="162" y="92"/>
                  </a:cubicBezTo>
                  <a:cubicBezTo>
                    <a:pt x="177" y="80"/>
                    <a:pt x="196" y="86"/>
                    <a:pt x="213" y="82"/>
                  </a:cubicBezTo>
                  <a:cubicBezTo>
                    <a:pt x="217" y="83"/>
                    <a:pt x="222" y="84"/>
                    <a:pt x="227" y="86"/>
                  </a:cubicBezTo>
                  <a:cubicBezTo>
                    <a:pt x="235" y="91"/>
                    <a:pt x="243" y="97"/>
                    <a:pt x="252" y="101"/>
                  </a:cubicBezTo>
                  <a:cubicBezTo>
                    <a:pt x="256" y="103"/>
                    <a:pt x="261" y="101"/>
                    <a:pt x="265" y="99"/>
                  </a:cubicBezTo>
                  <a:cubicBezTo>
                    <a:pt x="267" y="98"/>
                    <a:pt x="268" y="93"/>
                    <a:pt x="267" y="91"/>
                  </a:cubicBezTo>
                  <a:cubicBezTo>
                    <a:pt x="263" y="83"/>
                    <a:pt x="258" y="75"/>
                    <a:pt x="253" y="66"/>
                  </a:cubicBezTo>
                  <a:cubicBezTo>
                    <a:pt x="240" y="78"/>
                    <a:pt x="228" y="80"/>
                    <a:pt x="215" y="66"/>
                  </a:cubicBezTo>
                  <a:cubicBezTo>
                    <a:pt x="214" y="65"/>
                    <a:pt x="211" y="67"/>
                    <a:pt x="208" y="67"/>
                  </a:cubicBezTo>
                  <a:cubicBezTo>
                    <a:pt x="204" y="59"/>
                    <a:pt x="200" y="51"/>
                    <a:pt x="196" y="44"/>
                  </a:cubicBezTo>
                  <a:cubicBezTo>
                    <a:pt x="197" y="41"/>
                    <a:pt x="199" y="39"/>
                    <a:pt x="200" y="36"/>
                  </a:cubicBezTo>
                  <a:cubicBezTo>
                    <a:pt x="203" y="24"/>
                    <a:pt x="205" y="12"/>
                    <a:pt x="208" y="0"/>
                  </a:cubicBezTo>
                  <a:cubicBezTo>
                    <a:pt x="221" y="0"/>
                    <a:pt x="235" y="0"/>
                    <a:pt x="248" y="0"/>
                  </a:cubicBezTo>
                  <a:cubicBezTo>
                    <a:pt x="248" y="8"/>
                    <a:pt x="247" y="16"/>
                    <a:pt x="247" y="23"/>
                  </a:cubicBezTo>
                  <a:cubicBezTo>
                    <a:pt x="256" y="23"/>
                    <a:pt x="267" y="27"/>
                    <a:pt x="273" y="23"/>
                  </a:cubicBezTo>
                  <a:cubicBezTo>
                    <a:pt x="280" y="19"/>
                    <a:pt x="283" y="8"/>
                    <a:pt x="288" y="0"/>
                  </a:cubicBezTo>
                  <a:cubicBezTo>
                    <a:pt x="304" y="0"/>
                    <a:pt x="320" y="0"/>
                    <a:pt x="336" y="0"/>
                  </a:cubicBezTo>
                  <a:cubicBezTo>
                    <a:pt x="340" y="18"/>
                    <a:pt x="333" y="27"/>
                    <a:pt x="320" y="27"/>
                  </a:cubicBezTo>
                  <a:cubicBezTo>
                    <a:pt x="308" y="38"/>
                    <a:pt x="299" y="46"/>
                    <a:pt x="291" y="54"/>
                  </a:cubicBezTo>
                  <a:cubicBezTo>
                    <a:pt x="297" y="59"/>
                    <a:pt x="305" y="66"/>
                    <a:pt x="313" y="73"/>
                  </a:cubicBezTo>
                  <a:cubicBezTo>
                    <a:pt x="317" y="68"/>
                    <a:pt x="320" y="65"/>
                    <a:pt x="323" y="61"/>
                  </a:cubicBezTo>
                  <a:cubicBezTo>
                    <a:pt x="325" y="61"/>
                    <a:pt x="326" y="61"/>
                    <a:pt x="328" y="61"/>
                  </a:cubicBezTo>
                  <a:cubicBezTo>
                    <a:pt x="328" y="77"/>
                    <a:pt x="328" y="92"/>
                    <a:pt x="328" y="104"/>
                  </a:cubicBezTo>
                  <a:cubicBezTo>
                    <a:pt x="338" y="107"/>
                    <a:pt x="349" y="110"/>
                    <a:pt x="356" y="112"/>
                  </a:cubicBezTo>
                  <a:cubicBezTo>
                    <a:pt x="358" y="103"/>
                    <a:pt x="361" y="93"/>
                    <a:pt x="363" y="82"/>
                  </a:cubicBezTo>
                  <a:cubicBezTo>
                    <a:pt x="364" y="80"/>
                    <a:pt x="365" y="76"/>
                    <a:pt x="364" y="75"/>
                  </a:cubicBezTo>
                  <a:cubicBezTo>
                    <a:pt x="357" y="65"/>
                    <a:pt x="356" y="58"/>
                    <a:pt x="362" y="46"/>
                  </a:cubicBezTo>
                  <a:cubicBezTo>
                    <a:pt x="369" y="34"/>
                    <a:pt x="372" y="37"/>
                    <a:pt x="379" y="42"/>
                  </a:cubicBezTo>
                  <a:cubicBezTo>
                    <a:pt x="376" y="46"/>
                    <a:pt x="374" y="50"/>
                    <a:pt x="370" y="57"/>
                  </a:cubicBezTo>
                  <a:cubicBezTo>
                    <a:pt x="376" y="55"/>
                    <a:pt x="378" y="54"/>
                    <a:pt x="379" y="54"/>
                  </a:cubicBezTo>
                  <a:cubicBezTo>
                    <a:pt x="385" y="61"/>
                    <a:pt x="391" y="67"/>
                    <a:pt x="397" y="73"/>
                  </a:cubicBezTo>
                  <a:cubicBezTo>
                    <a:pt x="397" y="46"/>
                    <a:pt x="401" y="24"/>
                    <a:pt x="410" y="23"/>
                  </a:cubicBezTo>
                  <a:cubicBezTo>
                    <a:pt x="409" y="29"/>
                    <a:pt x="408" y="36"/>
                    <a:pt x="407" y="42"/>
                  </a:cubicBezTo>
                  <a:cubicBezTo>
                    <a:pt x="409" y="43"/>
                    <a:pt x="410" y="45"/>
                    <a:pt x="412" y="46"/>
                  </a:cubicBezTo>
                  <a:cubicBezTo>
                    <a:pt x="423" y="38"/>
                    <a:pt x="434" y="29"/>
                    <a:pt x="447" y="20"/>
                  </a:cubicBezTo>
                  <a:cubicBezTo>
                    <a:pt x="452" y="26"/>
                    <a:pt x="458" y="33"/>
                    <a:pt x="463" y="39"/>
                  </a:cubicBezTo>
                  <a:cubicBezTo>
                    <a:pt x="486" y="24"/>
                    <a:pt x="516" y="40"/>
                    <a:pt x="523" y="67"/>
                  </a:cubicBezTo>
                  <a:cubicBezTo>
                    <a:pt x="534" y="71"/>
                    <a:pt x="543" y="74"/>
                    <a:pt x="551" y="76"/>
                  </a:cubicBezTo>
                  <a:cubicBezTo>
                    <a:pt x="547" y="84"/>
                    <a:pt x="552" y="99"/>
                    <a:pt x="534" y="96"/>
                  </a:cubicBezTo>
                  <a:cubicBezTo>
                    <a:pt x="534" y="96"/>
                    <a:pt x="530" y="103"/>
                    <a:pt x="531" y="106"/>
                  </a:cubicBezTo>
                  <a:cubicBezTo>
                    <a:pt x="532" y="119"/>
                    <a:pt x="546" y="119"/>
                    <a:pt x="552" y="129"/>
                  </a:cubicBezTo>
                  <a:cubicBezTo>
                    <a:pt x="558" y="115"/>
                    <a:pt x="575" y="118"/>
                    <a:pt x="579" y="101"/>
                  </a:cubicBezTo>
                  <a:cubicBezTo>
                    <a:pt x="580" y="95"/>
                    <a:pt x="605" y="90"/>
                    <a:pt x="619" y="90"/>
                  </a:cubicBezTo>
                  <a:cubicBezTo>
                    <a:pt x="625" y="90"/>
                    <a:pt x="631" y="104"/>
                    <a:pt x="637" y="112"/>
                  </a:cubicBezTo>
                  <a:cubicBezTo>
                    <a:pt x="632" y="115"/>
                    <a:pt x="626" y="118"/>
                    <a:pt x="621" y="121"/>
                  </a:cubicBezTo>
                  <a:cubicBezTo>
                    <a:pt x="616" y="125"/>
                    <a:pt x="608" y="128"/>
                    <a:pt x="607" y="132"/>
                  </a:cubicBezTo>
                  <a:cubicBezTo>
                    <a:pt x="604" y="145"/>
                    <a:pt x="603" y="158"/>
                    <a:pt x="585" y="158"/>
                  </a:cubicBezTo>
                  <a:cubicBezTo>
                    <a:pt x="583" y="158"/>
                    <a:pt x="581" y="163"/>
                    <a:pt x="581" y="164"/>
                  </a:cubicBezTo>
                  <a:cubicBezTo>
                    <a:pt x="585" y="170"/>
                    <a:pt x="589" y="177"/>
                    <a:pt x="594" y="186"/>
                  </a:cubicBezTo>
                  <a:cubicBezTo>
                    <a:pt x="605" y="171"/>
                    <a:pt x="616" y="156"/>
                    <a:pt x="627" y="141"/>
                  </a:cubicBezTo>
                  <a:cubicBezTo>
                    <a:pt x="634" y="143"/>
                    <a:pt x="644" y="147"/>
                    <a:pt x="654" y="151"/>
                  </a:cubicBezTo>
                  <a:cubicBezTo>
                    <a:pt x="655" y="183"/>
                    <a:pt x="655" y="183"/>
                    <a:pt x="667" y="182"/>
                  </a:cubicBezTo>
                  <a:cubicBezTo>
                    <a:pt x="668" y="167"/>
                    <a:pt x="669" y="151"/>
                    <a:pt x="669" y="136"/>
                  </a:cubicBezTo>
                  <a:cubicBezTo>
                    <a:pt x="671" y="136"/>
                    <a:pt x="674" y="136"/>
                    <a:pt x="676" y="136"/>
                  </a:cubicBezTo>
                  <a:cubicBezTo>
                    <a:pt x="669" y="129"/>
                    <a:pt x="663" y="122"/>
                    <a:pt x="657" y="115"/>
                  </a:cubicBezTo>
                  <a:cubicBezTo>
                    <a:pt x="657" y="113"/>
                    <a:pt x="657" y="111"/>
                    <a:pt x="658" y="110"/>
                  </a:cubicBezTo>
                  <a:cubicBezTo>
                    <a:pt x="666" y="111"/>
                    <a:pt x="678" y="109"/>
                    <a:pt x="681" y="113"/>
                  </a:cubicBezTo>
                  <a:cubicBezTo>
                    <a:pt x="687" y="123"/>
                    <a:pt x="694" y="126"/>
                    <a:pt x="705" y="126"/>
                  </a:cubicBezTo>
                  <a:cubicBezTo>
                    <a:pt x="709" y="126"/>
                    <a:pt x="718" y="132"/>
                    <a:pt x="717" y="134"/>
                  </a:cubicBezTo>
                  <a:cubicBezTo>
                    <a:pt x="717" y="140"/>
                    <a:pt x="714" y="148"/>
                    <a:pt x="709" y="151"/>
                  </a:cubicBezTo>
                  <a:cubicBezTo>
                    <a:pt x="704" y="155"/>
                    <a:pt x="695" y="154"/>
                    <a:pt x="688" y="156"/>
                  </a:cubicBezTo>
                  <a:cubicBezTo>
                    <a:pt x="687" y="157"/>
                    <a:pt x="686" y="159"/>
                    <a:pt x="684" y="162"/>
                  </a:cubicBezTo>
                  <a:cubicBezTo>
                    <a:pt x="688" y="163"/>
                    <a:pt x="691" y="165"/>
                    <a:pt x="690" y="164"/>
                  </a:cubicBezTo>
                  <a:cubicBezTo>
                    <a:pt x="692" y="179"/>
                    <a:pt x="688" y="196"/>
                    <a:pt x="695" y="202"/>
                  </a:cubicBezTo>
                  <a:cubicBezTo>
                    <a:pt x="704" y="209"/>
                    <a:pt x="720" y="206"/>
                    <a:pt x="731" y="207"/>
                  </a:cubicBezTo>
                  <a:cubicBezTo>
                    <a:pt x="733" y="211"/>
                    <a:pt x="736" y="216"/>
                    <a:pt x="739" y="221"/>
                  </a:cubicBezTo>
                  <a:cubicBezTo>
                    <a:pt x="740" y="230"/>
                    <a:pt x="708" y="244"/>
                    <a:pt x="743" y="246"/>
                  </a:cubicBezTo>
                  <a:cubicBezTo>
                    <a:pt x="744" y="257"/>
                    <a:pt x="750" y="270"/>
                    <a:pt x="746" y="278"/>
                  </a:cubicBezTo>
                  <a:cubicBezTo>
                    <a:pt x="738" y="298"/>
                    <a:pt x="756" y="296"/>
                    <a:pt x="763" y="303"/>
                  </a:cubicBezTo>
                  <a:cubicBezTo>
                    <a:pt x="763" y="292"/>
                    <a:pt x="761" y="280"/>
                    <a:pt x="760" y="269"/>
                  </a:cubicBezTo>
                  <a:cubicBezTo>
                    <a:pt x="759" y="262"/>
                    <a:pt x="756" y="254"/>
                    <a:pt x="758" y="248"/>
                  </a:cubicBezTo>
                  <a:cubicBezTo>
                    <a:pt x="762" y="233"/>
                    <a:pt x="756" y="224"/>
                    <a:pt x="739" y="222"/>
                  </a:cubicBezTo>
                  <a:cubicBezTo>
                    <a:pt x="743" y="216"/>
                    <a:pt x="747" y="210"/>
                    <a:pt x="751" y="205"/>
                  </a:cubicBezTo>
                  <a:cubicBezTo>
                    <a:pt x="737" y="187"/>
                    <a:pt x="741" y="177"/>
                    <a:pt x="761" y="168"/>
                  </a:cubicBezTo>
                  <a:cubicBezTo>
                    <a:pt x="773" y="163"/>
                    <a:pt x="789" y="167"/>
                    <a:pt x="799" y="154"/>
                  </a:cubicBezTo>
                  <a:cubicBezTo>
                    <a:pt x="800" y="152"/>
                    <a:pt x="810" y="153"/>
                    <a:pt x="811" y="155"/>
                  </a:cubicBezTo>
                  <a:cubicBezTo>
                    <a:pt x="818" y="172"/>
                    <a:pt x="835" y="166"/>
                    <a:pt x="844" y="170"/>
                  </a:cubicBezTo>
                  <a:cubicBezTo>
                    <a:pt x="839" y="173"/>
                    <a:pt x="833" y="178"/>
                    <a:pt x="826" y="180"/>
                  </a:cubicBezTo>
                  <a:cubicBezTo>
                    <a:pt x="822" y="182"/>
                    <a:pt x="816" y="179"/>
                    <a:pt x="811" y="178"/>
                  </a:cubicBezTo>
                  <a:cubicBezTo>
                    <a:pt x="809" y="177"/>
                    <a:pt x="808" y="176"/>
                    <a:pt x="807" y="175"/>
                  </a:cubicBezTo>
                  <a:cubicBezTo>
                    <a:pt x="792" y="173"/>
                    <a:pt x="787" y="181"/>
                    <a:pt x="790" y="202"/>
                  </a:cubicBezTo>
                  <a:cubicBezTo>
                    <a:pt x="806" y="203"/>
                    <a:pt x="822" y="204"/>
                    <a:pt x="838" y="205"/>
                  </a:cubicBezTo>
                  <a:cubicBezTo>
                    <a:pt x="838" y="205"/>
                    <a:pt x="838" y="205"/>
                    <a:pt x="838" y="205"/>
                  </a:cubicBezTo>
                  <a:cubicBezTo>
                    <a:pt x="844" y="231"/>
                    <a:pt x="866" y="238"/>
                    <a:pt x="885" y="246"/>
                  </a:cubicBezTo>
                  <a:cubicBezTo>
                    <a:pt x="890" y="248"/>
                    <a:pt x="898" y="242"/>
                    <a:pt x="909" y="238"/>
                  </a:cubicBezTo>
                  <a:cubicBezTo>
                    <a:pt x="900" y="236"/>
                    <a:pt x="896" y="235"/>
                    <a:pt x="893" y="234"/>
                  </a:cubicBezTo>
                  <a:cubicBezTo>
                    <a:pt x="893" y="232"/>
                    <a:pt x="894" y="230"/>
                    <a:pt x="894" y="228"/>
                  </a:cubicBezTo>
                  <a:cubicBezTo>
                    <a:pt x="909" y="239"/>
                    <a:pt x="931" y="222"/>
                    <a:pt x="943" y="246"/>
                  </a:cubicBezTo>
                  <a:cubicBezTo>
                    <a:pt x="953" y="243"/>
                    <a:pt x="973" y="252"/>
                    <a:pt x="973" y="226"/>
                  </a:cubicBezTo>
                  <a:cubicBezTo>
                    <a:pt x="980" y="238"/>
                    <a:pt x="1000" y="241"/>
                    <a:pt x="990" y="260"/>
                  </a:cubicBezTo>
                  <a:cubicBezTo>
                    <a:pt x="965" y="246"/>
                    <a:pt x="963" y="280"/>
                    <a:pt x="945" y="282"/>
                  </a:cubicBezTo>
                  <a:cubicBezTo>
                    <a:pt x="945" y="283"/>
                    <a:pt x="944" y="285"/>
                    <a:pt x="944" y="287"/>
                  </a:cubicBezTo>
                  <a:cubicBezTo>
                    <a:pt x="950" y="289"/>
                    <a:pt x="957" y="290"/>
                    <a:pt x="961" y="292"/>
                  </a:cubicBezTo>
                  <a:cubicBezTo>
                    <a:pt x="960" y="297"/>
                    <a:pt x="957" y="304"/>
                    <a:pt x="955" y="311"/>
                  </a:cubicBezTo>
                  <a:cubicBezTo>
                    <a:pt x="968" y="311"/>
                    <a:pt x="978" y="311"/>
                    <a:pt x="987" y="311"/>
                  </a:cubicBezTo>
                  <a:cubicBezTo>
                    <a:pt x="985" y="298"/>
                    <a:pt x="1003" y="280"/>
                    <a:pt x="1015" y="282"/>
                  </a:cubicBezTo>
                  <a:cubicBezTo>
                    <a:pt x="1018" y="283"/>
                    <a:pt x="1022" y="286"/>
                    <a:pt x="1022" y="287"/>
                  </a:cubicBezTo>
                  <a:cubicBezTo>
                    <a:pt x="1018" y="310"/>
                    <a:pt x="1038" y="291"/>
                    <a:pt x="1042" y="299"/>
                  </a:cubicBezTo>
                  <a:cubicBezTo>
                    <a:pt x="1050" y="294"/>
                    <a:pt x="1056" y="288"/>
                    <a:pt x="1050" y="277"/>
                  </a:cubicBezTo>
                  <a:cubicBezTo>
                    <a:pt x="1049" y="276"/>
                    <a:pt x="1050" y="274"/>
                    <a:pt x="1050" y="276"/>
                  </a:cubicBezTo>
                  <a:cubicBezTo>
                    <a:pt x="1045" y="274"/>
                    <a:pt x="1040" y="272"/>
                    <a:pt x="1036" y="272"/>
                  </a:cubicBezTo>
                  <a:cubicBezTo>
                    <a:pt x="1031" y="272"/>
                    <a:pt x="1025" y="273"/>
                    <a:pt x="1022" y="274"/>
                  </a:cubicBezTo>
                  <a:cubicBezTo>
                    <a:pt x="1013" y="267"/>
                    <a:pt x="1006" y="262"/>
                    <a:pt x="998" y="255"/>
                  </a:cubicBezTo>
                  <a:cubicBezTo>
                    <a:pt x="1012" y="251"/>
                    <a:pt x="1024" y="246"/>
                    <a:pt x="1037" y="245"/>
                  </a:cubicBezTo>
                  <a:cubicBezTo>
                    <a:pt x="1042" y="244"/>
                    <a:pt x="1048" y="251"/>
                    <a:pt x="1052" y="256"/>
                  </a:cubicBezTo>
                  <a:cubicBezTo>
                    <a:pt x="1067" y="269"/>
                    <a:pt x="1081" y="284"/>
                    <a:pt x="1096" y="296"/>
                  </a:cubicBezTo>
                  <a:cubicBezTo>
                    <a:pt x="1099" y="299"/>
                    <a:pt x="1107" y="296"/>
                    <a:pt x="1119" y="294"/>
                  </a:cubicBezTo>
                  <a:cubicBezTo>
                    <a:pt x="1100" y="287"/>
                    <a:pt x="1096" y="280"/>
                    <a:pt x="1109" y="267"/>
                  </a:cubicBezTo>
                  <a:cubicBezTo>
                    <a:pt x="1111" y="275"/>
                    <a:pt x="1112" y="279"/>
                    <a:pt x="1113" y="288"/>
                  </a:cubicBezTo>
                  <a:cubicBezTo>
                    <a:pt x="1121" y="277"/>
                    <a:pt x="1127" y="270"/>
                    <a:pt x="1133" y="261"/>
                  </a:cubicBezTo>
                  <a:cubicBezTo>
                    <a:pt x="1135" y="262"/>
                    <a:pt x="1141" y="263"/>
                    <a:pt x="1147" y="265"/>
                  </a:cubicBezTo>
                  <a:cubicBezTo>
                    <a:pt x="1147" y="269"/>
                    <a:pt x="1146" y="274"/>
                    <a:pt x="1147" y="278"/>
                  </a:cubicBezTo>
                  <a:cubicBezTo>
                    <a:pt x="1156" y="307"/>
                    <a:pt x="1145" y="318"/>
                    <a:pt x="1115" y="313"/>
                  </a:cubicBezTo>
                  <a:cubicBezTo>
                    <a:pt x="1103" y="311"/>
                    <a:pt x="1084" y="306"/>
                    <a:pt x="1079" y="312"/>
                  </a:cubicBezTo>
                  <a:cubicBezTo>
                    <a:pt x="1062" y="332"/>
                    <a:pt x="1061" y="312"/>
                    <a:pt x="1054" y="305"/>
                  </a:cubicBezTo>
                  <a:cubicBezTo>
                    <a:pt x="1050" y="306"/>
                    <a:pt x="1046" y="308"/>
                    <a:pt x="1043" y="309"/>
                  </a:cubicBezTo>
                  <a:cubicBezTo>
                    <a:pt x="1053" y="320"/>
                    <a:pt x="1062" y="330"/>
                    <a:pt x="1069" y="337"/>
                  </a:cubicBezTo>
                  <a:cubicBezTo>
                    <a:pt x="1087" y="347"/>
                    <a:pt x="1102" y="355"/>
                    <a:pt x="1118" y="364"/>
                  </a:cubicBezTo>
                  <a:cubicBezTo>
                    <a:pt x="1123" y="331"/>
                    <a:pt x="1123" y="331"/>
                    <a:pt x="1161" y="339"/>
                  </a:cubicBezTo>
                  <a:cubicBezTo>
                    <a:pt x="1159" y="354"/>
                    <a:pt x="1158" y="368"/>
                    <a:pt x="1157" y="383"/>
                  </a:cubicBezTo>
                  <a:cubicBezTo>
                    <a:pt x="1159" y="383"/>
                    <a:pt x="1162" y="384"/>
                    <a:pt x="1164" y="384"/>
                  </a:cubicBezTo>
                  <a:cubicBezTo>
                    <a:pt x="1171" y="377"/>
                    <a:pt x="1178" y="369"/>
                    <a:pt x="1184" y="361"/>
                  </a:cubicBezTo>
                  <a:cubicBezTo>
                    <a:pt x="1189" y="364"/>
                    <a:pt x="1195" y="368"/>
                    <a:pt x="1200" y="371"/>
                  </a:cubicBezTo>
                  <a:cubicBezTo>
                    <a:pt x="1190" y="378"/>
                    <a:pt x="1189" y="384"/>
                    <a:pt x="1198" y="393"/>
                  </a:cubicBezTo>
                  <a:cubicBezTo>
                    <a:pt x="1209" y="405"/>
                    <a:pt x="1219" y="418"/>
                    <a:pt x="1230" y="431"/>
                  </a:cubicBezTo>
                  <a:cubicBezTo>
                    <a:pt x="1235" y="427"/>
                    <a:pt x="1241" y="421"/>
                    <a:pt x="1246" y="417"/>
                  </a:cubicBezTo>
                  <a:cubicBezTo>
                    <a:pt x="1243" y="407"/>
                    <a:pt x="1240" y="399"/>
                    <a:pt x="1236" y="389"/>
                  </a:cubicBezTo>
                  <a:cubicBezTo>
                    <a:pt x="1249" y="387"/>
                    <a:pt x="1259" y="386"/>
                    <a:pt x="1268" y="385"/>
                  </a:cubicBezTo>
                  <a:cubicBezTo>
                    <a:pt x="1277" y="377"/>
                    <a:pt x="1286" y="369"/>
                    <a:pt x="1297" y="363"/>
                  </a:cubicBezTo>
                  <a:cubicBezTo>
                    <a:pt x="1299" y="361"/>
                    <a:pt x="1309" y="367"/>
                    <a:pt x="1311" y="372"/>
                  </a:cubicBezTo>
                  <a:cubicBezTo>
                    <a:pt x="1313" y="379"/>
                    <a:pt x="1311" y="387"/>
                    <a:pt x="1311" y="395"/>
                  </a:cubicBezTo>
                  <a:cubicBezTo>
                    <a:pt x="1309" y="395"/>
                    <a:pt x="1308" y="395"/>
                    <a:pt x="1306" y="394"/>
                  </a:cubicBezTo>
                  <a:cubicBezTo>
                    <a:pt x="1302" y="390"/>
                    <a:pt x="1298" y="385"/>
                    <a:pt x="1293" y="378"/>
                  </a:cubicBezTo>
                  <a:cubicBezTo>
                    <a:pt x="1287" y="395"/>
                    <a:pt x="1282" y="410"/>
                    <a:pt x="1276" y="424"/>
                  </a:cubicBezTo>
                  <a:cubicBezTo>
                    <a:pt x="1266" y="433"/>
                    <a:pt x="1257" y="442"/>
                    <a:pt x="1245" y="452"/>
                  </a:cubicBezTo>
                  <a:cubicBezTo>
                    <a:pt x="1245" y="452"/>
                    <a:pt x="1239" y="450"/>
                    <a:pt x="1234" y="448"/>
                  </a:cubicBezTo>
                  <a:cubicBezTo>
                    <a:pt x="1233" y="450"/>
                    <a:pt x="1233" y="452"/>
                    <a:pt x="1232" y="453"/>
                  </a:cubicBezTo>
                  <a:cubicBezTo>
                    <a:pt x="1241" y="457"/>
                    <a:pt x="1250" y="461"/>
                    <a:pt x="1260" y="465"/>
                  </a:cubicBezTo>
                  <a:cubicBezTo>
                    <a:pt x="1266" y="481"/>
                    <a:pt x="1252" y="485"/>
                    <a:pt x="1241" y="490"/>
                  </a:cubicBezTo>
                  <a:cubicBezTo>
                    <a:pt x="1239" y="491"/>
                    <a:pt x="1237" y="493"/>
                    <a:pt x="1236" y="495"/>
                  </a:cubicBezTo>
                  <a:cubicBezTo>
                    <a:pt x="1238" y="495"/>
                    <a:pt x="1240" y="496"/>
                    <a:pt x="1242" y="496"/>
                  </a:cubicBezTo>
                  <a:cubicBezTo>
                    <a:pt x="1255" y="496"/>
                    <a:pt x="1267" y="496"/>
                    <a:pt x="1279" y="495"/>
                  </a:cubicBezTo>
                  <a:cubicBezTo>
                    <a:pt x="1283" y="495"/>
                    <a:pt x="1287" y="494"/>
                    <a:pt x="1288" y="494"/>
                  </a:cubicBezTo>
                  <a:cubicBezTo>
                    <a:pt x="1286" y="485"/>
                    <a:pt x="1285" y="478"/>
                    <a:pt x="1284" y="471"/>
                  </a:cubicBezTo>
                  <a:cubicBezTo>
                    <a:pt x="1280" y="467"/>
                    <a:pt x="1277" y="461"/>
                    <a:pt x="1276" y="455"/>
                  </a:cubicBezTo>
                  <a:cubicBezTo>
                    <a:pt x="1275" y="445"/>
                    <a:pt x="1276" y="434"/>
                    <a:pt x="1276" y="424"/>
                  </a:cubicBezTo>
                  <a:cubicBezTo>
                    <a:pt x="1280" y="426"/>
                    <a:pt x="1285" y="429"/>
                    <a:pt x="1289" y="431"/>
                  </a:cubicBezTo>
                  <a:cubicBezTo>
                    <a:pt x="1295" y="432"/>
                    <a:pt x="1302" y="432"/>
                    <a:pt x="1308" y="432"/>
                  </a:cubicBezTo>
                  <a:cubicBezTo>
                    <a:pt x="1308" y="427"/>
                    <a:pt x="1307" y="422"/>
                    <a:pt x="1307" y="422"/>
                  </a:cubicBezTo>
                  <a:cubicBezTo>
                    <a:pt x="1315" y="417"/>
                    <a:pt x="1320" y="414"/>
                    <a:pt x="1327" y="409"/>
                  </a:cubicBezTo>
                  <a:cubicBezTo>
                    <a:pt x="1329" y="418"/>
                    <a:pt x="1356" y="416"/>
                    <a:pt x="1336" y="435"/>
                  </a:cubicBezTo>
                  <a:cubicBezTo>
                    <a:pt x="1341" y="436"/>
                    <a:pt x="1346" y="436"/>
                    <a:pt x="1350" y="437"/>
                  </a:cubicBezTo>
                  <a:cubicBezTo>
                    <a:pt x="1349" y="449"/>
                    <a:pt x="1347" y="462"/>
                    <a:pt x="1344" y="479"/>
                  </a:cubicBezTo>
                  <a:cubicBezTo>
                    <a:pt x="1359" y="471"/>
                    <a:pt x="1367" y="464"/>
                    <a:pt x="1376" y="461"/>
                  </a:cubicBezTo>
                  <a:cubicBezTo>
                    <a:pt x="1389" y="459"/>
                    <a:pt x="1395" y="449"/>
                    <a:pt x="1393" y="441"/>
                  </a:cubicBezTo>
                  <a:cubicBezTo>
                    <a:pt x="1391" y="434"/>
                    <a:pt x="1379" y="430"/>
                    <a:pt x="1372" y="424"/>
                  </a:cubicBezTo>
                  <a:cubicBezTo>
                    <a:pt x="1376" y="414"/>
                    <a:pt x="1380" y="404"/>
                    <a:pt x="1386" y="388"/>
                  </a:cubicBezTo>
                  <a:cubicBezTo>
                    <a:pt x="1398" y="401"/>
                    <a:pt x="1407" y="412"/>
                    <a:pt x="1417" y="421"/>
                  </a:cubicBezTo>
                  <a:cubicBezTo>
                    <a:pt x="1419" y="423"/>
                    <a:pt x="1428" y="422"/>
                    <a:pt x="1432" y="420"/>
                  </a:cubicBezTo>
                  <a:cubicBezTo>
                    <a:pt x="1436" y="417"/>
                    <a:pt x="1437" y="407"/>
                    <a:pt x="1441" y="406"/>
                  </a:cubicBezTo>
                  <a:cubicBezTo>
                    <a:pt x="1453" y="403"/>
                    <a:pt x="1469" y="397"/>
                    <a:pt x="1478" y="402"/>
                  </a:cubicBezTo>
                  <a:cubicBezTo>
                    <a:pt x="1488" y="408"/>
                    <a:pt x="1474" y="411"/>
                    <a:pt x="1469" y="416"/>
                  </a:cubicBezTo>
                  <a:cubicBezTo>
                    <a:pt x="1467" y="417"/>
                    <a:pt x="1468" y="421"/>
                    <a:pt x="1467" y="423"/>
                  </a:cubicBezTo>
                  <a:cubicBezTo>
                    <a:pt x="1458" y="443"/>
                    <a:pt x="1452" y="444"/>
                    <a:pt x="1432" y="432"/>
                  </a:cubicBezTo>
                  <a:cubicBezTo>
                    <a:pt x="1427" y="428"/>
                    <a:pt x="1420" y="429"/>
                    <a:pt x="1411" y="427"/>
                  </a:cubicBezTo>
                  <a:cubicBezTo>
                    <a:pt x="1418" y="440"/>
                    <a:pt x="1423" y="448"/>
                    <a:pt x="1427" y="455"/>
                  </a:cubicBezTo>
                  <a:cubicBezTo>
                    <a:pt x="1438" y="456"/>
                    <a:pt x="1452" y="453"/>
                    <a:pt x="1461" y="458"/>
                  </a:cubicBezTo>
                  <a:cubicBezTo>
                    <a:pt x="1469" y="464"/>
                    <a:pt x="1471" y="479"/>
                    <a:pt x="1477" y="489"/>
                  </a:cubicBezTo>
                  <a:cubicBezTo>
                    <a:pt x="1480" y="496"/>
                    <a:pt x="1486" y="501"/>
                    <a:pt x="1493" y="509"/>
                  </a:cubicBezTo>
                  <a:cubicBezTo>
                    <a:pt x="1496" y="500"/>
                    <a:pt x="1499" y="495"/>
                    <a:pt x="1499" y="490"/>
                  </a:cubicBezTo>
                  <a:cubicBezTo>
                    <a:pt x="1499" y="482"/>
                    <a:pt x="1505" y="465"/>
                    <a:pt x="1510" y="466"/>
                  </a:cubicBezTo>
                  <a:cubicBezTo>
                    <a:pt x="1519" y="467"/>
                    <a:pt x="1529" y="471"/>
                    <a:pt x="1537" y="477"/>
                  </a:cubicBezTo>
                  <a:cubicBezTo>
                    <a:pt x="1546" y="482"/>
                    <a:pt x="1553" y="491"/>
                    <a:pt x="1558" y="496"/>
                  </a:cubicBezTo>
                  <a:cubicBezTo>
                    <a:pt x="1567" y="488"/>
                    <a:pt x="1572" y="485"/>
                    <a:pt x="1576" y="481"/>
                  </a:cubicBezTo>
                  <a:cubicBezTo>
                    <a:pt x="1578" y="486"/>
                    <a:pt x="1579" y="491"/>
                    <a:pt x="1582" y="495"/>
                  </a:cubicBezTo>
                  <a:cubicBezTo>
                    <a:pt x="1585" y="499"/>
                    <a:pt x="1590" y="501"/>
                    <a:pt x="1594" y="504"/>
                  </a:cubicBezTo>
                  <a:cubicBezTo>
                    <a:pt x="1595" y="503"/>
                    <a:pt x="1595" y="502"/>
                    <a:pt x="1596" y="501"/>
                  </a:cubicBezTo>
                  <a:cubicBezTo>
                    <a:pt x="1593" y="494"/>
                    <a:pt x="1590" y="487"/>
                    <a:pt x="1587" y="480"/>
                  </a:cubicBezTo>
                  <a:cubicBezTo>
                    <a:pt x="1603" y="479"/>
                    <a:pt x="1609" y="487"/>
                    <a:pt x="1605" y="500"/>
                  </a:cubicBezTo>
                  <a:cubicBezTo>
                    <a:pt x="1603" y="505"/>
                    <a:pt x="1600" y="511"/>
                    <a:pt x="1601" y="515"/>
                  </a:cubicBezTo>
                  <a:cubicBezTo>
                    <a:pt x="1610" y="536"/>
                    <a:pt x="1594" y="538"/>
                    <a:pt x="1580" y="543"/>
                  </a:cubicBezTo>
                  <a:cubicBezTo>
                    <a:pt x="1585" y="549"/>
                    <a:pt x="1589" y="555"/>
                    <a:pt x="1592" y="559"/>
                  </a:cubicBezTo>
                  <a:cubicBezTo>
                    <a:pt x="1604" y="559"/>
                    <a:pt x="1614" y="561"/>
                    <a:pt x="1623" y="558"/>
                  </a:cubicBezTo>
                  <a:cubicBezTo>
                    <a:pt x="1640" y="554"/>
                    <a:pt x="1645" y="554"/>
                    <a:pt x="1676" y="581"/>
                  </a:cubicBezTo>
                  <a:cubicBezTo>
                    <a:pt x="1680" y="584"/>
                    <a:pt x="1676" y="594"/>
                    <a:pt x="1676" y="601"/>
                  </a:cubicBezTo>
                  <a:cubicBezTo>
                    <a:pt x="1676" y="605"/>
                    <a:pt x="1676" y="609"/>
                    <a:pt x="1676" y="612"/>
                  </a:cubicBezTo>
                  <a:cubicBezTo>
                    <a:pt x="1704" y="625"/>
                    <a:pt x="1700" y="604"/>
                    <a:pt x="1701" y="588"/>
                  </a:cubicBezTo>
                  <a:cubicBezTo>
                    <a:pt x="1708" y="591"/>
                    <a:pt x="1713" y="592"/>
                    <a:pt x="1724" y="596"/>
                  </a:cubicBezTo>
                  <a:cubicBezTo>
                    <a:pt x="1715" y="584"/>
                    <a:pt x="1708" y="576"/>
                    <a:pt x="1702" y="568"/>
                  </a:cubicBezTo>
                  <a:cubicBezTo>
                    <a:pt x="1706" y="566"/>
                    <a:pt x="1714" y="561"/>
                    <a:pt x="1722" y="556"/>
                  </a:cubicBezTo>
                  <a:cubicBezTo>
                    <a:pt x="1725" y="559"/>
                    <a:pt x="1728" y="562"/>
                    <a:pt x="1732" y="566"/>
                  </a:cubicBezTo>
                  <a:cubicBezTo>
                    <a:pt x="1732" y="542"/>
                    <a:pt x="1732" y="542"/>
                    <a:pt x="1715" y="551"/>
                  </a:cubicBezTo>
                  <a:cubicBezTo>
                    <a:pt x="1714" y="552"/>
                    <a:pt x="1712" y="553"/>
                    <a:pt x="1712" y="552"/>
                  </a:cubicBezTo>
                  <a:cubicBezTo>
                    <a:pt x="1695" y="543"/>
                    <a:pt x="1687" y="557"/>
                    <a:pt x="1677" y="565"/>
                  </a:cubicBezTo>
                  <a:cubicBezTo>
                    <a:pt x="1648" y="547"/>
                    <a:pt x="1642" y="534"/>
                    <a:pt x="1654" y="510"/>
                  </a:cubicBezTo>
                  <a:cubicBezTo>
                    <a:pt x="1654" y="510"/>
                    <a:pt x="1654" y="510"/>
                    <a:pt x="1654" y="510"/>
                  </a:cubicBezTo>
                  <a:cubicBezTo>
                    <a:pt x="1667" y="511"/>
                    <a:pt x="1679" y="512"/>
                    <a:pt x="1693" y="514"/>
                  </a:cubicBezTo>
                  <a:cubicBezTo>
                    <a:pt x="1703" y="494"/>
                    <a:pt x="1707" y="494"/>
                    <a:pt x="1730" y="506"/>
                  </a:cubicBezTo>
                  <a:cubicBezTo>
                    <a:pt x="1729" y="513"/>
                    <a:pt x="1726" y="522"/>
                    <a:pt x="1729" y="528"/>
                  </a:cubicBezTo>
                  <a:cubicBezTo>
                    <a:pt x="1731" y="534"/>
                    <a:pt x="1740" y="537"/>
                    <a:pt x="1746" y="541"/>
                  </a:cubicBezTo>
                  <a:cubicBezTo>
                    <a:pt x="1753" y="545"/>
                    <a:pt x="1762" y="547"/>
                    <a:pt x="1768" y="552"/>
                  </a:cubicBezTo>
                  <a:cubicBezTo>
                    <a:pt x="1770" y="555"/>
                    <a:pt x="1768" y="566"/>
                    <a:pt x="1765" y="569"/>
                  </a:cubicBezTo>
                  <a:cubicBezTo>
                    <a:pt x="1760" y="572"/>
                    <a:pt x="1751" y="571"/>
                    <a:pt x="1744" y="573"/>
                  </a:cubicBezTo>
                  <a:cubicBezTo>
                    <a:pt x="1737" y="575"/>
                    <a:pt x="1729" y="578"/>
                    <a:pt x="1721" y="581"/>
                  </a:cubicBezTo>
                  <a:cubicBezTo>
                    <a:pt x="1725" y="590"/>
                    <a:pt x="1728" y="599"/>
                    <a:pt x="1733" y="606"/>
                  </a:cubicBezTo>
                  <a:cubicBezTo>
                    <a:pt x="1735" y="610"/>
                    <a:pt x="1741" y="611"/>
                    <a:pt x="1746" y="613"/>
                  </a:cubicBezTo>
                  <a:cubicBezTo>
                    <a:pt x="1745" y="610"/>
                    <a:pt x="1744" y="608"/>
                    <a:pt x="1744" y="606"/>
                  </a:cubicBezTo>
                  <a:cubicBezTo>
                    <a:pt x="1749" y="603"/>
                    <a:pt x="1754" y="598"/>
                    <a:pt x="1761" y="596"/>
                  </a:cubicBezTo>
                  <a:cubicBezTo>
                    <a:pt x="1773" y="591"/>
                    <a:pt x="1785" y="589"/>
                    <a:pt x="1791" y="594"/>
                  </a:cubicBezTo>
                  <a:cubicBezTo>
                    <a:pt x="1789" y="611"/>
                    <a:pt x="1788" y="621"/>
                    <a:pt x="1786" y="634"/>
                  </a:cubicBezTo>
                  <a:cubicBezTo>
                    <a:pt x="1797" y="629"/>
                    <a:pt x="1806" y="625"/>
                    <a:pt x="1815" y="622"/>
                  </a:cubicBezTo>
                  <a:cubicBezTo>
                    <a:pt x="1815" y="623"/>
                    <a:pt x="1816" y="624"/>
                    <a:pt x="1817" y="625"/>
                  </a:cubicBezTo>
                  <a:cubicBezTo>
                    <a:pt x="1813" y="631"/>
                    <a:pt x="1809" y="636"/>
                    <a:pt x="1805" y="642"/>
                  </a:cubicBezTo>
                  <a:cubicBezTo>
                    <a:pt x="1818" y="656"/>
                    <a:pt x="1817" y="641"/>
                    <a:pt x="1820" y="636"/>
                  </a:cubicBezTo>
                  <a:cubicBezTo>
                    <a:pt x="1836" y="650"/>
                    <a:pt x="1855" y="656"/>
                    <a:pt x="1876" y="649"/>
                  </a:cubicBezTo>
                  <a:cubicBezTo>
                    <a:pt x="1878" y="649"/>
                    <a:pt x="1880" y="650"/>
                    <a:pt x="1883" y="651"/>
                  </a:cubicBezTo>
                  <a:cubicBezTo>
                    <a:pt x="1879" y="660"/>
                    <a:pt x="1880" y="661"/>
                    <a:pt x="1891" y="666"/>
                  </a:cubicBezTo>
                  <a:cubicBezTo>
                    <a:pt x="1892" y="682"/>
                    <a:pt x="1893" y="698"/>
                    <a:pt x="1895" y="713"/>
                  </a:cubicBezTo>
                  <a:cubicBezTo>
                    <a:pt x="1897" y="713"/>
                    <a:pt x="1899" y="714"/>
                    <a:pt x="1901" y="715"/>
                  </a:cubicBezTo>
                  <a:cubicBezTo>
                    <a:pt x="1908" y="698"/>
                    <a:pt x="1914" y="681"/>
                    <a:pt x="1921" y="664"/>
                  </a:cubicBezTo>
                  <a:cubicBezTo>
                    <a:pt x="1917" y="660"/>
                    <a:pt x="1913" y="657"/>
                    <a:pt x="1909" y="653"/>
                  </a:cubicBezTo>
                  <a:cubicBezTo>
                    <a:pt x="1914" y="646"/>
                    <a:pt x="1903" y="632"/>
                    <a:pt x="1919" y="630"/>
                  </a:cubicBezTo>
                  <a:cubicBezTo>
                    <a:pt x="1917" y="624"/>
                    <a:pt x="1916" y="619"/>
                    <a:pt x="1914" y="613"/>
                  </a:cubicBezTo>
                  <a:cubicBezTo>
                    <a:pt x="1924" y="608"/>
                    <a:pt x="1937" y="601"/>
                    <a:pt x="1951" y="596"/>
                  </a:cubicBezTo>
                  <a:cubicBezTo>
                    <a:pt x="1954" y="594"/>
                    <a:pt x="1960" y="597"/>
                    <a:pt x="1964" y="600"/>
                  </a:cubicBezTo>
                  <a:cubicBezTo>
                    <a:pt x="1968" y="603"/>
                    <a:pt x="1970" y="608"/>
                    <a:pt x="1976" y="618"/>
                  </a:cubicBezTo>
                  <a:cubicBezTo>
                    <a:pt x="1968" y="612"/>
                    <a:pt x="1965" y="610"/>
                    <a:pt x="1963" y="608"/>
                  </a:cubicBezTo>
                  <a:cubicBezTo>
                    <a:pt x="1962" y="608"/>
                    <a:pt x="1961" y="609"/>
                    <a:pt x="1961" y="610"/>
                  </a:cubicBezTo>
                  <a:cubicBezTo>
                    <a:pt x="1964" y="615"/>
                    <a:pt x="1967" y="620"/>
                    <a:pt x="1971" y="626"/>
                  </a:cubicBezTo>
                  <a:cubicBezTo>
                    <a:pt x="1969" y="625"/>
                    <a:pt x="1967" y="624"/>
                    <a:pt x="1965" y="624"/>
                  </a:cubicBezTo>
                  <a:cubicBezTo>
                    <a:pt x="1962" y="633"/>
                    <a:pt x="1959" y="643"/>
                    <a:pt x="1955" y="652"/>
                  </a:cubicBezTo>
                  <a:cubicBezTo>
                    <a:pt x="1952" y="657"/>
                    <a:pt x="1948" y="662"/>
                    <a:pt x="1944" y="666"/>
                  </a:cubicBezTo>
                  <a:cubicBezTo>
                    <a:pt x="1939" y="671"/>
                    <a:pt x="1933" y="675"/>
                    <a:pt x="1930" y="678"/>
                  </a:cubicBezTo>
                  <a:cubicBezTo>
                    <a:pt x="1939" y="689"/>
                    <a:pt x="1947" y="698"/>
                    <a:pt x="1955" y="709"/>
                  </a:cubicBezTo>
                  <a:cubicBezTo>
                    <a:pt x="1956" y="673"/>
                    <a:pt x="1999" y="686"/>
                    <a:pt x="2004" y="654"/>
                  </a:cubicBezTo>
                  <a:cubicBezTo>
                    <a:pt x="2011" y="664"/>
                    <a:pt x="2014" y="668"/>
                    <a:pt x="2017" y="673"/>
                  </a:cubicBezTo>
                  <a:cubicBezTo>
                    <a:pt x="2004" y="676"/>
                    <a:pt x="2004" y="676"/>
                    <a:pt x="2014" y="709"/>
                  </a:cubicBezTo>
                  <a:cubicBezTo>
                    <a:pt x="2018" y="699"/>
                    <a:pt x="2023" y="689"/>
                    <a:pt x="2027" y="679"/>
                  </a:cubicBezTo>
                  <a:cubicBezTo>
                    <a:pt x="2023" y="677"/>
                    <a:pt x="2020" y="675"/>
                    <a:pt x="2017" y="673"/>
                  </a:cubicBezTo>
                  <a:cubicBezTo>
                    <a:pt x="2024" y="656"/>
                    <a:pt x="2038" y="643"/>
                    <a:pt x="2046" y="625"/>
                  </a:cubicBezTo>
                  <a:cubicBezTo>
                    <a:pt x="2050" y="617"/>
                    <a:pt x="2066" y="610"/>
                    <a:pt x="2077" y="610"/>
                  </a:cubicBezTo>
                  <a:cubicBezTo>
                    <a:pt x="2091" y="609"/>
                    <a:pt x="2094" y="624"/>
                    <a:pt x="2096" y="636"/>
                  </a:cubicBezTo>
                  <a:cubicBezTo>
                    <a:pt x="2097" y="645"/>
                    <a:pt x="2096" y="657"/>
                    <a:pt x="2080" y="647"/>
                  </a:cubicBezTo>
                  <a:cubicBezTo>
                    <a:pt x="2075" y="644"/>
                    <a:pt x="2067" y="648"/>
                    <a:pt x="2060" y="648"/>
                  </a:cubicBezTo>
                  <a:cubicBezTo>
                    <a:pt x="2062" y="654"/>
                    <a:pt x="2064" y="661"/>
                    <a:pt x="2068" y="666"/>
                  </a:cubicBezTo>
                  <a:cubicBezTo>
                    <a:pt x="2078" y="680"/>
                    <a:pt x="2089" y="694"/>
                    <a:pt x="2100" y="709"/>
                  </a:cubicBezTo>
                  <a:cubicBezTo>
                    <a:pt x="2104" y="706"/>
                    <a:pt x="2108" y="704"/>
                    <a:pt x="2111" y="702"/>
                  </a:cubicBezTo>
                  <a:cubicBezTo>
                    <a:pt x="2110" y="691"/>
                    <a:pt x="2112" y="674"/>
                    <a:pt x="2107" y="671"/>
                  </a:cubicBezTo>
                  <a:cubicBezTo>
                    <a:pt x="2090" y="662"/>
                    <a:pt x="2101" y="655"/>
                    <a:pt x="2106" y="649"/>
                  </a:cubicBezTo>
                  <a:cubicBezTo>
                    <a:pt x="2109" y="644"/>
                    <a:pt x="2115" y="641"/>
                    <a:pt x="2120" y="636"/>
                  </a:cubicBezTo>
                  <a:cubicBezTo>
                    <a:pt x="2134" y="644"/>
                    <a:pt x="2142" y="654"/>
                    <a:pt x="2132" y="671"/>
                  </a:cubicBezTo>
                  <a:cubicBezTo>
                    <a:pt x="2180" y="691"/>
                    <a:pt x="2185" y="700"/>
                    <a:pt x="2161" y="723"/>
                  </a:cubicBezTo>
                  <a:cubicBezTo>
                    <a:pt x="2162" y="724"/>
                    <a:pt x="2162" y="726"/>
                    <a:pt x="2163" y="728"/>
                  </a:cubicBezTo>
                  <a:cubicBezTo>
                    <a:pt x="2175" y="725"/>
                    <a:pt x="2187" y="722"/>
                    <a:pt x="2195" y="721"/>
                  </a:cubicBezTo>
                  <a:cubicBezTo>
                    <a:pt x="2200" y="727"/>
                    <a:pt x="2203" y="733"/>
                    <a:pt x="2207" y="738"/>
                  </a:cubicBezTo>
                  <a:cubicBezTo>
                    <a:pt x="2217" y="747"/>
                    <a:pt x="2228" y="755"/>
                    <a:pt x="2241" y="764"/>
                  </a:cubicBezTo>
                  <a:cubicBezTo>
                    <a:pt x="2240" y="753"/>
                    <a:pt x="2261" y="748"/>
                    <a:pt x="2246" y="733"/>
                  </a:cubicBezTo>
                  <a:cubicBezTo>
                    <a:pt x="2245" y="732"/>
                    <a:pt x="2254" y="719"/>
                    <a:pt x="2259" y="713"/>
                  </a:cubicBezTo>
                  <a:cubicBezTo>
                    <a:pt x="2262" y="711"/>
                    <a:pt x="2270" y="711"/>
                    <a:pt x="2273" y="713"/>
                  </a:cubicBezTo>
                  <a:cubicBezTo>
                    <a:pt x="2280" y="716"/>
                    <a:pt x="2285" y="723"/>
                    <a:pt x="2290" y="727"/>
                  </a:cubicBezTo>
                  <a:cubicBezTo>
                    <a:pt x="2286" y="735"/>
                    <a:pt x="2282" y="742"/>
                    <a:pt x="2278" y="750"/>
                  </a:cubicBezTo>
                  <a:cubicBezTo>
                    <a:pt x="2291" y="753"/>
                    <a:pt x="2308" y="753"/>
                    <a:pt x="2311" y="759"/>
                  </a:cubicBezTo>
                  <a:cubicBezTo>
                    <a:pt x="2323" y="786"/>
                    <a:pt x="2340" y="778"/>
                    <a:pt x="2359" y="771"/>
                  </a:cubicBezTo>
                  <a:cubicBezTo>
                    <a:pt x="2362" y="770"/>
                    <a:pt x="2368" y="775"/>
                    <a:pt x="2369" y="778"/>
                  </a:cubicBezTo>
                  <a:cubicBezTo>
                    <a:pt x="2371" y="781"/>
                    <a:pt x="2370" y="786"/>
                    <a:pt x="2370" y="792"/>
                  </a:cubicBezTo>
                  <a:cubicBezTo>
                    <a:pt x="2370" y="792"/>
                    <a:pt x="2368" y="793"/>
                    <a:pt x="2365" y="794"/>
                  </a:cubicBezTo>
                  <a:cubicBezTo>
                    <a:pt x="2369" y="797"/>
                    <a:pt x="2372" y="800"/>
                    <a:pt x="2375" y="804"/>
                  </a:cubicBezTo>
                  <a:cubicBezTo>
                    <a:pt x="2378" y="807"/>
                    <a:pt x="2380" y="811"/>
                    <a:pt x="2381" y="812"/>
                  </a:cubicBezTo>
                  <a:cubicBezTo>
                    <a:pt x="2387" y="799"/>
                    <a:pt x="2393" y="786"/>
                    <a:pt x="2398" y="773"/>
                  </a:cubicBezTo>
                  <a:cubicBezTo>
                    <a:pt x="2401" y="764"/>
                    <a:pt x="2403" y="755"/>
                    <a:pt x="2406" y="745"/>
                  </a:cubicBezTo>
                  <a:cubicBezTo>
                    <a:pt x="2417" y="749"/>
                    <a:pt x="2430" y="767"/>
                    <a:pt x="2428" y="782"/>
                  </a:cubicBezTo>
                  <a:cubicBezTo>
                    <a:pt x="2427" y="796"/>
                    <a:pt x="2424" y="810"/>
                    <a:pt x="2421" y="825"/>
                  </a:cubicBezTo>
                  <a:cubicBezTo>
                    <a:pt x="2434" y="817"/>
                    <a:pt x="2447" y="809"/>
                    <a:pt x="2457" y="802"/>
                  </a:cubicBezTo>
                  <a:cubicBezTo>
                    <a:pt x="2454" y="791"/>
                    <a:pt x="2451" y="780"/>
                    <a:pt x="2448" y="767"/>
                  </a:cubicBezTo>
                  <a:cubicBezTo>
                    <a:pt x="2461" y="776"/>
                    <a:pt x="2472" y="784"/>
                    <a:pt x="2484" y="794"/>
                  </a:cubicBezTo>
                  <a:cubicBezTo>
                    <a:pt x="2480" y="814"/>
                    <a:pt x="2511" y="804"/>
                    <a:pt x="2514" y="822"/>
                  </a:cubicBezTo>
                  <a:cubicBezTo>
                    <a:pt x="2518" y="816"/>
                    <a:pt x="2520" y="811"/>
                    <a:pt x="2525" y="803"/>
                  </a:cubicBezTo>
                  <a:cubicBezTo>
                    <a:pt x="2528" y="817"/>
                    <a:pt x="2529" y="825"/>
                    <a:pt x="2530" y="832"/>
                  </a:cubicBezTo>
                  <a:cubicBezTo>
                    <a:pt x="2512" y="832"/>
                    <a:pt x="2503" y="843"/>
                    <a:pt x="2508" y="860"/>
                  </a:cubicBezTo>
                  <a:cubicBezTo>
                    <a:pt x="2511" y="872"/>
                    <a:pt x="2515" y="883"/>
                    <a:pt x="2519" y="894"/>
                  </a:cubicBezTo>
                  <a:cubicBezTo>
                    <a:pt x="2500" y="894"/>
                    <a:pt x="2514" y="913"/>
                    <a:pt x="2504" y="918"/>
                  </a:cubicBezTo>
                  <a:cubicBezTo>
                    <a:pt x="2521" y="932"/>
                    <a:pt x="2528" y="913"/>
                    <a:pt x="2540" y="910"/>
                  </a:cubicBezTo>
                  <a:cubicBezTo>
                    <a:pt x="2535" y="905"/>
                    <a:pt x="2530" y="900"/>
                    <a:pt x="2524" y="895"/>
                  </a:cubicBezTo>
                  <a:cubicBezTo>
                    <a:pt x="2525" y="880"/>
                    <a:pt x="2529" y="863"/>
                    <a:pt x="2509" y="852"/>
                  </a:cubicBezTo>
                  <a:cubicBezTo>
                    <a:pt x="2523" y="843"/>
                    <a:pt x="2535" y="835"/>
                    <a:pt x="2546" y="827"/>
                  </a:cubicBezTo>
                  <a:cubicBezTo>
                    <a:pt x="2556" y="819"/>
                    <a:pt x="2566" y="809"/>
                    <a:pt x="2580" y="818"/>
                  </a:cubicBezTo>
                  <a:cubicBezTo>
                    <a:pt x="2594" y="826"/>
                    <a:pt x="2601" y="819"/>
                    <a:pt x="2609" y="809"/>
                  </a:cubicBezTo>
                  <a:cubicBezTo>
                    <a:pt x="2611" y="806"/>
                    <a:pt x="2624" y="807"/>
                    <a:pt x="2625" y="809"/>
                  </a:cubicBezTo>
                  <a:cubicBezTo>
                    <a:pt x="2628" y="817"/>
                    <a:pt x="2629" y="826"/>
                    <a:pt x="2630" y="833"/>
                  </a:cubicBezTo>
                  <a:cubicBezTo>
                    <a:pt x="2635" y="833"/>
                    <a:pt x="2643" y="833"/>
                    <a:pt x="2651" y="832"/>
                  </a:cubicBezTo>
                  <a:cubicBezTo>
                    <a:pt x="2648" y="843"/>
                    <a:pt x="2646" y="851"/>
                    <a:pt x="2643" y="859"/>
                  </a:cubicBezTo>
                  <a:cubicBezTo>
                    <a:pt x="2641" y="860"/>
                    <a:pt x="2639" y="861"/>
                    <a:pt x="2636" y="862"/>
                  </a:cubicBezTo>
                  <a:cubicBezTo>
                    <a:pt x="2631" y="863"/>
                    <a:pt x="2621" y="862"/>
                    <a:pt x="2620" y="864"/>
                  </a:cubicBezTo>
                  <a:cubicBezTo>
                    <a:pt x="2619" y="870"/>
                    <a:pt x="2621" y="877"/>
                    <a:pt x="2621" y="883"/>
                  </a:cubicBezTo>
                  <a:cubicBezTo>
                    <a:pt x="2622" y="892"/>
                    <a:pt x="2623" y="901"/>
                    <a:pt x="2623" y="910"/>
                  </a:cubicBezTo>
                  <a:cubicBezTo>
                    <a:pt x="2623" y="914"/>
                    <a:pt x="2621" y="919"/>
                    <a:pt x="2619" y="926"/>
                  </a:cubicBezTo>
                  <a:cubicBezTo>
                    <a:pt x="2645" y="910"/>
                    <a:pt x="2649" y="900"/>
                    <a:pt x="2644" y="877"/>
                  </a:cubicBezTo>
                  <a:cubicBezTo>
                    <a:pt x="2642" y="872"/>
                    <a:pt x="2644" y="866"/>
                    <a:pt x="2644" y="860"/>
                  </a:cubicBezTo>
                  <a:cubicBezTo>
                    <a:pt x="2658" y="871"/>
                    <a:pt x="2671" y="882"/>
                    <a:pt x="2684" y="893"/>
                  </a:cubicBezTo>
                  <a:cubicBezTo>
                    <a:pt x="2689" y="897"/>
                    <a:pt x="2695" y="899"/>
                    <a:pt x="2700" y="902"/>
                  </a:cubicBezTo>
                  <a:cubicBezTo>
                    <a:pt x="2702" y="897"/>
                    <a:pt x="2705" y="891"/>
                    <a:pt x="2707" y="886"/>
                  </a:cubicBezTo>
                  <a:cubicBezTo>
                    <a:pt x="2709" y="881"/>
                    <a:pt x="2711" y="873"/>
                    <a:pt x="2713" y="873"/>
                  </a:cubicBezTo>
                  <a:cubicBezTo>
                    <a:pt x="2721" y="874"/>
                    <a:pt x="2730" y="877"/>
                    <a:pt x="2738" y="880"/>
                  </a:cubicBezTo>
                  <a:cubicBezTo>
                    <a:pt x="2741" y="883"/>
                    <a:pt x="2744" y="885"/>
                    <a:pt x="2746" y="888"/>
                  </a:cubicBezTo>
                  <a:cubicBezTo>
                    <a:pt x="2749" y="897"/>
                    <a:pt x="2752" y="907"/>
                    <a:pt x="2756" y="918"/>
                  </a:cubicBezTo>
                  <a:cubicBezTo>
                    <a:pt x="2764" y="912"/>
                    <a:pt x="2773" y="903"/>
                    <a:pt x="2777" y="904"/>
                  </a:cubicBezTo>
                  <a:cubicBezTo>
                    <a:pt x="2796" y="913"/>
                    <a:pt x="2784" y="896"/>
                    <a:pt x="2788" y="892"/>
                  </a:cubicBezTo>
                  <a:cubicBezTo>
                    <a:pt x="2790" y="892"/>
                    <a:pt x="2791" y="891"/>
                    <a:pt x="2793" y="891"/>
                  </a:cubicBezTo>
                  <a:cubicBezTo>
                    <a:pt x="2807" y="908"/>
                    <a:pt x="2795" y="919"/>
                    <a:pt x="2786" y="930"/>
                  </a:cubicBezTo>
                  <a:cubicBezTo>
                    <a:pt x="2789" y="938"/>
                    <a:pt x="2792" y="945"/>
                    <a:pt x="2797" y="955"/>
                  </a:cubicBezTo>
                  <a:cubicBezTo>
                    <a:pt x="2803" y="946"/>
                    <a:pt x="2807" y="940"/>
                    <a:pt x="2809" y="936"/>
                  </a:cubicBezTo>
                  <a:cubicBezTo>
                    <a:pt x="2819" y="934"/>
                    <a:pt x="2829" y="936"/>
                    <a:pt x="2832" y="931"/>
                  </a:cubicBezTo>
                  <a:cubicBezTo>
                    <a:pt x="2846" y="916"/>
                    <a:pt x="2819" y="913"/>
                    <a:pt x="2823" y="899"/>
                  </a:cubicBezTo>
                  <a:cubicBezTo>
                    <a:pt x="2818" y="902"/>
                    <a:pt x="2815" y="903"/>
                    <a:pt x="2814" y="904"/>
                  </a:cubicBezTo>
                  <a:cubicBezTo>
                    <a:pt x="2811" y="898"/>
                    <a:pt x="2810" y="893"/>
                    <a:pt x="2808" y="888"/>
                  </a:cubicBezTo>
                  <a:cubicBezTo>
                    <a:pt x="2808" y="886"/>
                    <a:pt x="2808" y="884"/>
                    <a:pt x="2808" y="882"/>
                  </a:cubicBezTo>
                  <a:cubicBezTo>
                    <a:pt x="2811" y="876"/>
                    <a:pt x="2814" y="871"/>
                    <a:pt x="2816" y="865"/>
                  </a:cubicBezTo>
                  <a:cubicBezTo>
                    <a:pt x="2821" y="854"/>
                    <a:pt x="2825" y="852"/>
                    <a:pt x="2831" y="864"/>
                  </a:cubicBezTo>
                  <a:cubicBezTo>
                    <a:pt x="2839" y="879"/>
                    <a:pt x="2853" y="877"/>
                    <a:pt x="2866" y="879"/>
                  </a:cubicBezTo>
                  <a:cubicBezTo>
                    <a:pt x="2871" y="879"/>
                    <a:pt x="2881" y="875"/>
                    <a:pt x="2881" y="876"/>
                  </a:cubicBezTo>
                  <a:cubicBezTo>
                    <a:pt x="2884" y="884"/>
                    <a:pt x="2888" y="892"/>
                    <a:pt x="2886" y="900"/>
                  </a:cubicBezTo>
                  <a:cubicBezTo>
                    <a:pt x="2885" y="908"/>
                    <a:pt x="2879" y="916"/>
                    <a:pt x="2877" y="919"/>
                  </a:cubicBezTo>
                  <a:cubicBezTo>
                    <a:pt x="2890" y="935"/>
                    <a:pt x="2901" y="948"/>
                    <a:pt x="2914" y="964"/>
                  </a:cubicBezTo>
                  <a:cubicBezTo>
                    <a:pt x="2919" y="958"/>
                    <a:pt x="2927" y="949"/>
                    <a:pt x="2935" y="940"/>
                  </a:cubicBezTo>
                  <a:cubicBezTo>
                    <a:pt x="2936" y="939"/>
                    <a:pt x="2939" y="937"/>
                    <a:pt x="2940" y="937"/>
                  </a:cubicBezTo>
                  <a:cubicBezTo>
                    <a:pt x="2942" y="937"/>
                    <a:pt x="2945" y="940"/>
                    <a:pt x="2945" y="942"/>
                  </a:cubicBezTo>
                  <a:cubicBezTo>
                    <a:pt x="2946" y="954"/>
                    <a:pt x="2947" y="966"/>
                    <a:pt x="2947" y="979"/>
                  </a:cubicBezTo>
                  <a:cubicBezTo>
                    <a:pt x="2964" y="983"/>
                    <a:pt x="2982" y="989"/>
                    <a:pt x="2988" y="961"/>
                  </a:cubicBezTo>
                  <a:cubicBezTo>
                    <a:pt x="2988" y="958"/>
                    <a:pt x="3000" y="958"/>
                    <a:pt x="3006" y="957"/>
                  </a:cubicBezTo>
                  <a:cubicBezTo>
                    <a:pt x="3012" y="956"/>
                    <a:pt x="3020" y="959"/>
                    <a:pt x="3025" y="956"/>
                  </a:cubicBezTo>
                  <a:cubicBezTo>
                    <a:pt x="3045" y="944"/>
                    <a:pt x="3045" y="943"/>
                    <a:pt x="3056" y="965"/>
                  </a:cubicBezTo>
                  <a:cubicBezTo>
                    <a:pt x="3050" y="973"/>
                    <a:pt x="3044" y="981"/>
                    <a:pt x="3038" y="988"/>
                  </a:cubicBezTo>
                  <a:cubicBezTo>
                    <a:pt x="3030" y="980"/>
                    <a:pt x="3024" y="973"/>
                    <a:pt x="3019" y="967"/>
                  </a:cubicBezTo>
                  <a:cubicBezTo>
                    <a:pt x="3008" y="988"/>
                    <a:pt x="2998" y="1006"/>
                    <a:pt x="2989" y="1024"/>
                  </a:cubicBezTo>
                  <a:cubicBezTo>
                    <a:pt x="2997" y="1028"/>
                    <a:pt x="3004" y="1031"/>
                    <a:pt x="3013" y="1035"/>
                  </a:cubicBezTo>
                  <a:cubicBezTo>
                    <a:pt x="3019" y="1023"/>
                    <a:pt x="3026" y="1010"/>
                    <a:pt x="3032" y="997"/>
                  </a:cubicBezTo>
                  <a:cubicBezTo>
                    <a:pt x="3041" y="1011"/>
                    <a:pt x="3050" y="1025"/>
                    <a:pt x="3059" y="1039"/>
                  </a:cubicBezTo>
                  <a:cubicBezTo>
                    <a:pt x="3056" y="1043"/>
                    <a:pt x="3053" y="1046"/>
                    <a:pt x="3050" y="1049"/>
                  </a:cubicBezTo>
                  <a:cubicBezTo>
                    <a:pt x="3046" y="1056"/>
                    <a:pt x="3042" y="1062"/>
                    <a:pt x="3036" y="1071"/>
                  </a:cubicBezTo>
                  <a:cubicBezTo>
                    <a:pt x="3041" y="1074"/>
                    <a:pt x="3051" y="1080"/>
                    <a:pt x="3064" y="1088"/>
                  </a:cubicBezTo>
                  <a:cubicBezTo>
                    <a:pt x="3064" y="1075"/>
                    <a:pt x="3067" y="1061"/>
                    <a:pt x="3063" y="1059"/>
                  </a:cubicBezTo>
                  <a:cubicBezTo>
                    <a:pt x="3052" y="1051"/>
                    <a:pt x="3062" y="1048"/>
                    <a:pt x="3064" y="1044"/>
                  </a:cubicBezTo>
                  <a:cubicBezTo>
                    <a:pt x="3083" y="1049"/>
                    <a:pt x="3072" y="1030"/>
                    <a:pt x="3079" y="1025"/>
                  </a:cubicBezTo>
                  <a:cubicBezTo>
                    <a:pt x="3084" y="1024"/>
                    <a:pt x="3090" y="1024"/>
                    <a:pt x="3096" y="1023"/>
                  </a:cubicBezTo>
                  <a:cubicBezTo>
                    <a:pt x="3100" y="1024"/>
                    <a:pt x="3104" y="1024"/>
                    <a:pt x="3108" y="1024"/>
                  </a:cubicBezTo>
                  <a:cubicBezTo>
                    <a:pt x="3113" y="1025"/>
                    <a:pt x="3118" y="1025"/>
                    <a:pt x="3123" y="1025"/>
                  </a:cubicBezTo>
                  <a:cubicBezTo>
                    <a:pt x="3117" y="1031"/>
                    <a:pt x="3109" y="1036"/>
                    <a:pt x="3108" y="1041"/>
                  </a:cubicBezTo>
                  <a:cubicBezTo>
                    <a:pt x="3106" y="1057"/>
                    <a:pt x="3116" y="1067"/>
                    <a:pt x="3130" y="1074"/>
                  </a:cubicBezTo>
                  <a:cubicBezTo>
                    <a:pt x="3155" y="1086"/>
                    <a:pt x="3159" y="1062"/>
                    <a:pt x="3168" y="1048"/>
                  </a:cubicBezTo>
                  <a:cubicBezTo>
                    <a:pt x="3179" y="1065"/>
                    <a:pt x="3179" y="1079"/>
                    <a:pt x="3172" y="1095"/>
                  </a:cubicBezTo>
                  <a:cubicBezTo>
                    <a:pt x="3169" y="1102"/>
                    <a:pt x="3167" y="1115"/>
                    <a:pt x="3182" y="1114"/>
                  </a:cubicBezTo>
                  <a:cubicBezTo>
                    <a:pt x="3184" y="1107"/>
                    <a:pt x="3185" y="1101"/>
                    <a:pt x="3186" y="1095"/>
                  </a:cubicBezTo>
                  <a:cubicBezTo>
                    <a:pt x="3188" y="1095"/>
                    <a:pt x="3189" y="1096"/>
                    <a:pt x="3191" y="1096"/>
                  </a:cubicBezTo>
                  <a:cubicBezTo>
                    <a:pt x="3191" y="1099"/>
                    <a:pt x="3192" y="1103"/>
                    <a:pt x="3193" y="1110"/>
                  </a:cubicBezTo>
                  <a:cubicBezTo>
                    <a:pt x="3201" y="1103"/>
                    <a:pt x="3206" y="1097"/>
                    <a:pt x="3213" y="1090"/>
                  </a:cubicBezTo>
                  <a:cubicBezTo>
                    <a:pt x="3225" y="1094"/>
                    <a:pt x="3238" y="1100"/>
                    <a:pt x="3254" y="1105"/>
                  </a:cubicBezTo>
                  <a:cubicBezTo>
                    <a:pt x="3250" y="1098"/>
                    <a:pt x="3246" y="1091"/>
                    <a:pt x="3241" y="1082"/>
                  </a:cubicBezTo>
                  <a:cubicBezTo>
                    <a:pt x="3262" y="1048"/>
                    <a:pt x="3281" y="1033"/>
                    <a:pt x="3305" y="1046"/>
                  </a:cubicBezTo>
                  <a:cubicBezTo>
                    <a:pt x="3296" y="1052"/>
                    <a:pt x="3286" y="1058"/>
                    <a:pt x="3281" y="1061"/>
                  </a:cubicBezTo>
                  <a:cubicBezTo>
                    <a:pt x="3292" y="1087"/>
                    <a:pt x="3267" y="1094"/>
                    <a:pt x="3261" y="1108"/>
                  </a:cubicBezTo>
                  <a:cubicBezTo>
                    <a:pt x="3271" y="1116"/>
                    <a:pt x="3281" y="1124"/>
                    <a:pt x="3291" y="1132"/>
                  </a:cubicBezTo>
                  <a:cubicBezTo>
                    <a:pt x="3293" y="1131"/>
                    <a:pt x="3296" y="1128"/>
                    <a:pt x="3300" y="1125"/>
                  </a:cubicBezTo>
                  <a:cubicBezTo>
                    <a:pt x="3296" y="1121"/>
                    <a:pt x="3292" y="1118"/>
                    <a:pt x="3284" y="1111"/>
                  </a:cubicBezTo>
                  <a:cubicBezTo>
                    <a:pt x="3302" y="1104"/>
                    <a:pt x="3317" y="1098"/>
                    <a:pt x="3333" y="1091"/>
                  </a:cubicBezTo>
                  <a:cubicBezTo>
                    <a:pt x="3330" y="1086"/>
                    <a:pt x="3326" y="1079"/>
                    <a:pt x="3322" y="1071"/>
                  </a:cubicBezTo>
                  <a:cubicBezTo>
                    <a:pt x="3338" y="1068"/>
                    <a:pt x="3355" y="1066"/>
                    <a:pt x="3370" y="1064"/>
                  </a:cubicBezTo>
                  <a:cubicBezTo>
                    <a:pt x="3369" y="1072"/>
                    <a:pt x="3369" y="1076"/>
                    <a:pt x="3369" y="1080"/>
                  </a:cubicBezTo>
                  <a:cubicBezTo>
                    <a:pt x="3369" y="1091"/>
                    <a:pt x="3369" y="1101"/>
                    <a:pt x="3369" y="1105"/>
                  </a:cubicBezTo>
                  <a:cubicBezTo>
                    <a:pt x="3356" y="1109"/>
                    <a:pt x="3348" y="1110"/>
                    <a:pt x="3342" y="1115"/>
                  </a:cubicBezTo>
                  <a:cubicBezTo>
                    <a:pt x="3339" y="1117"/>
                    <a:pt x="3341" y="1125"/>
                    <a:pt x="3340" y="1130"/>
                  </a:cubicBezTo>
                  <a:cubicBezTo>
                    <a:pt x="3354" y="1127"/>
                    <a:pt x="3365" y="1123"/>
                    <a:pt x="3376" y="1121"/>
                  </a:cubicBezTo>
                  <a:cubicBezTo>
                    <a:pt x="3394" y="1119"/>
                    <a:pt x="3398" y="1111"/>
                    <a:pt x="3392" y="1094"/>
                  </a:cubicBezTo>
                  <a:cubicBezTo>
                    <a:pt x="3391" y="1090"/>
                    <a:pt x="3390" y="1086"/>
                    <a:pt x="3389" y="1081"/>
                  </a:cubicBezTo>
                  <a:cubicBezTo>
                    <a:pt x="3417" y="1090"/>
                    <a:pt x="3421" y="1093"/>
                    <a:pt x="3425" y="1109"/>
                  </a:cubicBezTo>
                  <a:cubicBezTo>
                    <a:pt x="3435" y="1113"/>
                    <a:pt x="3442" y="1116"/>
                    <a:pt x="3452" y="1119"/>
                  </a:cubicBezTo>
                  <a:cubicBezTo>
                    <a:pt x="3454" y="1117"/>
                    <a:pt x="3459" y="1112"/>
                    <a:pt x="3465" y="1106"/>
                  </a:cubicBezTo>
                  <a:cubicBezTo>
                    <a:pt x="3468" y="1116"/>
                    <a:pt x="3470" y="1122"/>
                    <a:pt x="3472" y="1128"/>
                  </a:cubicBezTo>
                  <a:cubicBezTo>
                    <a:pt x="3472" y="1128"/>
                    <a:pt x="3472" y="1128"/>
                    <a:pt x="3472" y="1128"/>
                  </a:cubicBezTo>
                  <a:cubicBezTo>
                    <a:pt x="3442" y="1130"/>
                    <a:pt x="3450" y="1160"/>
                    <a:pt x="3437" y="1175"/>
                  </a:cubicBezTo>
                  <a:cubicBezTo>
                    <a:pt x="3480" y="1207"/>
                    <a:pt x="3480" y="1207"/>
                    <a:pt x="3496" y="1197"/>
                  </a:cubicBezTo>
                  <a:cubicBezTo>
                    <a:pt x="3501" y="1201"/>
                    <a:pt x="3505" y="1204"/>
                    <a:pt x="3509" y="1207"/>
                  </a:cubicBezTo>
                  <a:cubicBezTo>
                    <a:pt x="3509" y="1211"/>
                    <a:pt x="3508" y="1216"/>
                    <a:pt x="3507" y="1221"/>
                  </a:cubicBezTo>
                  <a:cubicBezTo>
                    <a:pt x="3523" y="1221"/>
                    <a:pt x="3534" y="1246"/>
                    <a:pt x="3549" y="1231"/>
                  </a:cubicBezTo>
                  <a:cubicBezTo>
                    <a:pt x="3549" y="1213"/>
                    <a:pt x="3549" y="1199"/>
                    <a:pt x="3552" y="1185"/>
                  </a:cubicBezTo>
                  <a:cubicBezTo>
                    <a:pt x="3553" y="1180"/>
                    <a:pt x="3568" y="1173"/>
                    <a:pt x="3569" y="1174"/>
                  </a:cubicBezTo>
                  <a:cubicBezTo>
                    <a:pt x="3587" y="1198"/>
                    <a:pt x="3600" y="1164"/>
                    <a:pt x="3616" y="1174"/>
                  </a:cubicBezTo>
                  <a:cubicBezTo>
                    <a:pt x="3616" y="1173"/>
                    <a:pt x="3616" y="1171"/>
                    <a:pt x="3616" y="1169"/>
                  </a:cubicBezTo>
                  <a:cubicBezTo>
                    <a:pt x="3611" y="1166"/>
                    <a:pt x="3607" y="1163"/>
                    <a:pt x="3602" y="1160"/>
                  </a:cubicBezTo>
                  <a:cubicBezTo>
                    <a:pt x="3603" y="1158"/>
                    <a:pt x="3604" y="1156"/>
                    <a:pt x="3605" y="1155"/>
                  </a:cubicBezTo>
                  <a:cubicBezTo>
                    <a:pt x="3615" y="1161"/>
                    <a:pt x="3625" y="1168"/>
                    <a:pt x="3632" y="1172"/>
                  </a:cubicBezTo>
                  <a:cubicBezTo>
                    <a:pt x="3615" y="1191"/>
                    <a:pt x="3598" y="1211"/>
                    <a:pt x="3586" y="1224"/>
                  </a:cubicBezTo>
                  <a:cubicBezTo>
                    <a:pt x="3596" y="1234"/>
                    <a:pt x="3607" y="1245"/>
                    <a:pt x="3617" y="1255"/>
                  </a:cubicBezTo>
                  <a:cubicBezTo>
                    <a:pt x="3616" y="1258"/>
                    <a:pt x="3615" y="1260"/>
                    <a:pt x="3614" y="1263"/>
                  </a:cubicBezTo>
                  <a:cubicBezTo>
                    <a:pt x="3622" y="1253"/>
                    <a:pt x="3630" y="1244"/>
                    <a:pt x="3638" y="1235"/>
                  </a:cubicBezTo>
                  <a:cubicBezTo>
                    <a:pt x="3638" y="1235"/>
                    <a:pt x="3639" y="1236"/>
                    <a:pt x="3639" y="1237"/>
                  </a:cubicBezTo>
                  <a:cubicBezTo>
                    <a:pt x="3652" y="1228"/>
                    <a:pt x="3663" y="1231"/>
                    <a:pt x="3672" y="1243"/>
                  </a:cubicBezTo>
                  <a:cubicBezTo>
                    <a:pt x="3673" y="1244"/>
                    <a:pt x="3677" y="1242"/>
                    <a:pt x="3679" y="1242"/>
                  </a:cubicBezTo>
                  <a:cubicBezTo>
                    <a:pt x="3689" y="1241"/>
                    <a:pt x="3700" y="1241"/>
                    <a:pt x="3711" y="1241"/>
                  </a:cubicBezTo>
                  <a:cubicBezTo>
                    <a:pt x="3705" y="1255"/>
                    <a:pt x="3700" y="1266"/>
                    <a:pt x="3694" y="1280"/>
                  </a:cubicBezTo>
                  <a:cubicBezTo>
                    <a:pt x="3711" y="1276"/>
                    <a:pt x="3720" y="1274"/>
                    <a:pt x="3732" y="1271"/>
                  </a:cubicBezTo>
                  <a:cubicBezTo>
                    <a:pt x="3733" y="1273"/>
                    <a:pt x="3736" y="1278"/>
                    <a:pt x="3741" y="1286"/>
                  </a:cubicBezTo>
                  <a:cubicBezTo>
                    <a:pt x="3745" y="1270"/>
                    <a:pt x="3734" y="1246"/>
                    <a:pt x="3765" y="1249"/>
                  </a:cubicBezTo>
                  <a:cubicBezTo>
                    <a:pt x="3758" y="1253"/>
                    <a:pt x="3753" y="1256"/>
                    <a:pt x="3745" y="1260"/>
                  </a:cubicBezTo>
                  <a:cubicBezTo>
                    <a:pt x="3754" y="1266"/>
                    <a:pt x="3760" y="1269"/>
                    <a:pt x="3765" y="1272"/>
                  </a:cubicBezTo>
                  <a:cubicBezTo>
                    <a:pt x="3770" y="1264"/>
                    <a:pt x="3774" y="1253"/>
                    <a:pt x="3778" y="1254"/>
                  </a:cubicBezTo>
                  <a:cubicBezTo>
                    <a:pt x="3787" y="1254"/>
                    <a:pt x="3796" y="1259"/>
                    <a:pt x="3805" y="1263"/>
                  </a:cubicBezTo>
                  <a:cubicBezTo>
                    <a:pt x="3817" y="1270"/>
                    <a:pt x="3828" y="1277"/>
                    <a:pt x="3840" y="1284"/>
                  </a:cubicBezTo>
                  <a:cubicBezTo>
                    <a:pt x="3840" y="1492"/>
                    <a:pt x="3840" y="1700"/>
                    <a:pt x="3840" y="1908"/>
                  </a:cubicBezTo>
                  <a:cubicBezTo>
                    <a:pt x="3832" y="1910"/>
                    <a:pt x="3824" y="1913"/>
                    <a:pt x="3816" y="1916"/>
                  </a:cubicBezTo>
                  <a:cubicBezTo>
                    <a:pt x="3813" y="1911"/>
                    <a:pt x="3812" y="1905"/>
                    <a:pt x="3808" y="1903"/>
                  </a:cubicBezTo>
                  <a:cubicBezTo>
                    <a:pt x="3802" y="1899"/>
                    <a:pt x="3795" y="1899"/>
                    <a:pt x="3788" y="1898"/>
                  </a:cubicBezTo>
                  <a:cubicBezTo>
                    <a:pt x="3787" y="1897"/>
                    <a:pt x="3784" y="1903"/>
                    <a:pt x="3784" y="1903"/>
                  </a:cubicBezTo>
                  <a:cubicBezTo>
                    <a:pt x="3797" y="1917"/>
                    <a:pt x="3781" y="1922"/>
                    <a:pt x="3774" y="1932"/>
                  </a:cubicBezTo>
                  <a:cubicBezTo>
                    <a:pt x="3785" y="1932"/>
                    <a:pt x="3794" y="1933"/>
                    <a:pt x="3807" y="1934"/>
                  </a:cubicBezTo>
                  <a:cubicBezTo>
                    <a:pt x="3783" y="1954"/>
                    <a:pt x="3765" y="1940"/>
                    <a:pt x="3749" y="1933"/>
                  </a:cubicBezTo>
                  <a:cubicBezTo>
                    <a:pt x="3740" y="1943"/>
                    <a:pt x="3733" y="1954"/>
                    <a:pt x="3723" y="1962"/>
                  </a:cubicBezTo>
                  <a:cubicBezTo>
                    <a:pt x="3720" y="1964"/>
                    <a:pt x="3712" y="1960"/>
                    <a:pt x="3706" y="1958"/>
                  </a:cubicBezTo>
                  <a:cubicBezTo>
                    <a:pt x="3708" y="1957"/>
                    <a:pt x="3710" y="1955"/>
                    <a:pt x="3712" y="1953"/>
                  </a:cubicBezTo>
                  <a:cubicBezTo>
                    <a:pt x="3705" y="1939"/>
                    <a:pt x="3698" y="1924"/>
                    <a:pt x="3689" y="1907"/>
                  </a:cubicBezTo>
                  <a:cubicBezTo>
                    <a:pt x="3688" y="1914"/>
                    <a:pt x="3686" y="1918"/>
                    <a:pt x="3684" y="1927"/>
                  </a:cubicBezTo>
                  <a:cubicBezTo>
                    <a:pt x="3676" y="1921"/>
                    <a:pt x="3668" y="1917"/>
                    <a:pt x="3660" y="1911"/>
                  </a:cubicBezTo>
                  <a:cubicBezTo>
                    <a:pt x="3659" y="1910"/>
                    <a:pt x="3659" y="1906"/>
                    <a:pt x="3659" y="1903"/>
                  </a:cubicBezTo>
                  <a:cubicBezTo>
                    <a:pt x="3656" y="1905"/>
                    <a:pt x="3652" y="1907"/>
                    <a:pt x="3650" y="1910"/>
                  </a:cubicBezTo>
                  <a:cubicBezTo>
                    <a:pt x="3647" y="1913"/>
                    <a:pt x="3645" y="1916"/>
                    <a:pt x="3643" y="1918"/>
                  </a:cubicBezTo>
                  <a:cubicBezTo>
                    <a:pt x="3630" y="1912"/>
                    <a:pt x="3619" y="1906"/>
                    <a:pt x="3605" y="1900"/>
                  </a:cubicBezTo>
                  <a:cubicBezTo>
                    <a:pt x="3598" y="1900"/>
                    <a:pt x="3584" y="1915"/>
                    <a:pt x="3579" y="1896"/>
                  </a:cubicBezTo>
                  <a:cubicBezTo>
                    <a:pt x="3574" y="1870"/>
                    <a:pt x="3554" y="1865"/>
                    <a:pt x="3534" y="1855"/>
                  </a:cubicBezTo>
                  <a:cubicBezTo>
                    <a:pt x="3533" y="1877"/>
                    <a:pt x="3542" y="1889"/>
                    <a:pt x="3563" y="1896"/>
                  </a:cubicBezTo>
                  <a:cubicBezTo>
                    <a:pt x="3563" y="1921"/>
                    <a:pt x="3537" y="1918"/>
                    <a:pt x="3529" y="1928"/>
                  </a:cubicBezTo>
                  <a:cubicBezTo>
                    <a:pt x="3513" y="1919"/>
                    <a:pt x="3499" y="1905"/>
                    <a:pt x="3485" y="1905"/>
                  </a:cubicBezTo>
                  <a:cubicBezTo>
                    <a:pt x="3457" y="1904"/>
                    <a:pt x="3428" y="1902"/>
                    <a:pt x="3400" y="1907"/>
                  </a:cubicBezTo>
                  <a:cubicBezTo>
                    <a:pt x="3397" y="1908"/>
                    <a:pt x="3390" y="1905"/>
                    <a:pt x="3390" y="1904"/>
                  </a:cubicBezTo>
                  <a:cubicBezTo>
                    <a:pt x="3388" y="1878"/>
                    <a:pt x="3378" y="1906"/>
                    <a:pt x="3373" y="1897"/>
                  </a:cubicBezTo>
                  <a:cubicBezTo>
                    <a:pt x="3367" y="1895"/>
                    <a:pt x="3361" y="1897"/>
                    <a:pt x="3355" y="1896"/>
                  </a:cubicBezTo>
                  <a:cubicBezTo>
                    <a:pt x="3350" y="1895"/>
                    <a:pt x="3342" y="1893"/>
                    <a:pt x="3340" y="1889"/>
                  </a:cubicBezTo>
                  <a:cubicBezTo>
                    <a:pt x="3336" y="1883"/>
                    <a:pt x="3336" y="1874"/>
                    <a:pt x="3334" y="1861"/>
                  </a:cubicBezTo>
                  <a:cubicBezTo>
                    <a:pt x="3323" y="1871"/>
                    <a:pt x="3313" y="1877"/>
                    <a:pt x="3306" y="1885"/>
                  </a:cubicBezTo>
                  <a:cubicBezTo>
                    <a:pt x="3294" y="1897"/>
                    <a:pt x="3285" y="1898"/>
                    <a:pt x="3271" y="1890"/>
                  </a:cubicBezTo>
                  <a:cubicBezTo>
                    <a:pt x="3266" y="1888"/>
                    <a:pt x="3257" y="1893"/>
                    <a:pt x="3250" y="1896"/>
                  </a:cubicBezTo>
                  <a:cubicBezTo>
                    <a:pt x="3247" y="1897"/>
                    <a:pt x="3245" y="1904"/>
                    <a:pt x="3242" y="1904"/>
                  </a:cubicBezTo>
                  <a:cubicBezTo>
                    <a:pt x="3233" y="1904"/>
                    <a:pt x="3228" y="1909"/>
                    <a:pt x="3223" y="1915"/>
                  </a:cubicBezTo>
                  <a:cubicBezTo>
                    <a:pt x="3220" y="1919"/>
                    <a:pt x="3215" y="1922"/>
                    <a:pt x="3212" y="1924"/>
                  </a:cubicBezTo>
                  <a:cubicBezTo>
                    <a:pt x="3216" y="1912"/>
                    <a:pt x="3221" y="1902"/>
                    <a:pt x="3223" y="1891"/>
                  </a:cubicBezTo>
                  <a:cubicBezTo>
                    <a:pt x="3224" y="1887"/>
                    <a:pt x="3219" y="1882"/>
                    <a:pt x="3217" y="1878"/>
                  </a:cubicBezTo>
                  <a:cubicBezTo>
                    <a:pt x="3214" y="1880"/>
                    <a:pt x="3210" y="1882"/>
                    <a:pt x="3206" y="1884"/>
                  </a:cubicBezTo>
                  <a:cubicBezTo>
                    <a:pt x="3200" y="1888"/>
                    <a:pt x="3193" y="1892"/>
                    <a:pt x="3187" y="1896"/>
                  </a:cubicBezTo>
                  <a:cubicBezTo>
                    <a:pt x="3175" y="1904"/>
                    <a:pt x="3165" y="1901"/>
                    <a:pt x="3160" y="1887"/>
                  </a:cubicBezTo>
                  <a:cubicBezTo>
                    <a:pt x="3158" y="1881"/>
                    <a:pt x="3155" y="1875"/>
                    <a:pt x="3152" y="1868"/>
                  </a:cubicBezTo>
                  <a:cubicBezTo>
                    <a:pt x="3157" y="1864"/>
                    <a:pt x="3163" y="1858"/>
                    <a:pt x="3168" y="1853"/>
                  </a:cubicBezTo>
                  <a:cubicBezTo>
                    <a:pt x="3157" y="1849"/>
                    <a:pt x="3147" y="1845"/>
                    <a:pt x="3136" y="1841"/>
                  </a:cubicBezTo>
                  <a:cubicBezTo>
                    <a:pt x="3131" y="1850"/>
                    <a:pt x="3127" y="1863"/>
                    <a:pt x="3112" y="1855"/>
                  </a:cubicBezTo>
                  <a:cubicBezTo>
                    <a:pt x="3111" y="1855"/>
                    <a:pt x="3108" y="1861"/>
                    <a:pt x="3105" y="1864"/>
                  </a:cubicBezTo>
                  <a:cubicBezTo>
                    <a:pt x="3106" y="1864"/>
                    <a:pt x="3106" y="1864"/>
                    <a:pt x="3106" y="1864"/>
                  </a:cubicBezTo>
                  <a:cubicBezTo>
                    <a:pt x="3100" y="1852"/>
                    <a:pt x="3093" y="1840"/>
                    <a:pt x="3088" y="1830"/>
                  </a:cubicBezTo>
                  <a:cubicBezTo>
                    <a:pt x="3079" y="1837"/>
                    <a:pt x="3071" y="1845"/>
                    <a:pt x="3058" y="1856"/>
                  </a:cubicBezTo>
                  <a:cubicBezTo>
                    <a:pt x="3061" y="1845"/>
                    <a:pt x="3062" y="1839"/>
                    <a:pt x="3064" y="1831"/>
                  </a:cubicBezTo>
                  <a:cubicBezTo>
                    <a:pt x="3058" y="1822"/>
                    <a:pt x="3051" y="1810"/>
                    <a:pt x="3043" y="1798"/>
                  </a:cubicBezTo>
                  <a:cubicBezTo>
                    <a:pt x="3040" y="1799"/>
                    <a:pt x="3037" y="1800"/>
                    <a:pt x="3034" y="1801"/>
                  </a:cubicBezTo>
                  <a:cubicBezTo>
                    <a:pt x="3038" y="1825"/>
                    <a:pt x="3042" y="1849"/>
                    <a:pt x="3045" y="1868"/>
                  </a:cubicBezTo>
                  <a:cubicBezTo>
                    <a:pt x="3033" y="1864"/>
                    <a:pt x="3015" y="1857"/>
                    <a:pt x="2992" y="1849"/>
                  </a:cubicBezTo>
                  <a:cubicBezTo>
                    <a:pt x="2990" y="1840"/>
                    <a:pt x="2985" y="1824"/>
                    <a:pt x="2981" y="1807"/>
                  </a:cubicBezTo>
                  <a:cubicBezTo>
                    <a:pt x="2973" y="1815"/>
                    <a:pt x="2965" y="1824"/>
                    <a:pt x="2955" y="1834"/>
                  </a:cubicBezTo>
                  <a:cubicBezTo>
                    <a:pt x="2955" y="1826"/>
                    <a:pt x="2955" y="1820"/>
                    <a:pt x="2955" y="1811"/>
                  </a:cubicBezTo>
                  <a:cubicBezTo>
                    <a:pt x="2947" y="1806"/>
                    <a:pt x="2935" y="1799"/>
                    <a:pt x="2924" y="1793"/>
                  </a:cubicBezTo>
                  <a:cubicBezTo>
                    <a:pt x="2928" y="1780"/>
                    <a:pt x="2933" y="1765"/>
                    <a:pt x="2938" y="1751"/>
                  </a:cubicBezTo>
                  <a:cubicBezTo>
                    <a:pt x="2936" y="1749"/>
                    <a:pt x="2935" y="1748"/>
                    <a:pt x="2934" y="1747"/>
                  </a:cubicBezTo>
                  <a:cubicBezTo>
                    <a:pt x="2925" y="1756"/>
                    <a:pt x="2917" y="1766"/>
                    <a:pt x="2907" y="1774"/>
                  </a:cubicBezTo>
                  <a:cubicBezTo>
                    <a:pt x="2903" y="1778"/>
                    <a:pt x="2896" y="1780"/>
                    <a:pt x="2889" y="1781"/>
                  </a:cubicBezTo>
                  <a:cubicBezTo>
                    <a:pt x="2886" y="1782"/>
                    <a:pt x="2881" y="1781"/>
                    <a:pt x="2877" y="1780"/>
                  </a:cubicBezTo>
                  <a:cubicBezTo>
                    <a:pt x="2877" y="1782"/>
                    <a:pt x="2876" y="1784"/>
                    <a:pt x="2876" y="1785"/>
                  </a:cubicBezTo>
                  <a:cubicBezTo>
                    <a:pt x="2891" y="1791"/>
                    <a:pt x="2908" y="1794"/>
                    <a:pt x="2911" y="1814"/>
                  </a:cubicBezTo>
                  <a:cubicBezTo>
                    <a:pt x="2912" y="1819"/>
                    <a:pt x="2919" y="1822"/>
                    <a:pt x="2923" y="1826"/>
                  </a:cubicBezTo>
                  <a:cubicBezTo>
                    <a:pt x="2925" y="1828"/>
                    <a:pt x="2927" y="1830"/>
                    <a:pt x="2928" y="1832"/>
                  </a:cubicBezTo>
                  <a:cubicBezTo>
                    <a:pt x="2931" y="1837"/>
                    <a:pt x="2933" y="1845"/>
                    <a:pt x="2937" y="1848"/>
                  </a:cubicBezTo>
                  <a:cubicBezTo>
                    <a:pt x="2947" y="1854"/>
                    <a:pt x="2959" y="1859"/>
                    <a:pt x="2969" y="1865"/>
                  </a:cubicBezTo>
                  <a:cubicBezTo>
                    <a:pt x="2969" y="1867"/>
                    <a:pt x="2968" y="1869"/>
                    <a:pt x="2968" y="1871"/>
                  </a:cubicBezTo>
                  <a:cubicBezTo>
                    <a:pt x="2944" y="1876"/>
                    <a:pt x="2920" y="1881"/>
                    <a:pt x="2896" y="1887"/>
                  </a:cubicBezTo>
                  <a:cubicBezTo>
                    <a:pt x="2896" y="1889"/>
                    <a:pt x="2896" y="1892"/>
                    <a:pt x="2897" y="1898"/>
                  </a:cubicBezTo>
                  <a:cubicBezTo>
                    <a:pt x="2892" y="1889"/>
                    <a:pt x="2889" y="1883"/>
                    <a:pt x="2884" y="1874"/>
                  </a:cubicBezTo>
                  <a:cubicBezTo>
                    <a:pt x="2898" y="1871"/>
                    <a:pt x="2912" y="1868"/>
                    <a:pt x="2925" y="1865"/>
                  </a:cubicBezTo>
                  <a:cubicBezTo>
                    <a:pt x="2890" y="1850"/>
                    <a:pt x="2874" y="1817"/>
                    <a:pt x="2859" y="1786"/>
                  </a:cubicBezTo>
                  <a:cubicBezTo>
                    <a:pt x="2841" y="1795"/>
                    <a:pt x="2825" y="1804"/>
                    <a:pt x="2808" y="1813"/>
                  </a:cubicBezTo>
                  <a:cubicBezTo>
                    <a:pt x="2827" y="1838"/>
                    <a:pt x="2827" y="1838"/>
                    <a:pt x="2860" y="1826"/>
                  </a:cubicBezTo>
                  <a:cubicBezTo>
                    <a:pt x="2864" y="1824"/>
                    <a:pt x="2870" y="1828"/>
                    <a:pt x="2876" y="1829"/>
                  </a:cubicBezTo>
                  <a:cubicBezTo>
                    <a:pt x="2869" y="1833"/>
                    <a:pt x="2862" y="1834"/>
                    <a:pt x="2859" y="1838"/>
                  </a:cubicBezTo>
                  <a:cubicBezTo>
                    <a:pt x="2857" y="1841"/>
                    <a:pt x="2861" y="1848"/>
                    <a:pt x="2863" y="1855"/>
                  </a:cubicBezTo>
                  <a:cubicBezTo>
                    <a:pt x="2861" y="1857"/>
                    <a:pt x="2856" y="1862"/>
                    <a:pt x="2853" y="1866"/>
                  </a:cubicBezTo>
                  <a:cubicBezTo>
                    <a:pt x="2850" y="1860"/>
                    <a:pt x="2847" y="1854"/>
                    <a:pt x="2845" y="1848"/>
                  </a:cubicBezTo>
                  <a:cubicBezTo>
                    <a:pt x="2843" y="1849"/>
                    <a:pt x="2842" y="1849"/>
                    <a:pt x="2841" y="1850"/>
                  </a:cubicBezTo>
                  <a:cubicBezTo>
                    <a:pt x="2841" y="1856"/>
                    <a:pt x="2841" y="1862"/>
                    <a:pt x="2842" y="1869"/>
                  </a:cubicBezTo>
                  <a:cubicBezTo>
                    <a:pt x="2840" y="1869"/>
                    <a:pt x="2838" y="1869"/>
                    <a:pt x="2836" y="1869"/>
                  </a:cubicBezTo>
                  <a:cubicBezTo>
                    <a:pt x="2835" y="1861"/>
                    <a:pt x="2834" y="1853"/>
                    <a:pt x="2833" y="1845"/>
                  </a:cubicBezTo>
                  <a:cubicBezTo>
                    <a:pt x="2824" y="1853"/>
                    <a:pt x="2821" y="1867"/>
                    <a:pt x="2812" y="1873"/>
                  </a:cubicBezTo>
                  <a:cubicBezTo>
                    <a:pt x="2805" y="1879"/>
                    <a:pt x="2790" y="1889"/>
                    <a:pt x="2781" y="1871"/>
                  </a:cubicBezTo>
                  <a:cubicBezTo>
                    <a:pt x="2789" y="1862"/>
                    <a:pt x="2797" y="1853"/>
                    <a:pt x="2808" y="1841"/>
                  </a:cubicBezTo>
                  <a:cubicBezTo>
                    <a:pt x="2798" y="1836"/>
                    <a:pt x="2787" y="1831"/>
                    <a:pt x="2776" y="1826"/>
                  </a:cubicBezTo>
                  <a:cubicBezTo>
                    <a:pt x="2774" y="1825"/>
                    <a:pt x="2770" y="1826"/>
                    <a:pt x="2767" y="1826"/>
                  </a:cubicBezTo>
                  <a:cubicBezTo>
                    <a:pt x="2768" y="1823"/>
                    <a:pt x="2767" y="1818"/>
                    <a:pt x="2769" y="1816"/>
                  </a:cubicBezTo>
                  <a:cubicBezTo>
                    <a:pt x="2778" y="1810"/>
                    <a:pt x="2787" y="1804"/>
                    <a:pt x="2799" y="1797"/>
                  </a:cubicBezTo>
                  <a:cubicBezTo>
                    <a:pt x="2801" y="1782"/>
                    <a:pt x="2792" y="1774"/>
                    <a:pt x="2773" y="1781"/>
                  </a:cubicBezTo>
                  <a:cubicBezTo>
                    <a:pt x="2765" y="1784"/>
                    <a:pt x="2757" y="1790"/>
                    <a:pt x="2750" y="1790"/>
                  </a:cubicBezTo>
                  <a:cubicBezTo>
                    <a:pt x="2743" y="1791"/>
                    <a:pt x="2733" y="1788"/>
                    <a:pt x="2730" y="1783"/>
                  </a:cubicBezTo>
                  <a:cubicBezTo>
                    <a:pt x="2724" y="1775"/>
                    <a:pt x="2730" y="1764"/>
                    <a:pt x="2718" y="1755"/>
                  </a:cubicBezTo>
                  <a:cubicBezTo>
                    <a:pt x="2707" y="1745"/>
                    <a:pt x="2703" y="1725"/>
                    <a:pt x="2695" y="1709"/>
                  </a:cubicBezTo>
                  <a:cubicBezTo>
                    <a:pt x="2703" y="1723"/>
                    <a:pt x="2680" y="1738"/>
                    <a:pt x="2697" y="1750"/>
                  </a:cubicBezTo>
                  <a:cubicBezTo>
                    <a:pt x="2690" y="1758"/>
                    <a:pt x="2683" y="1766"/>
                    <a:pt x="2677" y="1774"/>
                  </a:cubicBezTo>
                  <a:cubicBezTo>
                    <a:pt x="2673" y="1779"/>
                    <a:pt x="2670" y="1790"/>
                    <a:pt x="2667" y="1790"/>
                  </a:cubicBezTo>
                  <a:cubicBezTo>
                    <a:pt x="2658" y="1789"/>
                    <a:pt x="2648" y="1786"/>
                    <a:pt x="2642" y="1781"/>
                  </a:cubicBezTo>
                  <a:cubicBezTo>
                    <a:pt x="2632" y="1771"/>
                    <a:pt x="2623" y="1766"/>
                    <a:pt x="2609" y="1770"/>
                  </a:cubicBezTo>
                  <a:cubicBezTo>
                    <a:pt x="2605" y="1771"/>
                    <a:pt x="2596" y="1767"/>
                    <a:pt x="2595" y="1763"/>
                  </a:cubicBezTo>
                  <a:cubicBezTo>
                    <a:pt x="2593" y="1758"/>
                    <a:pt x="2596" y="1751"/>
                    <a:pt x="2597" y="1743"/>
                  </a:cubicBezTo>
                  <a:cubicBezTo>
                    <a:pt x="2583" y="1745"/>
                    <a:pt x="2567" y="1747"/>
                    <a:pt x="2551" y="1750"/>
                  </a:cubicBezTo>
                  <a:cubicBezTo>
                    <a:pt x="2549" y="1750"/>
                    <a:pt x="2545" y="1750"/>
                    <a:pt x="2545" y="1749"/>
                  </a:cubicBezTo>
                  <a:cubicBezTo>
                    <a:pt x="2544" y="1746"/>
                    <a:pt x="2542" y="1741"/>
                    <a:pt x="2544" y="1739"/>
                  </a:cubicBezTo>
                  <a:cubicBezTo>
                    <a:pt x="2548" y="1734"/>
                    <a:pt x="2554" y="1730"/>
                    <a:pt x="2560" y="1724"/>
                  </a:cubicBezTo>
                  <a:cubicBezTo>
                    <a:pt x="2554" y="1724"/>
                    <a:pt x="2548" y="1722"/>
                    <a:pt x="2543" y="1724"/>
                  </a:cubicBezTo>
                  <a:cubicBezTo>
                    <a:pt x="2534" y="1727"/>
                    <a:pt x="2526" y="1733"/>
                    <a:pt x="2517" y="1737"/>
                  </a:cubicBezTo>
                  <a:cubicBezTo>
                    <a:pt x="2517" y="1734"/>
                    <a:pt x="2517" y="1732"/>
                    <a:pt x="2518" y="1729"/>
                  </a:cubicBezTo>
                  <a:cubicBezTo>
                    <a:pt x="2513" y="1725"/>
                    <a:pt x="2508" y="1720"/>
                    <a:pt x="2504" y="1715"/>
                  </a:cubicBezTo>
                  <a:cubicBezTo>
                    <a:pt x="2498" y="1707"/>
                    <a:pt x="2493" y="1698"/>
                    <a:pt x="2487" y="1688"/>
                  </a:cubicBezTo>
                  <a:cubicBezTo>
                    <a:pt x="2455" y="1704"/>
                    <a:pt x="2453" y="1708"/>
                    <a:pt x="2462" y="1741"/>
                  </a:cubicBezTo>
                  <a:cubicBezTo>
                    <a:pt x="2447" y="1741"/>
                    <a:pt x="2433" y="1741"/>
                    <a:pt x="2416" y="1741"/>
                  </a:cubicBezTo>
                  <a:cubicBezTo>
                    <a:pt x="2392" y="1753"/>
                    <a:pt x="2409" y="1775"/>
                    <a:pt x="2411" y="1795"/>
                  </a:cubicBezTo>
                  <a:cubicBezTo>
                    <a:pt x="2383" y="1790"/>
                    <a:pt x="2377" y="1792"/>
                    <a:pt x="2369" y="1811"/>
                  </a:cubicBezTo>
                  <a:cubicBezTo>
                    <a:pt x="2389" y="1806"/>
                    <a:pt x="2403" y="1826"/>
                    <a:pt x="2399" y="1848"/>
                  </a:cubicBezTo>
                  <a:cubicBezTo>
                    <a:pt x="2407" y="1855"/>
                    <a:pt x="2414" y="1861"/>
                    <a:pt x="2421" y="1867"/>
                  </a:cubicBezTo>
                  <a:cubicBezTo>
                    <a:pt x="2428" y="1857"/>
                    <a:pt x="2451" y="1876"/>
                    <a:pt x="2454" y="1851"/>
                  </a:cubicBezTo>
                  <a:cubicBezTo>
                    <a:pt x="2453" y="1851"/>
                    <a:pt x="2453" y="1851"/>
                    <a:pt x="2453" y="1851"/>
                  </a:cubicBezTo>
                  <a:cubicBezTo>
                    <a:pt x="2471" y="1846"/>
                    <a:pt x="2479" y="1853"/>
                    <a:pt x="2481" y="1870"/>
                  </a:cubicBezTo>
                  <a:cubicBezTo>
                    <a:pt x="2481" y="1880"/>
                    <a:pt x="2488" y="1890"/>
                    <a:pt x="2492" y="1900"/>
                  </a:cubicBezTo>
                  <a:cubicBezTo>
                    <a:pt x="2493" y="1899"/>
                    <a:pt x="2495" y="1898"/>
                    <a:pt x="2496" y="1897"/>
                  </a:cubicBezTo>
                  <a:cubicBezTo>
                    <a:pt x="2498" y="1883"/>
                    <a:pt x="2499" y="1868"/>
                    <a:pt x="2501" y="1854"/>
                  </a:cubicBezTo>
                  <a:cubicBezTo>
                    <a:pt x="2502" y="1854"/>
                    <a:pt x="2504" y="1854"/>
                    <a:pt x="2506" y="1855"/>
                  </a:cubicBezTo>
                  <a:cubicBezTo>
                    <a:pt x="2505" y="1859"/>
                    <a:pt x="2504" y="1863"/>
                    <a:pt x="2504" y="1866"/>
                  </a:cubicBezTo>
                  <a:cubicBezTo>
                    <a:pt x="2516" y="1857"/>
                    <a:pt x="2527" y="1849"/>
                    <a:pt x="2539" y="1841"/>
                  </a:cubicBezTo>
                  <a:cubicBezTo>
                    <a:pt x="2537" y="1838"/>
                    <a:pt x="2535" y="1834"/>
                    <a:pt x="2533" y="1830"/>
                  </a:cubicBezTo>
                  <a:cubicBezTo>
                    <a:pt x="2535" y="1829"/>
                    <a:pt x="2536" y="1827"/>
                    <a:pt x="2537" y="1826"/>
                  </a:cubicBezTo>
                  <a:cubicBezTo>
                    <a:pt x="2548" y="1835"/>
                    <a:pt x="2558" y="1843"/>
                    <a:pt x="2569" y="1852"/>
                  </a:cubicBezTo>
                  <a:cubicBezTo>
                    <a:pt x="2573" y="1842"/>
                    <a:pt x="2582" y="1830"/>
                    <a:pt x="2580" y="1823"/>
                  </a:cubicBezTo>
                  <a:cubicBezTo>
                    <a:pt x="2576" y="1811"/>
                    <a:pt x="2581" y="1814"/>
                    <a:pt x="2586" y="1815"/>
                  </a:cubicBezTo>
                  <a:cubicBezTo>
                    <a:pt x="2592" y="1817"/>
                    <a:pt x="2597" y="1820"/>
                    <a:pt x="2600" y="1821"/>
                  </a:cubicBezTo>
                  <a:cubicBezTo>
                    <a:pt x="2614" y="1842"/>
                    <a:pt x="2602" y="1860"/>
                    <a:pt x="2588" y="1881"/>
                  </a:cubicBezTo>
                  <a:cubicBezTo>
                    <a:pt x="2613" y="1870"/>
                    <a:pt x="2606" y="1887"/>
                    <a:pt x="2608" y="1897"/>
                  </a:cubicBezTo>
                  <a:cubicBezTo>
                    <a:pt x="2602" y="1895"/>
                    <a:pt x="2596" y="1892"/>
                    <a:pt x="2592" y="1888"/>
                  </a:cubicBezTo>
                  <a:cubicBezTo>
                    <a:pt x="2585" y="1880"/>
                    <a:pt x="2577" y="1876"/>
                    <a:pt x="2567" y="1883"/>
                  </a:cubicBezTo>
                  <a:cubicBezTo>
                    <a:pt x="2563" y="1886"/>
                    <a:pt x="2559" y="1888"/>
                    <a:pt x="2555" y="1890"/>
                  </a:cubicBezTo>
                  <a:cubicBezTo>
                    <a:pt x="2549" y="1891"/>
                    <a:pt x="2539" y="1891"/>
                    <a:pt x="2538" y="1893"/>
                  </a:cubicBezTo>
                  <a:cubicBezTo>
                    <a:pt x="2537" y="1901"/>
                    <a:pt x="2539" y="1910"/>
                    <a:pt x="2539" y="1922"/>
                  </a:cubicBezTo>
                  <a:cubicBezTo>
                    <a:pt x="2544" y="1913"/>
                    <a:pt x="2547" y="1909"/>
                    <a:pt x="2551" y="1902"/>
                  </a:cubicBezTo>
                  <a:cubicBezTo>
                    <a:pt x="2555" y="1914"/>
                    <a:pt x="2557" y="1928"/>
                    <a:pt x="2563" y="1931"/>
                  </a:cubicBezTo>
                  <a:cubicBezTo>
                    <a:pt x="2574" y="1936"/>
                    <a:pt x="2588" y="1934"/>
                    <a:pt x="2601" y="1935"/>
                  </a:cubicBezTo>
                  <a:cubicBezTo>
                    <a:pt x="2602" y="1935"/>
                    <a:pt x="2603" y="1927"/>
                    <a:pt x="2606" y="1922"/>
                  </a:cubicBezTo>
                  <a:cubicBezTo>
                    <a:pt x="2600" y="1924"/>
                    <a:pt x="2596" y="1926"/>
                    <a:pt x="2593" y="1927"/>
                  </a:cubicBezTo>
                  <a:cubicBezTo>
                    <a:pt x="2591" y="1920"/>
                    <a:pt x="2589" y="1914"/>
                    <a:pt x="2588" y="1910"/>
                  </a:cubicBezTo>
                  <a:cubicBezTo>
                    <a:pt x="2594" y="1907"/>
                    <a:pt x="2601" y="1903"/>
                    <a:pt x="2607" y="1900"/>
                  </a:cubicBezTo>
                  <a:cubicBezTo>
                    <a:pt x="2609" y="1905"/>
                    <a:pt x="2610" y="1908"/>
                    <a:pt x="2611" y="1912"/>
                  </a:cubicBezTo>
                  <a:cubicBezTo>
                    <a:pt x="2612" y="1912"/>
                    <a:pt x="2614" y="1912"/>
                    <a:pt x="2615" y="1912"/>
                  </a:cubicBezTo>
                  <a:cubicBezTo>
                    <a:pt x="2616" y="1904"/>
                    <a:pt x="2617" y="1897"/>
                    <a:pt x="2618" y="1889"/>
                  </a:cubicBezTo>
                  <a:cubicBezTo>
                    <a:pt x="2622" y="1897"/>
                    <a:pt x="2618" y="1907"/>
                    <a:pt x="2621" y="1913"/>
                  </a:cubicBezTo>
                  <a:cubicBezTo>
                    <a:pt x="2625" y="1920"/>
                    <a:pt x="2635" y="1923"/>
                    <a:pt x="2644" y="1929"/>
                  </a:cubicBezTo>
                  <a:cubicBezTo>
                    <a:pt x="2622" y="1928"/>
                    <a:pt x="2619" y="1942"/>
                    <a:pt x="2630" y="1976"/>
                  </a:cubicBezTo>
                  <a:cubicBezTo>
                    <a:pt x="2637" y="1972"/>
                    <a:pt x="2644" y="1967"/>
                    <a:pt x="2650" y="1962"/>
                  </a:cubicBezTo>
                  <a:cubicBezTo>
                    <a:pt x="2656" y="1956"/>
                    <a:pt x="2660" y="1950"/>
                    <a:pt x="2665" y="1944"/>
                  </a:cubicBezTo>
                  <a:cubicBezTo>
                    <a:pt x="2670" y="1950"/>
                    <a:pt x="2675" y="1954"/>
                    <a:pt x="2679" y="1960"/>
                  </a:cubicBezTo>
                  <a:cubicBezTo>
                    <a:pt x="2682" y="1964"/>
                    <a:pt x="2683" y="1970"/>
                    <a:pt x="2683" y="1970"/>
                  </a:cubicBezTo>
                  <a:cubicBezTo>
                    <a:pt x="2702" y="1972"/>
                    <a:pt x="2719" y="1974"/>
                    <a:pt x="2735" y="1976"/>
                  </a:cubicBezTo>
                  <a:cubicBezTo>
                    <a:pt x="2728" y="1984"/>
                    <a:pt x="2721" y="1991"/>
                    <a:pt x="2712" y="2000"/>
                  </a:cubicBezTo>
                  <a:cubicBezTo>
                    <a:pt x="2739" y="1994"/>
                    <a:pt x="2747" y="2007"/>
                    <a:pt x="2754" y="2023"/>
                  </a:cubicBezTo>
                  <a:cubicBezTo>
                    <a:pt x="2767" y="2023"/>
                    <a:pt x="2771" y="2002"/>
                    <a:pt x="2787" y="2011"/>
                  </a:cubicBezTo>
                  <a:cubicBezTo>
                    <a:pt x="2789" y="2012"/>
                    <a:pt x="2791" y="2014"/>
                    <a:pt x="2792" y="2016"/>
                  </a:cubicBezTo>
                  <a:cubicBezTo>
                    <a:pt x="2785" y="2032"/>
                    <a:pt x="2789" y="2038"/>
                    <a:pt x="2807" y="2039"/>
                  </a:cubicBezTo>
                  <a:cubicBezTo>
                    <a:pt x="2805" y="2042"/>
                    <a:pt x="2802" y="2045"/>
                    <a:pt x="2798" y="2051"/>
                  </a:cubicBezTo>
                  <a:cubicBezTo>
                    <a:pt x="2811" y="2055"/>
                    <a:pt x="2821" y="2058"/>
                    <a:pt x="2827" y="2060"/>
                  </a:cubicBezTo>
                  <a:cubicBezTo>
                    <a:pt x="2831" y="2052"/>
                    <a:pt x="2833" y="2047"/>
                    <a:pt x="2835" y="2042"/>
                  </a:cubicBezTo>
                  <a:cubicBezTo>
                    <a:pt x="2839" y="2048"/>
                    <a:pt x="2843" y="2053"/>
                    <a:pt x="2850" y="2061"/>
                  </a:cubicBezTo>
                  <a:cubicBezTo>
                    <a:pt x="2851" y="2053"/>
                    <a:pt x="2851" y="2050"/>
                    <a:pt x="2852" y="2047"/>
                  </a:cubicBezTo>
                  <a:cubicBezTo>
                    <a:pt x="2853" y="2044"/>
                    <a:pt x="2856" y="2041"/>
                    <a:pt x="2855" y="2039"/>
                  </a:cubicBezTo>
                  <a:cubicBezTo>
                    <a:pt x="2855" y="2035"/>
                    <a:pt x="2852" y="2031"/>
                    <a:pt x="2850" y="2027"/>
                  </a:cubicBezTo>
                  <a:cubicBezTo>
                    <a:pt x="2855" y="2027"/>
                    <a:pt x="2860" y="2028"/>
                    <a:pt x="2865" y="2028"/>
                  </a:cubicBezTo>
                  <a:cubicBezTo>
                    <a:pt x="2868" y="2028"/>
                    <a:pt x="2872" y="2028"/>
                    <a:pt x="2877" y="2029"/>
                  </a:cubicBezTo>
                  <a:cubicBezTo>
                    <a:pt x="2870" y="2047"/>
                    <a:pt x="2863" y="2066"/>
                    <a:pt x="2855" y="2090"/>
                  </a:cubicBezTo>
                  <a:cubicBezTo>
                    <a:pt x="2869" y="2079"/>
                    <a:pt x="2879" y="2072"/>
                    <a:pt x="2884" y="2068"/>
                  </a:cubicBezTo>
                  <a:cubicBezTo>
                    <a:pt x="2894" y="2069"/>
                    <a:pt x="2900" y="2070"/>
                    <a:pt x="2907" y="2071"/>
                  </a:cubicBezTo>
                  <a:cubicBezTo>
                    <a:pt x="2920" y="2084"/>
                    <a:pt x="2935" y="2093"/>
                    <a:pt x="2951" y="2102"/>
                  </a:cubicBezTo>
                  <a:cubicBezTo>
                    <a:pt x="2952" y="2103"/>
                    <a:pt x="2955" y="2101"/>
                    <a:pt x="2956" y="2100"/>
                  </a:cubicBezTo>
                  <a:cubicBezTo>
                    <a:pt x="2964" y="2086"/>
                    <a:pt x="2972" y="2097"/>
                    <a:pt x="2980" y="2100"/>
                  </a:cubicBezTo>
                  <a:cubicBezTo>
                    <a:pt x="2986" y="2102"/>
                    <a:pt x="2991" y="2105"/>
                    <a:pt x="2992" y="2106"/>
                  </a:cubicBezTo>
                  <a:cubicBezTo>
                    <a:pt x="3005" y="2095"/>
                    <a:pt x="3014" y="2087"/>
                    <a:pt x="3026" y="2076"/>
                  </a:cubicBezTo>
                  <a:cubicBezTo>
                    <a:pt x="3025" y="2085"/>
                    <a:pt x="3025" y="2090"/>
                    <a:pt x="3024" y="2097"/>
                  </a:cubicBezTo>
                  <a:cubicBezTo>
                    <a:pt x="3028" y="2097"/>
                    <a:pt x="3034" y="2096"/>
                    <a:pt x="3040" y="2096"/>
                  </a:cubicBezTo>
                  <a:cubicBezTo>
                    <a:pt x="3038" y="2107"/>
                    <a:pt x="3049" y="2124"/>
                    <a:pt x="3027" y="2127"/>
                  </a:cubicBezTo>
                  <a:cubicBezTo>
                    <a:pt x="3023" y="2117"/>
                    <a:pt x="3002" y="2114"/>
                    <a:pt x="2996" y="2122"/>
                  </a:cubicBezTo>
                  <a:cubicBezTo>
                    <a:pt x="2995" y="2124"/>
                    <a:pt x="2997" y="2130"/>
                    <a:pt x="2999" y="2131"/>
                  </a:cubicBezTo>
                  <a:cubicBezTo>
                    <a:pt x="3009" y="2137"/>
                    <a:pt x="3020" y="2153"/>
                    <a:pt x="3018" y="2163"/>
                  </a:cubicBezTo>
                  <a:cubicBezTo>
                    <a:pt x="3015" y="2177"/>
                    <a:pt x="3012" y="2191"/>
                    <a:pt x="3008" y="2207"/>
                  </a:cubicBezTo>
                  <a:cubicBezTo>
                    <a:pt x="3022" y="2207"/>
                    <a:pt x="3035" y="2215"/>
                    <a:pt x="3036" y="2196"/>
                  </a:cubicBezTo>
                  <a:cubicBezTo>
                    <a:pt x="3037" y="2177"/>
                    <a:pt x="3036" y="2157"/>
                    <a:pt x="3036" y="2136"/>
                  </a:cubicBezTo>
                  <a:cubicBezTo>
                    <a:pt x="3045" y="2141"/>
                    <a:pt x="3051" y="2145"/>
                    <a:pt x="3057" y="2148"/>
                  </a:cubicBezTo>
                  <a:cubicBezTo>
                    <a:pt x="3059" y="2146"/>
                    <a:pt x="3060" y="2143"/>
                    <a:pt x="3062" y="2141"/>
                  </a:cubicBezTo>
                  <a:cubicBezTo>
                    <a:pt x="3056" y="2138"/>
                    <a:pt x="3050" y="2135"/>
                    <a:pt x="3049" y="2134"/>
                  </a:cubicBezTo>
                  <a:cubicBezTo>
                    <a:pt x="3054" y="2119"/>
                    <a:pt x="3057" y="2107"/>
                    <a:pt x="3061" y="2096"/>
                  </a:cubicBezTo>
                  <a:cubicBezTo>
                    <a:pt x="3068" y="2118"/>
                    <a:pt x="3072" y="2120"/>
                    <a:pt x="3085" y="2106"/>
                  </a:cubicBezTo>
                  <a:cubicBezTo>
                    <a:pt x="3097" y="2120"/>
                    <a:pt x="3109" y="2135"/>
                    <a:pt x="3122" y="2151"/>
                  </a:cubicBezTo>
                  <a:cubicBezTo>
                    <a:pt x="3120" y="2154"/>
                    <a:pt x="3117" y="2158"/>
                    <a:pt x="3115" y="2162"/>
                  </a:cubicBezTo>
                  <a:cubicBezTo>
                    <a:pt x="3106" y="2161"/>
                    <a:pt x="3099" y="2160"/>
                    <a:pt x="3089" y="2159"/>
                  </a:cubicBezTo>
                  <a:cubicBezTo>
                    <a:pt x="3091" y="2165"/>
                    <a:pt x="3093" y="2168"/>
                    <a:pt x="3093" y="2171"/>
                  </a:cubicBezTo>
                  <a:cubicBezTo>
                    <a:pt x="3093" y="2175"/>
                    <a:pt x="3089" y="2180"/>
                    <a:pt x="3091" y="2183"/>
                  </a:cubicBezTo>
                  <a:cubicBezTo>
                    <a:pt x="3094" y="2190"/>
                    <a:pt x="3100" y="2197"/>
                    <a:pt x="3105" y="2204"/>
                  </a:cubicBezTo>
                  <a:cubicBezTo>
                    <a:pt x="3112" y="2196"/>
                    <a:pt x="3123" y="2188"/>
                    <a:pt x="3126" y="2179"/>
                  </a:cubicBezTo>
                  <a:cubicBezTo>
                    <a:pt x="3136" y="2146"/>
                    <a:pt x="3159" y="2135"/>
                    <a:pt x="3191" y="2152"/>
                  </a:cubicBezTo>
                  <a:cubicBezTo>
                    <a:pt x="3182" y="2160"/>
                    <a:pt x="3173" y="2168"/>
                    <a:pt x="3163" y="2176"/>
                  </a:cubicBezTo>
                  <a:cubicBezTo>
                    <a:pt x="3167" y="2182"/>
                    <a:pt x="3170" y="2188"/>
                    <a:pt x="3174" y="2195"/>
                  </a:cubicBezTo>
                  <a:cubicBezTo>
                    <a:pt x="3168" y="2196"/>
                    <a:pt x="3163" y="2196"/>
                    <a:pt x="3155" y="2196"/>
                  </a:cubicBezTo>
                  <a:cubicBezTo>
                    <a:pt x="3156" y="2208"/>
                    <a:pt x="3158" y="2220"/>
                    <a:pt x="3159" y="2233"/>
                  </a:cubicBezTo>
                  <a:cubicBezTo>
                    <a:pt x="3168" y="2228"/>
                    <a:pt x="3173" y="2225"/>
                    <a:pt x="3178" y="2222"/>
                  </a:cubicBezTo>
                  <a:cubicBezTo>
                    <a:pt x="3186" y="2217"/>
                    <a:pt x="3197" y="2216"/>
                    <a:pt x="3190" y="2200"/>
                  </a:cubicBezTo>
                  <a:cubicBezTo>
                    <a:pt x="3187" y="2193"/>
                    <a:pt x="3195" y="2180"/>
                    <a:pt x="3200" y="2171"/>
                  </a:cubicBezTo>
                  <a:cubicBezTo>
                    <a:pt x="3203" y="2166"/>
                    <a:pt x="3210" y="2164"/>
                    <a:pt x="3217" y="2160"/>
                  </a:cubicBezTo>
                  <a:cubicBezTo>
                    <a:pt x="3219" y="2160"/>
                    <a:pt x="3224" y="2162"/>
                    <a:pt x="3228" y="2163"/>
                  </a:cubicBezTo>
                  <a:cubicBezTo>
                    <a:pt x="3242" y="2168"/>
                    <a:pt x="3247" y="2185"/>
                    <a:pt x="3236" y="2196"/>
                  </a:cubicBezTo>
                  <a:cubicBezTo>
                    <a:pt x="3222" y="2212"/>
                    <a:pt x="3223" y="2221"/>
                    <a:pt x="3241" y="2236"/>
                  </a:cubicBezTo>
                  <a:cubicBezTo>
                    <a:pt x="3248" y="2241"/>
                    <a:pt x="3254" y="2248"/>
                    <a:pt x="3263" y="2257"/>
                  </a:cubicBezTo>
                  <a:cubicBezTo>
                    <a:pt x="3267" y="2254"/>
                    <a:pt x="3280" y="2248"/>
                    <a:pt x="3279" y="2246"/>
                  </a:cubicBezTo>
                  <a:cubicBezTo>
                    <a:pt x="3276" y="2233"/>
                    <a:pt x="3269" y="2221"/>
                    <a:pt x="3264" y="2209"/>
                  </a:cubicBezTo>
                  <a:cubicBezTo>
                    <a:pt x="3274" y="2207"/>
                    <a:pt x="3289" y="2203"/>
                    <a:pt x="3304" y="2200"/>
                  </a:cubicBezTo>
                  <a:cubicBezTo>
                    <a:pt x="3307" y="2200"/>
                    <a:pt x="3312" y="2204"/>
                    <a:pt x="3316" y="2207"/>
                  </a:cubicBezTo>
                  <a:cubicBezTo>
                    <a:pt x="3319" y="2209"/>
                    <a:pt x="3324" y="2212"/>
                    <a:pt x="3326" y="2216"/>
                  </a:cubicBezTo>
                  <a:cubicBezTo>
                    <a:pt x="3331" y="2228"/>
                    <a:pt x="3336" y="2241"/>
                    <a:pt x="3338" y="2254"/>
                  </a:cubicBezTo>
                  <a:cubicBezTo>
                    <a:pt x="3339" y="2258"/>
                    <a:pt x="3326" y="2264"/>
                    <a:pt x="3319" y="2267"/>
                  </a:cubicBezTo>
                  <a:cubicBezTo>
                    <a:pt x="3309" y="2270"/>
                    <a:pt x="3298" y="2271"/>
                    <a:pt x="3287" y="2273"/>
                  </a:cubicBezTo>
                  <a:cubicBezTo>
                    <a:pt x="3292" y="2284"/>
                    <a:pt x="3295" y="2290"/>
                    <a:pt x="3300" y="2300"/>
                  </a:cubicBezTo>
                  <a:cubicBezTo>
                    <a:pt x="3304" y="2291"/>
                    <a:pt x="3306" y="2286"/>
                    <a:pt x="3309" y="2279"/>
                  </a:cubicBezTo>
                  <a:cubicBezTo>
                    <a:pt x="3326" y="2283"/>
                    <a:pt x="3344" y="2280"/>
                    <a:pt x="3355" y="2264"/>
                  </a:cubicBezTo>
                  <a:cubicBezTo>
                    <a:pt x="3359" y="2258"/>
                    <a:pt x="3355" y="2246"/>
                    <a:pt x="3353" y="2233"/>
                  </a:cubicBezTo>
                  <a:cubicBezTo>
                    <a:pt x="3366" y="2233"/>
                    <a:pt x="3382" y="2233"/>
                    <a:pt x="3398" y="2234"/>
                  </a:cubicBezTo>
                  <a:cubicBezTo>
                    <a:pt x="3402" y="2234"/>
                    <a:pt x="3407" y="2239"/>
                    <a:pt x="3411" y="2241"/>
                  </a:cubicBezTo>
                  <a:cubicBezTo>
                    <a:pt x="3408" y="2244"/>
                    <a:pt x="3404" y="2247"/>
                    <a:pt x="3401" y="2250"/>
                  </a:cubicBezTo>
                  <a:cubicBezTo>
                    <a:pt x="3400" y="2251"/>
                    <a:pt x="3397" y="2251"/>
                    <a:pt x="3396" y="2252"/>
                  </a:cubicBezTo>
                  <a:cubicBezTo>
                    <a:pt x="3391" y="2259"/>
                    <a:pt x="3385" y="2268"/>
                    <a:pt x="3380" y="2276"/>
                  </a:cubicBezTo>
                  <a:cubicBezTo>
                    <a:pt x="3392" y="2294"/>
                    <a:pt x="3406" y="2314"/>
                    <a:pt x="3420" y="2335"/>
                  </a:cubicBezTo>
                  <a:cubicBezTo>
                    <a:pt x="3420" y="2332"/>
                    <a:pt x="3420" y="2328"/>
                    <a:pt x="3419" y="2325"/>
                  </a:cubicBezTo>
                  <a:cubicBezTo>
                    <a:pt x="3419" y="2321"/>
                    <a:pt x="3418" y="2318"/>
                    <a:pt x="3417" y="2317"/>
                  </a:cubicBezTo>
                  <a:cubicBezTo>
                    <a:pt x="3428" y="2321"/>
                    <a:pt x="3439" y="2326"/>
                    <a:pt x="3447" y="2329"/>
                  </a:cubicBezTo>
                  <a:cubicBezTo>
                    <a:pt x="3450" y="2309"/>
                    <a:pt x="3452" y="2294"/>
                    <a:pt x="3454" y="2274"/>
                  </a:cubicBezTo>
                  <a:cubicBezTo>
                    <a:pt x="3459" y="2282"/>
                    <a:pt x="3460" y="2285"/>
                    <a:pt x="3462" y="2289"/>
                  </a:cubicBezTo>
                  <a:cubicBezTo>
                    <a:pt x="3464" y="2284"/>
                    <a:pt x="3465" y="2282"/>
                    <a:pt x="3467" y="2275"/>
                  </a:cubicBezTo>
                  <a:cubicBezTo>
                    <a:pt x="3473" y="2290"/>
                    <a:pt x="3480" y="2302"/>
                    <a:pt x="3484" y="2315"/>
                  </a:cubicBezTo>
                  <a:cubicBezTo>
                    <a:pt x="3488" y="2328"/>
                    <a:pt x="3490" y="2342"/>
                    <a:pt x="3493" y="2355"/>
                  </a:cubicBezTo>
                  <a:cubicBezTo>
                    <a:pt x="3532" y="2341"/>
                    <a:pt x="3532" y="2341"/>
                    <a:pt x="3542" y="2358"/>
                  </a:cubicBezTo>
                  <a:cubicBezTo>
                    <a:pt x="3536" y="2357"/>
                    <a:pt x="3530" y="2357"/>
                    <a:pt x="3525" y="2356"/>
                  </a:cubicBezTo>
                  <a:cubicBezTo>
                    <a:pt x="3524" y="2358"/>
                    <a:pt x="3523" y="2360"/>
                    <a:pt x="3522" y="2361"/>
                  </a:cubicBezTo>
                  <a:cubicBezTo>
                    <a:pt x="3529" y="2367"/>
                    <a:pt x="3539" y="2380"/>
                    <a:pt x="3544" y="2378"/>
                  </a:cubicBezTo>
                  <a:cubicBezTo>
                    <a:pt x="3554" y="2373"/>
                    <a:pt x="3559" y="2382"/>
                    <a:pt x="3567" y="2382"/>
                  </a:cubicBezTo>
                  <a:cubicBezTo>
                    <a:pt x="3570" y="2383"/>
                    <a:pt x="3575" y="2380"/>
                    <a:pt x="3575" y="2378"/>
                  </a:cubicBezTo>
                  <a:cubicBezTo>
                    <a:pt x="3576" y="2353"/>
                    <a:pt x="3603" y="2352"/>
                    <a:pt x="3611" y="2333"/>
                  </a:cubicBezTo>
                  <a:cubicBezTo>
                    <a:pt x="3628" y="2359"/>
                    <a:pt x="3626" y="2364"/>
                    <a:pt x="3594" y="2379"/>
                  </a:cubicBezTo>
                  <a:cubicBezTo>
                    <a:pt x="3596" y="2384"/>
                    <a:pt x="3598" y="2388"/>
                    <a:pt x="3600" y="2393"/>
                  </a:cubicBezTo>
                  <a:cubicBezTo>
                    <a:pt x="3617" y="2375"/>
                    <a:pt x="3640" y="2401"/>
                    <a:pt x="3656" y="2384"/>
                  </a:cubicBezTo>
                  <a:cubicBezTo>
                    <a:pt x="3657" y="2382"/>
                    <a:pt x="3661" y="2384"/>
                    <a:pt x="3663" y="2382"/>
                  </a:cubicBezTo>
                  <a:cubicBezTo>
                    <a:pt x="3665" y="2381"/>
                    <a:pt x="3665" y="2377"/>
                    <a:pt x="3667" y="2376"/>
                  </a:cubicBezTo>
                  <a:cubicBezTo>
                    <a:pt x="3681" y="2374"/>
                    <a:pt x="3695" y="2371"/>
                    <a:pt x="3714" y="2368"/>
                  </a:cubicBezTo>
                  <a:cubicBezTo>
                    <a:pt x="3714" y="2376"/>
                    <a:pt x="3712" y="2385"/>
                    <a:pt x="3715" y="2391"/>
                  </a:cubicBezTo>
                  <a:cubicBezTo>
                    <a:pt x="3718" y="2401"/>
                    <a:pt x="3726" y="2408"/>
                    <a:pt x="3731" y="2417"/>
                  </a:cubicBezTo>
                  <a:cubicBezTo>
                    <a:pt x="3748" y="2445"/>
                    <a:pt x="3754" y="2448"/>
                    <a:pt x="3785" y="2439"/>
                  </a:cubicBezTo>
                  <a:cubicBezTo>
                    <a:pt x="3789" y="2438"/>
                    <a:pt x="3795" y="2438"/>
                    <a:pt x="3796" y="2440"/>
                  </a:cubicBezTo>
                  <a:cubicBezTo>
                    <a:pt x="3803" y="2452"/>
                    <a:pt x="3811" y="2448"/>
                    <a:pt x="3819" y="2442"/>
                  </a:cubicBezTo>
                  <a:cubicBezTo>
                    <a:pt x="3821" y="2446"/>
                    <a:pt x="3835" y="2434"/>
                    <a:pt x="3829" y="2450"/>
                  </a:cubicBezTo>
                  <a:cubicBezTo>
                    <a:pt x="3829" y="2450"/>
                    <a:pt x="3836" y="2454"/>
                    <a:pt x="3840" y="2456"/>
                  </a:cubicBezTo>
                  <a:cubicBezTo>
                    <a:pt x="3840" y="2460"/>
                    <a:pt x="3840" y="2464"/>
                    <a:pt x="3840" y="2468"/>
                  </a:cubicBezTo>
                  <a:cubicBezTo>
                    <a:pt x="3830" y="2469"/>
                    <a:pt x="3820" y="2470"/>
                    <a:pt x="3809" y="2471"/>
                  </a:cubicBezTo>
                  <a:cubicBezTo>
                    <a:pt x="3806" y="2478"/>
                    <a:pt x="3803" y="2486"/>
                    <a:pt x="3798" y="2496"/>
                  </a:cubicBezTo>
                  <a:cubicBezTo>
                    <a:pt x="3814" y="2494"/>
                    <a:pt x="3826" y="2515"/>
                    <a:pt x="3840" y="2496"/>
                  </a:cubicBezTo>
                  <a:close/>
                  <a:moveTo>
                    <a:pt x="1807" y="2120"/>
                  </a:moveTo>
                  <a:cubicBezTo>
                    <a:pt x="1806" y="2118"/>
                    <a:pt x="1805" y="2116"/>
                    <a:pt x="1804" y="2114"/>
                  </a:cubicBezTo>
                  <a:cubicBezTo>
                    <a:pt x="1802" y="2108"/>
                    <a:pt x="1800" y="2102"/>
                    <a:pt x="1798" y="2097"/>
                  </a:cubicBezTo>
                  <a:cubicBezTo>
                    <a:pt x="1796" y="2097"/>
                    <a:pt x="1794" y="2098"/>
                    <a:pt x="1793" y="2098"/>
                  </a:cubicBezTo>
                  <a:cubicBezTo>
                    <a:pt x="1791" y="2110"/>
                    <a:pt x="1788" y="2122"/>
                    <a:pt x="1786" y="2134"/>
                  </a:cubicBezTo>
                  <a:cubicBezTo>
                    <a:pt x="1789" y="2135"/>
                    <a:pt x="1793" y="2137"/>
                    <a:pt x="1796" y="2138"/>
                  </a:cubicBezTo>
                  <a:cubicBezTo>
                    <a:pt x="1800" y="2132"/>
                    <a:pt x="1803" y="2126"/>
                    <a:pt x="1807" y="2120"/>
                  </a:cubicBezTo>
                  <a:close/>
                  <a:moveTo>
                    <a:pt x="3793" y="2516"/>
                  </a:moveTo>
                  <a:cubicBezTo>
                    <a:pt x="3791" y="2523"/>
                    <a:pt x="3785" y="2529"/>
                    <a:pt x="3786" y="2535"/>
                  </a:cubicBezTo>
                  <a:cubicBezTo>
                    <a:pt x="3787" y="2541"/>
                    <a:pt x="3794" y="2546"/>
                    <a:pt x="3799" y="2551"/>
                  </a:cubicBezTo>
                  <a:cubicBezTo>
                    <a:pt x="3801" y="2547"/>
                    <a:pt x="3802" y="2542"/>
                    <a:pt x="3803" y="2540"/>
                  </a:cubicBezTo>
                  <a:cubicBezTo>
                    <a:pt x="3812" y="2541"/>
                    <a:pt x="3819" y="2542"/>
                    <a:pt x="3828" y="2543"/>
                  </a:cubicBezTo>
                  <a:cubicBezTo>
                    <a:pt x="3814" y="2532"/>
                    <a:pt x="3803" y="2525"/>
                    <a:pt x="3793" y="2517"/>
                  </a:cubicBezTo>
                  <a:cubicBezTo>
                    <a:pt x="3793" y="2510"/>
                    <a:pt x="3794" y="2503"/>
                    <a:pt x="3795" y="2497"/>
                  </a:cubicBezTo>
                  <a:cubicBezTo>
                    <a:pt x="3789" y="2492"/>
                    <a:pt x="3782" y="2487"/>
                    <a:pt x="3774" y="2482"/>
                  </a:cubicBezTo>
                  <a:cubicBezTo>
                    <a:pt x="3774" y="2489"/>
                    <a:pt x="3772" y="2499"/>
                    <a:pt x="3775" y="2500"/>
                  </a:cubicBezTo>
                  <a:cubicBezTo>
                    <a:pt x="3782" y="2505"/>
                    <a:pt x="3777" y="2523"/>
                    <a:pt x="3793" y="2516"/>
                  </a:cubicBezTo>
                  <a:close/>
                  <a:moveTo>
                    <a:pt x="1608" y="4016"/>
                  </a:moveTo>
                  <a:cubicBezTo>
                    <a:pt x="1594" y="4024"/>
                    <a:pt x="1586" y="4021"/>
                    <a:pt x="1576" y="4004"/>
                  </a:cubicBezTo>
                  <a:cubicBezTo>
                    <a:pt x="1576" y="4016"/>
                    <a:pt x="1576" y="4027"/>
                    <a:pt x="1576" y="4034"/>
                  </a:cubicBezTo>
                  <a:cubicBezTo>
                    <a:pt x="1590" y="4034"/>
                    <a:pt x="1601" y="4034"/>
                    <a:pt x="1614" y="4034"/>
                  </a:cubicBezTo>
                  <a:cubicBezTo>
                    <a:pt x="1611" y="4026"/>
                    <a:pt x="1609" y="4021"/>
                    <a:pt x="1607" y="4016"/>
                  </a:cubicBezTo>
                  <a:cubicBezTo>
                    <a:pt x="1611" y="4016"/>
                    <a:pt x="1615" y="4017"/>
                    <a:pt x="1620" y="4018"/>
                  </a:cubicBezTo>
                  <a:cubicBezTo>
                    <a:pt x="1620" y="4014"/>
                    <a:pt x="1620" y="4010"/>
                    <a:pt x="1621" y="4006"/>
                  </a:cubicBezTo>
                  <a:cubicBezTo>
                    <a:pt x="1626" y="4009"/>
                    <a:pt x="1630" y="4011"/>
                    <a:pt x="1635" y="4014"/>
                  </a:cubicBezTo>
                  <a:cubicBezTo>
                    <a:pt x="1635" y="4007"/>
                    <a:pt x="1635" y="4002"/>
                    <a:pt x="1635" y="3996"/>
                  </a:cubicBezTo>
                  <a:cubicBezTo>
                    <a:pt x="1631" y="3997"/>
                    <a:pt x="1626" y="4000"/>
                    <a:pt x="1624" y="3999"/>
                  </a:cubicBezTo>
                  <a:cubicBezTo>
                    <a:pt x="1610" y="3992"/>
                    <a:pt x="1605" y="3994"/>
                    <a:pt x="1612" y="4010"/>
                  </a:cubicBezTo>
                  <a:cubicBezTo>
                    <a:pt x="1612" y="4011"/>
                    <a:pt x="1609" y="4014"/>
                    <a:pt x="1608" y="4016"/>
                  </a:cubicBezTo>
                  <a:close/>
                  <a:moveTo>
                    <a:pt x="2253" y="1783"/>
                  </a:moveTo>
                  <a:cubicBezTo>
                    <a:pt x="2252" y="1780"/>
                    <a:pt x="2252" y="1776"/>
                    <a:pt x="2252" y="1773"/>
                  </a:cubicBezTo>
                  <a:cubicBezTo>
                    <a:pt x="2250" y="1772"/>
                    <a:pt x="2248" y="1772"/>
                    <a:pt x="2246" y="1771"/>
                  </a:cubicBezTo>
                  <a:cubicBezTo>
                    <a:pt x="2241" y="1787"/>
                    <a:pt x="2236" y="1803"/>
                    <a:pt x="2230" y="1822"/>
                  </a:cubicBezTo>
                  <a:cubicBezTo>
                    <a:pt x="2240" y="1817"/>
                    <a:pt x="2246" y="1815"/>
                    <a:pt x="2248" y="1813"/>
                  </a:cubicBezTo>
                  <a:cubicBezTo>
                    <a:pt x="2248" y="1803"/>
                    <a:pt x="2247" y="1796"/>
                    <a:pt x="2247" y="1789"/>
                  </a:cubicBezTo>
                  <a:cubicBezTo>
                    <a:pt x="2263" y="1815"/>
                    <a:pt x="2283" y="1791"/>
                    <a:pt x="2300" y="1792"/>
                  </a:cubicBezTo>
                  <a:cubicBezTo>
                    <a:pt x="2303" y="1792"/>
                    <a:pt x="2306" y="1786"/>
                    <a:pt x="2312" y="1780"/>
                  </a:cubicBezTo>
                  <a:cubicBezTo>
                    <a:pt x="2300" y="1782"/>
                    <a:pt x="2295" y="1783"/>
                    <a:pt x="2289" y="1784"/>
                  </a:cubicBezTo>
                  <a:cubicBezTo>
                    <a:pt x="2289" y="1771"/>
                    <a:pt x="2296" y="1764"/>
                    <a:pt x="2307" y="1756"/>
                  </a:cubicBezTo>
                  <a:cubicBezTo>
                    <a:pt x="2317" y="1749"/>
                    <a:pt x="2323" y="1737"/>
                    <a:pt x="2331" y="1728"/>
                  </a:cubicBezTo>
                  <a:cubicBezTo>
                    <a:pt x="2338" y="1723"/>
                    <a:pt x="2345" y="1718"/>
                    <a:pt x="2354" y="1711"/>
                  </a:cubicBezTo>
                  <a:cubicBezTo>
                    <a:pt x="2357" y="1716"/>
                    <a:pt x="2362" y="1720"/>
                    <a:pt x="2363" y="1726"/>
                  </a:cubicBezTo>
                  <a:cubicBezTo>
                    <a:pt x="2366" y="1738"/>
                    <a:pt x="2368" y="1751"/>
                    <a:pt x="2370" y="1767"/>
                  </a:cubicBezTo>
                  <a:cubicBezTo>
                    <a:pt x="2382" y="1746"/>
                    <a:pt x="2389" y="1730"/>
                    <a:pt x="2399" y="1715"/>
                  </a:cubicBezTo>
                  <a:cubicBezTo>
                    <a:pt x="2404" y="1707"/>
                    <a:pt x="2410" y="1696"/>
                    <a:pt x="2418" y="1693"/>
                  </a:cubicBezTo>
                  <a:cubicBezTo>
                    <a:pt x="2428" y="1690"/>
                    <a:pt x="2440" y="1694"/>
                    <a:pt x="2452" y="1695"/>
                  </a:cubicBezTo>
                  <a:cubicBezTo>
                    <a:pt x="2453" y="1685"/>
                    <a:pt x="2454" y="1676"/>
                    <a:pt x="2455" y="1667"/>
                  </a:cubicBezTo>
                  <a:cubicBezTo>
                    <a:pt x="2453" y="1667"/>
                    <a:pt x="2451" y="1666"/>
                    <a:pt x="2449" y="1666"/>
                  </a:cubicBezTo>
                  <a:cubicBezTo>
                    <a:pt x="2448" y="1670"/>
                    <a:pt x="2447" y="1673"/>
                    <a:pt x="2447" y="1674"/>
                  </a:cubicBezTo>
                  <a:cubicBezTo>
                    <a:pt x="2441" y="1673"/>
                    <a:pt x="2435" y="1671"/>
                    <a:pt x="2428" y="1670"/>
                  </a:cubicBezTo>
                  <a:cubicBezTo>
                    <a:pt x="2428" y="1668"/>
                    <a:pt x="2428" y="1663"/>
                    <a:pt x="2427" y="1651"/>
                  </a:cubicBezTo>
                  <a:cubicBezTo>
                    <a:pt x="2417" y="1669"/>
                    <a:pt x="2409" y="1682"/>
                    <a:pt x="2397" y="1701"/>
                  </a:cubicBezTo>
                  <a:cubicBezTo>
                    <a:pt x="2393" y="1692"/>
                    <a:pt x="2391" y="1688"/>
                    <a:pt x="2389" y="1683"/>
                  </a:cubicBezTo>
                  <a:cubicBezTo>
                    <a:pt x="2385" y="1687"/>
                    <a:pt x="2385" y="1690"/>
                    <a:pt x="2384" y="1692"/>
                  </a:cubicBezTo>
                  <a:cubicBezTo>
                    <a:pt x="2383" y="1701"/>
                    <a:pt x="2359" y="1713"/>
                    <a:pt x="2357" y="1706"/>
                  </a:cubicBezTo>
                  <a:cubicBezTo>
                    <a:pt x="2359" y="1703"/>
                    <a:pt x="2360" y="1700"/>
                    <a:pt x="2364" y="1695"/>
                  </a:cubicBezTo>
                  <a:cubicBezTo>
                    <a:pt x="2355" y="1696"/>
                    <a:pt x="2350" y="1697"/>
                    <a:pt x="2344" y="1698"/>
                  </a:cubicBezTo>
                  <a:cubicBezTo>
                    <a:pt x="2341" y="1691"/>
                    <a:pt x="2338" y="1684"/>
                    <a:pt x="2336" y="1677"/>
                  </a:cubicBezTo>
                  <a:cubicBezTo>
                    <a:pt x="2348" y="1674"/>
                    <a:pt x="2359" y="1671"/>
                    <a:pt x="2375" y="1666"/>
                  </a:cubicBezTo>
                  <a:cubicBezTo>
                    <a:pt x="2356" y="1655"/>
                    <a:pt x="2341" y="1646"/>
                    <a:pt x="2325" y="1637"/>
                  </a:cubicBezTo>
                  <a:cubicBezTo>
                    <a:pt x="2323" y="1636"/>
                    <a:pt x="2319" y="1641"/>
                    <a:pt x="2316" y="1643"/>
                  </a:cubicBezTo>
                  <a:cubicBezTo>
                    <a:pt x="2323" y="1648"/>
                    <a:pt x="2328" y="1653"/>
                    <a:pt x="2334" y="1657"/>
                  </a:cubicBezTo>
                  <a:cubicBezTo>
                    <a:pt x="2311" y="1655"/>
                    <a:pt x="2295" y="1665"/>
                    <a:pt x="2288" y="1689"/>
                  </a:cubicBezTo>
                  <a:cubicBezTo>
                    <a:pt x="2276" y="1679"/>
                    <a:pt x="2265" y="1670"/>
                    <a:pt x="2252" y="1659"/>
                  </a:cubicBezTo>
                  <a:cubicBezTo>
                    <a:pt x="2257" y="1655"/>
                    <a:pt x="2259" y="1654"/>
                    <a:pt x="2260" y="1653"/>
                  </a:cubicBezTo>
                  <a:cubicBezTo>
                    <a:pt x="2264" y="1647"/>
                    <a:pt x="2268" y="1642"/>
                    <a:pt x="2272" y="1636"/>
                  </a:cubicBezTo>
                  <a:cubicBezTo>
                    <a:pt x="2266" y="1635"/>
                    <a:pt x="2261" y="1633"/>
                    <a:pt x="2255" y="1633"/>
                  </a:cubicBezTo>
                  <a:cubicBezTo>
                    <a:pt x="2246" y="1634"/>
                    <a:pt x="2238" y="1637"/>
                    <a:pt x="2230" y="1639"/>
                  </a:cubicBezTo>
                  <a:cubicBezTo>
                    <a:pt x="2228" y="1630"/>
                    <a:pt x="2226" y="1623"/>
                    <a:pt x="2224" y="1616"/>
                  </a:cubicBezTo>
                  <a:cubicBezTo>
                    <a:pt x="2223" y="1616"/>
                    <a:pt x="2221" y="1617"/>
                    <a:pt x="2220" y="1617"/>
                  </a:cubicBezTo>
                  <a:cubicBezTo>
                    <a:pt x="2219" y="1629"/>
                    <a:pt x="2217" y="1642"/>
                    <a:pt x="2216" y="1654"/>
                  </a:cubicBezTo>
                  <a:cubicBezTo>
                    <a:pt x="2221" y="1652"/>
                    <a:pt x="2225" y="1649"/>
                    <a:pt x="2230" y="1646"/>
                  </a:cubicBezTo>
                  <a:cubicBezTo>
                    <a:pt x="2231" y="1656"/>
                    <a:pt x="2233" y="1663"/>
                    <a:pt x="2233" y="1670"/>
                  </a:cubicBezTo>
                  <a:cubicBezTo>
                    <a:pt x="2233" y="1671"/>
                    <a:pt x="2229" y="1672"/>
                    <a:pt x="2226" y="1673"/>
                  </a:cubicBezTo>
                  <a:cubicBezTo>
                    <a:pt x="2202" y="1660"/>
                    <a:pt x="2192" y="1663"/>
                    <a:pt x="2189" y="1687"/>
                  </a:cubicBezTo>
                  <a:cubicBezTo>
                    <a:pt x="2202" y="1682"/>
                    <a:pt x="2214" y="1678"/>
                    <a:pt x="2226" y="1673"/>
                  </a:cubicBezTo>
                  <a:cubicBezTo>
                    <a:pt x="2221" y="1689"/>
                    <a:pt x="2216" y="1706"/>
                    <a:pt x="2239" y="1716"/>
                  </a:cubicBezTo>
                  <a:cubicBezTo>
                    <a:pt x="2244" y="1708"/>
                    <a:pt x="2249" y="1699"/>
                    <a:pt x="2254" y="1689"/>
                  </a:cubicBezTo>
                  <a:cubicBezTo>
                    <a:pt x="2262" y="1696"/>
                    <a:pt x="2271" y="1705"/>
                    <a:pt x="2282" y="1716"/>
                  </a:cubicBezTo>
                  <a:cubicBezTo>
                    <a:pt x="2286" y="1716"/>
                    <a:pt x="2292" y="1716"/>
                    <a:pt x="2297" y="1716"/>
                  </a:cubicBezTo>
                  <a:cubicBezTo>
                    <a:pt x="2297" y="1707"/>
                    <a:pt x="2297" y="1699"/>
                    <a:pt x="2297" y="1688"/>
                  </a:cubicBezTo>
                  <a:cubicBezTo>
                    <a:pt x="2309" y="1701"/>
                    <a:pt x="2318" y="1712"/>
                    <a:pt x="2327" y="1723"/>
                  </a:cubicBezTo>
                  <a:cubicBezTo>
                    <a:pt x="2324" y="1726"/>
                    <a:pt x="2321" y="1729"/>
                    <a:pt x="2317" y="1733"/>
                  </a:cubicBezTo>
                  <a:cubicBezTo>
                    <a:pt x="2314" y="1727"/>
                    <a:pt x="2311" y="1722"/>
                    <a:pt x="2306" y="1712"/>
                  </a:cubicBezTo>
                  <a:cubicBezTo>
                    <a:pt x="2300" y="1720"/>
                    <a:pt x="2295" y="1727"/>
                    <a:pt x="2289" y="1733"/>
                  </a:cubicBezTo>
                  <a:cubicBezTo>
                    <a:pt x="2287" y="1735"/>
                    <a:pt x="2283" y="1738"/>
                    <a:pt x="2281" y="1737"/>
                  </a:cubicBezTo>
                  <a:cubicBezTo>
                    <a:pt x="2271" y="1735"/>
                    <a:pt x="2261" y="1732"/>
                    <a:pt x="2250" y="1728"/>
                  </a:cubicBezTo>
                  <a:cubicBezTo>
                    <a:pt x="2246" y="1739"/>
                    <a:pt x="2242" y="1750"/>
                    <a:pt x="2236" y="1766"/>
                  </a:cubicBezTo>
                  <a:cubicBezTo>
                    <a:pt x="2252" y="1764"/>
                    <a:pt x="2267" y="1762"/>
                    <a:pt x="2279" y="1760"/>
                  </a:cubicBezTo>
                  <a:cubicBezTo>
                    <a:pt x="2283" y="1768"/>
                    <a:pt x="2286" y="1776"/>
                    <a:pt x="2290" y="1784"/>
                  </a:cubicBezTo>
                  <a:cubicBezTo>
                    <a:pt x="2282" y="1781"/>
                    <a:pt x="2273" y="1778"/>
                    <a:pt x="2263" y="1774"/>
                  </a:cubicBezTo>
                  <a:cubicBezTo>
                    <a:pt x="2265" y="1780"/>
                    <a:pt x="2266" y="1784"/>
                    <a:pt x="2268" y="1791"/>
                  </a:cubicBezTo>
                  <a:cubicBezTo>
                    <a:pt x="2261" y="1787"/>
                    <a:pt x="2257" y="1785"/>
                    <a:pt x="2253" y="1783"/>
                  </a:cubicBezTo>
                  <a:close/>
                  <a:moveTo>
                    <a:pt x="1842" y="3169"/>
                  </a:moveTo>
                  <a:cubicBezTo>
                    <a:pt x="1852" y="3138"/>
                    <a:pt x="1851" y="3134"/>
                    <a:pt x="1826" y="3134"/>
                  </a:cubicBezTo>
                  <a:cubicBezTo>
                    <a:pt x="1832" y="3147"/>
                    <a:pt x="1837" y="3158"/>
                    <a:pt x="1842" y="3169"/>
                  </a:cubicBezTo>
                  <a:cubicBezTo>
                    <a:pt x="1839" y="3170"/>
                    <a:pt x="1834" y="3169"/>
                    <a:pt x="1832" y="3172"/>
                  </a:cubicBezTo>
                  <a:cubicBezTo>
                    <a:pt x="1829" y="3175"/>
                    <a:pt x="1828" y="3180"/>
                    <a:pt x="1827" y="3185"/>
                  </a:cubicBezTo>
                  <a:cubicBezTo>
                    <a:pt x="1833" y="3182"/>
                    <a:pt x="1839" y="3180"/>
                    <a:pt x="1846" y="3178"/>
                  </a:cubicBezTo>
                  <a:cubicBezTo>
                    <a:pt x="1847" y="3177"/>
                    <a:pt x="1848" y="3178"/>
                    <a:pt x="1849" y="3178"/>
                  </a:cubicBezTo>
                  <a:cubicBezTo>
                    <a:pt x="1849" y="3185"/>
                    <a:pt x="1849" y="3193"/>
                    <a:pt x="1849" y="3200"/>
                  </a:cubicBezTo>
                  <a:cubicBezTo>
                    <a:pt x="1851" y="3201"/>
                    <a:pt x="1853" y="3202"/>
                    <a:pt x="1855" y="3203"/>
                  </a:cubicBezTo>
                  <a:cubicBezTo>
                    <a:pt x="1860" y="3194"/>
                    <a:pt x="1866" y="3184"/>
                    <a:pt x="1870" y="3175"/>
                  </a:cubicBezTo>
                  <a:cubicBezTo>
                    <a:pt x="1871" y="3174"/>
                    <a:pt x="1866" y="3168"/>
                    <a:pt x="1863" y="3168"/>
                  </a:cubicBezTo>
                  <a:cubicBezTo>
                    <a:pt x="1856" y="3167"/>
                    <a:pt x="1849" y="3169"/>
                    <a:pt x="1842" y="3169"/>
                  </a:cubicBezTo>
                  <a:close/>
                  <a:moveTo>
                    <a:pt x="453" y="106"/>
                  </a:moveTo>
                  <a:cubicBezTo>
                    <a:pt x="464" y="105"/>
                    <a:pt x="477" y="107"/>
                    <a:pt x="486" y="102"/>
                  </a:cubicBezTo>
                  <a:cubicBezTo>
                    <a:pt x="491" y="99"/>
                    <a:pt x="495" y="82"/>
                    <a:pt x="491" y="76"/>
                  </a:cubicBezTo>
                  <a:cubicBezTo>
                    <a:pt x="489" y="70"/>
                    <a:pt x="475" y="69"/>
                    <a:pt x="466" y="67"/>
                  </a:cubicBezTo>
                  <a:cubicBezTo>
                    <a:pt x="462" y="66"/>
                    <a:pt x="457" y="68"/>
                    <a:pt x="453" y="69"/>
                  </a:cubicBezTo>
                  <a:cubicBezTo>
                    <a:pt x="452" y="64"/>
                    <a:pt x="450" y="60"/>
                    <a:pt x="449" y="57"/>
                  </a:cubicBezTo>
                  <a:cubicBezTo>
                    <a:pt x="447" y="57"/>
                    <a:pt x="445" y="57"/>
                    <a:pt x="444" y="57"/>
                  </a:cubicBezTo>
                  <a:cubicBezTo>
                    <a:pt x="444" y="65"/>
                    <a:pt x="444" y="74"/>
                    <a:pt x="444" y="78"/>
                  </a:cubicBezTo>
                  <a:cubicBezTo>
                    <a:pt x="437" y="84"/>
                    <a:pt x="432" y="88"/>
                    <a:pt x="423" y="94"/>
                  </a:cubicBezTo>
                  <a:cubicBezTo>
                    <a:pt x="437" y="94"/>
                    <a:pt x="446" y="93"/>
                    <a:pt x="456" y="93"/>
                  </a:cubicBezTo>
                  <a:cubicBezTo>
                    <a:pt x="455" y="98"/>
                    <a:pt x="454" y="102"/>
                    <a:pt x="453" y="106"/>
                  </a:cubicBezTo>
                  <a:cubicBezTo>
                    <a:pt x="450" y="108"/>
                    <a:pt x="446" y="111"/>
                    <a:pt x="443" y="113"/>
                  </a:cubicBezTo>
                  <a:cubicBezTo>
                    <a:pt x="439" y="115"/>
                    <a:pt x="431" y="117"/>
                    <a:pt x="431" y="120"/>
                  </a:cubicBezTo>
                  <a:cubicBezTo>
                    <a:pt x="430" y="127"/>
                    <a:pt x="432" y="132"/>
                    <a:pt x="442" y="132"/>
                  </a:cubicBezTo>
                  <a:cubicBezTo>
                    <a:pt x="448" y="132"/>
                    <a:pt x="454" y="138"/>
                    <a:pt x="460" y="141"/>
                  </a:cubicBezTo>
                  <a:cubicBezTo>
                    <a:pt x="464" y="142"/>
                    <a:pt x="468" y="143"/>
                    <a:pt x="472" y="144"/>
                  </a:cubicBezTo>
                  <a:cubicBezTo>
                    <a:pt x="473" y="143"/>
                    <a:pt x="474" y="141"/>
                    <a:pt x="475" y="140"/>
                  </a:cubicBezTo>
                  <a:cubicBezTo>
                    <a:pt x="468" y="129"/>
                    <a:pt x="460" y="117"/>
                    <a:pt x="453" y="106"/>
                  </a:cubicBezTo>
                  <a:close/>
                  <a:moveTo>
                    <a:pt x="808" y="224"/>
                  </a:moveTo>
                  <a:cubicBezTo>
                    <a:pt x="798" y="221"/>
                    <a:pt x="797" y="200"/>
                    <a:pt x="780" y="210"/>
                  </a:cubicBezTo>
                  <a:cubicBezTo>
                    <a:pt x="780" y="216"/>
                    <a:pt x="781" y="220"/>
                    <a:pt x="781" y="224"/>
                  </a:cubicBezTo>
                  <a:cubicBezTo>
                    <a:pt x="786" y="225"/>
                    <a:pt x="790" y="227"/>
                    <a:pt x="793" y="227"/>
                  </a:cubicBezTo>
                  <a:cubicBezTo>
                    <a:pt x="792" y="235"/>
                    <a:pt x="792" y="242"/>
                    <a:pt x="791" y="248"/>
                  </a:cubicBezTo>
                  <a:cubicBezTo>
                    <a:pt x="792" y="248"/>
                    <a:pt x="793" y="248"/>
                    <a:pt x="795" y="248"/>
                  </a:cubicBezTo>
                  <a:cubicBezTo>
                    <a:pt x="799" y="240"/>
                    <a:pt x="804" y="232"/>
                    <a:pt x="808" y="224"/>
                  </a:cubicBezTo>
                  <a:cubicBezTo>
                    <a:pt x="810" y="228"/>
                    <a:pt x="812" y="232"/>
                    <a:pt x="813" y="234"/>
                  </a:cubicBezTo>
                  <a:cubicBezTo>
                    <a:pt x="811" y="238"/>
                    <a:pt x="808" y="243"/>
                    <a:pt x="805" y="247"/>
                  </a:cubicBezTo>
                  <a:cubicBezTo>
                    <a:pt x="807" y="249"/>
                    <a:pt x="809" y="250"/>
                    <a:pt x="811" y="252"/>
                  </a:cubicBezTo>
                  <a:cubicBezTo>
                    <a:pt x="805" y="255"/>
                    <a:pt x="798" y="259"/>
                    <a:pt x="794" y="262"/>
                  </a:cubicBezTo>
                  <a:cubicBezTo>
                    <a:pt x="793" y="272"/>
                    <a:pt x="793" y="281"/>
                    <a:pt x="792" y="292"/>
                  </a:cubicBezTo>
                  <a:cubicBezTo>
                    <a:pt x="794" y="293"/>
                    <a:pt x="799" y="295"/>
                    <a:pt x="803" y="297"/>
                  </a:cubicBezTo>
                  <a:cubicBezTo>
                    <a:pt x="823" y="281"/>
                    <a:pt x="822" y="248"/>
                    <a:pt x="853" y="239"/>
                  </a:cubicBezTo>
                  <a:cubicBezTo>
                    <a:pt x="837" y="228"/>
                    <a:pt x="824" y="220"/>
                    <a:pt x="808" y="224"/>
                  </a:cubicBezTo>
                  <a:close/>
                  <a:moveTo>
                    <a:pt x="695" y="749"/>
                  </a:moveTo>
                  <a:cubicBezTo>
                    <a:pt x="695" y="760"/>
                    <a:pt x="695" y="770"/>
                    <a:pt x="695" y="781"/>
                  </a:cubicBezTo>
                  <a:cubicBezTo>
                    <a:pt x="697" y="781"/>
                    <a:pt x="698" y="781"/>
                    <a:pt x="699" y="781"/>
                  </a:cubicBezTo>
                  <a:cubicBezTo>
                    <a:pt x="705" y="771"/>
                    <a:pt x="711" y="760"/>
                    <a:pt x="719" y="743"/>
                  </a:cubicBezTo>
                  <a:cubicBezTo>
                    <a:pt x="719" y="757"/>
                    <a:pt x="719" y="766"/>
                    <a:pt x="719" y="776"/>
                  </a:cubicBezTo>
                  <a:cubicBezTo>
                    <a:pt x="728" y="771"/>
                    <a:pt x="736" y="768"/>
                    <a:pt x="744" y="764"/>
                  </a:cubicBezTo>
                  <a:cubicBezTo>
                    <a:pt x="746" y="765"/>
                    <a:pt x="754" y="771"/>
                    <a:pt x="754" y="771"/>
                  </a:cubicBezTo>
                  <a:cubicBezTo>
                    <a:pt x="760" y="763"/>
                    <a:pt x="765" y="756"/>
                    <a:pt x="768" y="751"/>
                  </a:cubicBezTo>
                  <a:cubicBezTo>
                    <a:pt x="750" y="736"/>
                    <a:pt x="735" y="723"/>
                    <a:pt x="719" y="710"/>
                  </a:cubicBezTo>
                  <a:cubicBezTo>
                    <a:pt x="711" y="715"/>
                    <a:pt x="703" y="721"/>
                    <a:pt x="692" y="730"/>
                  </a:cubicBezTo>
                  <a:cubicBezTo>
                    <a:pt x="702" y="730"/>
                    <a:pt x="707" y="730"/>
                    <a:pt x="712" y="730"/>
                  </a:cubicBezTo>
                  <a:cubicBezTo>
                    <a:pt x="715" y="744"/>
                    <a:pt x="705" y="747"/>
                    <a:pt x="695" y="750"/>
                  </a:cubicBezTo>
                  <a:cubicBezTo>
                    <a:pt x="697" y="723"/>
                    <a:pt x="665" y="722"/>
                    <a:pt x="659" y="701"/>
                  </a:cubicBezTo>
                  <a:cubicBezTo>
                    <a:pt x="659" y="701"/>
                    <a:pt x="650" y="702"/>
                    <a:pt x="648" y="702"/>
                  </a:cubicBezTo>
                  <a:cubicBezTo>
                    <a:pt x="646" y="693"/>
                    <a:pt x="643" y="685"/>
                    <a:pt x="641" y="676"/>
                  </a:cubicBezTo>
                  <a:cubicBezTo>
                    <a:pt x="613" y="688"/>
                    <a:pt x="608" y="698"/>
                    <a:pt x="617" y="720"/>
                  </a:cubicBezTo>
                  <a:cubicBezTo>
                    <a:pt x="620" y="715"/>
                    <a:pt x="623" y="710"/>
                    <a:pt x="627" y="702"/>
                  </a:cubicBezTo>
                  <a:cubicBezTo>
                    <a:pt x="630" y="713"/>
                    <a:pt x="631" y="721"/>
                    <a:pt x="633" y="729"/>
                  </a:cubicBezTo>
                  <a:cubicBezTo>
                    <a:pt x="640" y="727"/>
                    <a:pt x="647" y="724"/>
                    <a:pt x="655" y="722"/>
                  </a:cubicBezTo>
                  <a:cubicBezTo>
                    <a:pt x="656" y="726"/>
                    <a:pt x="657" y="730"/>
                    <a:pt x="658" y="735"/>
                  </a:cubicBezTo>
                  <a:cubicBezTo>
                    <a:pt x="650" y="740"/>
                    <a:pt x="643" y="746"/>
                    <a:pt x="635" y="751"/>
                  </a:cubicBezTo>
                  <a:cubicBezTo>
                    <a:pt x="636" y="753"/>
                    <a:pt x="636" y="755"/>
                    <a:pt x="637" y="757"/>
                  </a:cubicBezTo>
                  <a:cubicBezTo>
                    <a:pt x="656" y="754"/>
                    <a:pt x="676" y="752"/>
                    <a:pt x="695" y="749"/>
                  </a:cubicBezTo>
                  <a:close/>
                  <a:moveTo>
                    <a:pt x="1764" y="3988"/>
                  </a:moveTo>
                  <a:cubicBezTo>
                    <a:pt x="1755" y="3994"/>
                    <a:pt x="1746" y="4000"/>
                    <a:pt x="1733" y="4008"/>
                  </a:cubicBezTo>
                  <a:cubicBezTo>
                    <a:pt x="1739" y="4012"/>
                    <a:pt x="1746" y="4019"/>
                    <a:pt x="1751" y="4018"/>
                  </a:cubicBezTo>
                  <a:cubicBezTo>
                    <a:pt x="1763" y="4016"/>
                    <a:pt x="1769" y="4006"/>
                    <a:pt x="1768" y="3993"/>
                  </a:cubicBezTo>
                  <a:cubicBezTo>
                    <a:pt x="1770" y="3995"/>
                    <a:pt x="1772" y="3997"/>
                    <a:pt x="1774" y="4000"/>
                  </a:cubicBezTo>
                  <a:cubicBezTo>
                    <a:pt x="1777" y="3996"/>
                    <a:pt x="1780" y="3991"/>
                    <a:pt x="1781" y="3989"/>
                  </a:cubicBezTo>
                  <a:cubicBezTo>
                    <a:pt x="1795" y="4001"/>
                    <a:pt x="1809" y="4013"/>
                    <a:pt x="1821" y="4024"/>
                  </a:cubicBezTo>
                  <a:cubicBezTo>
                    <a:pt x="1812" y="4029"/>
                    <a:pt x="1800" y="4036"/>
                    <a:pt x="1784" y="4045"/>
                  </a:cubicBezTo>
                  <a:cubicBezTo>
                    <a:pt x="1793" y="4047"/>
                    <a:pt x="1797" y="4048"/>
                    <a:pt x="1801" y="4048"/>
                  </a:cubicBezTo>
                  <a:cubicBezTo>
                    <a:pt x="1800" y="4051"/>
                    <a:pt x="1799" y="4053"/>
                    <a:pt x="1799" y="4055"/>
                  </a:cubicBezTo>
                  <a:cubicBezTo>
                    <a:pt x="1790" y="4052"/>
                    <a:pt x="1781" y="4049"/>
                    <a:pt x="1773" y="4046"/>
                  </a:cubicBezTo>
                  <a:cubicBezTo>
                    <a:pt x="1768" y="4050"/>
                    <a:pt x="1761" y="4055"/>
                    <a:pt x="1755" y="4059"/>
                  </a:cubicBezTo>
                  <a:cubicBezTo>
                    <a:pt x="1751" y="4062"/>
                    <a:pt x="1748" y="4065"/>
                    <a:pt x="1744" y="4068"/>
                  </a:cubicBezTo>
                  <a:cubicBezTo>
                    <a:pt x="1741" y="4060"/>
                    <a:pt x="1737" y="4051"/>
                    <a:pt x="1733" y="4043"/>
                  </a:cubicBezTo>
                  <a:cubicBezTo>
                    <a:pt x="1731" y="4048"/>
                    <a:pt x="1728" y="4055"/>
                    <a:pt x="1725" y="4063"/>
                  </a:cubicBezTo>
                  <a:cubicBezTo>
                    <a:pt x="1726" y="4063"/>
                    <a:pt x="1728" y="4062"/>
                    <a:pt x="1730" y="4062"/>
                  </a:cubicBezTo>
                  <a:cubicBezTo>
                    <a:pt x="1732" y="4071"/>
                    <a:pt x="1735" y="4080"/>
                    <a:pt x="1739" y="4092"/>
                  </a:cubicBezTo>
                  <a:cubicBezTo>
                    <a:pt x="1741" y="4093"/>
                    <a:pt x="1748" y="4095"/>
                    <a:pt x="1755" y="4098"/>
                  </a:cubicBezTo>
                  <a:cubicBezTo>
                    <a:pt x="1774" y="4074"/>
                    <a:pt x="1781" y="4073"/>
                    <a:pt x="1791" y="4093"/>
                  </a:cubicBezTo>
                  <a:cubicBezTo>
                    <a:pt x="1788" y="4094"/>
                    <a:pt x="1784" y="4095"/>
                    <a:pt x="1783" y="4096"/>
                  </a:cubicBezTo>
                  <a:cubicBezTo>
                    <a:pt x="1792" y="4108"/>
                    <a:pt x="1800" y="4120"/>
                    <a:pt x="1810" y="4133"/>
                  </a:cubicBezTo>
                  <a:cubicBezTo>
                    <a:pt x="1815" y="4131"/>
                    <a:pt x="1823" y="4129"/>
                    <a:pt x="1829" y="4128"/>
                  </a:cubicBezTo>
                  <a:cubicBezTo>
                    <a:pt x="1830" y="4123"/>
                    <a:pt x="1830" y="4120"/>
                    <a:pt x="1831" y="4116"/>
                  </a:cubicBezTo>
                  <a:cubicBezTo>
                    <a:pt x="1831" y="4102"/>
                    <a:pt x="1835" y="4086"/>
                    <a:pt x="1829" y="4076"/>
                  </a:cubicBezTo>
                  <a:cubicBezTo>
                    <a:pt x="1821" y="4061"/>
                    <a:pt x="1819" y="4050"/>
                    <a:pt x="1827" y="4037"/>
                  </a:cubicBezTo>
                  <a:cubicBezTo>
                    <a:pt x="1837" y="4040"/>
                    <a:pt x="1846" y="4043"/>
                    <a:pt x="1856" y="4047"/>
                  </a:cubicBezTo>
                  <a:cubicBezTo>
                    <a:pt x="1868" y="4023"/>
                    <a:pt x="1886" y="4004"/>
                    <a:pt x="1920" y="4006"/>
                  </a:cubicBezTo>
                  <a:cubicBezTo>
                    <a:pt x="1913" y="4001"/>
                    <a:pt x="1906" y="3995"/>
                    <a:pt x="1899" y="3990"/>
                  </a:cubicBezTo>
                  <a:cubicBezTo>
                    <a:pt x="1900" y="3989"/>
                    <a:pt x="1901" y="3987"/>
                    <a:pt x="1902" y="3986"/>
                  </a:cubicBezTo>
                  <a:cubicBezTo>
                    <a:pt x="1906" y="3986"/>
                    <a:pt x="1911" y="3987"/>
                    <a:pt x="1913" y="3987"/>
                  </a:cubicBezTo>
                  <a:cubicBezTo>
                    <a:pt x="1915" y="3975"/>
                    <a:pt x="1921" y="3963"/>
                    <a:pt x="1919" y="3953"/>
                  </a:cubicBezTo>
                  <a:cubicBezTo>
                    <a:pt x="1916" y="3940"/>
                    <a:pt x="1936" y="3930"/>
                    <a:pt x="1922" y="3917"/>
                  </a:cubicBezTo>
                  <a:cubicBezTo>
                    <a:pt x="1922" y="3916"/>
                    <a:pt x="1925" y="3912"/>
                    <a:pt x="1927" y="3909"/>
                  </a:cubicBezTo>
                  <a:cubicBezTo>
                    <a:pt x="1928" y="3911"/>
                    <a:pt x="1928" y="3914"/>
                    <a:pt x="1930" y="3915"/>
                  </a:cubicBezTo>
                  <a:cubicBezTo>
                    <a:pt x="1932" y="3917"/>
                    <a:pt x="1937" y="3917"/>
                    <a:pt x="1937" y="3917"/>
                  </a:cubicBezTo>
                  <a:cubicBezTo>
                    <a:pt x="1940" y="3909"/>
                    <a:pt x="1943" y="3901"/>
                    <a:pt x="1946" y="3891"/>
                  </a:cubicBezTo>
                  <a:cubicBezTo>
                    <a:pt x="1935" y="3895"/>
                    <a:pt x="1927" y="3897"/>
                    <a:pt x="1916" y="3900"/>
                  </a:cubicBezTo>
                  <a:cubicBezTo>
                    <a:pt x="1918" y="3893"/>
                    <a:pt x="1919" y="3889"/>
                    <a:pt x="1919" y="3889"/>
                  </a:cubicBezTo>
                  <a:cubicBezTo>
                    <a:pt x="1908" y="3888"/>
                    <a:pt x="1898" y="3886"/>
                    <a:pt x="1894" y="3886"/>
                  </a:cubicBezTo>
                  <a:cubicBezTo>
                    <a:pt x="1896" y="3901"/>
                    <a:pt x="1899" y="3917"/>
                    <a:pt x="1901" y="3932"/>
                  </a:cubicBezTo>
                  <a:cubicBezTo>
                    <a:pt x="1902" y="3936"/>
                    <a:pt x="1898" y="3943"/>
                    <a:pt x="1898" y="3943"/>
                  </a:cubicBezTo>
                  <a:cubicBezTo>
                    <a:pt x="1914" y="3951"/>
                    <a:pt x="1902" y="3964"/>
                    <a:pt x="1898" y="3966"/>
                  </a:cubicBezTo>
                  <a:cubicBezTo>
                    <a:pt x="1885" y="3975"/>
                    <a:pt x="1889" y="3983"/>
                    <a:pt x="1898" y="3991"/>
                  </a:cubicBezTo>
                  <a:cubicBezTo>
                    <a:pt x="1882" y="3997"/>
                    <a:pt x="1875" y="4021"/>
                    <a:pt x="1852" y="4007"/>
                  </a:cubicBezTo>
                  <a:cubicBezTo>
                    <a:pt x="1871" y="4001"/>
                    <a:pt x="1858" y="3991"/>
                    <a:pt x="1856" y="3982"/>
                  </a:cubicBezTo>
                  <a:cubicBezTo>
                    <a:pt x="1853" y="3971"/>
                    <a:pt x="1849" y="3959"/>
                    <a:pt x="1845" y="3946"/>
                  </a:cubicBezTo>
                  <a:cubicBezTo>
                    <a:pt x="1839" y="3948"/>
                    <a:pt x="1830" y="3950"/>
                    <a:pt x="1820" y="3952"/>
                  </a:cubicBezTo>
                  <a:cubicBezTo>
                    <a:pt x="1823" y="3957"/>
                    <a:pt x="1825" y="3960"/>
                    <a:pt x="1830" y="3966"/>
                  </a:cubicBezTo>
                  <a:cubicBezTo>
                    <a:pt x="1813" y="3967"/>
                    <a:pt x="1800" y="3969"/>
                    <a:pt x="1788" y="3967"/>
                  </a:cubicBezTo>
                  <a:cubicBezTo>
                    <a:pt x="1771" y="3965"/>
                    <a:pt x="1765" y="3972"/>
                    <a:pt x="1764" y="3988"/>
                  </a:cubicBezTo>
                  <a:close/>
                  <a:moveTo>
                    <a:pt x="1969" y="3965"/>
                  </a:moveTo>
                  <a:cubicBezTo>
                    <a:pt x="1967" y="3965"/>
                    <a:pt x="1964" y="3966"/>
                    <a:pt x="1962" y="3966"/>
                  </a:cubicBezTo>
                  <a:cubicBezTo>
                    <a:pt x="1960" y="3959"/>
                    <a:pt x="1959" y="3952"/>
                    <a:pt x="1957" y="3943"/>
                  </a:cubicBezTo>
                  <a:cubicBezTo>
                    <a:pt x="1948" y="3949"/>
                    <a:pt x="1940" y="3955"/>
                    <a:pt x="1926" y="3965"/>
                  </a:cubicBezTo>
                  <a:cubicBezTo>
                    <a:pt x="1942" y="3973"/>
                    <a:pt x="1956" y="3977"/>
                    <a:pt x="1965" y="3986"/>
                  </a:cubicBezTo>
                  <a:cubicBezTo>
                    <a:pt x="1975" y="3994"/>
                    <a:pt x="1980" y="4007"/>
                    <a:pt x="1987" y="4018"/>
                  </a:cubicBezTo>
                  <a:cubicBezTo>
                    <a:pt x="1989" y="4017"/>
                    <a:pt x="1991" y="4017"/>
                    <a:pt x="1993" y="4017"/>
                  </a:cubicBezTo>
                  <a:cubicBezTo>
                    <a:pt x="1984" y="3998"/>
                    <a:pt x="1996" y="3993"/>
                    <a:pt x="2011" y="3991"/>
                  </a:cubicBezTo>
                  <a:cubicBezTo>
                    <a:pt x="2009" y="3987"/>
                    <a:pt x="2007" y="3985"/>
                    <a:pt x="2006" y="3983"/>
                  </a:cubicBezTo>
                  <a:cubicBezTo>
                    <a:pt x="2000" y="3970"/>
                    <a:pt x="2007" y="3940"/>
                    <a:pt x="2017" y="3943"/>
                  </a:cubicBezTo>
                  <a:cubicBezTo>
                    <a:pt x="2018" y="3946"/>
                    <a:pt x="2018" y="3949"/>
                    <a:pt x="2019" y="3952"/>
                  </a:cubicBezTo>
                  <a:cubicBezTo>
                    <a:pt x="2020" y="3952"/>
                    <a:pt x="2022" y="3952"/>
                    <a:pt x="2024" y="3951"/>
                  </a:cubicBezTo>
                  <a:cubicBezTo>
                    <a:pt x="2023" y="3946"/>
                    <a:pt x="2023" y="3937"/>
                    <a:pt x="2020" y="3935"/>
                  </a:cubicBezTo>
                  <a:cubicBezTo>
                    <a:pt x="2009" y="3929"/>
                    <a:pt x="1997" y="3926"/>
                    <a:pt x="1986" y="3922"/>
                  </a:cubicBezTo>
                  <a:cubicBezTo>
                    <a:pt x="1985" y="3922"/>
                    <a:pt x="1985" y="3919"/>
                    <a:pt x="1984" y="3915"/>
                  </a:cubicBezTo>
                  <a:cubicBezTo>
                    <a:pt x="1988" y="3917"/>
                    <a:pt x="1991" y="3919"/>
                    <a:pt x="1994" y="3921"/>
                  </a:cubicBezTo>
                  <a:cubicBezTo>
                    <a:pt x="1996" y="3909"/>
                    <a:pt x="1998" y="3899"/>
                    <a:pt x="2001" y="3888"/>
                  </a:cubicBezTo>
                  <a:cubicBezTo>
                    <a:pt x="2002" y="3888"/>
                    <a:pt x="2004" y="3889"/>
                    <a:pt x="2006" y="3889"/>
                  </a:cubicBezTo>
                  <a:cubicBezTo>
                    <a:pt x="2006" y="3892"/>
                    <a:pt x="2006" y="3895"/>
                    <a:pt x="2006" y="3899"/>
                  </a:cubicBezTo>
                  <a:cubicBezTo>
                    <a:pt x="2007" y="3899"/>
                    <a:pt x="2009" y="3899"/>
                    <a:pt x="2010" y="3900"/>
                  </a:cubicBezTo>
                  <a:cubicBezTo>
                    <a:pt x="2013" y="3891"/>
                    <a:pt x="2015" y="3883"/>
                    <a:pt x="2019" y="3871"/>
                  </a:cubicBezTo>
                  <a:cubicBezTo>
                    <a:pt x="2002" y="3881"/>
                    <a:pt x="1991" y="3888"/>
                    <a:pt x="1976" y="3897"/>
                  </a:cubicBezTo>
                  <a:cubicBezTo>
                    <a:pt x="1983" y="3899"/>
                    <a:pt x="1986" y="3900"/>
                    <a:pt x="1988" y="3900"/>
                  </a:cubicBezTo>
                  <a:cubicBezTo>
                    <a:pt x="1983" y="3903"/>
                    <a:pt x="1977" y="3905"/>
                    <a:pt x="1973" y="3902"/>
                  </a:cubicBezTo>
                  <a:cubicBezTo>
                    <a:pt x="1956" y="3893"/>
                    <a:pt x="1954" y="3894"/>
                    <a:pt x="1947" y="3914"/>
                  </a:cubicBezTo>
                  <a:cubicBezTo>
                    <a:pt x="1959" y="3918"/>
                    <a:pt x="1970" y="3923"/>
                    <a:pt x="1985" y="3928"/>
                  </a:cubicBezTo>
                  <a:cubicBezTo>
                    <a:pt x="1976" y="3934"/>
                    <a:pt x="1970" y="3937"/>
                    <a:pt x="1969" y="3938"/>
                  </a:cubicBezTo>
                  <a:cubicBezTo>
                    <a:pt x="1969" y="3949"/>
                    <a:pt x="1969" y="3957"/>
                    <a:pt x="1969" y="3965"/>
                  </a:cubicBezTo>
                  <a:close/>
                  <a:moveTo>
                    <a:pt x="2162" y="1647"/>
                  </a:moveTo>
                  <a:cubicBezTo>
                    <a:pt x="2158" y="1625"/>
                    <a:pt x="2155" y="1604"/>
                    <a:pt x="2151" y="1579"/>
                  </a:cubicBezTo>
                  <a:cubicBezTo>
                    <a:pt x="2148" y="1582"/>
                    <a:pt x="2144" y="1586"/>
                    <a:pt x="2139" y="1590"/>
                  </a:cubicBezTo>
                  <a:cubicBezTo>
                    <a:pt x="2131" y="1596"/>
                    <a:pt x="2130" y="1613"/>
                    <a:pt x="2115" y="1607"/>
                  </a:cubicBezTo>
                  <a:cubicBezTo>
                    <a:pt x="2108" y="1604"/>
                    <a:pt x="2103" y="1597"/>
                    <a:pt x="2100" y="1594"/>
                  </a:cubicBezTo>
                  <a:cubicBezTo>
                    <a:pt x="2107" y="1577"/>
                    <a:pt x="2112" y="1563"/>
                    <a:pt x="2117" y="1550"/>
                  </a:cubicBezTo>
                  <a:cubicBezTo>
                    <a:pt x="2123" y="1553"/>
                    <a:pt x="2128" y="1554"/>
                    <a:pt x="2132" y="1555"/>
                  </a:cubicBezTo>
                  <a:cubicBezTo>
                    <a:pt x="2133" y="1555"/>
                    <a:pt x="2135" y="1552"/>
                    <a:pt x="2136" y="1550"/>
                  </a:cubicBezTo>
                  <a:cubicBezTo>
                    <a:pt x="2132" y="1547"/>
                    <a:pt x="2129" y="1545"/>
                    <a:pt x="2125" y="1543"/>
                  </a:cubicBezTo>
                  <a:cubicBezTo>
                    <a:pt x="2121" y="1541"/>
                    <a:pt x="2116" y="1540"/>
                    <a:pt x="2112" y="1538"/>
                  </a:cubicBezTo>
                  <a:cubicBezTo>
                    <a:pt x="2099" y="1532"/>
                    <a:pt x="2082" y="1534"/>
                    <a:pt x="2077" y="1546"/>
                  </a:cubicBezTo>
                  <a:cubicBezTo>
                    <a:pt x="2071" y="1563"/>
                    <a:pt x="2064" y="1584"/>
                    <a:pt x="2082" y="1601"/>
                  </a:cubicBezTo>
                  <a:cubicBezTo>
                    <a:pt x="2083" y="1602"/>
                    <a:pt x="2080" y="1609"/>
                    <a:pt x="2077" y="1619"/>
                  </a:cubicBezTo>
                  <a:cubicBezTo>
                    <a:pt x="2073" y="1609"/>
                    <a:pt x="2072" y="1605"/>
                    <a:pt x="2070" y="1601"/>
                  </a:cubicBezTo>
                  <a:cubicBezTo>
                    <a:pt x="2069" y="1601"/>
                    <a:pt x="2068" y="1601"/>
                    <a:pt x="2066" y="1602"/>
                  </a:cubicBezTo>
                  <a:cubicBezTo>
                    <a:pt x="2067" y="1611"/>
                    <a:pt x="2067" y="1621"/>
                    <a:pt x="2068" y="1626"/>
                  </a:cubicBezTo>
                  <a:cubicBezTo>
                    <a:pt x="2084" y="1627"/>
                    <a:pt x="2099" y="1627"/>
                    <a:pt x="2114" y="1628"/>
                  </a:cubicBezTo>
                  <a:cubicBezTo>
                    <a:pt x="2113" y="1625"/>
                    <a:pt x="2112" y="1621"/>
                    <a:pt x="2111" y="1618"/>
                  </a:cubicBezTo>
                  <a:cubicBezTo>
                    <a:pt x="2112" y="1617"/>
                    <a:pt x="2113" y="1616"/>
                    <a:pt x="2114" y="1615"/>
                  </a:cubicBezTo>
                  <a:cubicBezTo>
                    <a:pt x="2119" y="1619"/>
                    <a:pt x="2124" y="1624"/>
                    <a:pt x="2128" y="1627"/>
                  </a:cubicBezTo>
                  <a:cubicBezTo>
                    <a:pt x="2132" y="1625"/>
                    <a:pt x="2137" y="1621"/>
                    <a:pt x="2138" y="1621"/>
                  </a:cubicBezTo>
                  <a:cubicBezTo>
                    <a:pt x="2144" y="1629"/>
                    <a:pt x="2150" y="1637"/>
                    <a:pt x="2157" y="1647"/>
                  </a:cubicBezTo>
                  <a:cubicBezTo>
                    <a:pt x="2157" y="1647"/>
                    <a:pt x="2162" y="1647"/>
                    <a:pt x="2162" y="1647"/>
                  </a:cubicBezTo>
                  <a:close/>
                  <a:moveTo>
                    <a:pt x="634" y="2481"/>
                  </a:moveTo>
                  <a:cubicBezTo>
                    <a:pt x="623" y="2474"/>
                    <a:pt x="611" y="2471"/>
                    <a:pt x="607" y="2463"/>
                  </a:cubicBezTo>
                  <a:cubicBezTo>
                    <a:pt x="597" y="2443"/>
                    <a:pt x="586" y="2459"/>
                    <a:pt x="576" y="2458"/>
                  </a:cubicBezTo>
                  <a:cubicBezTo>
                    <a:pt x="576" y="2466"/>
                    <a:pt x="575" y="2473"/>
                    <a:pt x="576" y="2480"/>
                  </a:cubicBezTo>
                  <a:cubicBezTo>
                    <a:pt x="576" y="2488"/>
                    <a:pt x="578" y="2495"/>
                    <a:pt x="578" y="2499"/>
                  </a:cubicBezTo>
                  <a:cubicBezTo>
                    <a:pt x="585" y="2505"/>
                    <a:pt x="589" y="2511"/>
                    <a:pt x="595" y="2514"/>
                  </a:cubicBezTo>
                  <a:cubicBezTo>
                    <a:pt x="600" y="2516"/>
                    <a:pt x="607" y="2517"/>
                    <a:pt x="616" y="2519"/>
                  </a:cubicBezTo>
                  <a:cubicBezTo>
                    <a:pt x="622" y="2528"/>
                    <a:pt x="631" y="2542"/>
                    <a:pt x="640" y="2557"/>
                  </a:cubicBezTo>
                  <a:cubicBezTo>
                    <a:pt x="648" y="2558"/>
                    <a:pt x="659" y="2558"/>
                    <a:pt x="671" y="2559"/>
                  </a:cubicBezTo>
                  <a:cubicBezTo>
                    <a:pt x="652" y="2536"/>
                    <a:pt x="635" y="2515"/>
                    <a:pt x="618" y="2493"/>
                  </a:cubicBezTo>
                  <a:cubicBezTo>
                    <a:pt x="620" y="2492"/>
                    <a:pt x="624" y="2489"/>
                    <a:pt x="634" y="2481"/>
                  </a:cubicBezTo>
                  <a:close/>
                  <a:moveTo>
                    <a:pt x="383" y="634"/>
                  </a:moveTo>
                  <a:cubicBezTo>
                    <a:pt x="389" y="619"/>
                    <a:pt x="394" y="606"/>
                    <a:pt x="400" y="594"/>
                  </a:cubicBezTo>
                  <a:cubicBezTo>
                    <a:pt x="396" y="589"/>
                    <a:pt x="393" y="582"/>
                    <a:pt x="388" y="576"/>
                  </a:cubicBezTo>
                  <a:cubicBezTo>
                    <a:pt x="383" y="570"/>
                    <a:pt x="382" y="567"/>
                    <a:pt x="387" y="566"/>
                  </a:cubicBezTo>
                  <a:cubicBezTo>
                    <a:pt x="408" y="561"/>
                    <a:pt x="395" y="549"/>
                    <a:pt x="395" y="538"/>
                  </a:cubicBezTo>
                  <a:cubicBezTo>
                    <a:pt x="377" y="544"/>
                    <a:pt x="362" y="549"/>
                    <a:pt x="361" y="569"/>
                  </a:cubicBezTo>
                  <a:cubicBezTo>
                    <a:pt x="356" y="566"/>
                    <a:pt x="352" y="563"/>
                    <a:pt x="348" y="560"/>
                  </a:cubicBezTo>
                  <a:cubicBezTo>
                    <a:pt x="347" y="561"/>
                    <a:pt x="345" y="563"/>
                    <a:pt x="344" y="564"/>
                  </a:cubicBezTo>
                  <a:cubicBezTo>
                    <a:pt x="350" y="571"/>
                    <a:pt x="355" y="577"/>
                    <a:pt x="361" y="583"/>
                  </a:cubicBezTo>
                  <a:cubicBezTo>
                    <a:pt x="354" y="587"/>
                    <a:pt x="346" y="592"/>
                    <a:pt x="337" y="598"/>
                  </a:cubicBezTo>
                  <a:cubicBezTo>
                    <a:pt x="364" y="598"/>
                    <a:pt x="371" y="618"/>
                    <a:pt x="383" y="634"/>
                  </a:cubicBezTo>
                  <a:close/>
                  <a:moveTo>
                    <a:pt x="541" y="1449"/>
                  </a:moveTo>
                  <a:cubicBezTo>
                    <a:pt x="531" y="1438"/>
                    <a:pt x="523" y="1420"/>
                    <a:pt x="511" y="1417"/>
                  </a:cubicBezTo>
                  <a:cubicBezTo>
                    <a:pt x="491" y="1413"/>
                    <a:pt x="495" y="1403"/>
                    <a:pt x="499" y="1390"/>
                  </a:cubicBezTo>
                  <a:cubicBezTo>
                    <a:pt x="475" y="1396"/>
                    <a:pt x="474" y="1400"/>
                    <a:pt x="489" y="1419"/>
                  </a:cubicBezTo>
                  <a:cubicBezTo>
                    <a:pt x="485" y="1423"/>
                    <a:pt x="480" y="1427"/>
                    <a:pt x="473" y="1433"/>
                  </a:cubicBezTo>
                  <a:cubicBezTo>
                    <a:pt x="485" y="1443"/>
                    <a:pt x="496" y="1451"/>
                    <a:pt x="507" y="1460"/>
                  </a:cubicBezTo>
                  <a:cubicBezTo>
                    <a:pt x="504" y="1462"/>
                    <a:pt x="502" y="1464"/>
                    <a:pt x="500" y="1466"/>
                  </a:cubicBezTo>
                  <a:cubicBezTo>
                    <a:pt x="517" y="1471"/>
                    <a:pt x="521" y="1470"/>
                    <a:pt x="541" y="1449"/>
                  </a:cubicBezTo>
                  <a:close/>
                  <a:moveTo>
                    <a:pt x="2003" y="1556"/>
                  </a:moveTo>
                  <a:cubicBezTo>
                    <a:pt x="1992" y="1560"/>
                    <a:pt x="1977" y="1570"/>
                    <a:pt x="1962" y="1570"/>
                  </a:cubicBezTo>
                  <a:cubicBezTo>
                    <a:pt x="1943" y="1570"/>
                    <a:pt x="1939" y="1579"/>
                    <a:pt x="1936" y="1596"/>
                  </a:cubicBezTo>
                  <a:cubicBezTo>
                    <a:pt x="1949" y="1590"/>
                    <a:pt x="1959" y="1584"/>
                    <a:pt x="1973" y="1577"/>
                  </a:cubicBezTo>
                  <a:cubicBezTo>
                    <a:pt x="1975" y="1582"/>
                    <a:pt x="1978" y="1591"/>
                    <a:pt x="1981" y="1599"/>
                  </a:cubicBezTo>
                  <a:cubicBezTo>
                    <a:pt x="1983" y="1595"/>
                    <a:pt x="1985" y="1592"/>
                    <a:pt x="1987" y="1588"/>
                  </a:cubicBezTo>
                  <a:cubicBezTo>
                    <a:pt x="1999" y="1586"/>
                    <a:pt x="2012" y="1583"/>
                    <a:pt x="2024" y="1580"/>
                  </a:cubicBezTo>
                  <a:cubicBezTo>
                    <a:pt x="2031" y="1578"/>
                    <a:pt x="2043" y="1577"/>
                    <a:pt x="2044" y="1572"/>
                  </a:cubicBezTo>
                  <a:cubicBezTo>
                    <a:pt x="2046" y="1565"/>
                    <a:pt x="2042" y="1556"/>
                    <a:pt x="2041" y="1553"/>
                  </a:cubicBezTo>
                  <a:cubicBezTo>
                    <a:pt x="2027" y="1554"/>
                    <a:pt x="2017" y="1555"/>
                    <a:pt x="2003" y="1556"/>
                  </a:cubicBezTo>
                  <a:close/>
                  <a:moveTo>
                    <a:pt x="1706" y="3996"/>
                  </a:moveTo>
                  <a:cubicBezTo>
                    <a:pt x="1705" y="3994"/>
                    <a:pt x="1704" y="3993"/>
                    <a:pt x="1703" y="3992"/>
                  </a:cubicBezTo>
                  <a:cubicBezTo>
                    <a:pt x="1711" y="3991"/>
                    <a:pt x="1718" y="3991"/>
                    <a:pt x="1724" y="3990"/>
                  </a:cubicBezTo>
                  <a:cubicBezTo>
                    <a:pt x="1728" y="3981"/>
                    <a:pt x="1732" y="3972"/>
                    <a:pt x="1736" y="3963"/>
                  </a:cubicBezTo>
                  <a:cubicBezTo>
                    <a:pt x="1730" y="3953"/>
                    <a:pt x="1726" y="3942"/>
                    <a:pt x="1708" y="3957"/>
                  </a:cubicBezTo>
                  <a:cubicBezTo>
                    <a:pt x="1702" y="3962"/>
                    <a:pt x="1679" y="3972"/>
                    <a:pt x="1668" y="3951"/>
                  </a:cubicBezTo>
                  <a:cubicBezTo>
                    <a:pt x="1649" y="3962"/>
                    <a:pt x="1664" y="3973"/>
                    <a:pt x="1665" y="3981"/>
                  </a:cubicBezTo>
                  <a:cubicBezTo>
                    <a:pt x="1673" y="3979"/>
                    <a:pt x="1680" y="3978"/>
                    <a:pt x="1687" y="3976"/>
                  </a:cubicBezTo>
                  <a:cubicBezTo>
                    <a:pt x="1687" y="3989"/>
                    <a:pt x="1687" y="4002"/>
                    <a:pt x="1687" y="4017"/>
                  </a:cubicBezTo>
                  <a:cubicBezTo>
                    <a:pt x="1694" y="4009"/>
                    <a:pt x="1700" y="4002"/>
                    <a:pt x="1706" y="3996"/>
                  </a:cubicBezTo>
                  <a:close/>
                  <a:moveTo>
                    <a:pt x="1952" y="1686"/>
                  </a:moveTo>
                  <a:cubicBezTo>
                    <a:pt x="1961" y="1689"/>
                    <a:pt x="1969" y="1691"/>
                    <a:pt x="1979" y="1694"/>
                  </a:cubicBezTo>
                  <a:cubicBezTo>
                    <a:pt x="1984" y="1688"/>
                    <a:pt x="1991" y="1681"/>
                    <a:pt x="1996" y="1673"/>
                  </a:cubicBezTo>
                  <a:cubicBezTo>
                    <a:pt x="2000" y="1665"/>
                    <a:pt x="2003" y="1657"/>
                    <a:pt x="2007" y="1648"/>
                  </a:cubicBezTo>
                  <a:cubicBezTo>
                    <a:pt x="1971" y="1623"/>
                    <a:pt x="1960" y="1630"/>
                    <a:pt x="1952" y="1686"/>
                  </a:cubicBezTo>
                  <a:close/>
                  <a:moveTo>
                    <a:pt x="2152" y="1732"/>
                  </a:moveTo>
                  <a:cubicBezTo>
                    <a:pt x="2152" y="1746"/>
                    <a:pt x="2152" y="1758"/>
                    <a:pt x="2152" y="1770"/>
                  </a:cubicBezTo>
                  <a:cubicBezTo>
                    <a:pt x="2154" y="1754"/>
                    <a:pt x="2163" y="1761"/>
                    <a:pt x="2171" y="1763"/>
                  </a:cubicBezTo>
                  <a:cubicBezTo>
                    <a:pt x="2175" y="1765"/>
                    <a:pt x="2182" y="1767"/>
                    <a:pt x="2185" y="1765"/>
                  </a:cubicBezTo>
                  <a:cubicBezTo>
                    <a:pt x="2195" y="1757"/>
                    <a:pt x="2204" y="1748"/>
                    <a:pt x="2213" y="1740"/>
                  </a:cubicBezTo>
                  <a:cubicBezTo>
                    <a:pt x="2210" y="1730"/>
                    <a:pt x="2206" y="1720"/>
                    <a:pt x="2204" y="1710"/>
                  </a:cubicBezTo>
                  <a:cubicBezTo>
                    <a:pt x="2195" y="1711"/>
                    <a:pt x="2186" y="1712"/>
                    <a:pt x="2178" y="1712"/>
                  </a:cubicBezTo>
                  <a:cubicBezTo>
                    <a:pt x="2177" y="1721"/>
                    <a:pt x="2177" y="1731"/>
                    <a:pt x="2176" y="1741"/>
                  </a:cubicBezTo>
                  <a:cubicBezTo>
                    <a:pt x="2167" y="1738"/>
                    <a:pt x="2160" y="1736"/>
                    <a:pt x="2152" y="1732"/>
                  </a:cubicBezTo>
                  <a:close/>
                  <a:moveTo>
                    <a:pt x="1891" y="2192"/>
                  </a:moveTo>
                  <a:cubicBezTo>
                    <a:pt x="1892" y="2193"/>
                    <a:pt x="1893" y="2194"/>
                    <a:pt x="1894" y="2195"/>
                  </a:cubicBezTo>
                  <a:cubicBezTo>
                    <a:pt x="1903" y="2188"/>
                    <a:pt x="1912" y="2181"/>
                    <a:pt x="1925" y="2171"/>
                  </a:cubicBezTo>
                  <a:cubicBezTo>
                    <a:pt x="1925" y="2181"/>
                    <a:pt x="1925" y="2185"/>
                    <a:pt x="1925" y="2186"/>
                  </a:cubicBezTo>
                  <a:cubicBezTo>
                    <a:pt x="1933" y="2183"/>
                    <a:pt x="1940" y="2182"/>
                    <a:pt x="1946" y="2179"/>
                  </a:cubicBezTo>
                  <a:cubicBezTo>
                    <a:pt x="1954" y="2175"/>
                    <a:pt x="1962" y="2170"/>
                    <a:pt x="1967" y="2167"/>
                  </a:cubicBezTo>
                  <a:cubicBezTo>
                    <a:pt x="1956" y="2160"/>
                    <a:pt x="1948" y="2153"/>
                    <a:pt x="1939" y="2149"/>
                  </a:cubicBezTo>
                  <a:cubicBezTo>
                    <a:pt x="1930" y="2145"/>
                    <a:pt x="1920" y="2144"/>
                    <a:pt x="1910" y="2141"/>
                  </a:cubicBezTo>
                  <a:cubicBezTo>
                    <a:pt x="1910" y="2141"/>
                    <a:pt x="1909" y="2141"/>
                    <a:pt x="1905" y="2142"/>
                  </a:cubicBezTo>
                  <a:cubicBezTo>
                    <a:pt x="1901" y="2158"/>
                    <a:pt x="1896" y="2175"/>
                    <a:pt x="1891" y="2192"/>
                  </a:cubicBezTo>
                  <a:close/>
                  <a:moveTo>
                    <a:pt x="2094" y="3351"/>
                  </a:moveTo>
                  <a:cubicBezTo>
                    <a:pt x="2077" y="3360"/>
                    <a:pt x="2062" y="3369"/>
                    <a:pt x="2046" y="3378"/>
                  </a:cubicBezTo>
                  <a:cubicBezTo>
                    <a:pt x="2053" y="3382"/>
                    <a:pt x="2060" y="3386"/>
                    <a:pt x="2068" y="3390"/>
                  </a:cubicBezTo>
                  <a:cubicBezTo>
                    <a:pt x="2070" y="3385"/>
                    <a:pt x="2073" y="3378"/>
                    <a:pt x="2075" y="3373"/>
                  </a:cubicBezTo>
                  <a:cubicBezTo>
                    <a:pt x="2085" y="3377"/>
                    <a:pt x="2095" y="3380"/>
                    <a:pt x="2105" y="3383"/>
                  </a:cubicBezTo>
                  <a:cubicBezTo>
                    <a:pt x="2108" y="3370"/>
                    <a:pt x="2111" y="3359"/>
                    <a:pt x="2114" y="3346"/>
                  </a:cubicBezTo>
                  <a:cubicBezTo>
                    <a:pt x="2085" y="3344"/>
                    <a:pt x="2103" y="3312"/>
                    <a:pt x="2086" y="3299"/>
                  </a:cubicBezTo>
                  <a:cubicBezTo>
                    <a:pt x="2074" y="3314"/>
                    <a:pt x="2078" y="3324"/>
                    <a:pt x="2090" y="3331"/>
                  </a:cubicBezTo>
                  <a:cubicBezTo>
                    <a:pt x="2086" y="3336"/>
                    <a:pt x="2083" y="3339"/>
                    <a:pt x="2079" y="3343"/>
                  </a:cubicBezTo>
                  <a:cubicBezTo>
                    <a:pt x="2083" y="3345"/>
                    <a:pt x="2087" y="3347"/>
                    <a:pt x="2094" y="3351"/>
                  </a:cubicBezTo>
                  <a:close/>
                  <a:moveTo>
                    <a:pt x="1481" y="2218"/>
                  </a:moveTo>
                  <a:cubicBezTo>
                    <a:pt x="1482" y="2217"/>
                    <a:pt x="1484" y="2215"/>
                    <a:pt x="1485" y="2214"/>
                  </a:cubicBezTo>
                  <a:cubicBezTo>
                    <a:pt x="1476" y="2204"/>
                    <a:pt x="1468" y="2194"/>
                    <a:pt x="1459" y="2184"/>
                  </a:cubicBezTo>
                  <a:cubicBezTo>
                    <a:pt x="1447" y="2203"/>
                    <a:pt x="1440" y="2179"/>
                    <a:pt x="1431" y="2181"/>
                  </a:cubicBezTo>
                  <a:cubicBezTo>
                    <a:pt x="1426" y="2188"/>
                    <a:pt x="1422" y="2195"/>
                    <a:pt x="1418" y="2200"/>
                  </a:cubicBezTo>
                  <a:cubicBezTo>
                    <a:pt x="1430" y="2217"/>
                    <a:pt x="1442" y="2232"/>
                    <a:pt x="1452" y="2246"/>
                  </a:cubicBezTo>
                  <a:cubicBezTo>
                    <a:pt x="1456" y="2235"/>
                    <a:pt x="1460" y="2226"/>
                    <a:pt x="1464" y="2216"/>
                  </a:cubicBezTo>
                  <a:cubicBezTo>
                    <a:pt x="1470" y="2217"/>
                    <a:pt x="1475" y="2218"/>
                    <a:pt x="1481" y="2218"/>
                  </a:cubicBezTo>
                  <a:close/>
                  <a:moveTo>
                    <a:pt x="2188" y="3280"/>
                  </a:moveTo>
                  <a:cubicBezTo>
                    <a:pt x="2173" y="3283"/>
                    <a:pt x="2168" y="3294"/>
                    <a:pt x="2177" y="3305"/>
                  </a:cubicBezTo>
                  <a:cubicBezTo>
                    <a:pt x="2187" y="3319"/>
                    <a:pt x="2185" y="3341"/>
                    <a:pt x="2206" y="3347"/>
                  </a:cubicBezTo>
                  <a:cubicBezTo>
                    <a:pt x="2213" y="3333"/>
                    <a:pt x="2219" y="3320"/>
                    <a:pt x="2224" y="3308"/>
                  </a:cubicBezTo>
                  <a:cubicBezTo>
                    <a:pt x="2218" y="3306"/>
                    <a:pt x="2213" y="3303"/>
                    <a:pt x="2208" y="3301"/>
                  </a:cubicBezTo>
                  <a:cubicBezTo>
                    <a:pt x="2204" y="3300"/>
                    <a:pt x="2199" y="3299"/>
                    <a:pt x="2192" y="3298"/>
                  </a:cubicBezTo>
                  <a:cubicBezTo>
                    <a:pt x="2192" y="3294"/>
                    <a:pt x="2190" y="3288"/>
                    <a:pt x="2188" y="3280"/>
                  </a:cubicBezTo>
                  <a:close/>
                  <a:moveTo>
                    <a:pt x="2759" y="2075"/>
                  </a:moveTo>
                  <a:cubicBezTo>
                    <a:pt x="2753" y="2072"/>
                    <a:pt x="2748" y="2068"/>
                    <a:pt x="2743" y="2068"/>
                  </a:cubicBezTo>
                  <a:cubicBezTo>
                    <a:pt x="2729" y="2067"/>
                    <a:pt x="2720" y="2064"/>
                    <a:pt x="2720" y="2048"/>
                  </a:cubicBezTo>
                  <a:cubicBezTo>
                    <a:pt x="2719" y="2034"/>
                    <a:pt x="2696" y="2022"/>
                    <a:pt x="2680" y="2026"/>
                  </a:cubicBezTo>
                  <a:cubicBezTo>
                    <a:pt x="2686" y="2039"/>
                    <a:pt x="2691" y="2054"/>
                    <a:pt x="2699" y="2064"/>
                  </a:cubicBezTo>
                  <a:cubicBezTo>
                    <a:pt x="2708" y="2075"/>
                    <a:pt x="2722" y="2082"/>
                    <a:pt x="2731" y="2089"/>
                  </a:cubicBezTo>
                  <a:cubicBezTo>
                    <a:pt x="2739" y="2085"/>
                    <a:pt x="2747" y="2081"/>
                    <a:pt x="2759" y="2075"/>
                  </a:cubicBezTo>
                  <a:close/>
                  <a:moveTo>
                    <a:pt x="609" y="818"/>
                  </a:moveTo>
                  <a:cubicBezTo>
                    <a:pt x="621" y="828"/>
                    <a:pt x="632" y="837"/>
                    <a:pt x="644" y="846"/>
                  </a:cubicBezTo>
                  <a:cubicBezTo>
                    <a:pt x="668" y="825"/>
                    <a:pt x="668" y="825"/>
                    <a:pt x="655" y="799"/>
                  </a:cubicBezTo>
                  <a:cubicBezTo>
                    <a:pt x="654" y="807"/>
                    <a:pt x="653" y="812"/>
                    <a:pt x="652" y="818"/>
                  </a:cubicBezTo>
                  <a:cubicBezTo>
                    <a:pt x="641" y="816"/>
                    <a:pt x="632" y="815"/>
                    <a:pt x="621" y="814"/>
                  </a:cubicBezTo>
                  <a:cubicBezTo>
                    <a:pt x="621" y="811"/>
                    <a:pt x="619" y="807"/>
                    <a:pt x="619" y="805"/>
                  </a:cubicBezTo>
                  <a:cubicBezTo>
                    <a:pt x="608" y="803"/>
                    <a:pt x="599" y="802"/>
                    <a:pt x="585" y="800"/>
                  </a:cubicBezTo>
                  <a:cubicBezTo>
                    <a:pt x="592" y="811"/>
                    <a:pt x="596" y="819"/>
                    <a:pt x="601" y="827"/>
                  </a:cubicBezTo>
                  <a:cubicBezTo>
                    <a:pt x="604" y="824"/>
                    <a:pt x="606" y="822"/>
                    <a:pt x="609" y="818"/>
                  </a:cubicBezTo>
                  <a:close/>
                  <a:moveTo>
                    <a:pt x="1784" y="682"/>
                  </a:moveTo>
                  <a:cubicBezTo>
                    <a:pt x="1771" y="677"/>
                    <a:pt x="1749" y="692"/>
                    <a:pt x="1751" y="663"/>
                  </a:cubicBezTo>
                  <a:cubicBezTo>
                    <a:pt x="1751" y="660"/>
                    <a:pt x="1743" y="657"/>
                    <a:pt x="1738" y="655"/>
                  </a:cubicBezTo>
                  <a:cubicBezTo>
                    <a:pt x="1732" y="653"/>
                    <a:pt x="1725" y="652"/>
                    <a:pt x="1719" y="650"/>
                  </a:cubicBezTo>
                  <a:cubicBezTo>
                    <a:pt x="1716" y="650"/>
                    <a:pt x="1713" y="651"/>
                    <a:pt x="1710" y="651"/>
                  </a:cubicBezTo>
                  <a:cubicBezTo>
                    <a:pt x="1711" y="654"/>
                    <a:pt x="1710" y="656"/>
                    <a:pt x="1712" y="659"/>
                  </a:cubicBezTo>
                  <a:cubicBezTo>
                    <a:pt x="1716" y="668"/>
                    <a:pt x="1721" y="676"/>
                    <a:pt x="1725" y="685"/>
                  </a:cubicBezTo>
                  <a:cubicBezTo>
                    <a:pt x="1726" y="684"/>
                    <a:pt x="1727" y="682"/>
                    <a:pt x="1727" y="680"/>
                  </a:cubicBezTo>
                  <a:cubicBezTo>
                    <a:pt x="1741" y="689"/>
                    <a:pt x="1755" y="697"/>
                    <a:pt x="1769" y="705"/>
                  </a:cubicBezTo>
                  <a:cubicBezTo>
                    <a:pt x="1775" y="696"/>
                    <a:pt x="1780" y="689"/>
                    <a:pt x="1784" y="682"/>
                  </a:cubicBezTo>
                  <a:close/>
                  <a:moveTo>
                    <a:pt x="807" y="842"/>
                  </a:moveTo>
                  <a:cubicBezTo>
                    <a:pt x="815" y="839"/>
                    <a:pt x="821" y="837"/>
                    <a:pt x="828" y="835"/>
                  </a:cubicBezTo>
                  <a:cubicBezTo>
                    <a:pt x="820" y="830"/>
                    <a:pt x="813" y="825"/>
                    <a:pt x="806" y="821"/>
                  </a:cubicBezTo>
                  <a:cubicBezTo>
                    <a:pt x="808" y="813"/>
                    <a:pt x="810" y="805"/>
                    <a:pt x="812" y="797"/>
                  </a:cubicBezTo>
                  <a:cubicBezTo>
                    <a:pt x="815" y="798"/>
                    <a:pt x="819" y="800"/>
                    <a:pt x="823" y="801"/>
                  </a:cubicBezTo>
                  <a:cubicBezTo>
                    <a:pt x="823" y="797"/>
                    <a:pt x="823" y="793"/>
                    <a:pt x="824" y="789"/>
                  </a:cubicBezTo>
                  <a:cubicBezTo>
                    <a:pt x="822" y="787"/>
                    <a:pt x="820" y="786"/>
                    <a:pt x="819" y="784"/>
                  </a:cubicBezTo>
                  <a:cubicBezTo>
                    <a:pt x="811" y="790"/>
                    <a:pt x="805" y="797"/>
                    <a:pt x="797" y="802"/>
                  </a:cubicBezTo>
                  <a:cubicBezTo>
                    <a:pt x="790" y="807"/>
                    <a:pt x="797" y="821"/>
                    <a:pt x="784" y="822"/>
                  </a:cubicBezTo>
                  <a:cubicBezTo>
                    <a:pt x="785" y="822"/>
                    <a:pt x="785" y="823"/>
                    <a:pt x="787" y="825"/>
                  </a:cubicBezTo>
                  <a:cubicBezTo>
                    <a:pt x="790" y="826"/>
                    <a:pt x="795" y="828"/>
                    <a:pt x="800" y="830"/>
                  </a:cubicBezTo>
                  <a:cubicBezTo>
                    <a:pt x="794" y="836"/>
                    <a:pt x="789" y="841"/>
                    <a:pt x="785" y="845"/>
                  </a:cubicBezTo>
                  <a:cubicBezTo>
                    <a:pt x="789" y="854"/>
                    <a:pt x="792" y="863"/>
                    <a:pt x="796" y="871"/>
                  </a:cubicBezTo>
                  <a:cubicBezTo>
                    <a:pt x="818" y="868"/>
                    <a:pt x="812" y="854"/>
                    <a:pt x="807" y="842"/>
                  </a:cubicBezTo>
                  <a:close/>
                  <a:moveTo>
                    <a:pt x="1809" y="2307"/>
                  </a:moveTo>
                  <a:cubicBezTo>
                    <a:pt x="1812" y="2302"/>
                    <a:pt x="1814" y="2300"/>
                    <a:pt x="1816" y="2298"/>
                  </a:cubicBezTo>
                  <a:cubicBezTo>
                    <a:pt x="1824" y="2288"/>
                    <a:pt x="1832" y="2291"/>
                    <a:pt x="1840" y="2298"/>
                  </a:cubicBezTo>
                  <a:cubicBezTo>
                    <a:pt x="1843" y="2301"/>
                    <a:pt x="1845" y="2306"/>
                    <a:pt x="1847" y="2310"/>
                  </a:cubicBezTo>
                  <a:cubicBezTo>
                    <a:pt x="1831" y="2319"/>
                    <a:pt x="1846" y="2329"/>
                    <a:pt x="1845" y="2339"/>
                  </a:cubicBezTo>
                  <a:cubicBezTo>
                    <a:pt x="1846" y="2339"/>
                    <a:pt x="1848" y="2339"/>
                    <a:pt x="1850" y="2339"/>
                  </a:cubicBezTo>
                  <a:cubicBezTo>
                    <a:pt x="1851" y="2320"/>
                    <a:pt x="1853" y="2301"/>
                    <a:pt x="1855" y="2281"/>
                  </a:cubicBezTo>
                  <a:cubicBezTo>
                    <a:pt x="1862" y="2280"/>
                    <a:pt x="1868" y="2280"/>
                    <a:pt x="1877" y="2279"/>
                  </a:cubicBezTo>
                  <a:cubicBezTo>
                    <a:pt x="1871" y="2276"/>
                    <a:pt x="1868" y="2274"/>
                    <a:pt x="1865" y="2272"/>
                  </a:cubicBezTo>
                  <a:cubicBezTo>
                    <a:pt x="1871" y="2268"/>
                    <a:pt x="1876" y="2264"/>
                    <a:pt x="1881" y="2261"/>
                  </a:cubicBezTo>
                  <a:cubicBezTo>
                    <a:pt x="1880" y="2259"/>
                    <a:pt x="1879" y="2257"/>
                    <a:pt x="1878" y="2255"/>
                  </a:cubicBezTo>
                  <a:cubicBezTo>
                    <a:pt x="1870" y="2260"/>
                    <a:pt x="1862" y="2264"/>
                    <a:pt x="1854" y="2268"/>
                  </a:cubicBezTo>
                  <a:cubicBezTo>
                    <a:pt x="1854" y="2265"/>
                    <a:pt x="1853" y="2260"/>
                    <a:pt x="1852" y="2255"/>
                  </a:cubicBezTo>
                  <a:cubicBezTo>
                    <a:pt x="1851" y="2255"/>
                    <a:pt x="1849" y="2254"/>
                    <a:pt x="1847" y="2254"/>
                  </a:cubicBezTo>
                  <a:cubicBezTo>
                    <a:pt x="1846" y="2261"/>
                    <a:pt x="1844" y="2268"/>
                    <a:pt x="1841" y="2279"/>
                  </a:cubicBezTo>
                  <a:cubicBezTo>
                    <a:pt x="1833" y="2279"/>
                    <a:pt x="1821" y="2278"/>
                    <a:pt x="1809" y="2277"/>
                  </a:cubicBezTo>
                  <a:cubicBezTo>
                    <a:pt x="1809" y="2283"/>
                    <a:pt x="1809" y="2294"/>
                    <a:pt x="1809" y="2307"/>
                  </a:cubicBezTo>
                  <a:close/>
                  <a:moveTo>
                    <a:pt x="689" y="3594"/>
                  </a:moveTo>
                  <a:cubicBezTo>
                    <a:pt x="687" y="3613"/>
                    <a:pt x="686" y="3628"/>
                    <a:pt x="684" y="3643"/>
                  </a:cubicBezTo>
                  <a:cubicBezTo>
                    <a:pt x="692" y="3627"/>
                    <a:pt x="701" y="3620"/>
                    <a:pt x="720" y="3627"/>
                  </a:cubicBezTo>
                  <a:cubicBezTo>
                    <a:pt x="725" y="3629"/>
                    <a:pt x="733" y="3624"/>
                    <a:pt x="737" y="3623"/>
                  </a:cubicBezTo>
                  <a:cubicBezTo>
                    <a:pt x="731" y="3607"/>
                    <a:pt x="725" y="3593"/>
                    <a:pt x="718" y="3574"/>
                  </a:cubicBezTo>
                  <a:cubicBezTo>
                    <a:pt x="712" y="3584"/>
                    <a:pt x="706" y="3593"/>
                    <a:pt x="700" y="3603"/>
                  </a:cubicBezTo>
                  <a:cubicBezTo>
                    <a:pt x="698" y="3601"/>
                    <a:pt x="695" y="3598"/>
                    <a:pt x="689" y="3594"/>
                  </a:cubicBezTo>
                  <a:close/>
                  <a:moveTo>
                    <a:pt x="2098" y="1683"/>
                  </a:moveTo>
                  <a:cubicBezTo>
                    <a:pt x="2099" y="1679"/>
                    <a:pt x="2099" y="1674"/>
                    <a:pt x="2102" y="1670"/>
                  </a:cubicBezTo>
                  <a:cubicBezTo>
                    <a:pt x="2104" y="1667"/>
                    <a:pt x="2109" y="1665"/>
                    <a:pt x="2112" y="1661"/>
                  </a:cubicBezTo>
                  <a:cubicBezTo>
                    <a:pt x="2113" y="1658"/>
                    <a:pt x="2112" y="1654"/>
                    <a:pt x="2113" y="1650"/>
                  </a:cubicBezTo>
                  <a:cubicBezTo>
                    <a:pt x="2109" y="1651"/>
                    <a:pt x="2105" y="1651"/>
                    <a:pt x="2102" y="1654"/>
                  </a:cubicBezTo>
                  <a:cubicBezTo>
                    <a:pt x="2098" y="1658"/>
                    <a:pt x="2095" y="1663"/>
                    <a:pt x="2091" y="1668"/>
                  </a:cubicBezTo>
                  <a:cubicBezTo>
                    <a:pt x="2090" y="1667"/>
                    <a:pt x="2088" y="1666"/>
                    <a:pt x="2087" y="1666"/>
                  </a:cubicBezTo>
                  <a:cubicBezTo>
                    <a:pt x="2088" y="1661"/>
                    <a:pt x="2089" y="1656"/>
                    <a:pt x="2091" y="1647"/>
                  </a:cubicBezTo>
                  <a:cubicBezTo>
                    <a:pt x="2076" y="1658"/>
                    <a:pt x="2066" y="1667"/>
                    <a:pt x="2054" y="1676"/>
                  </a:cubicBezTo>
                  <a:cubicBezTo>
                    <a:pt x="2056" y="1683"/>
                    <a:pt x="2057" y="1693"/>
                    <a:pt x="2058" y="1703"/>
                  </a:cubicBezTo>
                  <a:cubicBezTo>
                    <a:pt x="2058" y="1685"/>
                    <a:pt x="2097" y="1715"/>
                    <a:pt x="2082" y="1683"/>
                  </a:cubicBezTo>
                  <a:cubicBezTo>
                    <a:pt x="2087" y="1683"/>
                    <a:pt x="2092" y="1683"/>
                    <a:pt x="2098" y="1683"/>
                  </a:cubicBezTo>
                  <a:close/>
                  <a:moveTo>
                    <a:pt x="860" y="2084"/>
                  </a:moveTo>
                  <a:cubicBezTo>
                    <a:pt x="862" y="2094"/>
                    <a:pt x="865" y="2105"/>
                    <a:pt x="868" y="2118"/>
                  </a:cubicBezTo>
                  <a:cubicBezTo>
                    <a:pt x="879" y="2121"/>
                    <a:pt x="891" y="2127"/>
                    <a:pt x="893" y="2105"/>
                  </a:cubicBezTo>
                  <a:cubicBezTo>
                    <a:pt x="893" y="2102"/>
                    <a:pt x="902" y="2099"/>
                    <a:pt x="907" y="2095"/>
                  </a:cubicBezTo>
                  <a:cubicBezTo>
                    <a:pt x="906" y="2087"/>
                    <a:pt x="904" y="2078"/>
                    <a:pt x="902" y="2069"/>
                  </a:cubicBezTo>
                  <a:cubicBezTo>
                    <a:pt x="888" y="2074"/>
                    <a:pt x="875" y="2079"/>
                    <a:pt x="860" y="2084"/>
                  </a:cubicBezTo>
                  <a:close/>
                  <a:moveTo>
                    <a:pt x="2787" y="4257"/>
                  </a:moveTo>
                  <a:cubicBezTo>
                    <a:pt x="2789" y="4265"/>
                    <a:pt x="2791" y="4272"/>
                    <a:pt x="2793" y="4279"/>
                  </a:cubicBezTo>
                  <a:cubicBezTo>
                    <a:pt x="2794" y="4279"/>
                    <a:pt x="2796" y="4279"/>
                    <a:pt x="2797" y="4279"/>
                  </a:cubicBezTo>
                  <a:cubicBezTo>
                    <a:pt x="2799" y="4262"/>
                    <a:pt x="2800" y="4246"/>
                    <a:pt x="2801" y="4233"/>
                  </a:cubicBezTo>
                  <a:cubicBezTo>
                    <a:pt x="2781" y="4213"/>
                    <a:pt x="2768" y="4233"/>
                    <a:pt x="2752" y="4235"/>
                  </a:cubicBezTo>
                  <a:cubicBezTo>
                    <a:pt x="2761" y="4263"/>
                    <a:pt x="2763" y="4264"/>
                    <a:pt x="2787" y="4257"/>
                  </a:cubicBezTo>
                  <a:close/>
                  <a:moveTo>
                    <a:pt x="1579" y="523"/>
                  </a:moveTo>
                  <a:cubicBezTo>
                    <a:pt x="1565" y="507"/>
                    <a:pt x="1550" y="498"/>
                    <a:pt x="1532" y="514"/>
                  </a:cubicBezTo>
                  <a:cubicBezTo>
                    <a:pt x="1533" y="524"/>
                    <a:pt x="1535" y="533"/>
                    <a:pt x="1536" y="542"/>
                  </a:cubicBezTo>
                  <a:cubicBezTo>
                    <a:pt x="1570" y="552"/>
                    <a:pt x="1571" y="551"/>
                    <a:pt x="1579" y="523"/>
                  </a:cubicBezTo>
                  <a:close/>
                  <a:moveTo>
                    <a:pt x="445" y="3617"/>
                  </a:moveTo>
                  <a:cubicBezTo>
                    <a:pt x="455" y="3628"/>
                    <a:pt x="463" y="3637"/>
                    <a:pt x="470" y="3646"/>
                  </a:cubicBezTo>
                  <a:cubicBezTo>
                    <a:pt x="462" y="3649"/>
                    <a:pt x="454" y="3653"/>
                    <a:pt x="440" y="3658"/>
                  </a:cubicBezTo>
                  <a:cubicBezTo>
                    <a:pt x="449" y="3662"/>
                    <a:pt x="457" y="3669"/>
                    <a:pt x="461" y="3667"/>
                  </a:cubicBezTo>
                  <a:cubicBezTo>
                    <a:pt x="469" y="3662"/>
                    <a:pt x="478" y="3655"/>
                    <a:pt x="482" y="3646"/>
                  </a:cubicBezTo>
                  <a:cubicBezTo>
                    <a:pt x="488" y="3635"/>
                    <a:pt x="489" y="3622"/>
                    <a:pt x="494" y="3606"/>
                  </a:cubicBezTo>
                  <a:cubicBezTo>
                    <a:pt x="478" y="3609"/>
                    <a:pt x="460" y="3613"/>
                    <a:pt x="445" y="3617"/>
                  </a:cubicBezTo>
                  <a:close/>
                  <a:moveTo>
                    <a:pt x="3080" y="1160"/>
                  </a:moveTo>
                  <a:cubicBezTo>
                    <a:pt x="3088" y="1165"/>
                    <a:pt x="3096" y="1169"/>
                    <a:pt x="3102" y="1173"/>
                  </a:cubicBezTo>
                  <a:cubicBezTo>
                    <a:pt x="3103" y="1169"/>
                    <a:pt x="3104" y="1162"/>
                    <a:pt x="3107" y="1159"/>
                  </a:cubicBezTo>
                  <a:cubicBezTo>
                    <a:pt x="3124" y="1149"/>
                    <a:pt x="3123" y="1131"/>
                    <a:pt x="3128" y="1115"/>
                  </a:cubicBezTo>
                  <a:cubicBezTo>
                    <a:pt x="3129" y="1113"/>
                    <a:pt x="3125" y="1109"/>
                    <a:pt x="3122" y="1107"/>
                  </a:cubicBezTo>
                  <a:cubicBezTo>
                    <a:pt x="3120" y="1106"/>
                    <a:pt x="3116" y="1108"/>
                    <a:pt x="3114" y="1110"/>
                  </a:cubicBezTo>
                  <a:cubicBezTo>
                    <a:pt x="3102" y="1127"/>
                    <a:pt x="3091" y="1144"/>
                    <a:pt x="3080" y="1160"/>
                  </a:cubicBezTo>
                  <a:close/>
                  <a:moveTo>
                    <a:pt x="1057" y="2752"/>
                  </a:moveTo>
                  <a:cubicBezTo>
                    <a:pt x="1047" y="2761"/>
                    <a:pt x="1039" y="2770"/>
                    <a:pt x="1030" y="2778"/>
                  </a:cubicBezTo>
                  <a:cubicBezTo>
                    <a:pt x="1027" y="2781"/>
                    <a:pt x="1020" y="2785"/>
                    <a:pt x="1020" y="2786"/>
                  </a:cubicBezTo>
                  <a:cubicBezTo>
                    <a:pt x="1022" y="2791"/>
                    <a:pt x="1026" y="2798"/>
                    <a:pt x="1030" y="2800"/>
                  </a:cubicBezTo>
                  <a:cubicBezTo>
                    <a:pt x="1036" y="2803"/>
                    <a:pt x="1046" y="2803"/>
                    <a:pt x="1050" y="2800"/>
                  </a:cubicBezTo>
                  <a:cubicBezTo>
                    <a:pt x="1058" y="2793"/>
                    <a:pt x="1065" y="2783"/>
                    <a:pt x="1070" y="2777"/>
                  </a:cubicBezTo>
                  <a:cubicBezTo>
                    <a:pt x="1065" y="2767"/>
                    <a:pt x="1061" y="2760"/>
                    <a:pt x="1057" y="2752"/>
                  </a:cubicBezTo>
                  <a:close/>
                  <a:moveTo>
                    <a:pt x="3745" y="1908"/>
                  </a:moveTo>
                  <a:cubicBezTo>
                    <a:pt x="3754" y="1897"/>
                    <a:pt x="3759" y="1889"/>
                    <a:pt x="3765" y="1881"/>
                  </a:cubicBezTo>
                  <a:cubicBezTo>
                    <a:pt x="3764" y="1879"/>
                    <a:pt x="3763" y="1877"/>
                    <a:pt x="3761" y="1875"/>
                  </a:cubicBezTo>
                  <a:cubicBezTo>
                    <a:pt x="3754" y="1877"/>
                    <a:pt x="3746" y="1877"/>
                    <a:pt x="3741" y="1881"/>
                  </a:cubicBezTo>
                  <a:cubicBezTo>
                    <a:pt x="3737" y="1884"/>
                    <a:pt x="3737" y="1893"/>
                    <a:pt x="3734" y="1900"/>
                  </a:cubicBezTo>
                  <a:cubicBezTo>
                    <a:pt x="3729" y="1901"/>
                    <a:pt x="3721" y="1902"/>
                    <a:pt x="3710" y="1904"/>
                  </a:cubicBezTo>
                  <a:cubicBezTo>
                    <a:pt x="3716" y="1899"/>
                    <a:pt x="3718" y="1897"/>
                    <a:pt x="3723" y="1893"/>
                  </a:cubicBezTo>
                  <a:cubicBezTo>
                    <a:pt x="3706" y="1895"/>
                    <a:pt x="3699" y="1905"/>
                    <a:pt x="3703" y="1918"/>
                  </a:cubicBezTo>
                  <a:cubicBezTo>
                    <a:pt x="3720" y="1900"/>
                    <a:pt x="3728" y="1923"/>
                    <a:pt x="3742" y="1929"/>
                  </a:cubicBezTo>
                  <a:cubicBezTo>
                    <a:pt x="3743" y="1921"/>
                    <a:pt x="3745" y="1913"/>
                    <a:pt x="3745" y="1908"/>
                  </a:cubicBezTo>
                  <a:close/>
                  <a:moveTo>
                    <a:pt x="3217" y="1812"/>
                  </a:moveTo>
                  <a:cubicBezTo>
                    <a:pt x="3208" y="1836"/>
                    <a:pt x="3178" y="1829"/>
                    <a:pt x="3174" y="1854"/>
                  </a:cubicBezTo>
                  <a:cubicBezTo>
                    <a:pt x="3180" y="1856"/>
                    <a:pt x="3187" y="1860"/>
                    <a:pt x="3195" y="1864"/>
                  </a:cubicBezTo>
                  <a:cubicBezTo>
                    <a:pt x="3194" y="1862"/>
                    <a:pt x="3194" y="1860"/>
                    <a:pt x="3193" y="1857"/>
                  </a:cubicBezTo>
                  <a:cubicBezTo>
                    <a:pt x="3201" y="1850"/>
                    <a:pt x="3209" y="1842"/>
                    <a:pt x="3219" y="1837"/>
                  </a:cubicBezTo>
                  <a:cubicBezTo>
                    <a:pt x="3222" y="1836"/>
                    <a:pt x="3230" y="1847"/>
                    <a:pt x="3238" y="1853"/>
                  </a:cubicBezTo>
                  <a:cubicBezTo>
                    <a:pt x="3239" y="1845"/>
                    <a:pt x="3241" y="1836"/>
                    <a:pt x="3243" y="1823"/>
                  </a:cubicBezTo>
                  <a:cubicBezTo>
                    <a:pt x="3234" y="1827"/>
                    <a:pt x="3229" y="1829"/>
                    <a:pt x="3224" y="1831"/>
                  </a:cubicBezTo>
                  <a:cubicBezTo>
                    <a:pt x="3222" y="1825"/>
                    <a:pt x="3220" y="1820"/>
                    <a:pt x="3217" y="1812"/>
                  </a:cubicBezTo>
                  <a:close/>
                  <a:moveTo>
                    <a:pt x="2660" y="2980"/>
                  </a:moveTo>
                  <a:cubicBezTo>
                    <a:pt x="2658" y="2982"/>
                    <a:pt x="2650" y="2986"/>
                    <a:pt x="2650" y="2989"/>
                  </a:cubicBezTo>
                  <a:cubicBezTo>
                    <a:pt x="2653" y="3001"/>
                    <a:pt x="2657" y="3013"/>
                    <a:pt x="2663" y="3023"/>
                  </a:cubicBezTo>
                  <a:cubicBezTo>
                    <a:pt x="2666" y="3027"/>
                    <a:pt x="2674" y="3027"/>
                    <a:pt x="2680" y="3028"/>
                  </a:cubicBezTo>
                  <a:cubicBezTo>
                    <a:pt x="2680" y="3029"/>
                    <a:pt x="2680" y="3027"/>
                    <a:pt x="2681" y="3027"/>
                  </a:cubicBezTo>
                  <a:cubicBezTo>
                    <a:pt x="2692" y="3013"/>
                    <a:pt x="2672" y="3003"/>
                    <a:pt x="2676" y="2990"/>
                  </a:cubicBezTo>
                  <a:cubicBezTo>
                    <a:pt x="2677" y="2988"/>
                    <a:pt x="2670" y="2983"/>
                    <a:pt x="2667" y="2980"/>
                  </a:cubicBezTo>
                  <a:cubicBezTo>
                    <a:pt x="2666" y="2980"/>
                    <a:pt x="2665" y="2980"/>
                    <a:pt x="2660" y="2980"/>
                  </a:cubicBezTo>
                  <a:close/>
                  <a:moveTo>
                    <a:pt x="872" y="741"/>
                  </a:moveTo>
                  <a:cubicBezTo>
                    <a:pt x="850" y="752"/>
                    <a:pt x="840" y="732"/>
                    <a:pt x="825" y="721"/>
                  </a:cubicBezTo>
                  <a:cubicBezTo>
                    <a:pt x="819" y="730"/>
                    <a:pt x="812" y="739"/>
                    <a:pt x="825" y="748"/>
                  </a:cubicBezTo>
                  <a:cubicBezTo>
                    <a:pt x="831" y="753"/>
                    <a:pt x="837" y="759"/>
                    <a:pt x="844" y="763"/>
                  </a:cubicBezTo>
                  <a:cubicBezTo>
                    <a:pt x="852" y="767"/>
                    <a:pt x="861" y="769"/>
                    <a:pt x="872" y="772"/>
                  </a:cubicBezTo>
                  <a:cubicBezTo>
                    <a:pt x="872" y="766"/>
                    <a:pt x="872" y="755"/>
                    <a:pt x="872" y="741"/>
                  </a:cubicBezTo>
                  <a:close/>
                  <a:moveTo>
                    <a:pt x="2061" y="4081"/>
                  </a:moveTo>
                  <a:cubicBezTo>
                    <a:pt x="2048" y="4078"/>
                    <a:pt x="2036" y="4074"/>
                    <a:pt x="2024" y="4073"/>
                  </a:cubicBezTo>
                  <a:cubicBezTo>
                    <a:pt x="2019" y="4073"/>
                    <a:pt x="2013" y="4080"/>
                    <a:pt x="2008" y="4084"/>
                  </a:cubicBezTo>
                  <a:cubicBezTo>
                    <a:pt x="2011" y="4088"/>
                    <a:pt x="2014" y="4093"/>
                    <a:pt x="2018" y="4096"/>
                  </a:cubicBezTo>
                  <a:cubicBezTo>
                    <a:pt x="2023" y="4100"/>
                    <a:pt x="2031" y="4100"/>
                    <a:pt x="2033" y="4104"/>
                  </a:cubicBezTo>
                  <a:cubicBezTo>
                    <a:pt x="2044" y="4120"/>
                    <a:pt x="2047" y="4109"/>
                    <a:pt x="2052" y="4101"/>
                  </a:cubicBezTo>
                  <a:cubicBezTo>
                    <a:pt x="2055" y="4096"/>
                    <a:pt x="2057" y="4090"/>
                    <a:pt x="2061" y="4081"/>
                  </a:cubicBezTo>
                  <a:close/>
                  <a:moveTo>
                    <a:pt x="2953" y="2905"/>
                  </a:moveTo>
                  <a:cubicBezTo>
                    <a:pt x="2966" y="2896"/>
                    <a:pt x="2977" y="2888"/>
                    <a:pt x="2990" y="2879"/>
                  </a:cubicBezTo>
                  <a:cubicBezTo>
                    <a:pt x="2977" y="2874"/>
                    <a:pt x="2967" y="2869"/>
                    <a:pt x="2962" y="2867"/>
                  </a:cubicBezTo>
                  <a:cubicBezTo>
                    <a:pt x="2952" y="2875"/>
                    <a:pt x="2938" y="2881"/>
                    <a:pt x="2936" y="2890"/>
                  </a:cubicBezTo>
                  <a:cubicBezTo>
                    <a:pt x="2934" y="2897"/>
                    <a:pt x="2944" y="2908"/>
                    <a:pt x="2949" y="2918"/>
                  </a:cubicBezTo>
                  <a:cubicBezTo>
                    <a:pt x="2951" y="2917"/>
                    <a:pt x="2953" y="2916"/>
                    <a:pt x="2955" y="2915"/>
                  </a:cubicBezTo>
                  <a:cubicBezTo>
                    <a:pt x="2954" y="2911"/>
                    <a:pt x="2953" y="2907"/>
                    <a:pt x="2953" y="2905"/>
                  </a:cubicBezTo>
                  <a:close/>
                  <a:moveTo>
                    <a:pt x="1994" y="2395"/>
                  </a:moveTo>
                  <a:cubicBezTo>
                    <a:pt x="1994" y="2374"/>
                    <a:pt x="1994" y="2355"/>
                    <a:pt x="1994" y="2331"/>
                  </a:cubicBezTo>
                  <a:cubicBezTo>
                    <a:pt x="1973" y="2335"/>
                    <a:pt x="1970" y="2357"/>
                    <a:pt x="1966" y="2369"/>
                  </a:cubicBezTo>
                  <a:cubicBezTo>
                    <a:pt x="1961" y="2382"/>
                    <a:pt x="1984" y="2385"/>
                    <a:pt x="1994" y="2395"/>
                  </a:cubicBezTo>
                  <a:close/>
                  <a:moveTo>
                    <a:pt x="363" y="3663"/>
                  </a:moveTo>
                  <a:cubicBezTo>
                    <a:pt x="357" y="3678"/>
                    <a:pt x="353" y="3691"/>
                    <a:pt x="346" y="3710"/>
                  </a:cubicBezTo>
                  <a:cubicBezTo>
                    <a:pt x="362" y="3697"/>
                    <a:pt x="374" y="3687"/>
                    <a:pt x="385" y="3677"/>
                  </a:cubicBezTo>
                  <a:cubicBezTo>
                    <a:pt x="386" y="3677"/>
                    <a:pt x="384" y="3673"/>
                    <a:pt x="383" y="3671"/>
                  </a:cubicBezTo>
                  <a:cubicBezTo>
                    <a:pt x="374" y="3662"/>
                    <a:pt x="365" y="3653"/>
                    <a:pt x="357" y="3644"/>
                  </a:cubicBezTo>
                  <a:cubicBezTo>
                    <a:pt x="349" y="3649"/>
                    <a:pt x="344" y="3652"/>
                    <a:pt x="336" y="3657"/>
                  </a:cubicBezTo>
                  <a:cubicBezTo>
                    <a:pt x="346" y="3659"/>
                    <a:pt x="354" y="3661"/>
                    <a:pt x="363" y="3663"/>
                  </a:cubicBezTo>
                  <a:close/>
                  <a:moveTo>
                    <a:pt x="1576" y="4119"/>
                  </a:moveTo>
                  <a:cubicBezTo>
                    <a:pt x="1590" y="4106"/>
                    <a:pt x="1602" y="4094"/>
                    <a:pt x="1614" y="4082"/>
                  </a:cubicBezTo>
                  <a:cubicBezTo>
                    <a:pt x="1608" y="4077"/>
                    <a:pt x="1603" y="4072"/>
                    <a:pt x="1598" y="4068"/>
                  </a:cubicBezTo>
                  <a:cubicBezTo>
                    <a:pt x="1588" y="4082"/>
                    <a:pt x="1575" y="4094"/>
                    <a:pt x="1571" y="4109"/>
                  </a:cubicBezTo>
                  <a:cubicBezTo>
                    <a:pt x="1569" y="4118"/>
                    <a:pt x="1549" y="4135"/>
                    <a:pt x="1577" y="4143"/>
                  </a:cubicBezTo>
                  <a:cubicBezTo>
                    <a:pt x="1573" y="4135"/>
                    <a:pt x="1596" y="4129"/>
                    <a:pt x="1576" y="4119"/>
                  </a:cubicBezTo>
                  <a:close/>
                  <a:moveTo>
                    <a:pt x="1322" y="3584"/>
                  </a:moveTo>
                  <a:cubicBezTo>
                    <a:pt x="1321" y="3585"/>
                    <a:pt x="1320" y="3586"/>
                    <a:pt x="1319" y="3588"/>
                  </a:cubicBezTo>
                  <a:cubicBezTo>
                    <a:pt x="1321" y="3591"/>
                    <a:pt x="1324" y="3595"/>
                    <a:pt x="1326" y="3596"/>
                  </a:cubicBezTo>
                  <a:cubicBezTo>
                    <a:pt x="1316" y="3606"/>
                    <a:pt x="1307" y="3615"/>
                    <a:pt x="1296" y="3626"/>
                  </a:cubicBezTo>
                  <a:cubicBezTo>
                    <a:pt x="1322" y="3629"/>
                    <a:pt x="1342" y="3619"/>
                    <a:pt x="1352" y="3600"/>
                  </a:cubicBezTo>
                  <a:cubicBezTo>
                    <a:pt x="1353" y="3597"/>
                    <a:pt x="1351" y="3593"/>
                    <a:pt x="1351" y="3589"/>
                  </a:cubicBezTo>
                  <a:cubicBezTo>
                    <a:pt x="1347" y="3591"/>
                    <a:pt x="1344" y="3594"/>
                    <a:pt x="1340" y="3596"/>
                  </a:cubicBezTo>
                  <a:cubicBezTo>
                    <a:pt x="1334" y="3592"/>
                    <a:pt x="1328" y="3588"/>
                    <a:pt x="1322" y="3584"/>
                  </a:cubicBezTo>
                  <a:close/>
                  <a:moveTo>
                    <a:pt x="823" y="3612"/>
                  </a:moveTo>
                  <a:cubicBezTo>
                    <a:pt x="838" y="3605"/>
                    <a:pt x="848" y="3602"/>
                    <a:pt x="854" y="3596"/>
                  </a:cubicBezTo>
                  <a:cubicBezTo>
                    <a:pt x="857" y="3593"/>
                    <a:pt x="857" y="3583"/>
                    <a:pt x="854" y="3577"/>
                  </a:cubicBezTo>
                  <a:cubicBezTo>
                    <a:pt x="849" y="3566"/>
                    <a:pt x="835" y="3563"/>
                    <a:pt x="830" y="3572"/>
                  </a:cubicBezTo>
                  <a:cubicBezTo>
                    <a:pt x="824" y="3582"/>
                    <a:pt x="826" y="3597"/>
                    <a:pt x="823" y="3612"/>
                  </a:cubicBezTo>
                  <a:close/>
                  <a:moveTo>
                    <a:pt x="1333" y="2893"/>
                  </a:moveTo>
                  <a:cubicBezTo>
                    <a:pt x="1349" y="2884"/>
                    <a:pt x="1360" y="2879"/>
                    <a:pt x="1369" y="2873"/>
                  </a:cubicBezTo>
                  <a:cubicBezTo>
                    <a:pt x="1368" y="2866"/>
                    <a:pt x="1367" y="2856"/>
                    <a:pt x="1365" y="2843"/>
                  </a:cubicBezTo>
                  <a:cubicBezTo>
                    <a:pt x="1354" y="2850"/>
                    <a:pt x="1341" y="2854"/>
                    <a:pt x="1334" y="2863"/>
                  </a:cubicBezTo>
                  <a:cubicBezTo>
                    <a:pt x="1330" y="2869"/>
                    <a:pt x="1333" y="2882"/>
                    <a:pt x="1333" y="2893"/>
                  </a:cubicBezTo>
                  <a:close/>
                  <a:moveTo>
                    <a:pt x="2138" y="1817"/>
                  </a:moveTo>
                  <a:cubicBezTo>
                    <a:pt x="2141" y="1785"/>
                    <a:pt x="2132" y="1775"/>
                    <a:pt x="2108" y="1778"/>
                  </a:cubicBezTo>
                  <a:cubicBezTo>
                    <a:pt x="2101" y="1760"/>
                    <a:pt x="2096" y="1758"/>
                    <a:pt x="2080" y="1769"/>
                  </a:cubicBezTo>
                  <a:cubicBezTo>
                    <a:pt x="2079" y="1771"/>
                    <a:pt x="2076" y="1773"/>
                    <a:pt x="2076" y="1776"/>
                  </a:cubicBezTo>
                  <a:cubicBezTo>
                    <a:pt x="2076" y="1777"/>
                    <a:pt x="2079" y="1780"/>
                    <a:pt x="2081" y="1780"/>
                  </a:cubicBezTo>
                  <a:cubicBezTo>
                    <a:pt x="2091" y="1782"/>
                    <a:pt x="2101" y="1784"/>
                    <a:pt x="2111" y="1787"/>
                  </a:cubicBezTo>
                  <a:cubicBezTo>
                    <a:pt x="2115" y="1788"/>
                    <a:pt x="2122" y="1792"/>
                    <a:pt x="2122" y="1793"/>
                  </a:cubicBezTo>
                  <a:cubicBezTo>
                    <a:pt x="2116" y="1808"/>
                    <a:pt x="2131" y="1806"/>
                    <a:pt x="2138" y="1817"/>
                  </a:cubicBezTo>
                  <a:close/>
                  <a:moveTo>
                    <a:pt x="2553" y="3761"/>
                  </a:moveTo>
                  <a:cubicBezTo>
                    <a:pt x="2541" y="3759"/>
                    <a:pt x="2530" y="3757"/>
                    <a:pt x="2519" y="3755"/>
                  </a:cubicBezTo>
                  <a:cubicBezTo>
                    <a:pt x="2515" y="3755"/>
                    <a:pt x="2510" y="3755"/>
                    <a:pt x="2506" y="3755"/>
                  </a:cubicBezTo>
                  <a:cubicBezTo>
                    <a:pt x="2508" y="3760"/>
                    <a:pt x="2509" y="3766"/>
                    <a:pt x="2512" y="3769"/>
                  </a:cubicBezTo>
                  <a:cubicBezTo>
                    <a:pt x="2520" y="3777"/>
                    <a:pt x="2529" y="3784"/>
                    <a:pt x="2539" y="3792"/>
                  </a:cubicBezTo>
                  <a:cubicBezTo>
                    <a:pt x="2543" y="3783"/>
                    <a:pt x="2548" y="3774"/>
                    <a:pt x="2553" y="3761"/>
                  </a:cubicBezTo>
                  <a:close/>
                  <a:moveTo>
                    <a:pt x="565" y="596"/>
                  </a:moveTo>
                  <a:cubicBezTo>
                    <a:pt x="578" y="593"/>
                    <a:pt x="591" y="590"/>
                    <a:pt x="608" y="586"/>
                  </a:cubicBezTo>
                  <a:cubicBezTo>
                    <a:pt x="593" y="575"/>
                    <a:pt x="582" y="565"/>
                    <a:pt x="571" y="557"/>
                  </a:cubicBezTo>
                  <a:cubicBezTo>
                    <a:pt x="551" y="569"/>
                    <a:pt x="563" y="583"/>
                    <a:pt x="565" y="596"/>
                  </a:cubicBezTo>
                  <a:close/>
                  <a:moveTo>
                    <a:pt x="1672" y="4114"/>
                  </a:moveTo>
                  <a:cubicBezTo>
                    <a:pt x="1672" y="4103"/>
                    <a:pt x="1672" y="4095"/>
                    <a:pt x="1672" y="4086"/>
                  </a:cubicBezTo>
                  <a:cubicBezTo>
                    <a:pt x="1666" y="4084"/>
                    <a:pt x="1660" y="4082"/>
                    <a:pt x="1654" y="4080"/>
                  </a:cubicBezTo>
                  <a:cubicBezTo>
                    <a:pt x="1640" y="4077"/>
                    <a:pt x="1642" y="4089"/>
                    <a:pt x="1641" y="4097"/>
                  </a:cubicBezTo>
                  <a:cubicBezTo>
                    <a:pt x="1640" y="4102"/>
                    <a:pt x="1644" y="4108"/>
                    <a:pt x="1645" y="4114"/>
                  </a:cubicBezTo>
                  <a:cubicBezTo>
                    <a:pt x="1644" y="4116"/>
                    <a:pt x="1643" y="4118"/>
                    <a:pt x="1642" y="4121"/>
                  </a:cubicBezTo>
                  <a:cubicBezTo>
                    <a:pt x="1652" y="4119"/>
                    <a:pt x="1661" y="4116"/>
                    <a:pt x="1672" y="4114"/>
                  </a:cubicBezTo>
                  <a:close/>
                  <a:moveTo>
                    <a:pt x="823" y="2137"/>
                  </a:moveTo>
                  <a:cubicBezTo>
                    <a:pt x="821" y="2133"/>
                    <a:pt x="819" y="2124"/>
                    <a:pt x="816" y="2116"/>
                  </a:cubicBezTo>
                  <a:cubicBezTo>
                    <a:pt x="800" y="2119"/>
                    <a:pt x="798" y="2129"/>
                    <a:pt x="796" y="2142"/>
                  </a:cubicBezTo>
                  <a:cubicBezTo>
                    <a:pt x="792" y="2164"/>
                    <a:pt x="790" y="2164"/>
                    <a:pt x="797" y="2173"/>
                  </a:cubicBezTo>
                  <a:cubicBezTo>
                    <a:pt x="805" y="2162"/>
                    <a:pt x="813" y="2151"/>
                    <a:pt x="823" y="2137"/>
                  </a:cubicBezTo>
                  <a:close/>
                  <a:moveTo>
                    <a:pt x="3133" y="3230"/>
                  </a:moveTo>
                  <a:cubicBezTo>
                    <a:pt x="3127" y="3236"/>
                    <a:pt x="3121" y="3242"/>
                    <a:pt x="3114" y="3250"/>
                  </a:cubicBezTo>
                  <a:cubicBezTo>
                    <a:pt x="3122" y="3251"/>
                    <a:pt x="3127" y="3251"/>
                    <a:pt x="3134" y="3252"/>
                  </a:cubicBezTo>
                  <a:cubicBezTo>
                    <a:pt x="3129" y="3260"/>
                    <a:pt x="3125" y="3266"/>
                    <a:pt x="3118" y="3277"/>
                  </a:cubicBezTo>
                  <a:cubicBezTo>
                    <a:pt x="3139" y="3275"/>
                    <a:pt x="3157" y="3274"/>
                    <a:pt x="3177" y="3272"/>
                  </a:cubicBezTo>
                  <a:cubicBezTo>
                    <a:pt x="3158" y="3260"/>
                    <a:pt x="3140" y="3242"/>
                    <a:pt x="3133" y="3230"/>
                  </a:cubicBezTo>
                  <a:close/>
                  <a:moveTo>
                    <a:pt x="2576" y="1986"/>
                  </a:moveTo>
                  <a:cubicBezTo>
                    <a:pt x="2571" y="1988"/>
                    <a:pt x="2564" y="1989"/>
                    <a:pt x="2559" y="1992"/>
                  </a:cubicBezTo>
                  <a:cubicBezTo>
                    <a:pt x="2556" y="1995"/>
                    <a:pt x="2554" y="2001"/>
                    <a:pt x="2554" y="2005"/>
                  </a:cubicBezTo>
                  <a:cubicBezTo>
                    <a:pt x="2554" y="2012"/>
                    <a:pt x="2557" y="2020"/>
                    <a:pt x="2555" y="2027"/>
                  </a:cubicBezTo>
                  <a:cubicBezTo>
                    <a:pt x="2551" y="2042"/>
                    <a:pt x="2559" y="2049"/>
                    <a:pt x="2570" y="2058"/>
                  </a:cubicBezTo>
                  <a:cubicBezTo>
                    <a:pt x="2574" y="2049"/>
                    <a:pt x="2578" y="2042"/>
                    <a:pt x="2580" y="2039"/>
                  </a:cubicBezTo>
                  <a:cubicBezTo>
                    <a:pt x="2572" y="2031"/>
                    <a:pt x="2565" y="2026"/>
                    <a:pt x="2562" y="2019"/>
                  </a:cubicBezTo>
                  <a:cubicBezTo>
                    <a:pt x="2561" y="2016"/>
                    <a:pt x="2568" y="2009"/>
                    <a:pt x="2571" y="2004"/>
                  </a:cubicBezTo>
                  <a:cubicBezTo>
                    <a:pt x="2571" y="2004"/>
                    <a:pt x="2570" y="2004"/>
                    <a:pt x="2569" y="2004"/>
                  </a:cubicBezTo>
                  <a:cubicBezTo>
                    <a:pt x="2571" y="1999"/>
                    <a:pt x="2573" y="1994"/>
                    <a:pt x="2576" y="1986"/>
                  </a:cubicBezTo>
                  <a:close/>
                  <a:moveTo>
                    <a:pt x="923" y="260"/>
                  </a:moveTo>
                  <a:cubicBezTo>
                    <a:pt x="896" y="278"/>
                    <a:pt x="896" y="278"/>
                    <a:pt x="924" y="300"/>
                  </a:cubicBezTo>
                  <a:cubicBezTo>
                    <a:pt x="931" y="297"/>
                    <a:pt x="938" y="295"/>
                    <a:pt x="944" y="292"/>
                  </a:cubicBezTo>
                  <a:cubicBezTo>
                    <a:pt x="942" y="287"/>
                    <a:pt x="941" y="281"/>
                    <a:pt x="938" y="271"/>
                  </a:cubicBezTo>
                  <a:cubicBezTo>
                    <a:pt x="936" y="270"/>
                    <a:pt x="930" y="266"/>
                    <a:pt x="923" y="260"/>
                  </a:cubicBezTo>
                  <a:close/>
                  <a:moveTo>
                    <a:pt x="921" y="3658"/>
                  </a:moveTo>
                  <a:cubicBezTo>
                    <a:pt x="923" y="3655"/>
                    <a:pt x="925" y="3652"/>
                    <a:pt x="927" y="3650"/>
                  </a:cubicBezTo>
                  <a:cubicBezTo>
                    <a:pt x="915" y="3640"/>
                    <a:pt x="904" y="3631"/>
                    <a:pt x="891" y="3621"/>
                  </a:cubicBezTo>
                  <a:cubicBezTo>
                    <a:pt x="890" y="3627"/>
                    <a:pt x="889" y="3632"/>
                    <a:pt x="888" y="3634"/>
                  </a:cubicBezTo>
                  <a:cubicBezTo>
                    <a:pt x="881" y="3634"/>
                    <a:pt x="875" y="3635"/>
                    <a:pt x="873" y="3635"/>
                  </a:cubicBezTo>
                  <a:cubicBezTo>
                    <a:pt x="874" y="3645"/>
                    <a:pt x="875" y="3652"/>
                    <a:pt x="877" y="3661"/>
                  </a:cubicBezTo>
                  <a:cubicBezTo>
                    <a:pt x="886" y="3656"/>
                    <a:pt x="896" y="3652"/>
                    <a:pt x="904" y="3649"/>
                  </a:cubicBezTo>
                  <a:cubicBezTo>
                    <a:pt x="909" y="3652"/>
                    <a:pt x="915" y="3655"/>
                    <a:pt x="921" y="3658"/>
                  </a:cubicBezTo>
                  <a:close/>
                  <a:moveTo>
                    <a:pt x="1627" y="3479"/>
                  </a:moveTo>
                  <a:cubicBezTo>
                    <a:pt x="1623" y="3484"/>
                    <a:pt x="1619" y="3489"/>
                    <a:pt x="1616" y="3493"/>
                  </a:cubicBezTo>
                  <a:cubicBezTo>
                    <a:pt x="1619" y="3495"/>
                    <a:pt x="1623" y="3498"/>
                    <a:pt x="1626" y="3497"/>
                  </a:cubicBezTo>
                  <a:cubicBezTo>
                    <a:pt x="1636" y="3494"/>
                    <a:pt x="1645" y="3489"/>
                    <a:pt x="1660" y="3483"/>
                  </a:cubicBezTo>
                  <a:cubicBezTo>
                    <a:pt x="1649" y="3483"/>
                    <a:pt x="1643" y="3483"/>
                    <a:pt x="1637" y="3483"/>
                  </a:cubicBezTo>
                  <a:cubicBezTo>
                    <a:pt x="1642" y="3479"/>
                    <a:pt x="1645" y="3476"/>
                    <a:pt x="1648" y="3473"/>
                  </a:cubicBezTo>
                  <a:cubicBezTo>
                    <a:pt x="1644" y="3467"/>
                    <a:pt x="1640" y="3463"/>
                    <a:pt x="1639" y="3458"/>
                  </a:cubicBezTo>
                  <a:cubicBezTo>
                    <a:pt x="1637" y="3452"/>
                    <a:pt x="1638" y="3446"/>
                    <a:pt x="1637" y="3439"/>
                  </a:cubicBezTo>
                  <a:cubicBezTo>
                    <a:pt x="1632" y="3453"/>
                    <a:pt x="1612" y="3464"/>
                    <a:pt x="1627" y="3479"/>
                  </a:cubicBezTo>
                  <a:close/>
                  <a:moveTo>
                    <a:pt x="1752" y="3902"/>
                  </a:moveTo>
                  <a:cubicBezTo>
                    <a:pt x="1755" y="3899"/>
                    <a:pt x="1760" y="3894"/>
                    <a:pt x="1765" y="3890"/>
                  </a:cubicBezTo>
                  <a:cubicBezTo>
                    <a:pt x="1763" y="3889"/>
                    <a:pt x="1761" y="3888"/>
                    <a:pt x="1759" y="3887"/>
                  </a:cubicBezTo>
                  <a:cubicBezTo>
                    <a:pt x="1761" y="3881"/>
                    <a:pt x="1764" y="3874"/>
                    <a:pt x="1767" y="3865"/>
                  </a:cubicBezTo>
                  <a:cubicBezTo>
                    <a:pt x="1760" y="3862"/>
                    <a:pt x="1752" y="3858"/>
                    <a:pt x="1743" y="3854"/>
                  </a:cubicBezTo>
                  <a:cubicBezTo>
                    <a:pt x="1740" y="3871"/>
                    <a:pt x="1738" y="3885"/>
                    <a:pt x="1736" y="3898"/>
                  </a:cubicBezTo>
                  <a:cubicBezTo>
                    <a:pt x="1742" y="3899"/>
                    <a:pt x="1746" y="3900"/>
                    <a:pt x="1752" y="3902"/>
                  </a:cubicBezTo>
                  <a:close/>
                  <a:moveTo>
                    <a:pt x="1934" y="2300"/>
                  </a:moveTo>
                  <a:cubicBezTo>
                    <a:pt x="1949" y="2302"/>
                    <a:pt x="1960" y="2304"/>
                    <a:pt x="1971" y="2305"/>
                  </a:cubicBezTo>
                  <a:cubicBezTo>
                    <a:pt x="1971" y="2304"/>
                    <a:pt x="1970" y="2303"/>
                    <a:pt x="1969" y="2302"/>
                  </a:cubicBezTo>
                  <a:cubicBezTo>
                    <a:pt x="1980" y="2298"/>
                    <a:pt x="1992" y="2294"/>
                    <a:pt x="2002" y="2290"/>
                  </a:cubicBezTo>
                  <a:cubicBezTo>
                    <a:pt x="1993" y="2283"/>
                    <a:pt x="1984" y="2277"/>
                    <a:pt x="1972" y="2267"/>
                  </a:cubicBezTo>
                  <a:cubicBezTo>
                    <a:pt x="1973" y="2305"/>
                    <a:pt x="1940" y="2279"/>
                    <a:pt x="1933" y="2298"/>
                  </a:cubicBezTo>
                  <a:cubicBezTo>
                    <a:pt x="1934" y="2300"/>
                    <a:pt x="1935" y="2303"/>
                    <a:pt x="1934" y="2300"/>
                  </a:cubicBezTo>
                  <a:close/>
                  <a:moveTo>
                    <a:pt x="1793" y="2260"/>
                  </a:moveTo>
                  <a:cubicBezTo>
                    <a:pt x="1778" y="2264"/>
                    <a:pt x="1767" y="2267"/>
                    <a:pt x="1756" y="2270"/>
                  </a:cubicBezTo>
                  <a:cubicBezTo>
                    <a:pt x="1760" y="2281"/>
                    <a:pt x="1764" y="2292"/>
                    <a:pt x="1768" y="2304"/>
                  </a:cubicBezTo>
                  <a:cubicBezTo>
                    <a:pt x="1770" y="2304"/>
                    <a:pt x="1772" y="2305"/>
                    <a:pt x="1775" y="2305"/>
                  </a:cubicBezTo>
                  <a:cubicBezTo>
                    <a:pt x="1780" y="2291"/>
                    <a:pt x="1786" y="2277"/>
                    <a:pt x="1793" y="2260"/>
                  </a:cubicBezTo>
                  <a:close/>
                  <a:moveTo>
                    <a:pt x="905" y="920"/>
                  </a:moveTo>
                  <a:cubicBezTo>
                    <a:pt x="912" y="924"/>
                    <a:pt x="917" y="926"/>
                    <a:pt x="922" y="930"/>
                  </a:cubicBezTo>
                  <a:cubicBezTo>
                    <a:pt x="925" y="932"/>
                    <a:pt x="929" y="939"/>
                    <a:pt x="930" y="938"/>
                  </a:cubicBezTo>
                  <a:cubicBezTo>
                    <a:pt x="934" y="936"/>
                    <a:pt x="942" y="932"/>
                    <a:pt x="942" y="929"/>
                  </a:cubicBezTo>
                  <a:cubicBezTo>
                    <a:pt x="942" y="922"/>
                    <a:pt x="940" y="910"/>
                    <a:pt x="936" y="908"/>
                  </a:cubicBezTo>
                  <a:cubicBezTo>
                    <a:pt x="924" y="902"/>
                    <a:pt x="910" y="901"/>
                    <a:pt x="905" y="920"/>
                  </a:cubicBezTo>
                  <a:close/>
                  <a:moveTo>
                    <a:pt x="2590" y="4197"/>
                  </a:moveTo>
                  <a:cubicBezTo>
                    <a:pt x="2584" y="4198"/>
                    <a:pt x="2579" y="4199"/>
                    <a:pt x="2575" y="4200"/>
                  </a:cubicBezTo>
                  <a:cubicBezTo>
                    <a:pt x="2569" y="4201"/>
                    <a:pt x="2560" y="4202"/>
                    <a:pt x="2560" y="4204"/>
                  </a:cubicBezTo>
                  <a:cubicBezTo>
                    <a:pt x="2558" y="4212"/>
                    <a:pt x="2558" y="4221"/>
                    <a:pt x="2561" y="4227"/>
                  </a:cubicBezTo>
                  <a:cubicBezTo>
                    <a:pt x="2566" y="4237"/>
                    <a:pt x="2578" y="4237"/>
                    <a:pt x="2582" y="4230"/>
                  </a:cubicBezTo>
                  <a:cubicBezTo>
                    <a:pt x="2587" y="4221"/>
                    <a:pt x="2588" y="4208"/>
                    <a:pt x="2590" y="4197"/>
                  </a:cubicBezTo>
                  <a:close/>
                  <a:moveTo>
                    <a:pt x="3119" y="3703"/>
                  </a:moveTo>
                  <a:cubicBezTo>
                    <a:pt x="3121" y="3703"/>
                    <a:pt x="3123" y="3704"/>
                    <a:pt x="3125" y="3704"/>
                  </a:cubicBezTo>
                  <a:cubicBezTo>
                    <a:pt x="3132" y="3695"/>
                    <a:pt x="3139" y="3686"/>
                    <a:pt x="3145" y="3677"/>
                  </a:cubicBezTo>
                  <a:cubicBezTo>
                    <a:pt x="3145" y="3676"/>
                    <a:pt x="3143" y="3671"/>
                    <a:pt x="3142" y="3671"/>
                  </a:cubicBezTo>
                  <a:cubicBezTo>
                    <a:pt x="3128" y="3666"/>
                    <a:pt x="3114" y="3661"/>
                    <a:pt x="3098" y="3656"/>
                  </a:cubicBezTo>
                  <a:cubicBezTo>
                    <a:pt x="3102" y="3676"/>
                    <a:pt x="3136" y="3676"/>
                    <a:pt x="3119" y="3703"/>
                  </a:cubicBezTo>
                  <a:close/>
                  <a:moveTo>
                    <a:pt x="2463" y="2270"/>
                  </a:moveTo>
                  <a:cubicBezTo>
                    <a:pt x="2464" y="2267"/>
                    <a:pt x="2465" y="2264"/>
                    <a:pt x="2465" y="2261"/>
                  </a:cubicBezTo>
                  <a:cubicBezTo>
                    <a:pt x="2453" y="2254"/>
                    <a:pt x="2440" y="2248"/>
                    <a:pt x="2427" y="2242"/>
                  </a:cubicBezTo>
                  <a:cubicBezTo>
                    <a:pt x="2425" y="2241"/>
                    <a:pt x="2418" y="2244"/>
                    <a:pt x="2418" y="2245"/>
                  </a:cubicBezTo>
                  <a:cubicBezTo>
                    <a:pt x="2418" y="2252"/>
                    <a:pt x="2419" y="2260"/>
                    <a:pt x="2420" y="2274"/>
                  </a:cubicBezTo>
                  <a:cubicBezTo>
                    <a:pt x="2423" y="2267"/>
                    <a:pt x="2425" y="2263"/>
                    <a:pt x="2426" y="2260"/>
                  </a:cubicBezTo>
                  <a:cubicBezTo>
                    <a:pt x="2427" y="2262"/>
                    <a:pt x="2427" y="2264"/>
                    <a:pt x="2427" y="2266"/>
                  </a:cubicBezTo>
                  <a:cubicBezTo>
                    <a:pt x="2439" y="2268"/>
                    <a:pt x="2451" y="2269"/>
                    <a:pt x="2463" y="2270"/>
                  </a:cubicBezTo>
                  <a:close/>
                  <a:moveTo>
                    <a:pt x="3722" y="2910"/>
                  </a:moveTo>
                  <a:cubicBezTo>
                    <a:pt x="3728" y="2910"/>
                    <a:pt x="3733" y="2912"/>
                    <a:pt x="3739" y="2910"/>
                  </a:cubicBezTo>
                  <a:cubicBezTo>
                    <a:pt x="3742" y="2910"/>
                    <a:pt x="3746" y="2905"/>
                    <a:pt x="3746" y="2903"/>
                  </a:cubicBezTo>
                  <a:cubicBezTo>
                    <a:pt x="3746" y="2899"/>
                    <a:pt x="3741" y="2892"/>
                    <a:pt x="3740" y="2893"/>
                  </a:cubicBezTo>
                  <a:cubicBezTo>
                    <a:pt x="3730" y="2895"/>
                    <a:pt x="3713" y="2896"/>
                    <a:pt x="3711" y="2902"/>
                  </a:cubicBezTo>
                  <a:cubicBezTo>
                    <a:pt x="3708" y="2911"/>
                    <a:pt x="3699" y="2928"/>
                    <a:pt x="3720" y="2938"/>
                  </a:cubicBezTo>
                  <a:cubicBezTo>
                    <a:pt x="3720" y="2928"/>
                    <a:pt x="3721" y="2920"/>
                    <a:pt x="3722" y="2910"/>
                  </a:cubicBezTo>
                  <a:close/>
                  <a:moveTo>
                    <a:pt x="687" y="1473"/>
                  </a:moveTo>
                  <a:cubicBezTo>
                    <a:pt x="686" y="1491"/>
                    <a:pt x="684" y="1509"/>
                    <a:pt x="683" y="1528"/>
                  </a:cubicBezTo>
                  <a:cubicBezTo>
                    <a:pt x="691" y="1525"/>
                    <a:pt x="699" y="1522"/>
                    <a:pt x="709" y="1519"/>
                  </a:cubicBezTo>
                  <a:cubicBezTo>
                    <a:pt x="696" y="1504"/>
                    <a:pt x="691" y="1491"/>
                    <a:pt x="711" y="1477"/>
                  </a:cubicBezTo>
                  <a:cubicBezTo>
                    <a:pt x="701" y="1475"/>
                    <a:pt x="695" y="1474"/>
                    <a:pt x="687" y="1473"/>
                  </a:cubicBezTo>
                  <a:close/>
                  <a:moveTo>
                    <a:pt x="1927" y="3489"/>
                  </a:moveTo>
                  <a:cubicBezTo>
                    <a:pt x="1913" y="3494"/>
                    <a:pt x="1900" y="3499"/>
                    <a:pt x="1884" y="3506"/>
                  </a:cubicBezTo>
                  <a:cubicBezTo>
                    <a:pt x="1899" y="3516"/>
                    <a:pt x="1905" y="3533"/>
                    <a:pt x="1920" y="3524"/>
                  </a:cubicBezTo>
                  <a:cubicBezTo>
                    <a:pt x="1922" y="3512"/>
                    <a:pt x="1924" y="3501"/>
                    <a:pt x="1927" y="3489"/>
                  </a:cubicBezTo>
                  <a:close/>
                  <a:moveTo>
                    <a:pt x="1564" y="2229"/>
                  </a:moveTo>
                  <a:cubicBezTo>
                    <a:pt x="1578" y="2234"/>
                    <a:pt x="1591" y="2239"/>
                    <a:pt x="1607" y="2245"/>
                  </a:cubicBezTo>
                  <a:cubicBezTo>
                    <a:pt x="1616" y="2240"/>
                    <a:pt x="1613" y="2229"/>
                    <a:pt x="1606" y="2221"/>
                  </a:cubicBezTo>
                  <a:cubicBezTo>
                    <a:pt x="1598" y="2210"/>
                    <a:pt x="1576" y="2215"/>
                    <a:pt x="1564" y="2229"/>
                  </a:cubicBezTo>
                  <a:close/>
                  <a:moveTo>
                    <a:pt x="1315" y="540"/>
                  </a:moveTo>
                  <a:cubicBezTo>
                    <a:pt x="1331" y="536"/>
                    <a:pt x="1340" y="534"/>
                    <a:pt x="1344" y="533"/>
                  </a:cubicBezTo>
                  <a:cubicBezTo>
                    <a:pt x="1344" y="522"/>
                    <a:pt x="1343" y="516"/>
                    <a:pt x="1343" y="510"/>
                  </a:cubicBezTo>
                  <a:cubicBezTo>
                    <a:pt x="1339" y="508"/>
                    <a:pt x="1332" y="504"/>
                    <a:pt x="1323" y="498"/>
                  </a:cubicBezTo>
                  <a:cubicBezTo>
                    <a:pt x="1321" y="511"/>
                    <a:pt x="1318" y="522"/>
                    <a:pt x="1315" y="540"/>
                  </a:cubicBezTo>
                  <a:close/>
                  <a:moveTo>
                    <a:pt x="1412" y="4153"/>
                  </a:moveTo>
                  <a:cubicBezTo>
                    <a:pt x="1421" y="4138"/>
                    <a:pt x="1428" y="4128"/>
                    <a:pt x="1433" y="4116"/>
                  </a:cubicBezTo>
                  <a:cubicBezTo>
                    <a:pt x="1433" y="4116"/>
                    <a:pt x="1424" y="4110"/>
                    <a:pt x="1423" y="4110"/>
                  </a:cubicBezTo>
                  <a:cubicBezTo>
                    <a:pt x="1412" y="4116"/>
                    <a:pt x="1405" y="4119"/>
                    <a:pt x="1397" y="4124"/>
                  </a:cubicBezTo>
                  <a:cubicBezTo>
                    <a:pt x="1401" y="4131"/>
                    <a:pt x="1405" y="4139"/>
                    <a:pt x="1412" y="4153"/>
                  </a:cubicBezTo>
                  <a:close/>
                  <a:moveTo>
                    <a:pt x="1742" y="3853"/>
                  </a:moveTo>
                  <a:cubicBezTo>
                    <a:pt x="1742" y="3851"/>
                    <a:pt x="1743" y="3848"/>
                    <a:pt x="1743" y="3846"/>
                  </a:cubicBezTo>
                  <a:cubicBezTo>
                    <a:pt x="1724" y="3843"/>
                    <a:pt x="1705" y="3840"/>
                    <a:pt x="1684" y="3837"/>
                  </a:cubicBezTo>
                  <a:cubicBezTo>
                    <a:pt x="1687" y="3847"/>
                    <a:pt x="1690" y="3856"/>
                    <a:pt x="1694" y="3865"/>
                  </a:cubicBezTo>
                  <a:cubicBezTo>
                    <a:pt x="1695" y="3864"/>
                    <a:pt x="1697" y="3864"/>
                    <a:pt x="1699" y="3864"/>
                  </a:cubicBezTo>
                  <a:cubicBezTo>
                    <a:pt x="1699" y="3859"/>
                    <a:pt x="1700" y="3855"/>
                    <a:pt x="1701" y="3853"/>
                  </a:cubicBezTo>
                  <a:cubicBezTo>
                    <a:pt x="1715" y="3853"/>
                    <a:pt x="1728" y="3853"/>
                    <a:pt x="1742" y="3853"/>
                  </a:cubicBezTo>
                  <a:close/>
                  <a:moveTo>
                    <a:pt x="2719" y="4231"/>
                  </a:moveTo>
                  <a:cubicBezTo>
                    <a:pt x="2717" y="4228"/>
                    <a:pt x="2715" y="4225"/>
                    <a:pt x="2713" y="4223"/>
                  </a:cubicBezTo>
                  <a:cubicBezTo>
                    <a:pt x="2706" y="4218"/>
                    <a:pt x="2699" y="4214"/>
                    <a:pt x="2692" y="4210"/>
                  </a:cubicBezTo>
                  <a:cubicBezTo>
                    <a:pt x="2691" y="4217"/>
                    <a:pt x="2687" y="4225"/>
                    <a:pt x="2688" y="4232"/>
                  </a:cubicBezTo>
                  <a:cubicBezTo>
                    <a:pt x="2689" y="4240"/>
                    <a:pt x="2694" y="4247"/>
                    <a:pt x="2697" y="4252"/>
                  </a:cubicBezTo>
                  <a:cubicBezTo>
                    <a:pt x="2704" y="4245"/>
                    <a:pt x="2711" y="4238"/>
                    <a:pt x="2719" y="4231"/>
                  </a:cubicBezTo>
                  <a:close/>
                  <a:moveTo>
                    <a:pt x="2571" y="1733"/>
                  </a:moveTo>
                  <a:cubicBezTo>
                    <a:pt x="2576" y="1721"/>
                    <a:pt x="2581" y="1710"/>
                    <a:pt x="2586" y="1699"/>
                  </a:cubicBezTo>
                  <a:cubicBezTo>
                    <a:pt x="2584" y="1697"/>
                    <a:pt x="2583" y="1694"/>
                    <a:pt x="2581" y="1692"/>
                  </a:cubicBezTo>
                  <a:cubicBezTo>
                    <a:pt x="2572" y="1695"/>
                    <a:pt x="2564" y="1697"/>
                    <a:pt x="2555" y="1701"/>
                  </a:cubicBezTo>
                  <a:cubicBezTo>
                    <a:pt x="2553" y="1701"/>
                    <a:pt x="2551" y="1706"/>
                    <a:pt x="2552" y="1707"/>
                  </a:cubicBezTo>
                  <a:cubicBezTo>
                    <a:pt x="2558" y="1715"/>
                    <a:pt x="2564" y="1723"/>
                    <a:pt x="2571" y="1733"/>
                  </a:cubicBezTo>
                  <a:close/>
                  <a:moveTo>
                    <a:pt x="1811" y="1616"/>
                  </a:moveTo>
                  <a:cubicBezTo>
                    <a:pt x="1781" y="1627"/>
                    <a:pt x="1777" y="1640"/>
                    <a:pt x="1792" y="1670"/>
                  </a:cubicBezTo>
                  <a:cubicBezTo>
                    <a:pt x="1797" y="1661"/>
                    <a:pt x="1802" y="1654"/>
                    <a:pt x="1807" y="1646"/>
                  </a:cubicBezTo>
                  <a:cubicBezTo>
                    <a:pt x="1803" y="1644"/>
                    <a:pt x="1799" y="1643"/>
                    <a:pt x="1795" y="1641"/>
                  </a:cubicBezTo>
                  <a:cubicBezTo>
                    <a:pt x="1800" y="1634"/>
                    <a:pt x="1804" y="1627"/>
                    <a:pt x="1811" y="1616"/>
                  </a:cubicBezTo>
                  <a:close/>
                  <a:moveTo>
                    <a:pt x="1386" y="3489"/>
                  </a:moveTo>
                  <a:cubicBezTo>
                    <a:pt x="1385" y="3500"/>
                    <a:pt x="1365" y="3512"/>
                    <a:pt x="1387" y="3521"/>
                  </a:cubicBezTo>
                  <a:cubicBezTo>
                    <a:pt x="1391" y="3523"/>
                    <a:pt x="1402" y="3520"/>
                    <a:pt x="1404" y="3516"/>
                  </a:cubicBezTo>
                  <a:cubicBezTo>
                    <a:pt x="1420" y="3493"/>
                    <a:pt x="1392" y="3499"/>
                    <a:pt x="1386" y="3489"/>
                  </a:cubicBezTo>
                  <a:close/>
                  <a:moveTo>
                    <a:pt x="2687" y="2788"/>
                  </a:moveTo>
                  <a:cubicBezTo>
                    <a:pt x="2689" y="2802"/>
                    <a:pt x="2691" y="2815"/>
                    <a:pt x="2693" y="2828"/>
                  </a:cubicBezTo>
                  <a:cubicBezTo>
                    <a:pt x="2699" y="2832"/>
                    <a:pt x="2707" y="2836"/>
                    <a:pt x="2715" y="2841"/>
                  </a:cubicBezTo>
                  <a:cubicBezTo>
                    <a:pt x="2715" y="2825"/>
                    <a:pt x="2713" y="2824"/>
                    <a:pt x="2705" y="2814"/>
                  </a:cubicBezTo>
                  <a:cubicBezTo>
                    <a:pt x="2700" y="2808"/>
                    <a:pt x="2701" y="2797"/>
                    <a:pt x="2700" y="2786"/>
                  </a:cubicBezTo>
                  <a:cubicBezTo>
                    <a:pt x="2696" y="2787"/>
                    <a:pt x="2691" y="2788"/>
                    <a:pt x="2687" y="2788"/>
                  </a:cubicBezTo>
                  <a:close/>
                  <a:moveTo>
                    <a:pt x="2884" y="3096"/>
                  </a:moveTo>
                  <a:cubicBezTo>
                    <a:pt x="2874" y="3098"/>
                    <a:pt x="2868" y="3106"/>
                    <a:pt x="2880" y="3114"/>
                  </a:cubicBezTo>
                  <a:cubicBezTo>
                    <a:pt x="2887" y="3118"/>
                    <a:pt x="2898" y="3120"/>
                    <a:pt x="2906" y="3119"/>
                  </a:cubicBezTo>
                  <a:cubicBezTo>
                    <a:pt x="2911" y="3117"/>
                    <a:pt x="2915" y="3108"/>
                    <a:pt x="2920" y="3102"/>
                  </a:cubicBezTo>
                  <a:cubicBezTo>
                    <a:pt x="2908" y="3100"/>
                    <a:pt x="2896" y="3098"/>
                    <a:pt x="2884" y="3096"/>
                  </a:cubicBezTo>
                  <a:close/>
                  <a:moveTo>
                    <a:pt x="2129" y="3436"/>
                  </a:moveTo>
                  <a:cubicBezTo>
                    <a:pt x="2115" y="3431"/>
                    <a:pt x="2103" y="3430"/>
                    <a:pt x="2101" y="3426"/>
                  </a:cubicBezTo>
                  <a:cubicBezTo>
                    <a:pt x="2099" y="3419"/>
                    <a:pt x="2103" y="3409"/>
                    <a:pt x="2105" y="3401"/>
                  </a:cubicBezTo>
                  <a:cubicBezTo>
                    <a:pt x="2104" y="3400"/>
                    <a:pt x="2103" y="3399"/>
                    <a:pt x="2103" y="3399"/>
                  </a:cubicBezTo>
                  <a:cubicBezTo>
                    <a:pt x="2097" y="3409"/>
                    <a:pt x="2091" y="3419"/>
                    <a:pt x="2085" y="3429"/>
                  </a:cubicBezTo>
                  <a:cubicBezTo>
                    <a:pt x="2082" y="3426"/>
                    <a:pt x="2080" y="3424"/>
                    <a:pt x="2078" y="3422"/>
                  </a:cubicBezTo>
                  <a:cubicBezTo>
                    <a:pt x="2077" y="3423"/>
                    <a:pt x="2075" y="3424"/>
                    <a:pt x="2074" y="3425"/>
                  </a:cubicBezTo>
                  <a:cubicBezTo>
                    <a:pt x="2079" y="3430"/>
                    <a:pt x="2085" y="3435"/>
                    <a:pt x="2090" y="3439"/>
                  </a:cubicBezTo>
                  <a:cubicBezTo>
                    <a:pt x="2090" y="3439"/>
                    <a:pt x="2088" y="3441"/>
                    <a:pt x="2086" y="3442"/>
                  </a:cubicBezTo>
                  <a:cubicBezTo>
                    <a:pt x="2087" y="3443"/>
                    <a:pt x="2087" y="3444"/>
                    <a:pt x="2088" y="3445"/>
                  </a:cubicBezTo>
                  <a:cubicBezTo>
                    <a:pt x="2100" y="3443"/>
                    <a:pt x="2113" y="3440"/>
                    <a:pt x="2129" y="3436"/>
                  </a:cubicBezTo>
                  <a:close/>
                  <a:moveTo>
                    <a:pt x="1451" y="3998"/>
                  </a:moveTo>
                  <a:cubicBezTo>
                    <a:pt x="1495" y="4005"/>
                    <a:pt x="1495" y="4005"/>
                    <a:pt x="1504" y="3995"/>
                  </a:cubicBezTo>
                  <a:cubicBezTo>
                    <a:pt x="1489" y="3982"/>
                    <a:pt x="1461" y="3982"/>
                    <a:pt x="1451" y="3998"/>
                  </a:cubicBezTo>
                  <a:close/>
                  <a:moveTo>
                    <a:pt x="3329" y="1200"/>
                  </a:moveTo>
                  <a:cubicBezTo>
                    <a:pt x="3337" y="1186"/>
                    <a:pt x="3334" y="1175"/>
                    <a:pt x="3325" y="1168"/>
                  </a:cubicBezTo>
                  <a:cubicBezTo>
                    <a:pt x="3321" y="1164"/>
                    <a:pt x="3310" y="1162"/>
                    <a:pt x="3305" y="1165"/>
                  </a:cubicBezTo>
                  <a:cubicBezTo>
                    <a:pt x="3300" y="1168"/>
                    <a:pt x="3299" y="1178"/>
                    <a:pt x="3296" y="1185"/>
                  </a:cubicBezTo>
                  <a:cubicBezTo>
                    <a:pt x="3298" y="1186"/>
                    <a:pt x="3299" y="1186"/>
                    <a:pt x="3301" y="1187"/>
                  </a:cubicBezTo>
                  <a:cubicBezTo>
                    <a:pt x="3304" y="1184"/>
                    <a:pt x="3307" y="1181"/>
                    <a:pt x="3310" y="1177"/>
                  </a:cubicBezTo>
                  <a:cubicBezTo>
                    <a:pt x="3316" y="1184"/>
                    <a:pt x="3321" y="1191"/>
                    <a:pt x="3329" y="1200"/>
                  </a:cubicBezTo>
                  <a:close/>
                  <a:moveTo>
                    <a:pt x="2572" y="4170"/>
                  </a:moveTo>
                  <a:cubicBezTo>
                    <a:pt x="2570" y="4153"/>
                    <a:pt x="2569" y="4139"/>
                    <a:pt x="2568" y="4123"/>
                  </a:cubicBezTo>
                  <a:cubicBezTo>
                    <a:pt x="2552" y="4140"/>
                    <a:pt x="2547" y="4157"/>
                    <a:pt x="2555" y="4177"/>
                  </a:cubicBezTo>
                  <a:cubicBezTo>
                    <a:pt x="2561" y="4174"/>
                    <a:pt x="2568" y="4171"/>
                    <a:pt x="2572" y="4170"/>
                  </a:cubicBezTo>
                  <a:close/>
                  <a:moveTo>
                    <a:pt x="3143" y="2246"/>
                  </a:moveTo>
                  <a:cubicBezTo>
                    <a:pt x="3132" y="2269"/>
                    <a:pt x="3141" y="2286"/>
                    <a:pt x="3166" y="2290"/>
                  </a:cubicBezTo>
                  <a:cubicBezTo>
                    <a:pt x="3165" y="2282"/>
                    <a:pt x="3166" y="2272"/>
                    <a:pt x="3162" y="2265"/>
                  </a:cubicBezTo>
                  <a:cubicBezTo>
                    <a:pt x="3158" y="2258"/>
                    <a:pt x="3150" y="2253"/>
                    <a:pt x="3143" y="2246"/>
                  </a:cubicBezTo>
                  <a:close/>
                  <a:moveTo>
                    <a:pt x="843" y="1656"/>
                  </a:moveTo>
                  <a:cubicBezTo>
                    <a:pt x="847" y="1645"/>
                    <a:pt x="850" y="1635"/>
                    <a:pt x="854" y="1622"/>
                  </a:cubicBezTo>
                  <a:cubicBezTo>
                    <a:pt x="845" y="1620"/>
                    <a:pt x="837" y="1619"/>
                    <a:pt x="830" y="1618"/>
                  </a:cubicBezTo>
                  <a:cubicBezTo>
                    <a:pt x="826" y="1633"/>
                    <a:pt x="819" y="1649"/>
                    <a:pt x="843" y="1656"/>
                  </a:cubicBezTo>
                  <a:close/>
                  <a:moveTo>
                    <a:pt x="1960" y="1751"/>
                  </a:moveTo>
                  <a:cubicBezTo>
                    <a:pt x="1962" y="1752"/>
                    <a:pt x="1965" y="1753"/>
                    <a:pt x="1967" y="1755"/>
                  </a:cubicBezTo>
                  <a:cubicBezTo>
                    <a:pt x="1976" y="1742"/>
                    <a:pt x="1984" y="1729"/>
                    <a:pt x="1993" y="1716"/>
                  </a:cubicBezTo>
                  <a:cubicBezTo>
                    <a:pt x="1992" y="1715"/>
                    <a:pt x="1990" y="1714"/>
                    <a:pt x="1989" y="1713"/>
                  </a:cubicBezTo>
                  <a:cubicBezTo>
                    <a:pt x="1985" y="1715"/>
                    <a:pt x="1982" y="1718"/>
                    <a:pt x="1980" y="1719"/>
                  </a:cubicBezTo>
                  <a:cubicBezTo>
                    <a:pt x="1976" y="1713"/>
                    <a:pt x="1972" y="1708"/>
                    <a:pt x="1968" y="1702"/>
                  </a:cubicBezTo>
                  <a:cubicBezTo>
                    <a:pt x="1965" y="1720"/>
                    <a:pt x="1963" y="1736"/>
                    <a:pt x="1960" y="1751"/>
                  </a:cubicBezTo>
                  <a:close/>
                  <a:moveTo>
                    <a:pt x="2531" y="4086"/>
                  </a:moveTo>
                  <a:cubicBezTo>
                    <a:pt x="2521" y="4084"/>
                    <a:pt x="2511" y="4079"/>
                    <a:pt x="2502" y="4081"/>
                  </a:cubicBezTo>
                  <a:cubicBezTo>
                    <a:pt x="2484" y="4085"/>
                    <a:pt x="2505" y="4098"/>
                    <a:pt x="2500" y="4105"/>
                  </a:cubicBezTo>
                  <a:cubicBezTo>
                    <a:pt x="2509" y="4105"/>
                    <a:pt x="2521" y="4105"/>
                    <a:pt x="2533" y="4105"/>
                  </a:cubicBezTo>
                  <a:cubicBezTo>
                    <a:pt x="2532" y="4099"/>
                    <a:pt x="2532" y="4092"/>
                    <a:pt x="2531" y="4086"/>
                  </a:cubicBezTo>
                  <a:close/>
                  <a:moveTo>
                    <a:pt x="2395" y="1863"/>
                  </a:moveTo>
                  <a:cubicBezTo>
                    <a:pt x="2383" y="1864"/>
                    <a:pt x="2373" y="1865"/>
                    <a:pt x="2363" y="1868"/>
                  </a:cubicBezTo>
                  <a:cubicBezTo>
                    <a:pt x="2361" y="1868"/>
                    <a:pt x="2361" y="1882"/>
                    <a:pt x="2363" y="1884"/>
                  </a:cubicBezTo>
                  <a:cubicBezTo>
                    <a:pt x="2370" y="1888"/>
                    <a:pt x="2379" y="1888"/>
                    <a:pt x="2386" y="1889"/>
                  </a:cubicBezTo>
                  <a:cubicBezTo>
                    <a:pt x="2389" y="1880"/>
                    <a:pt x="2391" y="1873"/>
                    <a:pt x="2395" y="1863"/>
                  </a:cubicBezTo>
                  <a:close/>
                  <a:moveTo>
                    <a:pt x="532" y="181"/>
                  </a:moveTo>
                  <a:cubicBezTo>
                    <a:pt x="527" y="186"/>
                    <a:pt x="519" y="191"/>
                    <a:pt x="517" y="198"/>
                  </a:cubicBezTo>
                  <a:cubicBezTo>
                    <a:pt x="515" y="204"/>
                    <a:pt x="517" y="215"/>
                    <a:pt x="521" y="218"/>
                  </a:cubicBezTo>
                  <a:cubicBezTo>
                    <a:pt x="528" y="224"/>
                    <a:pt x="532" y="218"/>
                    <a:pt x="538" y="211"/>
                  </a:cubicBezTo>
                  <a:cubicBezTo>
                    <a:pt x="548" y="197"/>
                    <a:pt x="531" y="191"/>
                    <a:pt x="532" y="181"/>
                  </a:cubicBezTo>
                  <a:close/>
                  <a:moveTo>
                    <a:pt x="1739" y="1647"/>
                  </a:moveTo>
                  <a:cubicBezTo>
                    <a:pt x="1738" y="1648"/>
                    <a:pt x="1737" y="1650"/>
                    <a:pt x="1736" y="1652"/>
                  </a:cubicBezTo>
                  <a:cubicBezTo>
                    <a:pt x="1756" y="1661"/>
                    <a:pt x="1763" y="1694"/>
                    <a:pt x="1799" y="1681"/>
                  </a:cubicBezTo>
                  <a:cubicBezTo>
                    <a:pt x="1777" y="1668"/>
                    <a:pt x="1758" y="1658"/>
                    <a:pt x="1739" y="1647"/>
                  </a:cubicBezTo>
                  <a:close/>
                  <a:moveTo>
                    <a:pt x="1745" y="4109"/>
                  </a:moveTo>
                  <a:cubicBezTo>
                    <a:pt x="1722" y="4116"/>
                    <a:pt x="1722" y="4116"/>
                    <a:pt x="1713" y="4096"/>
                  </a:cubicBezTo>
                  <a:cubicBezTo>
                    <a:pt x="1703" y="4106"/>
                    <a:pt x="1707" y="4125"/>
                    <a:pt x="1721" y="4140"/>
                  </a:cubicBezTo>
                  <a:cubicBezTo>
                    <a:pt x="1729" y="4130"/>
                    <a:pt x="1736" y="4121"/>
                    <a:pt x="1745" y="4109"/>
                  </a:cubicBezTo>
                  <a:close/>
                  <a:moveTo>
                    <a:pt x="504" y="179"/>
                  </a:moveTo>
                  <a:cubicBezTo>
                    <a:pt x="494" y="157"/>
                    <a:pt x="491" y="156"/>
                    <a:pt x="472" y="168"/>
                  </a:cubicBezTo>
                  <a:cubicBezTo>
                    <a:pt x="476" y="179"/>
                    <a:pt x="479" y="189"/>
                    <a:pt x="482" y="198"/>
                  </a:cubicBezTo>
                  <a:cubicBezTo>
                    <a:pt x="490" y="192"/>
                    <a:pt x="497" y="186"/>
                    <a:pt x="504" y="179"/>
                  </a:cubicBezTo>
                  <a:close/>
                  <a:moveTo>
                    <a:pt x="2956" y="2301"/>
                  </a:moveTo>
                  <a:cubicBezTo>
                    <a:pt x="2957" y="2303"/>
                    <a:pt x="2958" y="2305"/>
                    <a:pt x="2959" y="2307"/>
                  </a:cubicBezTo>
                  <a:cubicBezTo>
                    <a:pt x="2965" y="2304"/>
                    <a:pt x="2972" y="2301"/>
                    <a:pt x="2978" y="2297"/>
                  </a:cubicBezTo>
                  <a:cubicBezTo>
                    <a:pt x="2984" y="2294"/>
                    <a:pt x="2989" y="2289"/>
                    <a:pt x="2994" y="2289"/>
                  </a:cubicBezTo>
                  <a:cubicBezTo>
                    <a:pt x="3011" y="2290"/>
                    <a:pt x="3008" y="2279"/>
                    <a:pt x="3009" y="2269"/>
                  </a:cubicBezTo>
                  <a:cubicBezTo>
                    <a:pt x="2997" y="2271"/>
                    <a:pt x="2987" y="2272"/>
                    <a:pt x="2977" y="2273"/>
                  </a:cubicBezTo>
                  <a:cubicBezTo>
                    <a:pt x="2988" y="2295"/>
                    <a:pt x="2965" y="2293"/>
                    <a:pt x="2956" y="2301"/>
                  </a:cubicBezTo>
                  <a:close/>
                  <a:moveTo>
                    <a:pt x="2162" y="3198"/>
                  </a:moveTo>
                  <a:cubicBezTo>
                    <a:pt x="2158" y="3197"/>
                    <a:pt x="2154" y="3195"/>
                    <a:pt x="2150" y="3194"/>
                  </a:cubicBezTo>
                  <a:cubicBezTo>
                    <a:pt x="2154" y="3185"/>
                    <a:pt x="2153" y="3180"/>
                    <a:pt x="2143" y="3185"/>
                  </a:cubicBezTo>
                  <a:cubicBezTo>
                    <a:pt x="2140" y="3186"/>
                    <a:pt x="2139" y="3194"/>
                    <a:pt x="2139" y="3200"/>
                  </a:cubicBezTo>
                  <a:cubicBezTo>
                    <a:pt x="2140" y="3204"/>
                    <a:pt x="2143" y="3208"/>
                    <a:pt x="2144" y="3212"/>
                  </a:cubicBezTo>
                  <a:cubicBezTo>
                    <a:pt x="2145" y="3217"/>
                    <a:pt x="2145" y="3221"/>
                    <a:pt x="2145" y="3225"/>
                  </a:cubicBezTo>
                  <a:cubicBezTo>
                    <a:pt x="2150" y="3222"/>
                    <a:pt x="2156" y="3220"/>
                    <a:pt x="2159" y="3215"/>
                  </a:cubicBezTo>
                  <a:cubicBezTo>
                    <a:pt x="2162" y="3211"/>
                    <a:pt x="2161" y="3205"/>
                    <a:pt x="2162" y="3198"/>
                  </a:cubicBezTo>
                  <a:close/>
                  <a:moveTo>
                    <a:pt x="2138" y="3267"/>
                  </a:moveTo>
                  <a:cubicBezTo>
                    <a:pt x="2114" y="3279"/>
                    <a:pt x="2114" y="3280"/>
                    <a:pt x="2133" y="3317"/>
                  </a:cubicBezTo>
                  <a:cubicBezTo>
                    <a:pt x="2134" y="3301"/>
                    <a:pt x="2136" y="3285"/>
                    <a:pt x="2138" y="3267"/>
                  </a:cubicBezTo>
                  <a:close/>
                  <a:moveTo>
                    <a:pt x="2602" y="2964"/>
                  </a:moveTo>
                  <a:cubicBezTo>
                    <a:pt x="2584" y="2944"/>
                    <a:pt x="2579" y="2961"/>
                    <a:pt x="2572" y="2973"/>
                  </a:cubicBezTo>
                  <a:cubicBezTo>
                    <a:pt x="2571" y="2976"/>
                    <a:pt x="2574" y="2986"/>
                    <a:pt x="2574" y="2986"/>
                  </a:cubicBezTo>
                  <a:cubicBezTo>
                    <a:pt x="2590" y="2986"/>
                    <a:pt x="2599" y="2978"/>
                    <a:pt x="2602" y="2964"/>
                  </a:cubicBezTo>
                  <a:close/>
                  <a:moveTo>
                    <a:pt x="1756" y="3118"/>
                  </a:moveTo>
                  <a:cubicBezTo>
                    <a:pt x="1756" y="3107"/>
                    <a:pt x="1755" y="3098"/>
                    <a:pt x="1755" y="3091"/>
                  </a:cubicBezTo>
                  <a:cubicBezTo>
                    <a:pt x="1742" y="3092"/>
                    <a:pt x="1727" y="3093"/>
                    <a:pt x="1713" y="3094"/>
                  </a:cubicBezTo>
                  <a:cubicBezTo>
                    <a:pt x="1713" y="3096"/>
                    <a:pt x="1712" y="3097"/>
                    <a:pt x="1712" y="3098"/>
                  </a:cubicBezTo>
                  <a:cubicBezTo>
                    <a:pt x="1727" y="3105"/>
                    <a:pt x="1742" y="3112"/>
                    <a:pt x="1756" y="3118"/>
                  </a:cubicBezTo>
                  <a:close/>
                  <a:moveTo>
                    <a:pt x="1565" y="3569"/>
                  </a:moveTo>
                  <a:cubicBezTo>
                    <a:pt x="1570" y="3581"/>
                    <a:pt x="1574" y="3591"/>
                    <a:pt x="1579" y="3602"/>
                  </a:cubicBezTo>
                  <a:cubicBezTo>
                    <a:pt x="1580" y="3601"/>
                    <a:pt x="1582" y="3601"/>
                    <a:pt x="1583" y="3600"/>
                  </a:cubicBezTo>
                  <a:cubicBezTo>
                    <a:pt x="1586" y="3585"/>
                    <a:pt x="1589" y="3571"/>
                    <a:pt x="1591" y="3556"/>
                  </a:cubicBezTo>
                  <a:cubicBezTo>
                    <a:pt x="1590" y="3555"/>
                    <a:pt x="1588" y="3554"/>
                    <a:pt x="1586" y="3553"/>
                  </a:cubicBezTo>
                  <a:cubicBezTo>
                    <a:pt x="1579" y="3558"/>
                    <a:pt x="1572" y="3563"/>
                    <a:pt x="1565" y="3569"/>
                  </a:cubicBezTo>
                  <a:close/>
                  <a:moveTo>
                    <a:pt x="248" y="451"/>
                  </a:moveTo>
                  <a:cubicBezTo>
                    <a:pt x="229" y="445"/>
                    <a:pt x="213" y="441"/>
                    <a:pt x="196" y="435"/>
                  </a:cubicBezTo>
                  <a:cubicBezTo>
                    <a:pt x="205" y="474"/>
                    <a:pt x="226" y="454"/>
                    <a:pt x="248" y="451"/>
                  </a:cubicBezTo>
                  <a:close/>
                  <a:moveTo>
                    <a:pt x="311" y="1333"/>
                  </a:moveTo>
                  <a:cubicBezTo>
                    <a:pt x="310" y="1322"/>
                    <a:pt x="309" y="1309"/>
                    <a:pt x="307" y="1296"/>
                  </a:cubicBezTo>
                  <a:cubicBezTo>
                    <a:pt x="305" y="1296"/>
                    <a:pt x="303" y="1296"/>
                    <a:pt x="300" y="1296"/>
                  </a:cubicBezTo>
                  <a:cubicBezTo>
                    <a:pt x="301" y="1304"/>
                    <a:pt x="301" y="1311"/>
                    <a:pt x="302" y="1317"/>
                  </a:cubicBezTo>
                  <a:cubicBezTo>
                    <a:pt x="292" y="1322"/>
                    <a:pt x="283" y="1328"/>
                    <a:pt x="274" y="1333"/>
                  </a:cubicBezTo>
                  <a:cubicBezTo>
                    <a:pt x="275" y="1334"/>
                    <a:pt x="276" y="1336"/>
                    <a:pt x="277" y="1337"/>
                  </a:cubicBezTo>
                  <a:cubicBezTo>
                    <a:pt x="287" y="1336"/>
                    <a:pt x="296" y="1335"/>
                    <a:pt x="311" y="1333"/>
                  </a:cubicBezTo>
                  <a:close/>
                  <a:moveTo>
                    <a:pt x="1053" y="2118"/>
                  </a:moveTo>
                  <a:cubicBezTo>
                    <a:pt x="1051" y="2118"/>
                    <a:pt x="1048" y="2118"/>
                    <a:pt x="1045" y="2119"/>
                  </a:cubicBezTo>
                  <a:cubicBezTo>
                    <a:pt x="1046" y="2134"/>
                    <a:pt x="1047" y="2149"/>
                    <a:pt x="1048" y="2169"/>
                  </a:cubicBezTo>
                  <a:cubicBezTo>
                    <a:pt x="1057" y="2158"/>
                    <a:pt x="1061" y="2153"/>
                    <a:pt x="1066" y="2146"/>
                  </a:cubicBezTo>
                  <a:cubicBezTo>
                    <a:pt x="1063" y="2138"/>
                    <a:pt x="1058" y="2128"/>
                    <a:pt x="1053" y="2118"/>
                  </a:cubicBezTo>
                  <a:close/>
                  <a:moveTo>
                    <a:pt x="2265" y="1869"/>
                  </a:moveTo>
                  <a:cubicBezTo>
                    <a:pt x="2275" y="1883"/>
                    <a:pt x="2284" y="1898"/>
                    <a:pt x="2294" y="1912"/>
                  </a:cubicBezTo>
                  <a:cubicBezTo>
                    <a:pt x="2299" y="1885"/>
                    <a:pt x="2291" y="1873"/>
                    <a:pt x="2265" y="1869"/>
                  </a:cubicBezTo>
                  <a:close/>
                  <a:moveTo>
                    <a:pt x="2010" y="4033"/>
                  </a:moveTo>
                  <a:cubicBezTo>
                    <a:pt x="2014" y="4033"/>
                    <a:pt x="2017" y="4034"/>
                    <a:pt x="2021" y="4034"/>
                  </a:cubicBezTo>
                  <a:cubicBezTo>
                    <a:pt x="2024" y="4025"/>
                    <a:pt x="2026" y="4016"/>
                    <a:pt x="2029" y="4007"/>
                  </a:cubicBezTo>
                  <a:cubicBezTo>
                    <a:pt x="2022" y="4006"/>
                    <a:pt x="2015" y="4005"/>
                    <a:pt x="2008" y="4003"/>
                  </a:cubicBezTo>
                  <a:cubicBezTo>
                    <a:pt x="2008" y="4002"/>
                    <a:pt x="2007" y="3999"/>
                    <a:pt x="2006" y="3996"/>
                  </a:cubicBezTo>
                  <a:cubicBezTo>
                    <a:pt x="2004" y="3996"/>
                    <a:pt x="2002" y="3997"/>
                    <a:pt x="2000" y="3997"/>
                  </a:cubicBezTo>
                  <a:cubicBezTo>
                    <a:pt x="2003" y="4009"/>
                    <a:pt x="2007" y="4021"/>
                    <a:pt x="2010" y="4033"/>
                  </a:cubicBezTo>
                  <a:close/>
                  <a:moveTo>
                    <a:pt x="1862" y="4095"/>
                  </a:moveTo>
                  <a:cubicBezTo>
                    <a:pt x="1863" y="4107"/>
                    <a:pt x="1864" y="4117"/>
                    <a:pt x="1865" y="4126"/>
                  </a:cubicBezTo>
                  <a:cubicBezTo>
                    <a:pt x="1882" y="4120"/>
                    <a:pt x="1893" y="4095"/>
                    <a:pt x="1884" y="4078"/>
                  </a:cubicBezTo>
                  <a:cubicBezTo>
                    <a:pt x="1880" y="4088"/>
                    <a:pt x="1877" y="4096"/>
                    <a:pt x="1873" y="4104"/>
                  </a:cubicBezTo>
                  <a:cubicBezTo>
                    <a:pt x="1870" y="4101"/>
                    <a:pt x="1867" y="4099"/>
                    <a:pt x="1862" y="4095"/>
                  </a:cubicBezTo>
                  <a:close/>
                  <a:moveTo>
                    <a:pt x="2681" y="936"/>
                  </a:moveTo>
                  <a:cubicBezTo>
                    <a:pt x="2680" y="935"/>
                    <a:pt x="2680" y="933"/>
                    <a:pt x="2679" y="932"/>
                  </a:cubicBezTo>
                  <a:cubicBezTo>
                    <a:pt x="2668" y="937"/>
                    <a:pt x="2656" y="942"/>
                    <a:pt x="2644" y="948"/>
                  </a:cubicBezTo>
                  <a:cubicBezTo>
                    <a:pt x="2649" y="956"/>
                    <a:pt x="2655" y="965"/>
                    <a:pt x="2659" y="972"/>
                  </a:cubicBezTo>
                  <a:cubicBezTo>
                    <a:pt x="2667" y="959"/>
                    <a:pt x="2674" y="948"/>
                    <a:pt x="2681" y="936"/>
                  </a:cubicBezTo>
                  <a:close/>
                  <a:moveTo>
                    <a:pt x="3396" y="1155"/>
                  </a:moveTo>
                  <a:cubicBezTo>
                    <a:pt x="3390" y="1149"/>
                    <a:pt x="3386" y="1141"/>
                    <a:pt x="3382" y="1141"/>
                  </a:cubicBezTo>
                  <a:cubicBezTo>
                    <a:pt x="3376" y="1141"/>
                    <a:pt x="3365" y="1150"/>
                    <a:pt x="3366" y="1151"/>
                  </a:cubicBezTo>
                  <a:cubicBezTo>
                    <a:pt x="3369" y="1160"/>
                    <a:pt x="3375" y="1168"/>
                    <a:pt x="3380" y="1176"/>
                  </a:cubicBezTo>
                  <a:cubicBezTo>
                    <a:pt x="3385" y="1170"/>
                    <a:pt x="3389" y="1164"/>
                    <a:pt x="3396" y="1155"/>
                  </a:cubicBezTo>
                  <a:close/>
                  <a:moveTo>
                    <a:pt x="3657" y="1251"/>
                  </a:moveTo>
                  <a:cubicBezTo>
                    <a:pt x="3657" y="1261"/>
                    <a:pt x="3656" y="1270"/>
                    <a:pt x="3656" y="1278"/>
                  </a:cubicBezTo>
                  <a:cubicBezTo>
                    <a:pt x="3664" y="1279"/>
                    <a:pt x="3672" y="1281"/>
                    <a:pt x="3678" y="1282"/>
                  </a:cubicBezTo>
                  <a:cubicBezTo>
                    <a:pt x="3679" y="1273"/>
                    <a:pt x="3680" y="1265"/>
                    <a:pt x="3682" y="1255"/>
                  </a:cubicBezTo>
                  <a:cubicBezTo>
                    <a:pt x="3674" y="1254"/>
                    <a:pt x="3666" y="1252"/>
                    <a:pt x="3657" y="1251"/>
                  </a:cubicBezTo>
                  <a:close/>
                  <a:moveTo>
                    <a:pt x="892" y="272"/>
                  </a:moveTo>
                  <a:cubicBezTo>
                    <a:pt x="894" y="254"/>
                    <a:pt x="885" y="256"/>
                    <a:pt x="875" y="255"/>
                  </a:cubicBezTo>
                  <a:cubicBezTo>
                    <a:pt x="860" y="254"/>
                    <a:pt x="858" y="262"/>
                    <a:pt x="857" y="277"/>
                  </a:cubicBezTo>
                  <a:cubicBezTo>
                    <a:pt x="870" y="276"/>
                    <a:pt x="881" y="274"/>
                    <a:pt x="892" y="272"/>
                  </a:cubicBezTo>
                  <a:close/>
                  <a:moveTo>
                    <a:pt x="2273" y="1856"/>
                  </a:moveTo>
                  <a:cubicBezTo>
                    <a:pt x="2309" y="1852"/>
                    <a:pt x="2312" y="1850"/>
                    <a:pt x="2315" y="1825"/>
                  </a:cubicBezTo>
                  <a:cubicBezTo>
                    <a:pt x="2310" y="1831"/>
                    <a:pt x="2307" y="1835"/>
                    <a:pt x="2307" y="1835"/>
                  </a:cubicBezTo>
                  <a:cubicBezTo>
                    <a:pt x="2294" y="1835"/>
                    <a:pt x="2286" y="1835"/>
                    <a:pt x="2277" y="1835"/>
                  </a:cubicBezTo>
                  <a:cubicBezTo>
                    <a:pt x="2276" y="1841"/>
                    <a:pt x="2274" y="1848"/>
                    <a:pt x="2273" y="1856"/>
                  </a:cubicBezTo>
                  <a:close/>
                  <a:moveTo>
                    <a:pt x="1493" y="3586"/>
                  </a:moveTo>
                  <a:cubicBezTo>
                    <a:pt x="1504" y="3561"/>
                    <a:pt x="1485" y="3565"/>
                    <a:pt x="1476" y="3563"/>
                  </a:cubicBezTo>
                  <a:cubicBezTo>
                    <a:pt x="1463" y="3559"/>
                    <a:pt x="1458" y="3568"/>
                    <a:pt x="1454" y="3583"/>
                  </a:cubicBezTo>
                  <a:cubicBezTo>
                    <a:pt x="1463" y="3579"/>
                    <a:pt x="1469" y="3576"/>
                    <a:pt x="1474" y="3574"/>
                  </a:cubicBezTo>
                  <a:cubicBezTo>
                    <a:pt x="1474" y="3575"/>
                    <a:pt x="1473" y="3577"/>
                    <a:pt x="1472" y="3578"/>
                  </a:cubicBezTo>
                  <a:cubicBezTo>
                    <a:pt x="1479" y="3581"/>
                    <a:pt x="1486" y="3583"/>
                    <a:pt x="1493" y="3586"/>
                  </a:cubicBezTo>
                  <a:close/>
                  <a:moveTo>
                    <a:pt x="1843" y="1711"/>
                  </a:moveTo>
                  <a:cubicBezTo>
                    <a:pt x="1846" y="1712"/>
                    <a:pt x="1848" y="1712"/>
                    <a:pt x="1851" y="1713"/>
                  </a:cubicBezTo>
                  <a:cubicBezTo>
                    <a:pt x="1853" y="1698"/>
                    <a:pt x="1856" y="1684"/>
                    <a:pt x="1857" y="1669"/>
                  </a:cubicBezTo>
                  <a:cubicBezTo>
                    <a:pt x="1857" y="1666"/>
                    <a:pt x="1848" y="1662"/>
                    <a:pt x="1843" y="1661"/>
                  </a:cubicBezTo>
                  <a:cubicBezTo>
                    <a:pt x="1842" y="1660"/>
                    <a:pt x="1839" y="1666"/>
                    <a:pt x="1836" y="1668"/>
                  </a:cubicBezTo>
                  <a:cubicBezTo>
                    <a:pt x="1840" y="1671"/>
                    <a:pt x="1844" y="1675"/>
                    <a:pt x="1847" y="1677"/>
                  </a:cubicBezTo>
                  <a:cubicBezTo>
                    <a:pt x="1846" y="1688"/>
                    <a:pt x="1844" y="1700"/>
                    <a:pt x="1843" y="1711"/>
                  </a:cubicBezTo>
                  <a:close/>
                  <a:moveTo>
                    <a:pt x="228" y="1031"/>
                  </a:moveTo>
                  <a:cubicBezTo>
                    <a:pt x="222" y="1028"/>
                    <a:pt x="218" y="1026"/>
                    <a:pt x="214" y="1024"/>
                  </a:cubicBezTo>
                  <a:cubicBezTo>
                    <a:pt x="214" y="1026"/>
                    <a:pt x="213" y="1027"/>
                    <a:pt x="212" y="1029"/>
                  </a:cubicBezTo>
                  <a:cubicBezTo>
                    <a:pt x="222" y="1035"/>
                    <a:pt x="232" y="1042"/>
                    <a:pt x="242" y="1048"/>
                  </a:cubicBezTo>
                  <a:cubicBezTo>
                    <a:pt x="244" y="1048"/>
                    <a:pt x="245" y="1047"/>
                    <a:pt x="247" y="1046"/>
                  </a:cubicBezTo>
                  <a:cubicBezTo>
                    <a:pt x="246" y="1035"/>
                    <a:pt x="244" y="1024"/>
                    <a:pt x="242" y="1008"/>
                  </a:cubicBezTo>
                  <a:cubicBezTo>
                    <a:pt x="236" y="1018"/>
                    <a:pt x="232" y="1024"/>
                    <a:pt x="228" y="1031"/>
                  </a:cubicBezTo>
                  <a:close/>
                  <a:moveTo>
                    <a:pt x="3458" y="2341"/>
                  </a:moveTo>
                  <a:cubicBezTo>
                    <a:pt x="3453" y="2341"/>
                    <a:pt x="3443" y="2343"/>
                    <a:pt x="3429" y="2345"/>
                  </a:cubicBezTo>
                  <a:cubicBezTo>
                    <a:pt x="3440" y="2353"/>
                    <a:pt x="3448" y="2358"/>
                    <a:pt x="3457" y="2364"/>
                  </a:cubicBezTo>
                  <a:cubicBezTo>
                    <a:pt x="3457" y="2363"/>
                    <a:pt x="3457" y="2367"/>
                    <a:pt x="3456" y="2373"/>
                  </a:cubicBezTo>
                  <a:cubicBezTo>
                    <a:pt x="3464" y="2368"/>
                    <a:pt x="3470" y="2364"/>
                    <a:pt x="3473" y="2362"/>
                  </a:cubicBezTo>
                  <a:cubicBezTo>
                    <a:pt x="3468" y="2355"/>
                    <a:pt x="3464" y="2349"/>
                    <a:pt x="3458" y="2341"/>
                  </a:cubicBezTo>
                  <a:close/>
                  <a:moveTo>
                    <a:pt x="3000" y="1830"/>
                  </a:moveTo>
                  <a:cubicBezTo>
                    <a:pt x="3002" y="1833"/>
                    <a:pt x="3005" y="1836"/>
                    <a:pt x="3007" y="1838"/>
                  </a:cubicBezTo>
                  <a:cubicBezTo>
                    <a:pt x="3014" y="1833"/>
                    <a:pt x="3025" y="1829"/>
                    <a:pt x="3026" y="1823"/>
                  </a:cubicBezTo>
                  <a:cubicBezTo>
                    <a:pt x="3028" y="1816"/>
                    <a:pt x="3022" y="1806"/>
                    <a:pt x="3017" y="1799"/>
                  </a:cubicBezTo>
                  <a:cubicBezTo>
                    <a:pt x="3015" y="1796"/>
                    <a:pt x="3008" y="1796"/>
                    <a:pt x="3003" y="1795"/>
                  </a:cubicBezTo>
                  <a:cubicBezTo>
                    <a:pt x="3004" y="1800"/>
                    <a:pt x="3004" y="1805"/>
                    <a:pt x="3007" y="1809"/>
                  </a:cubicBezTo>
                  <a:cubicBezTo>
                    <a:pt x="3009" y="1813"/>
                    <a:pt x="3013" y="1817"/>
                    <a:pt x="3016" y="1821"/>
                  </a:cubicBezTo>
                  <a:cubicBezTo>
                    <a:pt x="3010" y="1824"/>
                    <a:pt x="3005" y="1827"/>
                    <a:pt x="3000" y="1830"/>
                  </a:cubicBezTo>
                  <a:close/>
                  <a:moveTo>
                    <a:pt x="844" y="1616"/>
                  </a:moveTo>
                  <a:cubicBezTo>
                    <a:pt x="846" y="1604"/>
                    <a:pt x="848" y="1598"/>
                    <a:pt x="846" y="1593"/>
                  </a:cubicBezTo>
                  <a:cubicBezTo>
                    <a:pt x="845" y="1589"/>
                    <a:pt x="840" y="1583"/>
                    <a:pt x="836" y="1583"/>
                  </a:cubicBezTo>
                  <a:cubicBezTo>
                    <a:pt x="829" y="1584"/>
                    <a:pt x="822" y="1588"/>
                    <a:pt x="814" y="1591"/>
                  </a:cubicBezTo>
                  <a:cubicBezTo>
                    <a:pt x="825" y="1601"/>
                    <a:pt x="834" y="1608"/>
                    <a:pt x="844" y="1616"/>
                  </a:cubicBezTo>
                  <a:close/>
                  <a:moveTo>
                    <a:pt x="2707" y="2858"/>
                  </a:moveTo>
                  <a:cubicBezTo>
                    <a:pt x="2705" y="2858"/>
                    <a:pt x="2703" y="2858"/>
                    <a:pt x="2701" y="2858"/>
                  </a:cubicBezTo>
                  <a:cubicBezTo>
                    <a:pt x="2703" y="2868"/>
                    <a:pt x="2705" y="2878"/>
                    <a:pt x="2707" y="2888"/>
                  </a:cubicBezTo>
                  <a:cubicBezTo>
                    <a:pt x="2717" y="2883"/>
                    <a:pt x="2724" y="2881"/>
                    <a:pt x="2729" y="2876"/>
                  </a:cubicBezTo>
                  <a:cubicBezTo>
                    <a:pt x="2733" y="2874"/>
                    <a:pt x="2736" y="2869"/>
                    <a:pt x="2735" y="2865"/>
                  </a:cubicBezTo>
                  <a:cubicBezTo>
                    <a:pt x="2735" y="2862"/>
                    <a:pt x="2729" y="2859"/>
                    <a:pt x="2725" y="2856"/>
                  </a:cubicBezTo>
                  <a:cubicBezTo>
                    <a:pt x="2724" y="2862"/>
                    <a:pt x="2723" y="2865"/>
                    <a:pt x="2722" y="2869"/>
                  </a:cubicBezTo>
                  <a:cubicBezTo>
                    <a:pt x="2716" y="2865"/>
                    <a:pt x="2712" y="2861"/>
                    <a:pt x="2707" y="2858"/>
                  </a:cubicBezTo>
                  <a:close/>
                  <a:moveTo>
                    <a:pt x="2341" y="1841"/>
                  </a:moveTo>
                  <a:cubicBezTo>
                    <a:pt x="2344" y="1848"/>
                    <a:pt x="2346" y="1853"/>
                    <a:pt x="2349" y="1859"/>
                  </a:cubicBezTo>
                  <a:cubicBezTo>
                    <a:pt x="2346" y="1823"/>
                    <a:pt x="2342" y="1818"/>
                    <a:pt x="2318" y="1822"/>
                  </a:cubicBezTo>
                  <a:cubicBezTo>
                    <a:pt x="2327" y="1828"/>
                    <a:pt x="2318" y="1853"/>
                    <a:pt x="2341" y="1841"/>
                  </a:cubicBezTo>
                  <a:close/>
                  <a:moveTo>
                    <a:pt x="2902" y="2845"/>
                  </a:moveTo>
                  <a:cubicBezTo>
                    <a:pt x="2915" y="2824"/>
                    <a:pt x="2897" y="2818"/>
                    <a:pt x="2889" y="2809"/>
                  </a:cubicBezTo>
                  <a:cubicBezTo>
                    <a:pt x="2888" y="2808"/>
                    <a:pt x="2881" y="2809"/>
                    <a:pt x="2879" y="2811"/>
                  </a:cubicBezTo>
                  <a:cubicBezTo>
                    <a:pt x="2877" y="2814"/>
                    <a:pt x="2875" y="2820"/>
                    <a:pt x="2877" y="2822"/>
                  </a:cubicBezTo>
                  <a:cubicBezTo>
                    <a:pt x="2884" y="2830"/>
                    <a:pt x="2893" y="2837"/>
                    <a:pt x="2902" y="2845"/>
                  </a:cubicBezTo>
                  <a:close/>
                  <a:moveTo>
                    <a:pt x="1063" y="3609"/>
                  </a:moveTo>
                  <a:cubicBezTo>
                    <a:pt x="1064" y="3607"/>
                    <a:pt x="1064" y="3604"/>
                    <a:pt x="1064" y="3602"/>
                  </a:cubicBezTo>
                  <a:cubicBezTo>
                    <a:pt x="1052" y="3601"/>
                    <a:pt x="1054" y="3575"/>
                    <a:pt x="1036" y="3588"/>
                  </a:cubicBezTo>
                  <a:cubicBezTo>
                    <a:pt x="1033" y="3589"/>
                    <a:pt x="1036" y="3605"/>
                    <a:pt x="1040" y="3608"/>
                  </a:cubicBezTo>
                  <a:cubicBezTo>
                    <a:pt x="1045" y="3612"/>
                    <a:pt x="1055" y="3609"/>
                    <a:pt x="1063" y="3609"/>
                  </a:cubicBezTo>
                  <a:close/>
                  <a:moveTo>
                    <a:pt x="3076" y="1790"/>
                  </a:moveTo>
                  <a:cubicBezTo>
                    <a:pt x="3070" y="1798"/>
                    <a:pt x="3064" y="1805"/>
                    <a:pt x="3058" y="1813"/>
                  </a:cubicBezTo>
                  <a:cubicBezTo>
                    <a:pt x="3066" y="1817"/>
                    <a:pt x="3073" y="1821"/>
                    <a:pt x="3079" y="1825"/>
                  </a:cubicBezTo>
                  <a:cubicBezTo>
                    <a:pt x="3084" y="1818"/>
                    <a:pt x="3088" y="1812"/>
                    <a:pt x="3091" y="1806"/>
                  </a:cubicBezTo>
                  <a:cubicBezTo>
                    <a:pt x="3086" y="1800"/>
                    <a:pt x="3080" y="1795"/>
                    <a:pt x="3076" y="1790"/>
                  </a:cubicBezTo>
                  <a:close/>
                  <a:moveTo>
                    <a:pt x="1410" y="511"/>
                  </a:moveTo>
                  <a:cubicBezTo>
                    <a:pt x="1411" y="497"/>
                    <a:pt x="1412" y="485"/>
                    <a:pt x="1413" y="473"/>
                  </a:cubicBezTo>
                  <a:cubicBezTo>
                    <a:pt x="1411" y="472"/>
                    <a:pt x="1409" y="472"/>
                    <a:pt x="1406" y="472"/>
                  </a:cubicBezTo>
                  <a:cubicBezTo>
                    <a:pt x="1400" y="482"/>
                    <a:pt x="1393" y="492"/>
                    <a:pt x="1386" y="502"/>
                  </a:cubicBezTo>
                  <a:cubicBezTo>
                    <a:pt x="1390" y="504"/>
                    <a:pt x="1393" y="505"/>
                    <a:pt x="1396" y="506"/>
                  </a:cubicBezTo>
                  <a:cubicBezTo>
                    <a:pt x="1399" y="507"/>
                    <a:pt x="1402" y="508"/>
                    <a:pt x="1410" y="511"/>
                  </a:cubicBezTo>
                  <a:close/>
                  <a:moveTo>
                    <a:pt x="1891" y="737"/>
                  </a:moveTo>
                  <a:cubicBezTo>
                    <a:pt x="1887" y="739"/>
                    <a:pt x="1883" y="741"/>
                    <a:pt x="1877" y="744"/>
                  </a:cubicBezTo>
                  <a:cubicBezTo>
                    <a:pt x="1878" y="737"/>
                    <a:pt x="1878" y="732"/>
                    <a:pt x="1879" y="730"/>
                  </a:cubicBezTo>
                  <a:cubicBezTo>
                    <a:pt x="1869" y="724"/>
                    <a:pt x="1862" y="720"/>
                    <a:pt x="1854" y="715"/>
                  </a:cubicBezTo>
                  <a:cubicBezTo>
                    <a:pt x="1854" y="723"/>
                    <a:pt x="1854" y="731"/>
                    <a:pt x="1854" y="738"/>
                  </a:cubicBezTo>
                  <a:cubicBezTo>
                    <a:pt x="1867" y="730"/>
                    <a:pt x="1878" y="765"/>
                    <a:pt x="1891" y="737"/>
                  </a:cubicBezTo>
                  <a:close/>
                  <a:moveTo>
                    <a:pt x="30" y="378"/>
                  </a:moveTo>
                  <a:cubicBezTo>
                    <a:pt x="24" y="379"/>
                    <a:pt x="18" y="380"/>
                    <a:pt x="14" y="380"/>
                  </a:cubicBezTo>
                  <a:cubicBezTo>
                    <a:pt x="14" y="392"/>
                    <a:pt x="14" y="403"/>
                    <a:pt x="14" y="412"/>
                  </a:cubicBezTo>
                  <a:cubicBezTo>
                    <a:pt x="22" y="411"/>
                    <a:pt x="30" y="409"/>
                    <a:pt x="35" y="408"/>
                  </a:cubicBezTo>
                  <a:cubicBezTo>
                    <a:pt x="33" y="397"/>
                    <a:pt x="31" y="389"/>
                    <a:pt x="30" y="378"/>
                  </a:cubicBezTo>
                  <a:close/>
                  <a:moveTo>
                    <a:pt x="3218" y="2264"/>
                  </a:moveTo>
                  <a:cubicBezTo>
                    <a:pt x="3218" y="2249"/>
                    <a:pt x="3218" y="2235"/>
                    <a:pt x="3218" y="2222"/>
                  </a:cubicBezTo>
                  <a:cubicBezTo>
                    <a:pt x="3209" y="2231"/>
                    <a:pt x="3202" y="2238"/>
                    <a:pt x="3195" y="2246"/>
                  </a:cubicBezTo>
                  <a:cubicBezTo>
                    <a:pt x="3202" y="2251"/>
                    <a:pt x="3208" y="2256"/>
                    <a:pt x="3218" y="2264"/>
                  </a:cubicBezTo>
                  <a:close/>
                  <a:moveTo>
                    <a:pt x="2553" y="1942"/>
                  </a:moveTo>
                  <a:cubicBezTo>
                    <a:pt x="2551" y="1943"/>
                    <a:pt x="2549" y="1943"/>
                    <a:pt x="2547" y="1944"/>
                  </a:cubicBezTo>
                  <a:cubicBezTo>
                    <a:pt x="2553" y="1956"/>
                    <a:pt x="2558" y="1968"/>
                    <a:pt x="2564" y="1982"/>
                  </a:cubicBezTo>
                  <a:cubicBezTo>
                    <a:pt x="2573" y="1973"/>
                    <a:pt x="2578" y="1967"/>
                    <a:pt x="2583" y="1963"/>
                  </a:cubicBezTo>
                  <a:cubicBezTo>
                    <a:pt x="2572" y="1955"/>
                    <a:pt x="2562" y="1949"/>
                    <a:pt x="2553" y="1942"/>
                  </a:cubicBezTo>
                  <a:close/>
                  <a:moveTo>
                    <a:pt x="1917" y="1637"/>
                  </a:moveTo>
                  <a:cubicBezTo>
                    <a:pt x="1904" y="1638"/>
                    <a:pt x="1894" y="1640"/>
                    <a:pt x="1878" y="1641"/>
                  </a:cubicBezTo>
                  <a:cubicBezTo>
                    <a:pt x="1910" y="1666"/>
                    <a:pt x="1911" y="1666"/>
                    <a:pt x="1917" y="1637"/>
                  </a:cubicBezTo>
                  <a:close/>
                  <a:moveTo>
                    <a:pt x="287" y="3733"/>
                  </a:moveTo>
                  <a:cubicBezTo>
                    <a:pt x="286" y="3717"/>
                    <a:pt x="285" y="3704"/>
                    <a:pt x="285" y="3692"/>
                  </a:cubicBezTo>
                  <a:cubicBezTo>
                    <a:pt x="262" y="3717"/>
                    <a:pt x="262" y="3718"/>
                    <a:pt x="287" y="3733"/>
                  </a:cubicBezTo>
                  <a:close/>
                  <a:moveTo>
                    <a:pt x="641" y="644"/>
                  </a:moveTo>
                  <a:cubicBezTo>
                    <a:pt x="640" y="642"/>
                    <a:pt x="639" y="640"/>
                    <a:pt x="638" y="637"/>
                  </a:cubicBezTo>
                  <a:cubicBezTo>
                    <a:pt x="630" y="641"/>
                    <a:pt x="621" y="645"/>
                    <a:pt x="613" y="648"/>
                  </a:cubicBezTo>
                  <a:cubicBezTo>
                    <a:pt x="619" y="658"/>
                    <a:pt x="624" y="664"/>
                    <a:pt x="631" y="674"/>
                  </a:cubicBezTo>
                  <a:cubicBezTo>
                    <a:pt x="634" y="663"/>
                    <a:pt x="637" y="654"/>
                    <a:pt x="641" y="644"/>
                  </a:cubicBezTo>
                  <a:close/>
                  <a:moveTo>
                    <a:pt x="1555" y="4039"/>
                  </a:moveTo>
                  <a:cubicBezTo>
                    <a:pt x="1552" y="4048"/>
                    <a:pt x="1548" y="4056"/>
                    <a:pt x="1545" y="4066"/>
                  </a:cubicBezTo>
                  <a:cubicBezTo>
                    <a:pt x="1555" y="4066"/>
                    <a:pt x="1563" y="4066"/>
                    <a:pt x="1571" y="4066"/>
                  </a:cubicBezTo>
                  <a:cubicBezTo>
                    <a:pt x="1572" y="4059"/>
                    <a:pt x="1573" y="4053"/>
                    <a:pt x="1574" y="4047"/>
                  </a:cubicBezTo>
                  <a:cubicBezTo>
                    <a:pt x="1568" y="4044"/>
                    <a:pt x="1562" y="4042"/>
                    <a:pt x="1555" y="4039"/>
                  </a:cubicBezTo>
                  <a:close/>
                  <a:moveTo>
                    <a:pt x="1868" y="1531"/>
                  </a:moveTo>
                  <a:cubicBezTo>
                    <a:pt x="1881" y="1537"/>
                    <a:pt x="1893" y="1542"/>
                    <a:pt x="1906" y="1548"/>
                  </a:cubicBezTo>
                  <a:cubicBezTo>
                    <a:pt x="1906" y="1547"/>
                    <a:pt x="1907" y="1545"/>
                    <a:pt x="1908" y="1544"/>
                  </a:cubicBezTo>
                  <a:cubicBezTo>
                    <a:pt x="1903" y="1538"/>
                    <a:pt x="1897" y="1534"/>
                    <a:pt x="1893" y="1528"/>
                  </a:cubicBezTo>
                  <a:cubicBezTo>
                    <a:pt x="1884" y="1514"/>
                    <a:pt x="1878" y="1514"/>
                    <a:pt x="1868" y="1531"/>
                  </a:cubicBezTo>
                  <a:close/>
                  <a:moveTo>
                    <a:pt x="1149" y="3985"/>
                  </a:moveTo>
                  <a:cubicBezTo>
                    <a:pt x="1150" y="3987"/>
                    <a:pt x="1151" y="3990"/>
                    <a:pt x="1151" y="3992"/>
                  </a:cubicBezTo>
                  <a:cubicBezTo>
                    <a:pt x="1163" y="3987"/>
                    <a:pt x="1175" y="3983"/>
                    <a:pt x="1189" y="3977"/>
                  </a:cubicBezTo>
                  <a:cubicBezTo>
                    <a:pt x="1171" y="3960"/>
                    <a:pt x="1169" y="3961"/>
                    <a:pt x="1149" y="3985"/>
                  </a:cubicBezTo>
                  <a:close/>
                  <a:moveTo>
                    <a:pt x="3226" y="1780"/>
                  </a:moveTo>
                  <a:cubicBezTo>
                    <a:pt x="3230" y="1774"/>
                    <a:pt x="3234" y="1768"/>
                    <a:pt x="3239" y="1760"/>
                  </a:cubicBezTo>
                  <a:cubicBezTo>
                    <a:pt x="3228" y="1760"/>
                    <a:pt x="3218" y="1760"/>
                    <a:pt x="3205" y="1760"/>
                  </a:cubicBezTo>
                  <a:cubicBezTo>
                    <a:pt x="3204" y="1762"/>
                    <a:pt x="3201" y="1768"/>
                    <a:pt x="3199" y="1774"/>
                  </a:cubicBezTo>
                  <a:cubicBezTo>
                    <a:pt x="3208" y="1776"/>
                    <a:pt x="3216" y="1778"/>
                    <a:pt x="3226" y="1780"/>
                  </a:cubicBezTo>
                  <a:close/>
                  <a:moveTo>
                    <a:pt x="2626" y="2786"/>
                  </a:moveTo>
                  <a:cubicBezTo>
                    <a:pt x="2624" y="2797"/>
                    <a:pt x="2622" y="2803"/>
                    <a:pt x="2621" y="2810"/>
                  </a:cubicBezTo>
                  <a:cubicBezTo>
                    <a:pt x="2628" y="2811"/>
                    <a:pt x="2633" y="2813"/>
                    <a:pt x="2638" y="2813"/>
                  </a:cubicBezTo>
                  <a:cubicBezTo>
                    <a:pt x="2644" y="2813"/>
                    <a:pt x="2649" y="2813"/>
                    <a:pt x="2654" y="2812"/>
                  </a:cubicBezTo>
                  <a:cubicBezTo>
                    <a:pt x="2655" y="2810"/>
                    <a:pt x="2656" y="2809"/>
                    <a:pt x="2656" y="2807"/>
                  </a:cubicBezTo>
                  <a:cubicBezTo>
                    <a:pt x="2648" y="2801"/>
                    <a:pt x="2639" y="2795"/>
                    <a:pt x="2626" y="2786"/>
                  </a:cubicBezTo>
                  <a:close/>
                  <a:moveTo>
                    <a:pt x="1680" y="3099"/>
                  </a:moveTo>
                  <a:cubicBezTo>
                    <a:pt x="1658" y="3113"/>
                    <a:pt x="1678" y="3121"/>
                    <a:pt x="1679" y="3131"/>
                  </a:cubicBezTo>
                  <a:cubicBezTo>
                    <a:pt x="1686" y="3130"/>
                    <a:pt x="1694" y="3129"/>
                    <a:pt x="1701" y="3127"/>
                  </a:cubicBezTo>
                  <a:cubicBezTo>
                    <a:pt x="1702" y="3127"/>
                    <a:pt x="1701" y="3122"/>
                    <a:pt x="1702" y="3120"/>
                  </a:cubicBezTo>
                  <a:cubicBezTo>
                    <a:pt x="1697" y="3121"/>
                    <a:pt x="1692" y="3122"/>
                    <a:pt x="1687" y="3123"/>
                  </a:cubicBezTo>
                  <a:cubicBezTo>
                    <a:pt x="1686" y="3123"/>
                    <a:pt x="1685" y="3122"/>
                    <a:pt x="1686" y="3122"/>
                  </a:cubicBezTo>
                  <a:cubicBezTo>
                    <a:pt x="1684" y="3114"/>
                    <a:pt x="1682" y="3107"/>
                    <a:pt x="1680" y="3099"/>
                  </a:cubicBezTo>
                  <a:close/>
                  <a:moveTo>
                    <a:pt x="3231" y="3333"/>
                  </a:moveTo>
                  <a:cubicBezTo>
                    <a:pt x="3228" y="3346"/>
                    <a:pt x="3225" y="3355"/>
                    <a:pt x="3223" y="3363"/>
                  </a:cubicBezTo>
                  <a:cubicBezTo>
                    <a:pt x="3235" y="3363"/>
                    <a:pt x="3243" y="3363"/>
                    <a:pt x="3258" y="3363"/>
                  </a:cubicBezTo>
                  <a:cubicBezTo>
                    <a:pt x="3248" y="3352"/>
                    <a:pt x="3241" y="3344"/>
                    <a:pt x="3231" y="3333"/>
                  </a:cubicBezTo>
                  <a:close/>
                  <a:moveTo>
                    <a:pt x="1612" y="2301"/>
                  </a:moveTo>
                  <a:cubicBezTo>
                    <a:pt x="1613" y="2296"/>
                    <a:pt x="1615" y="2287"/>
                    <a:pt x="1616" y="2280"/>
                  </a:cubicBezTo>
                  <a:cubicBezTo>
                    <a:pt x="1601" y="2282"/>
                    <a:pt x="1589" y="2284"/>
                    <a:pt x="1577" y="2286"/>
                  </a:cubicBezTo>
                  <a:cubicBezTo>
                    <a:pt x="1576" y="2287"/>
                    <a:pt x="1575" y="2288"/>
                    <a:pt x="1575" y="2289"/>
                  </a:cubicBezTo>
                  <a:cubicBezTo>
                    <a:pt x="1585" y="2293"/>
                    <a:pt x="1596" y="2296"/>
                    <a:pt x="1612" y="2301"/>
                  </a:cubicBezTo>
                  <a:close/>
                  <a:moveTo>
                    <a:pt x="2681" y="1984"/>
                  </a:moveTo>
                  <a:cubicBezTo>
                    <a:pt x="2675" y="2014"/>
                    <a:pt x="2682" y="2024"/>
                    <a:pt x="2701" y="2016"/>
                  </a:cubicBezTo>
                  <a:cubicBezTo>
                    <a:pt x="2694" y="2006"/>
                    <a:pt x="2688" y="1995"/>
                    <a:pt x="2681" y="1984"/>
                  </a:cubicBezTo>
                  <a:close/>
                  <a:moveTo>
                    <a:pt x="1942" y="3166"/>
                  </a:moveTo>
                  <a:cubicBezTo>
                    <a:pt x="1947" y="3160"/>
                    <a:pt x="1951" y="3155"/>
                    <a:pt x="1955" y="3149"/>
                  </a:cubicBezTo>
                  <a:cubicBezTo>
                    <a:pt x="1954" y="3147"/>
                    <a:pt x="1954" y="3146"/>
                    <a:pt x="1953" y="3145"/>
                  </a:cubicBezTo>
                  <a:cubicBezTo>
                    <a:pt x="1947" y="3147"/>
                    <a:pt x="1941" y="3150"/>
                    <a:pt x="1934" y="3152"/>
                  </a:cubicBezTo>
                  <a:cubicBezTo>
                    <a:pt x="1929" y="3132"/>
                    <a:pt x="1918" y="3150"/>
                    <a:pt x="1910" y="3148"/>
                  </a:cubicBezTo>
                  <a:cubicBezTo>
                    <a:pt x="1909" y="3149"/>
                    <a:pt x="1909" y="3151"/>
                    <a:pt x="1909" y="3153"/>
                  </a:cubicBezTo>
                  <a:cubicBezTo>
                    <a:pt x="1920" y="3157"/>
                    <a:pt x="1931" y="3162"/>
                    <a:pt x="1942" y="3166"/>
                  </a:cubicBezTo>
                  <a:close/>
                  <a:moveTo>
                    <a:pt x="2025" y="1725"/>
                  </a:moveTo>
                  <a:cubicBezTo>
                    <a:pt x="2027" y="1727"/>
                    <a:pt x="2028" y="1729"/>
                    <a:pt x="2029" y="1732"/>
                  </a:cubicBezTo>
                  <a:cubicBezTo>
                    <a:pt x="2043" y="1728"/>
                    <a:pt x="2057" y="1724"/>
                    <a:pt x="2071" y="1720"/>
                  </a:cubicBezTo>
                  <a:cubicBezTo>
                    <a:pt x="2070" y="1719"/>
                    <a:pt x="2070" y="1717"/>
                    <a:pt x="2070" y="1716"/>
                  </a:cubicBezTo>
                  <a:cubicBezTo>
                    <a:pt x="2058" y="1715"/>
                    <a:pt x="2047" y="1715"/>
                    <a:pt x="2033" y="1714"/>
                  </a:cubicBezTo>
                  <a:cubicBezTo>
                    <a:pt x="2032" y="1716"/>
                    <a:pt x="2028" y="1720"/>
                    <a:pt x="2025" y="1725"/>
                  </a:cubicBezTo>
                  <a:close/>
                  <a:moveTo>
                    <a:pt x="2580" y="3081"/>
                  </a:moveTo>
                  <a:cubicBezTo>
                    <a:pt x="2580" y="3067"/>
                    <a:pt x="2582" y="3057"/>
                    <a:pt x="2578" y="3052"/>
                  </a:cubicBezTo>
                  <a:cubicBezTo>
                    <a:pt x="2570" y="3041"/>
                    <a:pt x="2564" y="3056"/>
                    <a:pt x="2556" y="3054"/>
                  </a:cubicBezTo>
                  <a:cubicBezTo>
                    <a:pt x="2555" y="3056"/>
                    <a:pt x="2554" y="3058"/>
                    <a:pt x="2553" y="3060"/>
                  </a:cubicBezTo>
                  <a:cubicBezTo>
                    <a:pt x="2561" y="3067"/>
                    <a:pt x="2570" y="3073"/>
                    <a:pt x="2580" y="3081"/>
                  </a:cubicBezTo>
                  <a:close/>
                  <a:moveTo>
                    <a:pt x="1911" y="806"/>
                  </a:moveTo>
                  <a:cubicBezTo>
                    <a:pt x="1916" y="788"/>
                    <a:pt x="1920" y="773"/>
                    <a:pt x="1924" y="757"/>
                  </a:cubicBezTo>
                  <a:cubicBezTo>
                    <a:pt x="1914" y="764"/>
                    <a:pt x="1907" y="770"/>
                    <a:pt x="1899" y="775"/>
                  </a:cubicBezTo>
                  <a:cubicBezTo>
                    <a:pt x="1903" y="785"/>
                    <a:pt x="1906" y="794"/>
                    <a:pt x="1911" y="806"/>
                  </a:cubicBezTo>
                  <a:close/>
                  <a:moveTo>
                    <a:pt x="2699" y="972"/>
                  </a:moveTo>
                  <a:cubicBezTo>
                    <a:pt x="2699" y="963"/>
                    <a:pt x="2699" y="954"/>
                    <a:pt x="2699" y="949"/>
                  </a:cubicBezTo>
                  <a:cubicBezTo>
                    <a:pt x="2689" y="951"/>
                    <a:pt x="2681" y="953"/>
                    <a:pt x="2673" y="955"/>
                  </a:cubicBezTo>
                  <a:cubicBezTo>
                    <a:pt x="2673" y="972"/>
                    <a:pt x="2675" y="973"/>
                    <a:pt x="2699" y="972"/>
                  </a:cubicBezTo>
                  <a:close/>
                  <a:moveTo>
                    <a:pt x="279" y="1195"/>
                  </a:moveTo>
                  <a:cubicBezTo>
                    <a:pt x="278" y="1197"/>
                    <a:pt x="276" y="1198"/>
                    <a:pt x="275" y="1200"/>
                  </a:cubicBezTo>
                  <a:cubicBezTo>
                    <a:pt x="281" y="1207"/>
                    <a:pt x="287" y="1215"/>
                    <a:pt x="294" y="1221"/>
                  </a:cubicBezTo>
                  <a:cubicBezTo>
                    <a:pt x="296" y="1223"/>
                    <a:pt x="302" y="1221"/>
                    <a:pt x="306" y="1221"/>
                  </a:cubicBezTo>
                  <a:cubicBezTo>
                    <a:pt x="305" y="1216"/>
                    <a:pt x="305" y="1210"/>
                    <a:pt x="302" y="1208"/>
                  </a:cubicBezTo>
                  <a:cubicBezTo>
                    <a:pt x="295" y="1202"/>
                    <a:pt x="287" y="1199"/>
                    <a:pt x="279" y="1195"/>
                  </a:cubicBezTo>
                  <a:close/>
                  <a:moveTo>
                    <a:pt x="2154" y="2234"/>
                  </a:moveTo>
                  <a:cubicBezTo>
                    <a:pt x="2154" y="2260"/>
                    <a:pt x="2163" y="2274"/>
                    <a:pt x="2190" y="2269"/>
                  </a:cubicBezTo>
                  <a:cubicBezTo>
                    <a:pt x="2178" y="2257"/>
                    <a:pt x="2166" y="2246"/>
                    <a:pt x="2154" y="2234"/>
                  </a:cubicBezTo>
                  <a:close/>
                  <a:moveTo>
                    <a:pt x="3123" y="3610"/>
                  </a:moveTo>
                  <a:cubicBezTo>
                    <a:pt x="3121" y="3611"/>
                    <a:pt x="3120" y="3612"/>
                    <a:pt x="3118" y="3614"/>
                  </a:cubicBezTo>
                  <a:cubicBezTo>
                    <a:pt x="3123" y="3615"/>
                    <a:pt x="3129" y="3616"/>
                    <a:pt x="3131" y="3617"/>
                  </a:cubicBezTo>
                  <a:cubicBezTo>
                    <a:pt x="3126" y="3624"/>
                    <a:pt x="3120" y="3630"/>
                    <a:pt x="3121" y="3632"/>
                  </a:cubicBezTo>
                  <a:cubicBezTo>
                    <a:pt x="3124" y="3639"/>
                    <a:pt x="3131" y="3644"/>
                    <a:pt x="3134" y="3647"/>
                  </a:cubicBezTo>
                  <a:cubicBezTo>
                    <a:pt x="3137" y="3635"/>
                    <a:pt x="3140" y="3624"/>
                    <a:pt x="3143" y="3612"/>
                  </a:cubicBezTo>
                  <a:cubicBezTo>
                    <a:pt x="3138" y="3612"/>
                    <a:pt x="3131" y="3611"/>
                    <a:pt x="3123" y="3610"/>
                  </a:cubicBezTo>
                  <a:close/>
                  <a:moveTo>
                    <a:pt x="922" y="741"/>
                  </a:moveTo>
                  <a:cubicBezTo>
                    <a:pt x="932" y="734"/>
                    <a:pt x="938" y="730"/>
                    <a:pt x="949" y="722"/>
                  </a:cubicBezTo>
                  <a:cubicBezTo>
                    <a:pt x="937" y="717"/>
                    <a:pt x="929" y="713"/>
                    <a:pt x="917" y="708"/>
                  </a:cubicBezTo>
                  <a:cubicBezTo>
                    <a:pt x="919" y="721"/>
                    <a:pt x="920" y="730"/>
                    <a:pt x="922" y="741"/>
                  </a:cubicBezTo>
                  <a:close/>
                  <a:moveTo>
                    <a:pt x="1924" y="4092"/>
                  </a:moveTo>
                  <a:cubicBezTo>
                    <a:pt x="1922" y="4094"/>
                    <a:pt x="1921" y="4096"/>
                    <a:pt x="1919" y="4098"/>
                  </a:cubicBezTo>
                  <a:cubicBezTo>
                    <a:pt x="1921" y="4106"/>
                    <a:pt x="1923" y="4115"/>
                    <a:pt x="1925" y="4125"/>
                  </a:cubicBezTo>
                  <a:cubicBezTo>
                    <a:pt x="1932" y="4119"/>
                    <a:pt x="1938" y="4114"/>
                    <a:pt x="1944" y="4109"/>
                  </a:cubicBezTo>
                  <a:cubicBezTo>
                    <a:pt x="1937" y="4103"/>
                    <a:pt x="1931" y="4098"/>
                    <a:pt x="1924" y="4092"/>
                  </a:cubicBezTo>
                  <a:close/>
                  <a:moveTo>
                    <a:pt x="2869" y="1713"/>
                  </a:moveTo>
                  <a:cubicBezTo>
                    <a:pt x="2868" y="1716"/>
                    <a:pt x="2867" y="1718"/>
                    <a:pt x="2865" y="1720"/>
                  </a:cubicBezTo>
                  <a:cubicBezTo>
                    <a:pt x="2874" y="1725"/>
                    <a:pt x="2883" y="1730"/>
                    <a:pt x="2893" y="1736"/>
                  </a:cubicBezTo>
                  <a:cubicBezTo>
                    <a:pt x="2897" y="1728"/>
                    <a:pt x="2899" y="1723"/>
                    <a:pt x="2902" y="1717"/>
                  </a:cubicBezTo>
                  <a:cubicBezTo>
                    <a:pt x="2890" y="1715"/>
                    <a:pt x="2880" y="1714"/>
                    <a:pt x="2869" y="1713"/>
                  </a:cubicBezTo>
                  <a:close/>
                  <a:moveTo>
                    <a:pt x="3786" y="1371"/>
                  </a:moveTo>
                  <a:cubicBezTo>
                    <a:pt x="3791" y="1385"/>
                    <a:pt x="3795" y="1396"/>
                    <a:pt x="3799" y="1408"/>
                  </a:cubicBezTo>
                  <a:cubicBezTo>
                    <a:pt x="3804" y="1400"/>
                    <a:pt x="3809" y="1392"/>
                    <a:pt x="3813" y="1384"/>
                  </a:cubicBezTo>
                  <a:cubicBezTo>
                    <a:pt x="3814" y="1383"/>
                    <a:pt x="3813" y="1382"/>
                    <a:pt x="3812" y="1381"/>
                  </a:cubicBezTo>
                  <a:cubicBezTo>
                    <a:pt x="3805" y="1378"/>
                    <a:pt x="3798" y="1375"/>
                    <a:pt x="3786" y="1371"/>
                  </a:cubicBezTo>
                  <a:close/>
                  <a:moveTo>
                    <a:pt x="3799" y="2644"/>
                  </a:moveTo>
                  <a:cubicBezTo>
                    <a:pt x="3804" y="2630"/>
                    <a:pt x="3808" y="2620"/>
                    <a:pt x="3812" y="2607"/>
                  </a:cubicBezTo>
                  <a:cubicBezTo>
                    <a:pt x="3784" y="2615"/>
                    <a:pt x="3783" y="2618"/>
                    <a:pt x="3799" y="2644"/>
                  </a:cubicBezTo>
                  <a:close/>
                  <a:moveTo>
                    <a:pt x="1361" y="2261"/>
                  </a:moveTo>
                  <a:cubicBezTo>
                    <a:pt x="1360" y="2263"/>
                    <a:pt x="1359" y="2265"/>
                    <a:pt x="1358" y="2267"/>
                  </a:cubicBezTo>
                  <a:cubicBezTo>
                    <a:pt x="1365" y="2272"/>
                    <a:pt x="1372" y="2280"/>
                    <a:pt x="1379" y="2281"/>
                  </a:cubicBezTo>
                  <a:cubicBezTo>
                    <a:pt x="1388" y="2283"/>
                    <a:pt x="1397" y="2279"/>
                    <a:pt x="1406" y="2277"/>
                  </a:cubicBezTo>
                  <a:cubicBezTo>
                    <a:pt x="1397" y="2272"/>
                    <a:pt x="1389" y="2272"/>
                    <a:pt x="1381" y="2270"/>
                  </a:cubicBezTo>
                  <a:cubicBezTo>
                    <a:pt x="1374" y="2268"/>
                    <a:pt x="1367" y="2264"/>
                    <a:pt x="1361" y="2261"/>
                  </a:cubicBezTo>
                  <a:close/>
                  <a:moveTo>
                    <a:pt x="1184" y="504"/>
                  </a:moveTo>
                  <a:cubicBezTo>
                    <a:pt x="1190" y="503"/>
                    <a:pt x="1196" y="503"/>
                    <a:pt x="1207" y="502"/>
                  </a:cubicBezTo>
                  <a:cubicBezTo>
                    <a:pt x="1202" y="494"/>
                    <a:pt x="1200" y="486"/>
                    <a:pt x="1195" y="482"/>
                  </a:cubicBezTo>
                  <a:cubicBezTo>
                    <a:pt x="1191" y="479"/>
                    <a:pt x="1183" y="482"/>
                    <a:pt x="1175" y="482"/>
                  </a:cubicBezTo>
                  <a:cubicBezTo>
                    <a:pt x="1179" y="491"/>
                    <a:pt x="1181" y="497"/>
                    <a:pt x="1184" y="504"/>
                  </a:cubicBezTo>
                  <a:close/>
                  <a:moveTo>
                    <a:pt x="3396" y="1880"/>
                  </a:moveTo>
                  <a:cubicBezTo>
                    <a:pt x="3411" y="1878"/>
                    <a:pt x="3424" y="1876"/>
                    <a:pt x="3437" y="1874"/>
                  </a:cubicBezTo>
                  <a:cubicBezTo>
                    <a:pt x="3438" y="1874"/>
                    <a:pt x="3439" y="1869"/>
                    <a:pt x="3438" y="1868"/>
                  </a:cubicBezTo>
                  <a:cubicBezTo>
                    <a:pt x="3437" y="1866"/>
                    <a:pt x="3434" y="1864"/>
                    <a:pt x="3432" y="1864"/>
                  </a:cubicBezTo>
                  <a:cubicBezTo>
                    <a:pt x="3423" y="1863"/>
                    <a:pt x="3415" y="1864"/>
                    <a:pt x="3407" y="1864"/>
                  </a:cubicBezTo>
                  <a:cubicBezTo>
                    <a:pt x="3405" y="1866"/>
                    <a:pt x="3403" y="1870"/>
                    <a:pt x="3396" y="1880"/>
                  </a:cubicBezTo>
                  <a:close/>
                  <a:moveTo>
                    <a:pt x="2489" y="4101"/>
                  </a:moveTo>
                  <a:cubicBezTo>
                    <a:pt x="2484" y="4106"/>
                    <a:pt x="2482" y="4108"/>
                    <a:pt x="2482" y="4109"/>
                  </a:cubicBezTo>
                  <a:cubicBezTo>
                    <a:pt x="2484" y="4119"/>
                    <a:pt x="2490" y="4128"/>
                    <a:pt x="2485" y="4139"/>
                  </a:cubicBezTo>
                  <a:cubicBezTo>
                    <a:pt x="2484" y="4139"/>
                    <a:pt x="2491" y="4144"/>
                    <a:pt x="2493" y="4144"/>
                  </a:cubicBezTo>
                  <a:cubicBezTo>
                    <a:pt x="2496" y="4143"/>
                    <a:pt x="2500" y="4138"/>
                    <a:pt x="2499" y="4136"/>
                  </a:cubicBezTo>
                  <a:cubicBezTo>
                    <a:pt x="2497" y="4125"/>
                    <a:pt x="2493" y="4114"/>
                    <a:pt x="2489" y="4101"/>
                  </a:cubicBezTo>
                  <a:close/>
                  <a:moveTo>
                    <a:pt x="1711" y="2054"/>
                  </a:moveTo>
                  <a:cubicBezTo>
                    <a:pt x="1710" y="2055"/>
                    <a:pt x="1708" y="2055"/>
                    <a:pt x="1707" y="2056"/>
                  </a:cubicBezTo>
                  <a:cubicBezTo>
                    <a:pt x="1708" y="2065"/>
                    <a:pt x="1709" y="2074"/>
                    <a:pt x="1713" y="2081"/>
                  </a:cubicBezTo>
                  <a:cubicBezTo>
                    <a:pt x="1714" y="2083"/>
                    <a:pt x="1726" y="2079"/>
                    <a:pt x="1737" y="2077"/>
                  </a:cubicBezTo>
                  <a:cubicBezTo>
                    <a:pt x="1725" y="2067"/>
                    <a:pt x="1718" y="2060"/>
                    <a:pt x="1711" y="2054"/>
                  </a:cubicBezTo>
                  <a:close/>
                  <a:moveTo>
                    <a:pt x="2402" y="2896"/>
                  </a:moveTo>
                  <a:cubicBezTo>
                    <a:pt x="2379" y="2907"/>
                    <a:pt x="2379" y="2907"/>
                    <a:pt x="2384" y="2922"/>
                  </a:cubicBezTo>
                  <a:cubicBezTo>
                    <a:pt x="2408" y="2916"/>
                    <a:pt x="2408" y="2915"/>
                    <a:pt x="2402" y="2896"/>
                  </a:cubicBezTo>
                  <a:close/>
                  <a:moveTo>
                    <a:pt x="2236" y="797"/>
                  </a:moveTo>
                  <a:cubicBezTo>
                    <a:pt x="2245" y="799"/>
                    <a:pt x="2253" y="800"/>
                    <a:pt x="2260" y="802"/>
                  </a:cubicBezTo>
                  <a:cubicBezTo>
                    <a:pt x="2269" y="785"/>
                    <a:pt x="2269" y="785"/>
                    <a:pt x="2239" y="782"/>
                  </a:cubicBezTo>
                  <a:cubicBezTo>
                    <a:pt x="2238" y="788"/>
                    <a:pt x="2237" y="793"/>
                    <a:pt x="2236" y="797"/>
                  </a:cubicBezTo>
                  <a:close/>
                  <a:moveTo>
                    <a:pt x="2744" y="1687"/>
                  </a:moveTo>
                  <a:cubicBezTo>
                    <a:pt x="2755" y="1691"/>
                    <a:pt x="2766" y="1696"/>
                    <a:pt x="2779" y="1701"/>
                  </a:cubicBezTo>
                  <a:cubicBezTo>
                    <a:pt x="2775" y="1672"/>
                    <a:pt x="2761" y="1677"/>
                    <a:pt x="2744" y="1687"/>
                  </a:cubicBezTo>
                  <a:close/>
                  <a:moveTo>
                    <a:pt x="1698" y="3014"/>
                  </a:moveTo>
                  <a:cubicBezTo>
                    <a:pt x="1699" y="3014"/>
                    <a:pt x="1704" y="3012"/>
                    <a:pt x="1708" y="3010"/>
                  </a:cubicBezTo>
                  <a:cubicBezTo>
                    <a:pt x="1709" y="3007"/>
                    <a:pt x="1709" y="3005"/>
                    <a:pt x="1709" y="3003"/>
                  </a:cubicBezTo>
                  <a:cubicBezTo>
                    <a:pt x="1699" y="3000"/>
                    <a:pt x="1689" y="2995"/>
                    <a:pt x="1678" y="2993"/>
                  </a:cubicBezTo>
                  <a:cubicBezTo>
                    <a:pt x="1676" y="2992"/>
                    <a:pt x="1672" y="2995"/>
                    <a:pt x="1669" y="2996"/>
                  </a:cubicBezTo>
                  <a:cubicBezTo>
                    <a:pt x="1671" y="2998"/>
                    <a:pt x="1674" y="3001"/>
                    <a:pt x="1676" y="3002"/>
                  </a:cubicBezTo>
                  <a:cubicBezTo>
                    <a:pt x="1682" y="3006"/>
                    <a:pt x="1689" y="3009"/>
                    <a:pt x="1698" y="3014"/>
                  </a:cubicBezTo>
                  <a:close/>
                  <a:moveTo>
                    <a:pt x="491" y="521"/>
                  </a:moveTo>
                  <a:cubicBezTo>
                    <a:pt x="497" y="520"/>
                    <a:pt x="502" y="518"/>
                    <a:pt x="507" y="516"/>
                  </a:cubicBezTo>
                  <a:cubicBezTo>
                    <a:pt x="508" y="516"/>
                    <a:pt x="507" y="508"/>
                    <a:pt x="506" y="508"/>
                  </a:cubicBezTo>
                  <a:cubicBezTo>
                    <a:pt x="497" y="507"/>
                    <a:pt x="489" y="507"/>
                    <a:pt x="477" y="507"/>
                  </a:cubicBezTo>
                  <a:cubicBezTo>
                    <a:pt x="482" y="520"/>
                    <a:pt x="485" y="528"/>
                    <a:pt x="488" y="535"/>
                  </a:cubicBezTo>
                  <a:cubicBezTo>
                    <a:pt x="490" y="535"/>
                    <a:pt x="492" y="534"/>
                    <a:pt x="494" y="534"/>
                  </a:cubicBezTo>
                  <a:cubicBezTo>
                    <a:pt x="493" y="529"/>
                    <a:pt x="492" y="525"/>
                    <a:pt x="491" y="521"/>
                  </a:cubicBezTo>
                  <a:close/>
                  <a:moveTo>
                    <a:pt x="3404" y="2941"/>
                  </a:moveTo>
                  <a:cubicBezTo>
                    <a:pt x="3398" y="2958"/>
                    <a:pt x="3402" y="2968"/>
                    <a:pt x="3419" y="2973"/>
                  </a:cubicBezTo>
                  <a:cubicBezTo>
                    <a:pt x="3420" y="2963"/>
                    <a:pt x="3420" y="2954"/>
                    <a:pt x="3421" y="2945"/>
                  </a:cubicBezTo>
                  <a:cubicBezTo>
                    <a:pt x="3415" y="2944"/>
                    <a:pt x="3410" y="2942"/>
                    <a:pt x="3404" y="2941"/>
                  </a:cubicBezTo>
                  <a:close/>
                  <a:moveTo>
                    <a:pt x="1015" y="3560"/>
                  </a:moveTo>
                  <a:cubicBezTo>
                    <a:pt x="1013" y="3567"/>
                    <a:pt x="1010" y="3572"/>
                    <a:pt x="1011" y="3576"/>
                  </a:cubicBezTo>
                  <a:cubicBezTo>
                    <a:pt x="1012" y="3580"/>
                    <a:pt x="1016" y="3583"/>
                    <a:pt x="1018" y="3587"/>
                  </a:cubicBezTo>
                  <a:cubicBezTo>
                    <a:pt x="1024" y="3579"/>
                    <a:pt x="1029" y="3571"/>
                    <a:pt x="1037" y="3560"/>
                  </a:cubicBezTo>
                  <a:cubicBezTo>
                    <a:pt x="1025" y="3560"/>
                    <a:pt x="1019" y="3560"/>
                    <a:pt x="1015" y="3560"/>
                  </a:cubicBezTo>
                  <a:close/>
                  <a:moveTo>
                    <a:pt x="346" y="930"/>
                  </a:moveTo>
                  <a:cubicBezTo>
                    <a:pt x="357" y="933"/>
                    <a:pt x="365" y="935"/>
                    <a:pt x="373" y="938"/>
                  </a:cubicBezTo>
                  <a:cubicBezTo>
                    <a:pt x="374" y="933"/>
                    <a:pt x="378" y="925"/>
                    <a:pt x="376" y="923"/>
                  </a:cubicBezTo>
                  <a:cubicBezTo>
                    <a:pt x="368" y="917"/>
                    <a:pt x="358" y="913"/>
                    <a:pt x="346" y="930"/>
                  </a:cubicBezTo>
                  <a:close/>
                  <a:moveTo>
                    <a:pt x="333" y="897"/>
                  </a:moveTo>
                  <a:cubicBezTo>
                    <a:pt x="334" y="897"/>
                    <a:pt x="342" y="899"/>
                    <a:pt x="342" y="899"/>
                  </a:cubicBezTo>
                  <a:cubicBezTo>
                    <a:pt x="346" y="887"/>
                    <a:pt x="349" y="875"/>
                    <a:pt x="352" y="863"/>
                  </a:cubicBezTo>
                  <a:cubicBezTo>
                    <a:pt x="352" y="863"/>
                    <a:pt x="345" y="861"/>
                    <a:pt x="344" y="861"/>
                  </a:cubicBezTo>
                  <a:cubicBezTo>
                    <a:pt x="340" y="873"/>
                    <a:pt x="336" y="884"/>
                    <a:pt x="333" y="897"/>
                  </a:cubicBezTo>
                  <a:close/>
                  <a:moveTo>
                    <a:pt x="1449" y="3967"/>
                  </a:moveTo>
                  <a:cubicBezTo>
                    <a:pt x="1463" y="3942"/>
                    <a:pt x="1460" y="3932"/>
                    <a:pt x="1438" y="3929"/>
                  </a:cubicBezTo>
                  <a:cubicBezTo>
                    <a:pt x="1442" y="3941"/>
                    <a:pt x="1445" y="3952"/>
                    <a:pt x="1449" y="3967"/>
                  </a:cubicBezTo>
                  <a:close/>
                  <a:moveTo>
                    <a:pt x="2831" y="3071"/>
                  </a:moveTo>
                  <a:cubicBezTo>
                    <a:pt x="2823" y="3079"/>
                    <a:pt x="2819" y="3084"/>
                    <a:pt x="2817" y="3086"/>
                  </a:cubicBezTo>
                  <a:cubicBezTo>
                    <a:pt x="2824" y="3097"/>
                    <a:pt x="2829" y="3107"/>
                    <a:pt x="2835" y="3116"/>
                  </a:cubicBezTo>
                  <a:cubicBezTo>
                    <a:pt x="2836" y="3116"/>
                    <a:pt x="2838" y="3115"/>
                    <a:pt x="2839" y="3115"/>
                  </a:cubicBezTo>
                  <a:cubicBezTo>
                    <a:pt x="2837" y="3102"/>
                    <a:pt x="2834" y="3089"/>
                    <a:pt x="2831" y="3071"/>
                  </a:cubicBezTo>
                  <a:close/>
                  <a:moveTo>
                    <a:pt x="1174" y="3620"/>
                  </a:moveTo>
                  <a:cubicBezTo>
                    <a:pt x="1175" y="3620"/>
                    <a:pt x="1177" y="3620"/>
                    <a:pt x="1179" y="3620"/>
                  </a:cubicBezTo>
                  <a:cubicBezTo>
                    <a:pt x="1179" y="3609"/>
                    <a:pt x="1179" y="3598"/>
                    <a:pt x="1179" y="3584"/>
                  </a:cubicBezTo>
                  <a:cubicBezTo>
                    <a:pt x="1174" y="3585"/>
                    <a:pt x="1168" y="3586"/>
                    <a:pt x="1163" y="3587"/>
                  </a:cubicBezTo>
                  <a:cubicBezTo>
                    <a:pt x="1167" y="3598"/>
                    <a:pt x="1170" y="3609"/>
                    <a:pt x="1174" y="3620"/>
                  </a:cubicBezTo>
                  <a:close/>
                  <a:moveTo>
                    <a:pt x="1064" y="367"/>
                  </a:moveTo>
                  <a:cubicBezTo>
                    <a:pt x="1058" y="373"/>
                    <a:pt x="1052" y="377"/>
                    <a:pt x="1052" y="379"/>
                  </a:cubicBezTo>
                  <a:cubicBezTo>
                    <a:pt x="1055" y="385"/>
                    <a:pt x="1060" y="390"/>
                    <a:pt x="1064" y="396"/>
                  </a:cubicBezTo>
                  <a:cubicBezTo>
                    <a:pt x="1068" y="392"/>
                    <a:pt x="1075" y="388"/>
                    <a:pt x="1075" y="385"/>
                  </a:cubicBezTo>
                  <a:cubicBezTo>
                    <a:pt x="1075" y="379"/>
                    <a:pt x="1069" y="375"/>
                    <a:pt x="1064" y="367"/>
                  </a:cubicBezTo>
                  <a:close/>
                  <a:moveTo>
                    <a:pt x="1801" y="1581"/>
                  </a:moveTo>
                  <a:cubicBezTo>
                    <a:pt x="1801" y="1575"/>
                    <a:pt x="1801" y="1568"/>
                    <a:pt x="1801" y="1560"/>
                  </a:cubicBezTo>
                  <a:cubicBezTo>
                    <a:pt x="1782" y="1559"/>
                    <a:pt x="1785" y="1577"/>
                    <a:pt x="1777" y="1587"/>
                  </a:cubicBezTo>
                  <a:cubicBezTo>
                    <a:pt x="1786" y="1585"/>
                    <a:pt x="1794" y="1583"/>
                    <a:pt x="1801" y="1581"/>
                  </a:cubicBezTo>
                  <a:close/>
                  <a:moveTo>
                    <a:pt x="786" y="932"/>
                  </a:moveTo>
                  <a:cubicBezTo>
                    <a:pt x="788" y="932"/>
                    <a:pt x="790" y="933"/>
                    <a:pt x="792" y="933"/>
                  </a:cubicBezTo>
                  <a:cubicBezTo>
                    <a:pt x="794" y="922"/>
                    <a:pt x="797" y="911"/>
                    <a:pt x="796" y="901"/>
                  </a:cubicBezTo>
                  <a:cubicBezTo>
                    <a:pt x="796" y="897"/>
                    <a:pt x="789" y="893"/>
                    <a:pt x="784" y="890"/>
                  </a:cubicBezTo>
                  <a:cubicBezTo>
                    <a:pt x="783" y="889"/>
                    <a:pt x="780" y="891"/>
                    <a:pt x="778" y="892"/>
                  </a:cubicBezTo>
                  <a:cubicBezTo>
                    <a:pt x="781" y="895"/>
                    <a:pt x="784" y="898"/>
                    <a:pt x="786" y="902"/>
                  </a:cubicBezTo>
                  <a:cubicBezTo>
                    <a:pt x="787" y="904"/>
                    <a:pt x="786" y="908"/>
                    <a:pt x="786" y="911"/>
                  </a:cubicBezTo>
                  <a:cubicBezTo>
                    <a:pt x="786" y="918"/>
                    <a:pt x="786" y="925"/>
                    <a:pt x="786" y="932"/>
                  </a:cubicBezTo>
                  <a:close/>
                  <a:moveTo>
                    <a:pt x="2333" y="818"/>
                  </a:moveTo>
                  <a:cubicBezTo>
                    <a:pt x="2358" y="835"/>
                    <a:pt x="2358" y="835"/>
                    <a:pt x="2375" y="818"/>
                  </a:cubicBezTo>
                  <a:cubicBezTo>
                    <a:pt x="2358" y="818"/>
                    <a:pt x="2345" y="818"/>
                    <a:pt x="2333" y="818"/>
                  </a:cubicBezTo>
                  <a:close/>
                  <a:moveTo>
                    <a:pt x="1446" y="4041"/>
                  </a:moveTo>
                  <a:cubicBezTo>
                    <a:pt x="1436" y="4048"/>
                    <a:pt x="1428" y="4053"/>
                    <a:pt x="1421" y="4058"/>
                  </a:cubicBezTo>
                  <a:cubicBezTo>
                    <a:pt x="1429" y="4061"/>
                    <a:pt x="1437" y="4063"/>
                    <a:pt x="1449" y="4067"/>
                  </a:cubicBezTo>
                  <a:cubicBezTo>
                    <a:pt x="1448" y="4057"/>
                    <a:pt x="1447" y="4051"/>
                    <a:pt x="1446" y="4041"/>
                  </a:cubicBezTo>
                  <a:close/>
                  <a:moveTo>
                    <a:pt x="697" y="2484"/>
                  </a:moveTo>
                  <a:cubicBezTo>
                    <a:pt x="706" y="2484"/>
                    <a:pt x="714" y="2484"/>
                    <a:pt x="721" y="2483"/>
                  </a:cubicBezTo>
                  <a:cubicBezTo>
                    <a:pt x="722" y="2481"/>
                    <a:pt x="722" y="2479"/>
                    <a:pt x="723" y="2476"/>
                  </a:cubicBezTo>
                  <a:cubicBezTo>
                    <a:pt x="715" y="2471"/>
                    <a:pt x="707" y="2466"/>
                    <a:pt x="697" y="2460"/>
                  </a:cubicBezTo>
                  <a:cubicBezTo>
                    <a:pt x="697" y="2471"/>
                    <a:pt x="697" y="2477"/>
                    <a:pt x="697" y="2484"/>
                  </a:cubicBezTo>
                  <a:close/>
                  <a:moveTo>
                    <a:pt x="3231" y="2330"/>
                  </a:moveTo>
                  <a:cubicBezTo>
                    <a:pt x="3232" y="2332"/>
                    <a:pt x="3234" y="2335"/>
                    <a:pt x="3236" y="2337"/>
                  </a:cubicBezTo>
                  <a:cubicBezTo>
                    <a:pt x="3258" y="2338"/>
                    <a:pt x="3263" y="2323"/>
                    <a:pt x="3266" y="2307"/>
                  </a:cubicBezTo>
                  <a:cubicBezTo>
                    <a:pt x="3264" y="2306"/>
                    <a:pt x="3263" y="2304"/>
                    <a:pt x="3261" y="2303"/>
                  </a:cubicBezTo>
                  <a:cubicBezTo>
                    <a:pt x="3251" y="2312"/>
                    <a:pt x="3241" y="2321"/>
                    <a:pt x="3231" y="2330"/>
                  </a:cubicBezTo>
                  <a:close/>
                  <a:moveTo>
                    <a:pt x="3348" y="2299"/>
                  </a:moveTo>
                  <a:cubicBezTo>
                    <a:pt x="3362" y="2307"/>
                    <a:pt x="3374" y="2314"/>
                    <a:pt x="3386" y="2321"/>
                  </a:cubicBezTo>
                  <a:cubicBezTo>
                    <a:pt x="3385" y="2313"/>
                    <a:pt x="3384" y="2306"/>
                    <a:pt x="3383" y="2299"/>
                  </a:cubicBezTo>
                  <a:cubicBezTo>
                    <a:pt x="3371" y="2299"/>
                    <a:pt x="3359" y="2299"/>
                    <a:pt x="3348" y="2299"/>
                  </a:cubicBezTo>
                  <a:close/>
                  <a:moveTo>
                    <a:pt x="3834" y="2770"/>
                  </a:moveTo>
                  <a:cubicBezTo>
                    <a:pt x="3835" y="2768"/>
                    <a:pt x="3836" y="2766"/>
                    <a:pt x="3837" y="2764"/>
                  </a:cubicBezTo>
                  <a:cubicBezTo>
                    <a:pt x="3828" y="2758"/>
                    <a:pt x="3820" y="2753"/>
                    <a:pt x="3810" y="2745"/>
                  </a:cubicBezTo>
                  <a:cubicBezTo>
                    <a:pt x="3810" y="2757"/>
                    <a:pt x="3810" y="2762"/>
                    <a:pt x="3810" y="2769"/>
                  </a:cubicBezTo>
                  <a:cubicBezTo>
                    <a:pt x="3818" y="2769"/>
                    <a:pt x="3826" y="2770"/>
                    <a:pt x="3834" y="2770"/>
                  </a:cubicBezTo>
                  <a:close/>
                  <a:moveTo>
                    <a:pt x="1565" y="3519"/>
                  </a:moveTo>
                  <a:cubicBezTo>
                    <a:pt x="1567" y="3516"/>
                    <a:pt x="1568" y="3513"/>
                    <a:pt x="1570" y="3510"/>
                  </a:cubicBezTo>
                  <a:cubicBezTo>
                    <a:pt x="1565" y="3508"/>
                    <a:pt x="1560" y="3504"/>
                    <a:pt x="1556" y="3505"/>
                  </a:cubicBezTo>
                  <a:cubicBezTo>
                    <a:pt x="1550" y="3505"/>
                    <a:pt x="1545" y="3509"/>
                    <a:pt x="1540" y="3512"/>
                  </a:cubicBezTo>
                  <a:cubicBezTo>
                    <a:pt x="1545" y="3516"/>
                    <a:pt x="1549" y="3521"/>
                    <a:pt x="1554" y="3524"/>
                  </a:cubicBezTo>
                  <a:cubicBezTo>
                    <a:pt x="1557" y="3525"/>
                    <a:pt x="1562" y="3520"/>
                    <a:pt x="1565" y="3519"/>
                  </a:cubicBezTo>
                  <a:close/>
                  <a:moveTo>
                    <a:pt x="1813" y="1357"/>
                  </a:moveTo>
                  <a:cubicBezTo>
                    <a:pt x="1812" y="1344"/>
                    <a:pt x="1811" y="1333"/>
                    <a:pt x="1810" y="1323"/>
                  </a:cubicBezTo>
                  <a:cubicBezTo>
                    <a:pt x="1809" y="1323"/>
                    <a:pt x="1807" y="1323"/>
                    <a:pt x="1806" y="1323"/>
                  </a:cubicBezTo>
                  <a:cubicBezTo>
                    <a:pt x="1801" y="1333"/>
                    <a:pt x="1797" y="1343"/>
                    <a:pt x="1791" y="1354"/>
                  </a:cubicBezTo>
                  <a:cubicBezTo>
                    <a:pt x="1800" y="1355"/>
                    <a:pt x="1805" y="1356"/>
                    <a:pt x="1813" y="1357"/>
                  </a:cubicBezTo>
                  <a:close/>
                  <a:moveTo>
                    <a:pt x="2866" y="2787"/>
                  </a:moveTo>
                  <a:cubicBezTo>
                    <a:pt x="2862" y="2789"/>
                    <a:pt x="2858" y="2792"/>
                    <a:pt x="2853" y="2794"/>
                  </a:cubicBezTo>
                  <a:cubicBezTo>
                    <a:pt x="2865" y="2814"/>
                    <a:pt x="2868" y="2815"/>
                    <a:pt x="2879" y="2800"/>
                  </a:cubicBezTo>
                  <a:cubicBezTo>
                    <a:pt x="2875" y="2795"/>
                    <a:pt x="2871" y="2791"/>
                    <a:pt x="2866" y="2787"/>
                  </a:cubicBezTo>
                  <a:close/>
                  <a:moveTo>
                    <a:pt x="1880" y="4142"/>
                  </a:moveTo>
                  <a:cubicBezTo>
                    <a:pt x="1872" y="4169"/>
                    <a:pt x="1872" y="4169"/>
                    <a:pt x="1885" y="4178"/>
                  </a:cubicBezTo>
                  <a:cubicBezTo>
                    <a:pt x="1886" y="4165"/>
                    <a:pt x="1887" y="4155"/>
                    <a:pt x="1887" y="4144"/>
                  </a:cubicBezTo>
                  <a:cubicBezTo>
                    <a:pt x="1887" y="4144"/>
                    <a:pt x="1886" y="4143"/>
                    <a:pt x="1885" y="4142"/>
                  </a:cubicBezTo>
                  <a:cubicBezTo>
                    <a:pt x="1884" y="4146"/>
                    <a:pt x="1883" y="4148"/>
                    <a:pt x="1881" y="4154"/>
                  </a:cubicBezTo>
                  <a:cubicBezTo>
                    <a:pt x="1881" y="4148"/>
                    <a:pt x="1880" y="4145"/>
                    <a:pt x="1880" y="4142"/>
                  </a:cubicBezTo>
                  <a:close/>
                  <a:moveTo>
                    <a:pt x="49" y="128"/>
                  </a:moveTo>
                  <a:cubicBezTo>
                    <a:pt x="49" y="132"/>
                    <a:pt x="49" y="138"/>
                    <a:pt x="49" y="151"/>
                  </a:cubicBezTo>
                  <a:cubicBezTo>
                    <a:pt x="62" y="141"/>
                    <a:pt x="70" y="134"/>
                    <a:pt x="78" y="128"/>
                  </a:cubicBezTo>
                  <a:cubicBezTo>
                    <a:pt x="77" y="127"/>
                    <a:pt x="77" y="126"/>
                    <a:pt x="76" y="125"/>
                  </a:cubicBezTo>
                  <a:cubicBezTo>
                    <a:pt x="68" y="126"/>
                    <a:pt x="59" y="127"/>
                    <a:pt x="49" y="128"/>
                  </a:cubicBezTo>
                  <a:close/>
                  <a:moveTo>
                    <a:pt x="938" y="2173"/>
                  </a:moveTo>
                  <a:cubicBezTo>
                    <a:pt x="940" y="2155"/>
                    <a:pt x="941" y="2142"/>
                    <a:pt x="943" y="2126"/>
                  </a:cubicBezTo>
                  <a:cubicBezTo>
                    <a:pt x="934" y="2136"/>
                    <a:pt x="928" y="2141"/>
                    <a:pt x="923" y="2147"/>
                  </a:cubicBezTo>
                  <a:cubicBezTo>
                    <a:pt x="925" y="2151"/>
                    <a:pt x="927" y="2154"/>
                    <a:pt x="929" y="2158"/>
                  </a:cubicBezTo>
                  <a:cubicBezTo>
                    <a:pt x="931" y="2161"/>
                    <a:pt x="933" y="2165"/>
                    <a:pt x="938" y="2173"/>
                  </a:cubicBezTo>
                  <a:close/>
                  <a:moveTo>
                    <a:pt x="2222" y="3332"/>
                  </a:moveTo>
                  <a:cubicBezTo>
                    <a:pt x="2218" y="3341"/>
                    <a:pt x="2214" y="3350"/>
                    <a:pt x="2210" y="3360"/>
                  </a:cubicBezTo>
                  <a:cubicBezTo>
                    <a:pt x="2212" y="3361"/>
                    <a:pt x="2213" y="3362"/>
                    <a:pt x="2215" y="3363"/>
                  </a:cubicBezTo>
                  <a:cubicBezTo>
                    <a:pt x="2223" y="3357"/>
                    <a:pt x="2231" y="3352"/>
                    <a:pt x="2235" y="3348"/>
                  </a:cubicBezTo>
                  <a:cubicBezTo>
                    <a:pt x="2231" y="3343"/>
                    <a:pt x="2227" y="3338"/>
                    <a:pt x="2222" y="3332"/>
                  </a:cubicBezTo>
                  <a:close/>
                  <a:moveTo>
                    <a:pt x="591" y="628"/>
                  </a:moveTo>
                  <a:cubicBezTo>
                    <a:pt x="592" y="630"/>
                    <a:pt x="593" y="632"/>
                    <a:pt x="594" y="634"/>
                  </a:cubicBezTo>
                  <a:cubicBezTo>
                    <a:pt x="601" y="629"/>
                    <a:pt x="610" y="626"/>
                    <a:pt x="613" y="619"/>
                  </a:cubicBezTo>
                  <a:cubicBezTo>
                    <a:pt x="615" y="616"/>
                    <a:pt x="606" y="608"/>
                    <a:pt x="602" y="602"/>
                  </a:cubicBezTo>
                  <a:cubicBezTo>
                    <a:pt x="598" y="610"/>
                    <a:pt x="595" y="619"/>
                    <a:pt x="591" y="628"/>
                  </a:cubicBezTo>
                  <a:close/>
                  <a:moveTo>
                    <a:pt x="1600" y="3989"/>
                  </a:moveTo>
                  <a:cubicBezTo>
                    <a:pt x="1612" y="3988"/>
                    <a:pt x="1619" y="3987"/>
                    <a:pt x="1625" y="3987"/>
                  </a:cubicBezTo>
                  <a:cubicBezTo>
                    <a:pt x="1623" y="3977"/>
                    <a:pt x="1620" y="3967"/>
                    <a:pt x="1617" y="3957"/>
                  </a:cubicBezTo>
                  <a:cubicBezTo>
                    <a:pt x="1613" y="3960"/>
                    <a:pt x="1609" y="3962"/>
                    <a:pt x="1603" y="3966"/>
                  </a:cubicBezTo>
                  <a:cubicBezTo>
                    <a:pt x="1607" y="3968"/>
                    <a:pt x="1610" y="3970"/>
                    <a:pt x="1613" y="3972"/>
                  </a:cubicBezTo>
                  <a:cubicBezTo>
                    <a:pt x="1610" y="3976"/>
                    <a:pt x="1607" y="3980"/>
                    <a:pt x="1600" y="3989"/>
                  </a:cubicBezTo>
                  <a:close/>
                  <a:moveTo>
                    <a:pt x="888" y="966"/>
                  </a:moveTo>
                  <a:cubicBezTo>
                    <a:pt x="878" y="961"/>
                    <a:pt x="868" y="955"/>
                    <a:pt x="858" y="949"/>
                  </a:cubicBezTo>
                  <a:cubicBezTo>
                    <a:pt x="854" y="966"/>
                    <a:pt x="859" y="970"/>
                    <a:pt x="888" y="966"/>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a:extLst>
              <a:ext uri="{FF2B5EF4-FFF2-40B4-BE49-F238E27FC236}">
                <a16:creationId xmlns:a16="http://schemas.microsoft.com/office/drawing/2014/main" xmlns="" id="{BCB5781E-E7C0-4752-9177-C3ADBE45ED4B}"/>
              </a:ext>
            </a:extLst>
          </p:cNvPr>
          <p:cNvSpPr txBox="1"/>
          <p:nvPr/>
        </p:nvSpPr>
        <p:spPr>
          <a:xfrm>
            <a:off x="7402307" y="2618172"/>
            <a:ext cx="3937000" cy="1107996"/>
          </a:xfrm>
          <a:prstGeom prst="rect">
            <a:avLst/>
          </a:prstGeom>
          <a:noFill/>
        </p:spPr>
        <p:txBody>
          <a:bodyPr wrap="square" rtlCol="0">
            <a:spAutoFit/>
          </a:bodyPr>
          <a:lstStyle/>
          <a:p>
            <a:pPr algn="dist">
              <a:lnSpc>
                <a:spcPct val="150000"/>
              </a:lnSpc>
            </a:pPr>
            <a:r>
              <a:rPr lang="en-US" altLang="zh-CN" sz="4400">
                <a:latin typeface="思源黑体 CN Light" panose="020B0300000000000000" pitchFamily="34" charset="-122"/>
                <a:ea typeface="思源黑体 CN Light" panose="020B0300000000000000" pitchFamily="34" charset="-122"/>
              </a:rPr>
              <a:t>SCHOOL</a:t>
            </a:r>
            <a:endParaRPr lang="zh-CN" altLang="en-US" sz="4400">
              <a:latin typeface="思源黑体 CN Light" panose="020B0300000000000000" pitchFamily="34" charset="-122"/>
              <a:ea typeface="思源黑体 CN Light" panose="020B0300000000000000" pitchFamily="34" charset="-122"/>
            </a:endParaRPr>
          </a:p>
        </p:txBody>
      </p:sp>
      <p:sp>
        <p:nvSpPr>
          <p:cNvPr id="20" name="文本框 19">
            <a:extLst>
              <a:ext uri="{FF2B5EF4-FFF2-40B4-BE49-F238E27FC236}">
                <a16:creationId xmlns:a16="http://schemas.microsoft.com/office/drawing/2014/main" xmlns="" id="{297818CF-7473-4C3F-B221-53C5B2041A54}"/>
              </a:ext>
            </a:extLst>
          </p:cNvPr>
          <p:cNvSpPr txBox="1"/>
          <p:nvPr/>
        </p:nvSpPr>
        <p:spPr>
          <a:xfrm>
            <a:off x="7034007" y="3493348"/>
            <a:ext cx="4673600" cy="507831"/>
          </a:xfrm>
          <a:prstGeom prst="rect">
            <a:avLst/>
          </a:prstGeom>
          <a:noFill/>
        </p:spPr>
        <p:txBody>
          <a:bodyPr wrap="square" rtlCol="0">
            <a:spAutoFit/>
          </a:bodyPr>
          <a:lstStyle/>
          <a:p>
            <a:pPr algn="dist">
              <a:lnSpc>
                <a:spcPct val="150000"/>
              </a:lnSpc>
            </a:pPr>
            <a:r>
              <a:rPr lang="en-US" altLang="zh-CN">
                <a:latin typeface="思源黑体 CN ExtraLight" panose="020B0200000000000000" pitchFamily="34" charset="-122"/>
                <a:ea typeface="思源黑体 CN ExtraLight" panose="020B0200000000000000" pitchFamily="34" charset="-122"/>
              </a:rPr>
              <a:t>good memories</a:t>
            </a:r>
            <a:endParaRPr lang="zh-CN" altLang="en-US">
              <a:latin typeface="思源黑体 CN ExtraLight" panose="020B0200000000000000" pitchFamily="34" charset="-122"/>
              <a:ea typeface="思源黑体 CN ExtraLight" panose="020B0200000000000000" pitchFamily="34" charset="-122"/>
            </a:endParaRPr>
          </a:p>
        </p:txBody>
      </p:sp>
      <p:grpSp>
        <p:nvGrpSpPr>
          <p:cNvPr id="707" name="组合 706">
            <a:extLst>
              <a:ext uri="{FF2B5EF4-FFF2-40B4-BE49-F238E27FC236}">
                <a16:creationId xmlns:a16="http://schemas.microsoft.com/office/drawing/2014/main" xmlns="" id="{81F82CB7-85FD-49A8-87F9-ABBF016B76D3}"/>
              </a:ext>
            </a:extLst>
          </p:cNvPr>
          <p:cNvGrpSpPr/>
          <p:nvPr/>
        </p:nvGrpSpPr>
        <p:grpSpPr>
          <a:xfrm>
            <a:off x="9089155" y="2252899"/>
            <a:ext cx="451644" cy="619570"/>
            <a:chOff x="7993063" y="173038"/>
            <a:chExt cx="1182688" cy="1622425"/>
          </a:xfrm>
        </p:grpSpPr>
        <p:sp>
          <p:nvSpPr>
            <p:cNvPr id="688" name="Freeform 672">
              <a:extLst>
                <a:ext uri="{FF2B5EF4-FFF2-40B4-BE49-F238E27FC236}">
                  <a16:creationId xmlns:a16="http://schemas.microsoft.com/office/drawing/2014/main" xmlns="" id="{630862A9-8B21-42EA-8083-EF42C31A5893}"/>
                </a:ext>
              </a:extLst>
            </p:cNvPr>
            <p:cNvSpPr>
              <a:spLocks/>
            </p:cNvSpPr>
            <p:nvPr/>
          </p:nvSpPr>
          <p:spPr bwMode="auto">
            <a:xfrm>
              <a:off x="8216901" y="473076"/>
              <a:ext cx="57150" cy="57150"/>
            </a:xfrm>
            <a:custGeom>
              <a:avLst/>
              <a:gdLst>
                <a:gd name="T0" fmla="*/ 6 w 18"/>
                <a:gd name="T1" fmla="*/ 1 h 18"/>
                <a:gd name="T2" fmla="*/ 2 w 18"/>
                <a:gd name="T3" fmla="*/ 1 h 18"/>
                <a:gd name="T4" fmla="*/ 2 w 18"/>
                <a:gd name="T5" fmla="*/ 6 h 18"/>
                <a:gd name="T6" fmla="*/ 13 w 18"/>
                <a:gd name="T7" fmla="*/ 17 h 18"/>
                <a:gd name="T8" fmla="*/ 15 w 18"/>
                <a:gd name="T9" fmla="*/ 18 h 18"/>
                <a:gd name="T10" fmla="*/ 17 w 18"/>
                <a:gd name="T11" fmla="*/ 17 h 18"/>
                <a:gd name="T12" fmla="*/ 17 w 18"/>
                <a:gd name="T13" fmla="*/ 12 h 18"/>
                <a:gd name="T14" fmla="*/ 6 w 18"/>
                <a:gd name="T15" fmla="*/ 1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6" y="1"/>
                  </a:moveTo>
                  <a:cubicBezTo>
                    <a:pt x="5" y="0"/>
                    <a:pt x="3" y="0"/>
                    <a:pt x="2" y="1"/>
                  </a:cubicBezTo>
                  <a:cubicBezTo>
                    <a:pt x="0" y="2"/>
                    <a:pt x="0" y="4"/>
                    <a:pt x="2" y="6"/>
                  </a:cubicBezTo>
                  <a:cubicBezTo>
                    <a:pt x="13" y="17"/>
                    <a:pt x="13" y="17"/>
                    <a:pt x="13" y="17"/>
                  </a:cubicBezTo>
                  <a:cubicBezTo>
                    <a:pt x="13" y="17"/>
                    <a:pt x="14" y="18"/>
                    <a:pt x="15" y="18"/>
                  </a:cubicBezTo>
                  <a:cubicBezTo>
                    <a:pt x="16" y="18"/>
                    <a:pt x="16" y="17"/>
                    <a:pt x="17" y="17"/>
                  </a:cubicBezTo>
                  <a:cubicBezTo>
                    <a:pt x="18" y="16"/>
                    <a:pt x="18" y="14"/>
                    <a:pt x="17" y="12"/>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73">
              <a:extLst>
                <a:ext uri="{FF2B5EF4-FFF2-40B4-BE49-F238E27FC236}">
                  <a16:creationId xmlns:a16="http://schemas.microsoft.com/office/drawing/2014/main" xmlns="" id="{001229FE-D6BE-4C15-8694-BB1F005E9068}"/>
                </a:ext>
              </a:extLst>
            </p:cNvPr>
            <p:cNvSpPr>
              <a:spLocks/>
            </p:cNvSpPr>
            <p:nvPr/>
          </p:nvSpPr>
          <p:spPr bwMode="auto">
            <a:xfrm>
              <a:off x="8159751" y="415926"/>
              <a:ext cx="25400" cy="25400"/>
            </a:xfrm>
            <a:custGeom>
              <a:avLst/>
              <a:gdLst>
                <a:gd name="T0" fmla="*/ 6 w 8"/>
                <a:gd name="T1" fmla="*/ 1 h 8"/>
                <a:gd name="T2" fmla="*/ 1 w 8"/>
                <a:gd name="T3" fmla="*/ 1 h 8"/>
                <a:gd name="T4" fmla="*/ 1 w 8"/>
                <a:gd name="T5" fmla="*/ 6 h 8"/>
                <a:gd name="T6" fmla="*/ 2 w 8"/>
                <a:gd name="T7" fmla="*/ 7 h 8"/>
                <a:gd name="T8" fmla="*/ 4 w 8"/>
                <a:gd name="T9" fmla="*/ 8 h 8"/>
                <a:gd name="T10" fmla="*/ 6 w 8"/>
                <a:gd name="T11" fmla="*/ 7 h 8"/>
                <a:gd name="T12" fmla="*/ 6 w 8"/>
                <a:gd name="T13" fmla="*/ 2 h 8"/>
                <a:gd name="T14" fmla="*/ 6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6" y="1"/>
                  </a:moveTo>
                  <a:cubicBezTo>
                    <a:pt x="4" y="0"/>
                    <a:pt x="2" y="0"/>
                    <a:pt x="1" y="1"/>
                  </a:cubicBezTo>
                  <a:cubicBezTo>
                    <a:pt x="0" y="2"/>
                    <a:pt x="0" y="4"/>
                    <a:pt x="1" y="6"/>
                  </a:cubicBezTo>
                  <a:cubicBezTo>
                    <a:pt x="2" y="7"/>
                    <a:pt x="2" y="7"/>
                    <a:pt x="2" y="7"/>
                  </a:cubicBezTo>
                  <a:cubicBezTo>
                    <a:pt x="3" y="7"/>
                    <a:pt x="4" y="8"/>
                    <a:pt x="4" y="8"/>
                  </a:cubicBezTo>
                  <a:cubicBezTo>
                    <a:pt x="5" y="8"/>
                    <a:pt x="6" y="7"/>
                    <a:pt x="6" y="7"/>
                  </a:cubicBezTo>
                  <a:cubicBezTo>
                    <a:pt x="8" y="6"/>
                    <a:pt x="8" y="4"/>
                    <a:pt x="6" y="2"/>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74">
              <a:extLst>
                <a:ext uri="{FF2B5EF4-FFF2-40B4-BE49-F238E27FC236}">
                  <a16:creationId xmlns:a16="http://schemas.microsoft.com/office/drawing/2014/main" xmlns="" id="{4887A7A3-13CC-487C-AC84-A2D136F6EDC6}"/>
                </a:ext>
              </a:extLst>
            </p:cNvPr>
            <p:cNvSpPr>
              <a:spLocks/>
            </p:cNvSpPr>
            <p:nvPr/>
          </p:nvSpPr>
          <p:spPr bwMode="auto">
            <a:xfrm>
              <a:off x="8308976" y="561976"/>
              <a:ext cx="53975" cy="58738"/>
            </a:xfrm>
            <a:custGeom>
              <a:avLst/>
              <a:gdLst>
                <a:gd name="T0" fmla="*/ 5 w 17"/>
                <a:gd name="T1" fmla="*/ 2 h 18"/>
                <a:gd name="T2" fmla="*/ 1 w 17"/>
                <a:gd name="T3" fmla="*/ 2 h 18"/>
                <a:gd name="T4" fmla="*/ 1 w 17"/>
                <a:gd name="T5" fmla="*/ 6 h 18"/>
                <a:gd name="T6" fmla="*/ 12 w 17"/>
                <a:gd name="T7" fmla="*/ 17 h 18"/>
                <a:gd name="T8" fmla="*/ 14 w 17"/>
                <a:gd name="T9" fmla="*/ 18 h 18"/>
                <a:gd name="T10" fmla="*/ 16 w 17"/>
                <a:gd name="T11" fmla="*/ 17 h 18"/>
                <a:gd name="T12" fmla="*/ 16 w 17"/>
                <a:gd name="T13" fmla="*/ 13 h 18"/>
                <a:gd name="T14" fmla="*/ 5 w 17"/>
                <a:gd name="T15" fmla="*/ 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8">
                  <a:moveTo>
                    <a:pt x="5" y="2"/>
                  </a:moveTo>
                  <a:cubicBezTo>
                    <a:pt x="4" y="0"/>
                    <a:pt x="2" y="0"/>
                    <a:pt x="1" y="2"/>
                  </a:cubicBezTo>
                  <a:cubicBezTo>
                    <a:pt x="0" y="3"/>
                    <a:pt x="0" y="5"/>
                    <a:pt x="1" y="6"/>
                  </a:cubicBezTo>
                  <a:cubicBezTo>
                    <a:pt x="12" y="17"/>
                    <a:pt x="12" y="17"/>
                    <a:pt x="12" y="17"/>
                  </a:cubicBezTo>
                  <a:cubicBezTo>
                    <a:pt x="13" y="18"/>
                    <a:pt x="13" y="18"/>
                    <a:pt x="14" y="18"/>
                  </a:cubicBezTo>
                  <a:cubicBezTo>
                    <a:pt x="15" y="18"/>
                    <a:pt x="16" y="18"/>
                    <a:pt x="16" y="17"/>
                  </a:cubicBezTo>
                  <a:cubicBezTo>
                    <a:pt x="17" y="16"/>
                    <a:pt x="17" y="14"/>
                    <a:pt x="16" y="13"/>
                  </a:cubicBezTo>
                  <a:lnTo>
                    <a:pt x="5"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75">
              <a:extLst>
                <a:ext uri="{FF2B5EF4-FFF2-40B4-BE49-F238E27FC236}">
                  <a16:creationId xmlns:a16="http://schemas.microsoft.com/office/drawing/2014/main" xmlns="" id="{AAE62EB9-8DD5-42B4-8B05-9DCEB2B6BAFB}"/>
                </a:ext>
              </a:extLst>
            </p:cNvPr>
            <p:cNvSpPr>
              <a:spLocks/>
            </p:cNvSpPr>
            <p:nvPr/>
          </p:nvSpPr>
          <p:spPr bwMode="auto">
            <a:xfrm>
              <a:off x="8399463" y="655638"/>
              <a:ext cx="57150" cy="53975"/>
            </a:xfrm>
            <a:custGeom>
              <a:avLst/>
              <a:gdLst>
                <a:gd name="T0" fmla="*/ 6 w 18"/>
                <a:gd name="T1" fmla="*/ 1 h 17"/>
                <a:gd name="T2" fmla="*/ 1 w 18"/>
                <a:gd name="T3" fmla="*/ 1 h 17"/>
                <a:gd name="T4" fmla="*/ 1 w 18"/>
                <a:gd name="T5" fmla="*/ 5 h 17"/>
                <a:gd name="T6" fmla="*/ 13 w 18"/>
                <a:gd name="T7" fmla="*/ 17 h 17"/>
                <a:gd name="T8" fmla="*/ 15 w 18"/>
                <a:gd name="T9" fmla="*/ 17 h 17"/>
                <a:gd name="T10" fmla="*/ 17 w 18"/>
                <a:gd name="T11" fmla="*/ 17 h 17"/>
                <a:gd name="T12" fmla="*/ 17 w 18"/>
                <a:gd name="T13" fmla="*/ 12 h 17"/>
                <a:gd name="T14" fmla="*/ 6 w 1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6" y="1"/>
                  </a:moveTo>
                  <a:cubicBezTo>
                    <a:pt x="5" y="0"/>
                    <a:pt x="3" y="0"/>
                    <a:pt x="1" y="1"/>
                  </a:cubicBezTo>
                  <a:cubicBezTo>
                    <a:pt x="0" y="2"/>
                    <a:pt x="0" y="4"/>
                    <a:pt x="1" y="5"/>
                  </a:cubicBezTo>
                  <a:cubicBezTo>
                    <a:pt x="13" y="17"/>
                    <a:pt x="13" y="17"/>
                    <a:pt x="13" y="17"/>
                  </a:cubicBezTo>
                  <a:cubicBezTo>
                    <a:pt x="13" y="17"/>
                    <a:pt x="14" y="17"/>
                    <a:pt x="15" y="17"/>
                  </a:cubicBezTo>
                  <a:cubicBezTo>
                    <a:pt x="15" y="17"/>
                    <a:pt x="16" y="17"/>
                    <a:pt x="17" y="17"/>
                  </a:cubicBezTo>
                  <a:cubicBezTo>
                    <a:pt x="18" y="15"/>
                    <a:pt x="18" y="13"/>
                    <a:pt x="17" y="12"/>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684">
              <a:extLst>
                <a:ext uri="{FF2B5EF4-FFF2-40B4-BE49-F238E27FC236}">
                  <a16:creationId xmlns:a16="http://schemas.microsoft.com/office/drawing/2014/main" xmlns="" id="{BA6EACE8-4E2C-4205-8634-5B3717B0F7F8}"/>
                </a:ext>
              </a:extLst>
            </p:cNvPr>
            <p:cNvSpPr>
              <a:spLocks noEditPoints="1"/>
            </p:cNvSpPr>
            <p:nvPr/>
          </p:nvSpPr>
          <p:spPr bwMode="auto">
            <a:xfrm>
              <a:off x="7993063" y="173038"/>
              <a:ext cx="1182688" cy="1622425"/>
            </a:xfrm>
            <a:custGeom>
              <a:avLst/>
              <a:gdLst>
                <a:gd name="T0" fmla="*/ 308 w 370"/>
                <a:gd name="T1" fmla="*/ 274 h 508"/>
                <a:gd name="T2" fmla="*/ 306 w 370"/>
                <a:gd name="T3" fmla="*/ 268 h 508"/>
                <a:gd name="T4" fmla="*/ 235 w 370"/>
                <a:gd name="T5" fmla="*/ 9 h 508"/>
                <a:gd name="T6" fmla="*/ 216 w 370"/>
                <a:gd name="T7" fmla="*/ 57 h 508"/>
                <a:gd name="T8" fmla="*/ 48 w 370"/>
                <a:gd name="T9" fmla="*/ 42 h 508"/>
                <a:gd name="T10" fmla="*/ 1 w 370"/>
                <a:gd name="T11" fmla="*/ 25 h 508"/>
                <a:gd name="T12" fmla="*/ 18 w 370"/>
                <a:gd name="T13" fmla="*/ 72 h 508"/>
                <a:gd name="T14" fmla="*/ 89 w 370"/>
                <a:gd name="T15" fmla="*/ 271 h 508"/>
                <a:gd name="T16" fmla="*/ 87 w 370"/>
                <a:gd name="T17" fmla="*/ 384 h 508"/>
                <a:gd name="T18" fmla="*/ 94 w 370"/>
                <a:gd name="T19" fmla="*/ 488 h 508"/>
                <a:gd name="T20" fmla="*/ 95 w 370"/>
                <a:gd name="T21" fmla="*/ 506 h 508"/>
                <a:gd name="T22" fmla="*/ 111 w 370"/>
                <a:gd name="T23" fmla="*/ 490 h 508"/>
                <a:gd name="T24" fmla="*/ 154 w 370"/>
                <a:gd name="T25" fmla="*/ 366 h 508"/>
                <a:gd name="T26" fmla="*/ 225 w 370"/>
                <a:gd name="T27" fmla="*/ 301 h 508"/>
                <a:gd name="T28" fmla="*/ 297 w 370"/>
                <a:gd name="T29" fmla="*/ 366 h 508"/>
                <a:gd name="T30" fmla="*/ 342 w 370"/>
                <a:gd name="T31" fmla="*/ 492 h 508"/>
                <a:gd name="T32" fmla="*/ 358 w 370"/>
                <a:gd name="T33" fmla="*/ 508 h 508"/>
                <a:gd name="T34" fmla="*/ 364 w 370"/>
                <a:gd name="T35" fmla="*/ 486 h 508"/>
                <a:gd name="T36" fmla="*/ 225 w 370"/>
                <a:gd name="T37" fmla="*/ 6 h 508"/>
                <a:gd name="T38" fmla="*/ 223 w 370"/>
                <a:gd name="T39" fmla="*/ 56 h 508"/>
                <a:gd name="T40" fmla="*/ 226 w 370"/>
                <a:gd name="T41" fmla="*/ 62 h 508"/>
                <a:gd name="T42" fmla="*/ 223 w 370"/>
                <a:gd name="T43" fmla="*/ 151 h 508"/>
                <a:gd name="T44" fmla="*/ 8 w 370"/>
                <a:gd name="T45" fmla="*/ 32 h 508"/>
                <a:gd name="T46" fmla="*/ 24 w 370"/>
                <a:gd name="T47" fmla="*/ 70 h 508"/>
                <a:gd name="T48" fmla="*/ 161 w 370"/>
                <a:gd name="T49" fmla="*/ 180 h 508"/>
                <a:gd name="T50" fmla="*/ 162 w 370"/>
                <a:gd name="T51" fmla="*/ 208 h 508"/>
                <a:gd name="T52" fmla="*/ 98 w 370"/>
                <a:gd name="T53" fmla="*/ 484 h 508"/>
                <a:gd name="T54" fmla="*/ 105 w 370"/>
                <a:gd name="T55" fmla="*/ 432 h 508"/>
                <a:gd name="T56" fmla="*/ 117 w 370"/>
                <a:gd name="T57" fmla="*/ 437 h 508"/>
                <a:gd name="T58" fmla="*/ 106 w 370"/>
                <a:gd name="T59" fmla="*/ 486 h 508"/>
                <a:gd name="T60" fmla="*/ 121 w 370"/>
                <a:gd name="T61" fmla="*/ 430 h 508"/>
                <a:gd name="T62" fmla="*/ 116 w 370"/>
                <a:gd name="T63" fmla="*/ 429 h 508"/>
                <a:gd name="T64" fmla="*/ 105 w 370"/>
                <a:gd name="T65" fmla="*/ 424 h 508"/>
                <a:gd name="T66" fmla="*/ 123 w 370"/>
                <a:gd name="T67" fmla="*/ 361 h 508"/>
                <a:gd name="T68" fmla="*/ 136 w 370"/>
                <a:gd name="T69" fmla="*/ 362 h 508"/>
                <a:gd name="T70" fmla="*/ 149 w 370"/>
                <a:gd name="T71" fmla="*/ 362 h 508"/>
                <a:gd name="T72" fmla="*/ 138 w 370"/>
                <a:gd name="T73" fmla="*/ 357 h 508"/>
                <a:gd name="T74" fmla="*/ 127 w 370"/>
                <a:gd name="T75" fmla="*/ 355 h 508"/>
                <a:gd name="T76" fmla="*/ 172 w 370"/>
                <a:gd name="T77" fmla="*/ 196 h 508"/>
                <a:gd name="T78" fmla="*/ 178 w 370"/>
                <a:gd name="T79" fmla="*/ 175 h 508"/>
                <a:gd name="T80" fmla="*/ 193 w 370"/>
                <a:gd name="T81" fmla="*/ 144 h 508"/>
                <a:gd name="T82" fmla="*/ 202 w 370"/>
                <a:gd name="T83" fmla="*/ 150 h 508"/>
                <a:gd name="T84" fmla="*/ 213 w 370"/>
                <a:gd name="T85" fmla="*/ 155 h 508"/>
                <a:gd name="T86" fmla="*/ 149 w 370"/>
                <a:gd name="T87" fmla="*/ 362 h 508"/>
                <a:gd name="T88" fmla="*/ 223 w 370"/>
                <a:gd name="T89" fmla="*/ 250 h 508"/>
                <a:gd name="T90" fmla="*/ 229 w 370"/>
                <a:gd name="T91" fmla="*/ 293 h 508"/>
                <a:gd name="T92" fmla="*/ 226 w 370"/>
                <a:gd name="T93" fmla="*/ 240 h 508"/>
                <a:gd name="T94" fmla="*/ 225 w 370"/>
                <a:gd name="T95" fmla="*/ 157 h 508"/>
                <a:gd name="T96" fmla="*/ 235 w 370"/>
                <a:gd name="T97" fmla="*/ 268 h 508"/>
                <a:gd name="T98" fmla="*/ 239 w 370"/>
                <a:gd name="T99" fmla="*/ 155 h 508"/>
                <a:gd name="T100" fmla="*/ 250 w 370"/>
                <a:gd name="T101" fmla="*/ 150 h 508"/>
                <a:gd name="T102" fmla="*/ 259 w 370"/>
                <a:gd name="T103" fmla="*/ 144 h 508"/>
                <a:gd name="T104" fmla="*/ 325 w 370"/>
                <a:gd name="T105" fmla="*/ 354 h 508"/>
                <a:gd name="T106" fmla="*/ 309 w 370"/>
                <a:gd name="T107" fmla="*/ 358 h 508"/>
                <a:gd name="T108" fmla="*/ 232 w 370"/>
                <a:gd name="T109" fmla="*/ 156 h 508"/>
                <a:gd name="T110" fmla="*/ 315 w 370"/>
                <a:gd name="T111" fmla="*/ 363 h 508"/>
                <a:gd name="T112" fmla="*/ 329 w 370"/>
                <a:gd name="T113" fmla="*/ 362 h 508"/>
                <a:gd name="T114" fmla="*/ 347 w 370"/>
                <a:gd name="T115" fmla="*/ 424 h 508"/>
                <a:gd name="T116" fmla="*/ 336 w 370"/>
                <a:gd name="T117" fmla="*/ 430 h 508"/>
                <a:gd name="T118" fmla="*/ 353 w 370"/>
                <a:gd name="T119" fmla="*/ 484 h 508"/>
                <a:gd name="T120" fmla="*/ 328 w 370"/>
                <a:gd name="T121" fmla="*/ 437 h 508"/>
                <a:gd name="T122" fmla="*/ 341 w 370"/>
                <a:gd name="T123" fmla="*/ 434 h 508"/>
                <a:gd name="T124" fmla="*/ 360 w 370"/>
                <a:gd name="T125" fmla="*/ 48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508">
                  <a:moveTo>
                    <a:pt x="352" y="428"/>
                  </a:moveTo>
                  <a:cubicBezTo>
                    <a:pt x="364" y="417"/>
                    <a:pt x="370" y="400"/>
                    <a:pt x="364" y="384"/>
                  </a:cubicBezTo>
                  <a:cubicBezTo>
                    <a:pt x="360" y="369"/>
                    <a:pt x="347" y="358"/>
                    <a:pt x="331" y="356"/>
                  </a:cubicBezTo>
                  <a:cubicBezTo>
                    <a:pt x="308" y="274"/>
                    <a:pt x="308" y="274"/>
                    <a:pt x="308" y="274"/>
                  </a:cubicBezTo>
                  <a:cubicBezTo>
                    <a:pt x="360" y="274"/>
                    <a:pt x="360" y="274"/>
                    <a:pt x="360" y="274"/>
                  </a:cubicBezTo>
                  <a:cubicBezTo>
                    <a:pt x="361" y="274"/>
                    <a:pt x="363" y="273"/>
                    <a:pt x="363" y="271"/>
                  </a:cubicBezTo>
                  <a:cubicBezTo>
                    <a:pt x="363" y="269"/>
                    <a:pt x="362" y="268"/>
                    <a:pt x="360" y="268"/>
                  </a:cubicBezTo>
                  <a:cubicBezTo>
                    <a:pt x="306" y="268"/>
                    <a:pt x="306" y="268"/>
                    <a:pt x="306" y="268"/>
                  </a:cubicBezTo>
                  <a:cubicBezTo>
                    <a:pt x="268" y="134"/>
                    <a:pt x="268" y="134"/>
                    <a:pt x="268" y="134"/>
                  </a:cubicBezTo>
                  <a:cubicBezTo>
                    <a:pt x="274" y="126"/>
                    <a:pt x="276" y="116"/>
                    <a:pt x="276" y="106"/>
                  </a:cubicBezTo>
                  <a:cubicBezTo>
                    <a:pt x="276" y="82"/>
                    <a:pt x="259" y="61"/>
                    <a:pt x="235" y="57"/>
                  </a:cubicBezTo>
                  <a:cubicBezTo>
                    <a:pt x="235" y="9"/>
                    <a:pt x="235" y="9"/>
                    <a:pt x="235" y="9"/>
                  </a:cubicBezTo>
                  <a:cubicBezTo>
                    <a:pt x="235" y="4"/>
                    <a:pt x="231" y="0"/>
                    <a:pt x="226" y="0"/>
                  </a:cubicBezTo>
                  <a:cubicBezTo>
                    <a:pt x="225" y="0"/>
                    <a:pt x="225" y="0"/>
                    <a:pt x="225" y="0"/>
                  </a:cubicBezTo>
                  <a:cubicBezTo>
                    <a:pt x="220" y="0"/>
                    <a:pt x="216" y="4"/>
                    <a:pt x="216" y="9"/>
                  </a:cubicBezTo>
                  <a:cubicBezTo>
                    <a:pt x="216" y="57"/>
                    <a:pt x="216" y="57"/>
                    <a:pt x="216" y="57"/>
                  </a:cubicBezTo>
                  <a:cubicBezTo>
                    <a:pt x="193" y="61"/>
                    <a:pt x="175" y="82"/>
                    <a:pt x="175" y="106"/>
                  </a:cubicBezTo>
                  <a:cubicBezTo>
                    <a:pt x="175" y="116"/>
                    <a:pt x="178" y="126"/>
                    <a:pt x="183" y="134"/>
                  </a:cubicBezTo>
                  <a:cubicBezTo>
                    <a:pt x="174" y="168"/>
                    <a:pt x="174" y="168"/>
                    <a:pt x="174" y="168"/>
                  </a:cubicBezTo>
                  <a:cubicBezTo>
                    <a:pt x="48" y="42"/>
                    <a:pt x="48" y="42"/>
                    <a:pt x="48" y="42"/>
                  </a:cubicBezTo>
                  <a:cubicBezTo>
                    <a:pt x="48" y="41"/>
                    <a:pt x="48" y="41"/>
                    <a:pt x="48" y="41"/>
                  </a:cubicBezTo>
                  <a:cubicBezTo>
                    <a:pt x="48" y="41"/>
                    <a:pt x="47" y="40"/>
                    <a:pt x="46" y="40"/>
                  </a:cubicBezTo>
                  <a:cubicBezTo>
                    <a:pt x="4" y="24"/>
                    <a:pt x="4" y="24"/>
                    <a:pt x="4" y="24"/>
                  </a:cubicBezTo>
                  <a:cubicBezTo>
                    <a:pt x="3" y="24"/>
                    <a:pt x="2" y="24"/>
                    <a:pt x="1" y="25"/>
                  </a:cubicBezTo>
                  <a:cubicBezTo>
                    <a:pt x="0" y="26"/>
                    <a:pt x="0" y="27"/>
                    <a:pt x="0" y="28"/>
                  </a:cubicBezTo>
                  <a:cubicBezTo>
                    <a:pt x="16" y="70"/>
                    <a:pt x="16" y="70"/>
                    <a:pt x="16" y="70"/>
                  </a:cubicBezTo>
                  <a:cubicBezTo>
                    <a:pt x="17" y="71"/>
                    <a:pt x="17" y="71"/>
                    <a:pt x="18" y="72"/>
                  </a:cubicBezTo>
                  <a:cubicBezTo>
                    <a:pt x="18" y="72"/>
                    <a:pt x="18" y="72"/>
                    <a:pt x="18" y="72"/>
                  </a:cubicBezTo>
                  <a:cubicBezTo>
                    <a:pt x="160" y="214"/>
                    <a:pt x="160" y="214"/>
                    <a:pt x="160" y="214"/>
                  </a:cubicBezTo>
                  <a:cubicBezTo>
                    <a:pt x="145" y="268"/>
                    <a:pt x="145" y="268"/>
                    <a:pt x="145" y="268"/>
                  </a:cubicBezTo>
                  <a:cubicBezTo>
                    <a:pt x="92" y="268"/>
                    <a:pt x="92" y="268"/>
                    <a:pt x="92" y="268"/>
                  </a:cubicBezTo>
                  <a:cubicBezTo>
                    <a:pt x="90" y="268"/>
                    <a:pt x="89" y="269"/>
                    <a:pt x="89" y="271"/>
                  </a:cubicBezTo>
                  <a:cubicBezTo>
                    <a:pt x="89" y="273"/>
                    <a:pt x="90" y="274"/>
                    <a:pt x="92" y="274"/>
                  </a:cubicBezTo>
                  <a:cubicBezTo>
                    <a:pt x="144" y="274"/>
                    <a:pt x="144" y="274"/>
                    <a:pt x="144" y="274"/>
                  </a:cubicBezTo>
                  <a:cubicBezTo>
                    <a:pt x="120" y="356"/>
                    <a:pt x="120" y="356"/>
                    <a:pt x="120" y="356"/>
                  </a:cubicBezTo>
                  <a:cubicBezTo>
                    <a:pt x="105" y="358"/>
                    <a:pt x="92" y="369"/>
                    <a:pt x="87" y="384"/>
                  </a:cubicBezTo>
                  <a:cubicBezTo>
                    <a:pt x="82" y="400"/>
                    <a:pt x="87" y="418"/>
                    <a:pt x="100" y="428"/>
                  </a:cubicBezTo>
                  <a:cubicBezTo>
                    <a:pt x="84" y="482"/>
                    <a:pt x="84" y="482"/>
                    <a:pt x="84" y="482"/>
                  </a:cubicBezTo>
                  <a:cubicBezTo>
                    <a:pt x="84" y="484"/>
                    <a:pt x="84" y="485"/>
                    <a:pt x="86" y="486"/>
                  </a:cubicBezTo>
                  <a:cubicBezTo>
                    <a:pt x="94" y="488"/>
                    <a:pt x="94" y="488"/>
                    <a:pt x="94" y="488"/>
                  </a:cubicBezTo>
                  <a:cubicBezTo>
                    <a:pt x="89" y="504"/>
                    <a:pt x="89" y="504"/>
                    <a:pt x="89" y="504"/>
                  </a:cubicBezTo>
                  <a:cubicBezTo>
                    <a:pt x="89" y="506"/>
                    <a:pt x="90" y="507"/>
                    <a:pt x="91" y="508"/>
                  </a:cubicBezTo>
                  <a:cubicBezTo>
                    <a:pt x="92" y="508"/>
                    <a:pt x="92" y="508"/>
                    <a:pt x="92" y="508"/>
                  </a:cubicBezTo>
                  <a:cubicBezTo>
                    <a:pt x="93" y="508"/>
                    <a:pt x="94" y="507"/>
                    <a:pt x="95" y="506"/>
                  </a:cubicBezTo>
                  <a:cubicBezTo>
                    <a:pt x="100" y="490"/>
                    <a:pt x="100" y="490"/>
                    <a:pt x="100" y="490"/>
                  </a:cubicBezTo>
                  <a:cubicBezTo>
                    <a:pt x="107" y="492"/>
                    <a:pt x="107" y="492"/>
                    <a:pt x="107" y="492"/>
                  </a:cubicBezTo>
                  <a:cubicBezTo>
                    <a:pt x="108" y="492"/>
                    <a:pt x="108" y="492"/>
                    <a:pt x="108" y="492"/>
                  </a:cubicBezTo>
                  <a:cubicBezTo>
                    <a:pt x="109" y="492"/>
                    <a:pt x="110" y="491"/>
                    <a:pt x="111" y="490"/>
                  </a:cubicBezTo>
                  <a:cubicBezTo>
                    <a:pt x="129" y="436"/>
                    <a:pt x="129" y="436"/>
                    <a:pt x="129" y="436"/>
                  </a:cubicBezTo>
                  <a:cubicBezTo>
                    <a:pt x="146" y="435"/>
                    <a:pt x="160" y="424"/>
                    <a:pt x="165" y="408"/>
                  </a:cubicBezTo>
                  <a:cubicBezTo>
                    <a:pt x="165" y="408"/>
                    <a:pt x="165" y="408"/>
                    <a:pt x="165" y="408"/>
                  </a:cubicBezTo>
                  <a:cubicBezTo>
                    <a:pt x="170" y="393"/>
                    <a:pt x="165" y="376"/>
                    <a:pt x="154" y="366"/>
                  </a:cubicBezTo>
                  <a:cubicBezTo>
                    <a:pt x="185" y="274"/>
                    <a:pt x="185" y="274"/>
                    <a:pt x="185" y="274"/>
                  </a:cubicBezTo>
                  <a:cubicBezTo>
                    <a:pt x="216" y="274"/>
                    <a:pt x="216" y="274"/>
                    <a:pt x="216" y="274"/>
                  </a:cubicBezTo>
                  <a:cubicBezTo>
                    <a:pt x="216" y="292"/>
                    <a:pt x="216" y="292"/>
                    <a:pt x="216" y="292"/>
                  </a:cubicBezTo>
                  <a:cubicBezTo>
                    <a:pt x="216" y="297"/>
                    <a:pt x="220" y="301"/>
                    <a:pt x="225" y="301"/>
                  </a:cubicBezTo>
                  <a:cubicBezTo>
                    <a:pt x="230" y="301"/>
                    <a:pt x="234" y="297"/>
                    <a:pt x="234" y="292"/>
                  </a:cubicBezTo>
                  <a:cubicBezTo>
                    <a:pt x="234" y="274"/>
                    <a:pt x="234" y="274"/>
                    <a:pt x="234" y="274"/>
                  </a:cubicBezTo>
                  <a:cubicBezTo>
                    <a:pt x="266" y="274"/>
                    <a:pt x="266" y="274"/>
                    <a:pt x="266" y="274"/>
                  </a:cubicBezTo>
                  <a:cubicBezTo>
                    <a:pt x="297" y="366"/>
                    <a:pt x="297" y="366"/>
                    <a:pt x="297" y="366"/>
                  </a:cubicBezTo>
                  <a:cubicBezTo>
                    <a:pt x="285" y="377"/>
                    <a:pt x="281" y="393"/>
                    <a:pt x="286" y="408"/>
                  </a:cubicBezTo>
                  <a:cubicBezTo>
                    <a:pt x="290" y="424"/>
                    <a:pt x="305" y="436"/>
                    <a:pt x="321" y="437"/>
                  </a:cubicBezTo>
                  <a:cubicBezTo>
                    <a:pt x="340" y="490"/>
                    <a:pt x="340" y="490"/>
                    <a:pt x="340" y="490"/>
                  </a:cubicBezTo>
                  <a:cubicBezTo>
                    <a:pt x="340" y="492"/>
                    <a:pt x="341" y="492"/>
                    <a:pt x="342" y="492"/>
                  </a:cubicBezTo>
                  <a:cubicBezTo>
                    <a:pt x="343" y="492"/>
                    <a:pt x="343" y="492"/>
                    <a:pt x="343" y="492"/>
                  </a:cubicBezTo>
                  <a:cubicBezTo>
                    <a:pt x="351" y="490"/>
                    <a:pt x="351" y="490"/>
                    <a:pt x="351" y="490"/>
                  </a:cubicBezTo>
                  <a:cubicBezTo>
                    <a:pt x="356" y="506"/>
                    <a:pt x="356" y="506"/>
                    <a:pt x="356" y="506"/>
                  </a:cubicBezTo>
                  <a:cubicBezTo>
                    <a:pt x="356" y="507"/>
                    <a:pt x="357" y="508"/>
                    <a:pt x="358" y="508"/>
                  </a:cubicBezTo>
                  <a:cubicBezTo>
                    <a:pt x="359" y="508"/>
                    <a:pt x="359" y="508"/>
                    <a:pt x="359" y="508"/>
                  </a:cubicBezTo>
                  <a:cubicBezTo>
                    <a:pt x="361" y="508"/>
                    <a:pt x="362" y="506"/>
                    <a:pt x="361" y="504"/>
                  </a:cubicBezTo>
                  <a:cubicBezTo>
                    <a:pt x="356" y="488"/>
                    <a:pt x="356" y="488"/>
                    <a:pt x="356" y="488"/>
                  </a:cubicBezTo>
                  <a:cubicBezTo>
                    <a:pt x="364" y="486"/>
                    <a:pt x="364" y="486"/>
                    <a:pt x="364" y="486"/>
                  </a:cubicBezTo>
                  <a:cubicBezTo>
                    <a:pt x="366" y="486"/>
                    <a:pt x="367" y="484"/>
                    <a:pt x="366" y="482"/>
                  </a:cubicBezTo>
                  <a:lnTo>
                    <a:pt x="352" y="428"/>
                  </a:lnTo>
                  <a:close/>
                  <a:moveTo>
                    <a:pt x="222" y="9"/>
                  </a:moveTo>
                  <a:cubicBezTo>
                    <a:pt x="222" y="7"/>
                    <a:pt x="224" y="6"/>
                    <a:pt x="225" y="6"/>
                  </a:cubicBezTo>
                  <a:cubicBezTo>
                    <a:pt x="227" y="6"/>
                    <a:pt x="227" y="6"/>
                    <a:pt x="227" y="6"/>
                  </a:cubicBezTo>
                  <a:cubicBezTo>
                    <a:pt x="228" y="6"/>
                    <a:pt x="230" y="7"/>
                    <a:pt x="230" y="9"/>
                  </a:cubicBezTo>
                  <a:cubicBezTo>
                    <a:pt x="230" y="56"/>
                    <a:pt x="230" y="56"/>
                    <a:pt x="230" y="56"/>
                  </a:cubicBezTo>
                  <a:cubicBezTo>
                    <a:pt x="223" y="56"/>
                    <a:pt x="223" y="56"/>
                    <a:pt x="223" y="56"/>
                  </a:cubicBezTo>
                  <a:cubicBezTo>
                    <a:pt x="223" y="9"/>
                    <a:pt x="223" y="9"/>
                    <a:pt x="223" y="9"/>
                  </a:cubicBezTo>
                  <a:lnTo>
                    <a:pt x="222" y="9"/>
                  </a:lnTo>
                  <a:close/>
                  <a:moveTo>
                    <a:pt x="181" y="106"/>
                  </a:moveTo>
                  <a:cubicBezTo>
                    <a:pt x="181" y="82"/>
                    <a:pt x="201" y="62"/>
                    <a:pt x="226" y="62"/>
                  </a:cubicBezTo>
                  <a:cubicBezTo>
                    <a:pt x="250" y="62"/>
                    <a:pt x="270" y="82"/>
                    <a:pt x="270" y="106"/>
                  </a:cubicBezTo>
                  <a:cubicBezTo>
                    <a:pt x="270" y="116"/>
                    <a:pt x="267" y="124"/>
                    <a:pt x="262" y="132"/>
                  </a:cubicBezTo>
                  <a:cubicBezTo>
                    <a:pt x="254" y="143"/>
                    <a:pt x="242" y="150"/>
                    <a:pt x="228" y="151"/>
                  </a:cubicBezTo>
                  <a:cubicBezTo>
                    <a:pt x="226" y="151"/>
                    <a:pt x="225" y="151"/>
                    <a:pt x="223" y="151"/>
                  </a:cubicBezTo>
                  <a:cubicBezTo>
                    <a:pt x="220" y="151"/>
                    <a:pt x="216" y="150"/>
                    <a:pt x="213" y="149"/>
                  </a:cubicBezTo>
                  <a:cubicBezTo>
                    <a:pt x="203" y="146"/>
                    <a:pt x="195" y="140"/>
                    <a:pt x="189" y="132"/>
                  </a:cubicBezTo>
                  <a:cubicBezTo>
                    <a:pt x="184" y="124"/>
                    <a:pt x="181" y="116"/>
                    <a:pt x="181" y="106"/>
                  </a:cubicBezTo>
                  <a:close/>
                  <a:moveTo>
                    <a:pt x="8" y="32"/>
                  </a:moveTo>
                  <a:cubicBezTo>
                    <a:pt x="41" y="44"/>
                    <a:pt x="41" y="44"/>
                    <a:pt x="41" y="44"/>
                  </a:cubicBezTo>
                  <a:cubicBezTo>
                    <a:pt x="21" y="64"/>
                    <a:pt x="21" y="64"/>
                    <a:pt x="21" y="64"/>
                  </a:cubicBezTo>
                  <a:lnTo>
                    <a:pt x="8" y="32"/>
                  </a:lnTo>
                  <a:close/>
                  <a:moveTo>
                    <a:pt x="24" y="70"/>
                  </a:moveTo>
                  <a:cubicBezTo>
                    <a:pt x="46" y="48"/>
                    <a:pt x="46" y="48"/>
                    <a:pt x="46" y="48"/>
                  </a:cubicBezTo>
                  <a:cubicBezTo>
                    <a:pt x="172" y="174"/>
                    <a:pt x="172" y="174"/>
                    <a:pt x="172" y="174"/>
                  </a:cubicBezTo>
                  <a:cubicBezTo>
                    <a:pt x="168" y="188"/>
                    <a:pt x="168" y="188"/>
                    <a:pt x="168" y="188"/>
                  </a:cubicBezTo>
                  <a:cubicBezTo>
                    <a:pt x="161" y="180"/>
                    <a:pt x="161" y="180"/>
                    <a:pt x="161" y="180"/>
                  </a:cubicBezTo>
                  <a:cubicBezTo>
                    <a:pt x="160" y="179"/>
                    <a:pt x="158" y="179"/>
                    <a:pt x="156" y="180"/>
                  </a:cubicBezTo>
                  <a:cubicBezTo>
                    <a:pt x="155" y="182"/>
                    <a:pt x="155" y="184"/>
                    <a:pt x="156" y="185"/>
                  </a:cubicBezTo>
                  <a:cubicBezTo>
                    <a:pt x="166" y="194"/>
                    <a:pt x="166" y="194"/>
                    <a:pt x="166" y="194"/>
                  </a:cubicBezTo>
                  <a:cubicBezTo>
                    <a:pt x="162" y="208"/>
                    <a:pt x="162" y="208"/>
                    <a:pt x="162" y="208"/>
                  </a:cubicBezTo>
                  <a:lnTo>
                    <a:pt x="24" y="70"/>
                  </a:lnTo>
                  <a:close/>
                  <a:moveTo>
                    <a:pt x="106" y="486"/>
                  </a:moveTo>
                  <a:cubicBezTo>
                    <a:pt x="98" y="484"/>
                    <a:pt x="98" y="484"/>
                    <a:pt x="98" y="484"/>
                  </a:cubicBezTo>
                  <a:cubicBezTo>
                    <a:pt x="98" y="484"/>
                    <a:pt x="98" y="484"/>
                    <a:pt x="98" y="484"/>
                  </a:cubicBezTo>
                  <a:cubicBezTo>
                    <a:pt x="98" y="484"/>
                    <a:pt x="98" y="484"/>
                    <a:pt x="98" y="484"/>
                  </a:cubicBezTo>
                  <a:cubicBezTo>
                    <a:pt x="90" y="481"/>
                    <a:pt x="90" y="481"/>
                    <a:pt x="90" y="481"/>
                  </a:cubicBezTo>
                  <a:cubicBezTo>
                    <a:pt x="104" y="432"/>
                    <a:pt x="104" y="432"/>
                    <a:pt x="104" y="432"/>
                  </a:cubicBezTo>
                  <a:cubicBezTo>
                    <a:pt x="104" y="432"/>
                    <a:pt x="105" y="432"/>
                    <a:pt x="105" y="432"/>
                  </a:cubicBezTo>
                  <a:cubicBezTo>
                    <a:pt x="106" y="432"/>
                    <a:pt x="107" y="433"/>
                    <a:pt x="108" y="434"/>
                  </a:cubicBezTo>
                  <a:cubicBezTo>
                    <a:pt x="108" y="434"/>
                    <a:pt x="109" y="434"/>
                    <a:pt x="109" y="434"/>
                  </a:cubicBezTo>
                  <a:cubicBezTo>
                    <a:pt x="110" y="434"/>
                    <a:pt x="112" y="435"/>
                    <a:pt x="113" y="436"/>
                  </a:cubicBezTo>
                  <a:cubicBezTo>
                    <a:pt x="114" y="436"/>
                    <a:pt x="116" y="436"/>
                    <a:pt x="117" y="437"/>
                  </a:cubicBezTo>
                  <a:cubicBezTo>
                    <a:pt x="118" y="437"/>
                    <a:pt x="118" y="437"/>
                    <a:pt x="118" y="437"/>
                  </a:cubicBezTo>
                  <a:cubicBezTo>
                    <a:pt x="119" y="437"/>
                    <a:pt x="121" y="437"/>
                    <a:pt x="122" y="437"/>
                  </a:cubicBezTo>
                  <a:cubicBezTo>
                    <a:pt x="122" y="437"/>
                    <a:pt x="122" y="437"/>
                    <a:pt x="122" y="437"/>
                  </a:cubicBezTo>
                  <a:lnTo>
                    <a:pt x="106" y="486"/>
                  </a:lnTo>
                  <a:close/>
                  <a:moveTo>
                    <a:pt x="159" y="406"/>
                  </a:moveTo>
                  <a:cubicBezTo>
                    <a:pt x="155" y="420"/>
                    <a:pt x="142" y="430"/>
                    <a:pt x="127" y="431"/>
                  </a:cubicBezTo>
                  <a:cubicBezTo>
                    <a:pt x="127" y="431"/>
                    <a:pt x="127" y="431"/>
                    <a:pt x="127" y="431"/>
                  </a:cubicBezTo>
                  <a:cubicBezTo>
                    <a:pt x="125" y="431"/>
                    <a:pt x="123" y="431"/>
                    <a:pt x="121" y="430"/>
                  </a:cubicBezTo>
                  <a:cubicBezTo>
                    <a:pt x="121" y="430"/>
                    <a:pt x="121" y="430"/>
                    <a:pt x="121" y="430"/>
                  </a:cubicBezTo>
                  <a:cubicBezTo>
                    <a:pt x="120" y="430"/>
                    <a:pt x="119" y="430"/>
                    <a:pt x="118" y="430"/>
                  </a:cubicBezTo>
                  <a:cubicBezTo>
                    <a:pt x="118" y="430"/>
                    <a:pt x="118" y="430"/>
                    <a:pt x="118" y="430"/>
                  </a:cubicBezTo>
                  <a:cubicBezTo>
                    <a:pt x="118" y="430"/>
                    <a:pt x="116" y="430"/>
                    <a:pt x="116" y="429"/>
                  </a:cubicBezTo>
                  <a:cubicBezTo>
                    <a:pt x="116" y="429"/>
                    <a:pt x="116" y="429"/>
                    <a:pt x="116" y="429"/>
                  </a:cubicBezTo>
                  <a:cubicBezTo>
                    <a:pt x="114" y="428"/>
                    <a:pt x="112" y="428"/>
                    <a:pt x="110" y="427"/>
                  </a:cubicBezTo>
                  <a:cubicBezTo>
                    <a:pt x="110" y="427"/>
                    <a:pt x="110" y="427"/>
                    <a:pt x="110" y="427"/>
                  </a:cubicBezTo>
                  <a:cubicBezTo>
                    <a:pt x="108" y="426"/>
                    <a:pt x="107" y="425"/>
                    <a:pt x="105" y="424"/>
                  </a:cubicBezTo>
                  <a:cubicBezTo>
                    <a:pt x="105" y="424"/>
                    <a:pt x="105" y="424"/>
                    <a:pt x="105" y="424"/>
                  </a:cubicBezTo>
                  <a:cubicBezTo>
                    <a:pt x="105" y="424"/>
                    <a:pt x="105" y="424"/>
                    <a:pt x="105" y="424"/>
                  </a:cubicBezTo>
                  <a:cubicBezTo>
                    <a:pt x="93" y="415"/>
                    <a:pt x="88" y="399"/>
                    <a:pt x="93" y="385"/>
                  </a:cubicBezTo>
                  <a:cubicBezTo>
                    <a:pt x="97" y="372"/>
                    <a:pt x="109" y="362"/>
                    <a:pt x="123" y="361"/>
                  </a:cubicBezTo>
                  <a:cubicBezTo>
                    <a:pt x="124" y="361"/>
                    <a:pt x="125" y="361"/>
                    <a:pt x="126" y="361"/>
                  </a:cubicBezTo>
                  <a:cubicBezTo>
                    <a:pt x="128" y="361"/>
                    <a:pt x="130" y="361"/>
                    <a:pt x="131" y="361"/>
                  </a:cubicBezTo>
                  <a:cubicBezTo>
                    <a:pt x="131" y="361"/>
                    <a:pt x="132" y="361"/>
                    <a:pt x="132" y="361"/>
                  </a:cubicBezTo>
                  <a:cubicBezTo>
                    <a:pt x="134" y="362"/>
                    <a:pt x="135" y="362"/>
                    <a:pt x="136" y="362"/>
                  </a:cubicBezTo>
                  <a:cubicBezTo>
                    <a:pt x="138" y="363"/>
                    <a:pt x="139" y="363"/>
                    <a:pt x="140" y="364"/>
                  </a:cubicBezTo>
                  <a:cubicBezTo>
                    <a:pt x="143" y="365"/>
                    <a:pt x="146" y="367"/>
                    <a:pt x="148" y="369"/>
                  </a:cubicBezTo>
                  <a:cubicBezTo>
                    <a:pt x="159" y="378"/>
                    <a:pt x="164" y="393"/>
                    <a:pt x="159" y="406"/>
                  </a:cubicBezTo>
                  <a:close/>
                  <a:moveTo>
                    <a:pt x="149" y="362"/>
                  </a:moveTo>
                  <a:cubicBezTo>
                    <a:pt x="149" y="362"/>
                    <a:pt x="148" y="362"/>
                    <a:pt x="149" y="362"/>
                  </a:cubicBezTo>
                  <a:cubicBezTo>
                    <a:pt x="147" y="361"/>
                    <a:pt x="146" y="360"/>
                    <a:pt x="144" y="359"/>
                  </a:cubicBezTo>
                  <a:cubicBezTo>
                    <a:pt x="144" y="359"/>
                    <a:pt x="144" y="359"/>
                    <a:pt x="143" y="359"/>
                  </a:cubicBezTo>
                  <a:cubicBezTo>
                    <a:pt x="142" y="358"/>
                    <a:pt x="140" y="358"/>
                    <a:pt x="138" y="357"/>
                  </a:cubicBezTo>
                  <a:cubicBezTo>
                    <a:pt x="137" y="356"/>
                    <a:pt x="135" y="356"/>
                    <a:pt x="133" y="356"/>
                  </a:cubicBezTo>
                  <a:cubicBezTo>
                    <a:pt x="133" y="356"/>
                    <a:pt x="132" y="356"/>
                    <a:pt x="132" y="355"/>
                  </a:cubicBezTo>
                  <a:cubicBezTo>
                    <a:pt x="130" y="355"/>
                    <a:pt x="129" y="355"/>
                    <a:pt x="127" y="355"/>
                  </a:cubicBezTo>
                  <a:cubicBezTo>
                    <a:pt x="127" y="355"/>
                    <a:pt x="127" y="355"/>
                    <a:pt x="127" y="355"/>
                  </a:cubicBezTo>
                  <a:cubicBezTo>
                    <a:pt x="166" y="216"/>
                    <a:pt x="166" y="216"/>
                    <a:pt x="166" y="216"/>
                  </a:cubicBezTo>
                  <a:cubicBezTo>
                    <a:pt x="166" y="216"/>
                    <a:pt x="166" y="216"/>
                    <a:pt x="166" y="216"/>
                  </a:cubicBezTo>
                  <a:cubicBezTo>
                    <a:pt x="167" y="215"/>
                    <a:pt x="167" y="214"/>
                    <a:pt x="167" y="213"/>
                  </a:cubicBezTo>
                  <a:cubicBezTo>
                    <a:pt x="172" y="196"/>
                    <a:pt x="172" y="196"/>
                    <a:pt x="172" y="196"/>
                  </a:cubicBezTo>
                  <a:cubicBezTo>
                    <a:pt x="172" y="196"/>
                    <a:pt x="172" y="196"/>
                    <a:pt x="172" y="196"/>
                  </a:cubicBezTo>
                  <a:cubicBezTo>
                    <a:pt x="173" y="195"/>
                    <a:pt x="174" y="194"/>
                    <a:pt x="173" y="192"/>
                  </a:cubicBezTo>
                  <a:cubicBezTo>
                    <a:pt x="178" y="175"/>
                    <a:pt x="178" y="175"/>
                    <a:pt x="178" y="175"/>
                  </a:cubicBezTo>
                  <a:cubicBezTo>
                    <a:pt x="178" y="175"/>
                    <a:pt x="178" y="175"/>
                    <a:pt x="178" y="175"/>
                  </a:cubicBezTo>
                  <a:cubicBezTo>
                    <a:pt x="179" y="174"/>
                    <a:pt x="179" y="173"/>
                    <a:pt x="179" y="172"/>
                  </a:cubicBezTo>
                  <a:cubicBezTo>
                    <a:pt x="188" y="140"/>
                    <a:pt x="188" y="140"/>
                    <a:pt x="188" y="140"/>
                  </a:cubicBezTo>
                  <a:cubicBezTo>
                    <a:pt x="190" y="141"/>
                    <a:pt x="191" y="142"/>
                    <a:pt x="192" y="143"/>
                  </a:cubicBezTo>
                  <a:cubicBezTo>
                    <a:pt x="192" y="144"/>
                    <a:pt x="193" y="144"/>
                    <a:pt x="193" y="144"/>
                  </a:cubicBezTo>
                  <a:cubicBezTo>
                    <a:pt x="194" y="145"/>
                    <a:pt x="195" y="146"/>
                    <a:pt x="196" y="146"/>
                  </a:cubicBezTo>
                  <a:cubicBezTo>
                    <a:pt x="196" y="147"/>
                    <a:pt x="197" y="147"/>
                    <a:pt x="198" y="148"/>
                  </a:cubicBezTo>
                  <a:cubicBezTo>
                    <a:pt x="198" y="148"/>
                    <a:pt x="200" y="149"/>
                    <a:pt x="201" y="150"/>
                  </a:cubicBezTo>
                  <a:cubicBezTo>
                    <a:pt x="201" y="150"/>
                    <a:pt x="202" y="150"/>
                    <a:pt x="202" y="150"/>
                  </a:cubicBezTo>
                  <a:cubicBezTo>
                    <a:pt x="204" y="151"/>
                    <a:pt x="205" y="152"/>
                    <a:pt x="206" y="152"/>
                  </a:cubicBezTo>
                  <a:cubicBezTo>
                    <a:pt x="207" y="152"/>
                    <a:pt x="207" y="152"/>
                    <a:pt x="207" y="153"/>
                  </a:cubicBezTo>
                  <a:cubicBezTo>
                    <a:pt x="208" y="153"/>
                    <a:pt x="210" y="154"/>
                    <a:pt x="211" y="154"/>
                  </a:cubicBezTo>
                  <a:cubicBezTo>
                    <a:pt x="212" y="154"/>
                    <a:pt x="212" y="155"/>
                    <a:pt x="213" y="155"/>
                  </a:cubicBezTo>
                  <a:cubicBezTo>
                    <a:pt x="214" y="155"/>
                    <a:pt x="215" y="155"/>
                    <a:pt x="216" y="156"/>
                  </a:cubicBezTo>
                  <a:cubicBezTo>
                    <a:pt x="217" y="156"/>
                    <a:pt x="217" y="156"/>
                    <a:pt x="218" y="156"/>
                  </a:cubicBezTo>
                  <a:cubicBezTo>
                    <a:pt x="218" y="156"/>
                    <a:pt x="219" y="156"/>
                    <a:pt x="219" y="156"/>
                  </a:cubicBezTo>
                  <a:lnTo>
                    <a:pt x="149" y="362"/>
                  </a:lnTo>
                  <a:close/>
                  <a:moveTo>
                    <a:pt x="229" y="293"/>
                  </a:moveTo>
                  <a:cubicBezTo>
                    <a:pt x="229" y="295"/>
                    <a:pt x="228" y="296"/>
                    <a:pt x="226" y="296"/>
                  </a:cubicBezTo>
                  <a:cubicBezTo>
                    <a:pt x="224" y="296"/>
                    <a:pt x="223" y="294"/>
                    <a:pt x="223" y="293"/>
                  </a:cubicBezTo>
                  <a:cubicBezTo>
                    <a:pt x="223" y="250"/>
                    <a:pt x="223" y="250"/>
                    <a:pt x="223" y="250"/>
                  </a:cubicBezTo>
                  <a:cubicBezTo>
                    <a:pt x="223" y="248"/>
                    <a:pt x="224" y="246"/>
                    <a:pt x="226" y="246"/>
                  </a:cubicBezTo>
                  <a:cubicBezTo>
                    <a:pt x="227" y="246"/>
                    <a:pt x="228" y="247"/>
                    <a:pt x="228" y="248"/>
                  </a:cubicBezTo>
                  <a:cubicBezTo>
                    <a:pt x="229" y="248"/>
                    <a:pt x="229" y="249"/>
                    <a:pt x="229" y="250"/>
                  </a:cubicBezTo>
                  <a:lnTo>
                    <a:pt x="229" y="293"/>
                  </a:lnTo>
                  <a:close/>
                  <a:moveTo>
                    <a:pt x="235" y="268"/>
                  </a:moveTo>
                  <a:cubicBezTo>
                    <a:pt x="235" y="250"/>
                    <a:pt x="235" y="250"/>
                    <a:pt x="235" y="250"/>
                  </a:cubicBezTo>
                  <a:cubicBezTo>
                    <a:pt x="235" y="247"/>
                    <a:pt x="234" y="245"/>
                    <a:pt x="232" y="243"/>
                  </a:cubicBezTo>
                  <a:cubicBezTo>
                    <a:pt x="231" y="242"/>
                    <a:pt x="228" y="240"/>
                    <a:pt x="226" y="240"/>
                  </a:cubicBezTo>
                  <a:cubicBezTo>
                    <a:pt x="220" y="240"/>
                    <a:pt x="216" y="245"/>
                    <a:pt x="216" y="250"/>
                  </a:cubicBezTo>
                  <a:cubicBezTo>
                    <a:pt x="216" y="268"/>
                    <a:pt x="216" y="268"/>
                    <a:pt x="216" y="268"/>
                  </a:cubicBezTo>
                  <a:cubicBezTo>
                    <a:pt x="187" y="268"/>
                    <a:pt x="187" y="268"/>
                    <a:pt x="187" y="268"/>
                  </a:cubicBezTo>
                  <a:cubicBezTo>
                    <a:pt x="225" y="157"/>
                    <a:pt x="225" y="157"/>
                    <a:pt x="225" y="157"/>
                  </a:cubicBezTo>
                  <a:cubicBezTo>
                    <a:pt x="226" y="157"/>
                    <a:pt x="226" y="157"/>
                    <a:pt x="226" y="157"/>
                  </a:cubicBezTo>
                  <a:cubicBezTo>
                    <a:pt x="226" y="157"/>
                    <a:pt x="226" y="157"/>
                    <a:pt x="227" y="157"/>
                  </a:cubicBezTo>
                  <a:cubicBezTo>
                    <a:pt x="265" y="268"/>
                    <a:pt x="265" y="268"/>
                    <a:pt x="265" y="268"/>
                  </a:cubicBezTo>
                  <a:lnTo>
                    <a:pt x="235" y="268"/>
                  </a:lnTo>
                  <a:close/>
                  <a:moveTo>
                    <a:pt x="232" y="156"/>
                  </a:moveTo>
                  <a:cubicBezTo>
                    <a:pt x="233" y="156"/>
                    <a:pt x="233" y="156"/>
                    <a:pt x="234" y="156"/>
                  </a:cubicBezTo>
                  <a:cubicBezTo>
                    <a:pt x="234" y="156"/>
                    <a:pt x="235" y="156"/>
                    <a:pt x="235" y="156"/>
                  </a:cubicBezTo>
                  <a:cubicBezTo>
                    <a:pt x="236" y="156"/>
                    <a:pt x="238" y="156"/>
                    <a:pt x="239" y="155"/>
                  </a:cubicBezTo>
                  <a:cubicBezTo>
                    <a:pt x="239" y="155"/>
                    <a:pt x="240" y="155"/>
                    <a:pt x="240" y="155"/>
                  </a:cubicBezTo>
                  <a:cubicBezTo>
                    <a:pt x="242" y="154"/>
                    <a:pt x="243" y="154"/>
                    <a:pt x="245" y="153"/>
                  </a:cubicBezTo>
                  <a:cubicBezTo>
                    <a:pt x="245" y="153"/>
                    <a:pt x="245" y="153"/>
                    <a:pt x="246" y="153"/>
                  </a:cubicBezTo>
                  <a:cubicBezTo>
                    <a:pt x="247" y="152"/>
                    <a:pt x="249" y="151"/>
                    <a:pt x="250" y="150"/>
                  </a:cubicBezTo>
                  <a:cubicBezTo>
                    <a:pt x="250" y="150"/>
                    <a:pt x="251" y="150"/>
                    <a:pt x="251" y="150"/>
                  </a:cubicBezTo>
                  <a:cubicBezTo>
                    <a:pt x="252" y="149"/>
                    <a:pt x="253" y="148"/>
                    <a:pt x="254" y="148"/>
                  </a:cubicBezTo>
                  <a:cubicBezTo>
                    <a:pt x="255" y="147"/>
                    <a:pt x="255" y="147"/>
                    <a:pt x="256" y="146"/>
                  </a:cubicBezTo>
                  <a:cubicBezTo>
                    <a:pt x="257" y="146"/>
                    <a:pt x="258" y="145"/>
                    <a:pt x="259" y="144"/>
                  </a:cubicBezTo>
                  <a:cubicBezTo>
                    <a:pt x="259" y="144"/>
                    <a:pt x="260" y="143"/>
                    <a:pt x="260" y="143"/>
                  </a:cubicBezTo>
                  <a:cubicBezTo>
                    <a:pt x="261" y="142"/>
                    <a:pt x="262" y="140"/>
                    <a:pt x="264" y="139"/>
                  </a:cubicBezTo>
                  <a:cubicBezTo>
                    <a:pt x="325" y="354"/>
                    <a:pt x="325" y="354"/>
                    <a:pt x="325" y="354"/>
                  </a:cubicBezTo>
                  <a:cubicBezTo>
                    <a:pt x="325" y="354"/>
                    <a:pt x="325" y="354"/>
                    <a:pt x="325" y="354"/>
                  </a:cubicBezTo>
                  <a:cubicBezTo>
                    <a:pt x="323" y="354"/>
                    <a:pt x="322" y="354"/>
                    <a:pt x="320" y="355"/>
                  </a:cubicBezTo>
                  <a:cubicBezTo>
                    <a:pt x="320" y="355"/>
                    <a:pt x="319" y="355"/>
                    <a:pt x="319" y="355"/>
                  </a:cubicBezTo>
                  <a:cubicBezTo>
                    <a:pt x="317" y="356"/>
                    <a:pt x="315" y="356"/>
                    <a:pt x="314" y="356"/>
                  </a:cubicBezTo>
                  <a:cubicBezTo>
                    <a:pt x="312" y="357"/>
                    <a:pt x="310" y="358"/>
                    <a:pt x="309" y="358"/>
                  </a:cubicBezTo>
                  <a:cubicBezTo>
                    <a:pt x="308" y="358"/>
                    <a:pt x="308" y="359"/>
                    <a:pt x="308" y="359"/>
                  </a:cubicBezTo>
                  <a:cubicBezTo>
                    <a:pt x="306" y="360"/>
                    <a:pt x="305" y="360"/>
                    <a:pt x="304" y="361"/>
                  </a:cubicBezTo>
                  <a:cubicBezTo>
                    <a:pt x="303" y="361"/>
                    <a:pt x="303" y="361"/>
                    <a:pt x="303" y="361"/>
                  </a:cubicBezTo>
                  <a:lnTo>
                    <a:pt x="232" y="156"/>
                  </a:lnTo>
                  <a:close/>
                  <a:moveTo>
                    <a:pt x="324" y="431"/>
                  </a:moveTo>
                  <a:cubicBezTo>
                    <a:pt x="309" y="431"/>
                    <a:pt x="296" y="421"/>
                    <a:pt x="292" y="407"/>
                  </a:cubicBezTo>
                  <a:cubicBezTo>
                    <a:pt x="288" y="393"/>
                    <a:pt x="292" y="378"/>
                    <a:pt x="303" y="370"/>
                  </a:cubicBezTo>
                  <a:cubicBezTo>
                    <a:pt x="306" y="367"/>
                    <a:pt x="310" y="364"/>
                    <a:pt x="315" y="363"/>
                  </a:cubicBezTo>
                  <a:cubicBezTo>
                    <a:pt x="316" y="363"/>
                    <a:pt x="318" y="362"/>
                    <a:pt x="320" y="362"/>
                  </a:cubicBezTo>
                  <a:cubicBezTo>
                    <a:pt x="320" y="362"/>
                    <a:pt x="320" y="362"/>
                    <a:pt x="321" y="362"/>
                  </a:cubicBezTo>
                  <a:cubicBezTo>
                    <a:pt x="322" y="362"/>
                    <a:pt x="324" y="362"/>
                    <a:pt x="326" y="362"/>
                  </a:cubicBezTo>
                  <a:cubicBezTo>
                    <a:pt x="327" y="362"/>
                    <a:pt x="328" y="362"/>
                    <a:pt x="329" y="362"/>
                  </a:cubicBezTo>
                  <a:cubicBezTo>
                    <a:pt x="329" y="362"/>
                    <a:pt x="329" y="362"/>
                    <a:pt x="329" y="362"/>
                  </a:cubicBezTo>
                  <a:cubicBezTo>
                    <a:pt x="343" y="363"/>
                    <a:pt x="355" y="372"/>
                    <a:pt x="359" y="386"/>
                  </a:cubicBezTo>
                  <a:cubicBezTo>
                    <a:pt x="364" y="400"/>
                    <a:pt x="359" y="416"/>
                    <a:pt x="347" y="424"/>
                  </a:cubicBezTo>
                  <a:cubicBezTo>
                    <a:pt x="347" y="424"/>
                    <a:pt x="347" y="424"/>
                    <a:pt x="347" y="424"/>
                  </a:cubicBezTo>
                  <a:cubicBezTo>
                    <a:pt x="345" y="426"/>
                    <a:pt x="344" y="426"/>
                    <a:pt x="342" y="428"/>
                  </a:cubicBezTo>
                  <a:cubicBezTo>
                    <a:pt x="342" y="428"/>
                    <a:pt x="342" y="428"/>
                    <a:pt x="342" y="428"/>
                  </a:cubicBezTo>
                  <a:cubicBezTo>
                    <a:pt x="340" y="428"/>
                    <a:pt x="338" y="429"/>
                    <a:pt x="337" y="430"/>
                  </a:cubicBezTo>
                  <a:cubicBezTo>
                    <a:pt x="337" y="430"/>
                    <a:pt x="337" y="430"/>
                    <a:pt x="336" y="430"/>
                  </a:cubicBezTo>
                  <a:cubicBezTo>
                    <a:pt x="332" y="431"/>
                    <a:pt x="328" y="431"/>
                    <a:pt x="324" y="431"/>
                  </a:cubicBezTo>
                  <a:cubicBezTo>
                    <a:pt x="324" y="431"/>
                    <a:pt x="324" y="431"/>
                    <a:pt x="324" y="431"/>
                  </a:cubicBezTo>
                  <a:close/>
                  <a:moveTo>
                    <a:pt x="353" y="484"/>
                  </a:moveTo>
                  <a:cubicBezTo>
                    <a:pt x="353" y="484"/>
                    <a:pt x="353" y="484"/>
                    <a:pt x="353" y="484"/>
                  </a:cubicBezTo>
                  <a:cubicBezTo>
                    <a:pt x="353" y="484"/>
                    <a:pt x="353" y="484"/>
                    <a:pt x="353" y="484"/>
                  </a:cubicBezTo>
                  <a:cubicBezTo>
                    <a:pt x="345" y="486"/>
                    <a:pt x="345" y="486"/>
                    <a:pt x="345" y="486"/>
                  </a:cubicBezTo>
                  <a:cubicBezTo>
                    <a:pt x="328" y="437"/>
                    <a:pt x="328" y="437"/>
                    <a:pt x="328" y="437"/>
                  </a:cubicBezTo>
                  <a:cubicBezTo>
                    <a:pt x="328" y="437"/>
                    <a:pt x="328" y="437"/>
                    <a:pt x="328" y="437"/>
                  </a:cubicBezTo>
                  <a:cubicBezTo>
                    <a:pt x="329" y="437"/>
                    <a:pt x="331" y="437"/>
                    <a:pt x="332" y="437"/>
                  </a:cubicBezTo>
                  <a:cubicBezTo>
                    <a:pt x="332" y="437"/>
                    <a:pt x="333" y="437"/>
                    <a:pt x="333" y="437"/>
                  </a:cubicBezTo>
                  <a:cubicBezTo>
                    <a:pt x="334" y="436"/>
                    <a:pt x="336" y="436"/>
                    <a:pt x="337" y="436"/>
                  </a:cubicBezTo>
                  <a:cubicBezTo>
                    <a:pt x="338" y="435"/>
                    <a:pt x="340" y="435"/>
                    <a:pt x="341" y="434"/>
                  </a:cubicBezTo>
                  <a:cubicBezTo>
                    <a:pt x="341" y="434"/>
                    <a:pt x="342" y="434"/>
                    <a:pt x="342" y="434"/>
                  </a:cubicBezTo>
                  <a:cubicBezTo>
                    <a:pt x="343" y="433"/>
                    <a:pt x="344" y="433"/>
                    <a:pt x="345" y="432"/>
                  </a:cubicBezTo>
                  <a:cubicBezTo>
                    <a:pt x="345" y="432"/>
                    <a:pt x="345" y="432"/>
                    <a:pt x="346" y="432"/>
                  </a:cubicBezTo>
                  <a:cubicBezTo>
                    <a:pt x="360" y="481"/>
                    <a:pt x="360" y="481"/>
                    <a:pt x="360" y="481"/>
                  </a:cubicBezTo>
                  <a:lnTo>
                    <a:pt x="353" y="4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685">
              <a:extLst>
                <a:ext uri="{FF2B5EF4-FFF2-40B4-BE49-F238E27FC236}">
                  <a16:creationId xmlns:a16="http://schemas.microsoft.com/office/drawing/2014/main" xmlns="" id="{DBA955CF-A7F6-4A5C-81FB-D35F1EAE08DC}"/>
                </a:ext>
              </a:extLst>
            </p:cNvPr>
            <p:cNvSpPr>
              <a:spLocks/>
            </p:cNvSpPr>
            <p:nvPr/>
          </p:nvSpPr>
          <p:spPr bwMode="auto">
            <a:xfrm>
              <a:off x="9050338" y="1381126"/>
              <a:ext cx="66675" cy="133350"/>
            </a:xfrm>
            <a:custGeom>
              <a:avLst/>
              <a:gdLst>
                <a:gd name="T0" fmla="*/ 20 w 21"/>
                <a:gd name="T1" fmla="*/ 16 h 42"/>
                <a:gd name="T2" fmla="*/ 18 w 21"/>
                <a:gd name="T3" fmla="*/ 8 h 42"/>
                <a:gd name="T4" fmla="*/ 13 w 21"/>
                <a:gd name="T5" fmla="*/ 1 h 42"/>
                <a:gd name="T6" fmla="*/ 9 w 21"/>
                <a:gd name="T7" fmla="*/ 1 h 42"/>
                <a:gd name="T8" fmla="*/ 9 w 21"/>
                <a:gd name="T9" fmla="*/ 5 h 42"/>
                <a:gd name="T10" fmla="*/ 13 w 21"/>
                <a:gd name="T11" fmla="*/ 11 h 42"/>
                <a:gd name="T12" fmla="*/ 14 w 21"/>
                <a:gd name="T13" fmla="*/ 17 h 42"/>
                <a:gd name="T14" fmla="*/ 3 w 21"/>
                <a:gd name="T15" fmla="*/ 36 h 42"/>
                <a:gd name="T16" fmla="*/ 1 w 21"/>
                <a:gd name="T17" fmla="*/ 40 h 42"/>
                <a:gd name="T18" fmla="*/ 4 w 21"/>
                <a:gd name="T19" fmla="*/ 42 h 42"/>
                <a:gd name="T20" fmla="*/ 5 w 21"/>
                <a:gd name="T21" fmla="*/ 42 h 42"/>
                <a:gd name="T22" fmla="*/ 20 w 21"/>
                <a:gd name="T2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2">
                  <a:moveTo>
                    <a:pt x="20" y="16"/>
                  </a:moveTo>
                  <a:cubicBezTo>
                    <a:pt x="20" y="14"/>
                    <a:pt x="19" y="11"/>
                    <a:pt x="18" y="8"/>
                  </a:cubicBezTo>
                  <a:cubicBezTo>
                    <a:pt x="17" y="5"/>
                    <a:pt x="15" y="3"/>
                    <a:pt x="13" y="1"/>
                  </a:cubicBezTo>
                  <a:cubicBezTo>
                    <a:pt x="12" y="0"/>
                    <a:pt x="10" y="0"/>
                    <a:pt x="9" y="1"/>
                  </a:cubicBezTo>
                  <a:cubicBezTo>
                    <a:pt x="8" y="2"/>
                    <a:pt x="8" y="4"/>
                    <a:pt x="9" y="5"/>
                  </a:cubicBezTo>
                  <a:cubicBezTo>
                    <a:pt x="11" y="7"/>
                    <a:pt x="12" y="9"/>
                    <a:pt x="13" y="11"/>
                  </a:cubicBezTo>
                  <a:cubicBezTo>
                    <a:pt x="13" y="13"/>
                    <a:pt x="14" y="15"/>
                    <a:pt x="14" y="17"/>
                  </a:cubicBezTo>
                  <a:cubicBezTo>
                    <a:pt x="15" y="26"/>
                    <a:pt x="10" y="33"/>
                    <a:pt x="3" y="36"/>
                  </a:cubicBezTo>
                  <a:cubicBezTo>
                    <a:pt x="1" y="37"/>
                    <a:pt x="0" y="39"/>
                    <a:pt x="1" y="40"/>
                  </a:cubicBezTo>
                  <a:cubicBezTo>
                    <a:pt x="1" y="42"/>
                    <a:pt x="3" y="42"/>
                    <a:pt x="4" y="42"/>
                  </a:cubicBezTo>
                  <a:cubicBezTo>
                    <a:pt x="4" y="42"/>
                    <a:pt x="5" y="42"/>
                    <a:pt x="5" y="42"/>
                  </a:cubicBezTo>
                  <a:cubicBezTo>
                    <a:pt x="15" y="37"/>
                    <a:pt x="21" y="27"/>
                    <a:pt x="20"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686">
              <a:extLst>
                <a:ext uri="{FF2B5EF4-FFF2-40B4-BE49-F238E27FC236}">
                  <a16:creationId xmlns:a16="http://schemas.microsoft.com/office/drawing/2014/main" xmlns="" id="{ED9BE84C-B06C-430D-96B5-AA9A0D2A4985}"/>
                </a:ext>
              </a:extLst>
            </p:cNvPr>
            <p:cNvSpPr>
              <a:spLocks/>
            </p:cNvSpPr>
            <p:nvPr/>
          </p:nvSpPr>
          <p:spPr bwMode="auto">
            <a:xfrm>
              <a:off x="8312151" y="1377951"/>
              <a:ext cx="63500" cy="136525"/>
            </a:xfrm>
            <a:custGeom>
              <a:avLst/>
              <a:gdLst>
                <a:gd name="T0" fmla="*/ 18 w 20"/>
                <a:gd name="T1" fmla="*/ 37 h 43"/>
                <a:gd name="T2" fmla="*/ 6 w 20"/>
                <a:gd name="T3" fmla="*/ 18 h 43"/>
                <a:gd name="T4" fmla="*/ 8 w 20"/>
                <a:gd name="T5" fmla="*/ 11 h 43"/>
                <a:gd name="T6" fmla="*/ 12 w 20"/>
                <a:gd name="T7" fmla="*/ 6 h 43"/>
                <a:gd name="T8" fmla="*/ 12 w 20"/>
                <a:gd name="T9" fmla="*/ 1 h 43"/>
                <a:gd name="T10" fmla="*/ 7 w 20"/>
                <a:gd name="T11" fmla="*/ 1 h 43"/>
                <a:gd name="T12" fmla="*/ 2 w 20"/>
                <a:gd name="T13" fmla="*/ 9 h 43"/>
                <a:gd name="T14" fmla="*/ 0 w 20"/>
                <a:gd name="T15" fmla="*/ 17 h 43"/>
                <a:gd name="T16" fmla="*/ 16 w 20"/>
                <a:gd name="T17" fmla="*/ 42 h 43"/>
                <a:gd name="T18" fmla="*/ 17 w 20"/>
                <a:gd name="T19" fmla="*/ 43 h 43"/>
                <a:gd name="T20" fmla="*/ 20 w 20"/>
                <a:gd name="T21" fmla="*/ 41 h 43"/>
                <a:gd name="T22" fmla="*/ 18 w 20"/>
                <a:gd name="T23"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43">
                  <a:moveTo>
                    <a:pt x="18" y="37"/>
                  </a:moveTo>
                  <a:cubicBezTo>
                    <a:pt x="10" y="34"/>
                    <a:pt x="6" y="26"/>
                    <a:pt x="6" y="18"/>
                  </a:cubicBezTo>
                  <a:cubicBezTo>
                    <a:pt x="6" y="15"/>
                    <a:pt x="7" y="13"/>
                    <a:pt x="8" y="11"/>
                  </a:cubicBezTo>
                  <a:cubicBezTo>
                    <a:pt x="9" y="9"/>
                    <a:pt x="10" y="7"/>
                    <a:pt x="12" y="6"/>
                  </a:cubicBezTo>
                  <a:cubicBezTo>
                    <a:pt x="13" y="5"/>
                    <a:pt x="13" y="3"/>
                    <a:pt x="12" y="1"/>
                  </a:cubicBezTo>
                  <a:cubicBezTo>
                    <a:pt x="10" y="0"/>
                    <a:pt x="8" y="0"/>
                    <a:pt x="7" y="1"/>
                  </a:cubicBezTo>
                  <a:cubicBezTo>
                    <a:pt x="5" y="3"/>
                    <a:pt x="4" y="6"/>
                    <a:pt x="2" y="9"/>
                  </a:cubicBezTo>
                  <a:cubicBezTo>
                    <a:pt x="1" y="11"/>
                    <a:pt x="0" y="14"/>
                    <a:pt x="0" y="17"/>
                  </a:cubicBezTo>
                  <a:cubicBezTo>
                    <a:pt x="0" y="28"/>
                    <a:pt x="6" y="38"/>
                    <a:pt x="16" y="42"/>
                  </a:cubicBezTo>
                  <a:cubicBezTo>
                    <a:pt x="16" y="42"/>
                    <a:pt x="16" y="43"/>
                    <a:pt x="17" y="43"/>
                  </a:cubicBezTo>
                  <a:cubicBezTo>
                    <a:pt x="18" y="43"/>
                    <a:pt x="19" y="42"/>
                    <a:pt x="20" y="41"/>
                  </a:cubicBezTo>
                  <a:cubicBezTo>
                    <a:pt x="20" y="39"/>
                    <a:pt x="20" y="38"/>
                    <a:pt x="18"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687">
              <a:extLst>
                <a:ext uri="{FF2B5EF4-FFF2-40B4-BE49-F238E27FC236}">
                  <a16:creationId xmlns:a16="http://schemas.microsoft.com/office/drawing/2014/main" xmlns="" id="{063D2819-88AF-46C0-8EA1-04390FB6C6B1}"/>
                </a:ext>
              </a:extLst>
            </p:cNvPr>
            <p:cNvSpPr>
              <a:spLocks/>
            </p:cNvSpPr>
            <p:nvPr/>
          </p:nvSpPr>
          <p:spPr bwMode="auto">
            <a:xfrm>
              <a:off x="8766176" y="501651"/>
              <a:ext cx="53975" cy="93663"/>
            </a:xfrm>
            <a:custGeom>
              <a:avLst/>
              <a:gdLst>
                <a:gd name="T0" fmla="*/ 1 w 17"/>
                <a:gd name="T1" fmla="*/ 23 h 29"/>
                <a:gd name="T2" fmla="*/ 1 w 17"/>
                <a:gd name="T3" fmla="*/ 28 h 29"/>
                <a:gd name="T4" fmla="*/ 3 w 17"/>
                <a:gd name="T5" fmla="*/ 29 h 29"/>
                <a:gd name="T6" fmla="*/ 5 w 17"/>
                <a:gd name="T7" fmla="*/ 28 h 29"/>
                <a:gd name="T8" fmla="*/ 16 w 17"/>
                <a:gd name="T9" fmla="*/ 3 h 29"/>
                <a:gd name="T10" fmla="*/ 14 w 17"/>
                <a:gd name="T11" fmla="*/ 3 h 29"/>
                <a:gd name="T12" fmla="*/ 17 w 17"/>
                <a:gd name="T13" fmla="*/ 3 h 29"/>
                <a:gd name="T14" fmla="*/ 14 w 17"/>
                <a:gd name="T15" fmla="*/ 0 h 29"/>
                <a:gd name="T16" fmla="*/ 10 w 17"/>
                <a:gd name="T17" fmla="*/ 3 h 29"/>
                <a:gd name="T18" fmla="*/ 1 w 17"/>
                <a:gd name="T19"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9">
                  <a:moveTo>
                    <a:pt x="1" y="23"/>
                  </a:moveTo>
                  <a:cubicBezTo>
                    <a:pt x="0" y="25"/>
                    <a:pt x="0" y="26"/>
                    <a:pt x="1" y="28"/>
                  </a:cubicBezTo>
                  <a:cubicBezTo>
                    <a:pt x="1" y="29"/>
                    <a:pt x="2" y="29"/>
                    <a:pt x="3" y="29"/>
                  </a:cubicBezTo>
                  <a:cubicBezTo>
                    <a:pt x="4" y="29"/>
                    <a:pt x="5" y="29"/>
                    <a:pt x="5" y="28"/>
                  </a:cubicBezTo>
                  <a:cubicBezTo>
                    <a:pt x="12" y="22"/>
                    <a:pt x="16" y="13"/>
                    <a:pt x="16" y="3"/>
                  </a:cubicBezTo>
                  <a:cubicBezTo>
                    <a:pt x="14" y="3"/>
                    <a:pt x="14" y="3"/>
                    <a:pt x="14" y="3"/>
                  </a:cubicBezTo>
                  <a:cubicBezTo>
                    <a:pt x="17" y="3"/>
                    <a:pt x="17" y="3"/>
                    <a:pt x="17" y="3"/>
                  </a:cubicBezTo>
                  <a:cubicBezTo>
                    <a:pt x="17" y="1"/>
                    <a:pt x="16" y="0"/>
                    <a:pt x="14" y="0"/>
                  </a:cubicBezTo>
                  <a:cubicBezTo>
                    <a:pt x="12" y="0"/>
                    <a:pt x="10" y="2"/>
                    <a:pt x="10" y="3"/>
                  </a:cubicBezTo>
                  <a:cubicBezTo>
                    <a:pt x="10" y="11"/>
                    <a:pt x="7" y="19"/>
                    <a:pt x="1"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688">
              <a:extLst>
                <a:ext uri="{FF2B5EF4-FFF2-40B4-BE49-F238E27FC236}">
                  <a16:creationId xmlns:a16="http://schemas.microsoft.com/office/drawing/2014/main" xmlns="" id="{43F9AB70-FC13-412C-8619-E35B92C8CBC8}"/>
                </a:ext>
              </a:extLst>
            </p:cNvPr>
            <p:cNvSpPr>
              <a:spLocks/>
            </p:cNvSpPr>
            <p:nvPr/>
          </p:nvSpPr>
          <p:spPr bwMode="auto">
            <a:xfrm>
              <a:off x="8631238" y="565151"/>
              <a:ext cx="90488" cy="52388"/>
            </a:xfrm>
            <a:custGeom>
              <a:avLst/>
              <a:gdLst>
                <a:gd name="T0" fmla="*/ 26 w 28"/>
                <a:gd name="T1" fmla="*/ 10 h 16"/>
                <a:gd name="T2" fmla="*/ 6 w 28"/>
                <a:gd name="T3" fmla="*/ 1 h 16"/>
                <a:gd name="T4" fmla="*/ 1 w 28"/>
                <a:gd name="T5" fmla="*/ 1 h 16"/>
                <a:gd name="T6" fmla="*/ 1 w 28"/>
                <a:gd name="T7" fmla="*/ 5 h 16"/>
                <a:gd name="T8" fmla="*/ 26 w 28"/>
                <a:gd name="T9" fmla="*/ 16 h 16"/>
                <a:gd name="T10" fmla="*/ 26 w 28"/>
                <a:gd name="T11" fmla="*/ 16 h 16"/>
                <a:gd name="T12" fmla="*/ 28 w 28"/>
                <a:gd name="T13" fmla="*/ 13 h 16"/>
                <a:gd name="T14" fmla="*/ 26 w 28"/>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6">
                  <a:moveTo>
                    <a:pt x="26" y="10"/>
                  </a:moveTo>
                  <a:cubicBezTo>
                    <a:pt x="18" y="10"/>
                    <a:pt x="10" y="7"/>
                    <a:pt x="6" y="1"/>
                  </a:cubicBezTo>
                  <a:cubicBezTo>
                    <a:pt x="4" y="0"/>
                    <a:pt x="3" y="0"/>
                    <a:pt x="1" y="1"/>
                  </a:cubicBezTo>
                  <a:cubicBezTo>
                    <a:pt x="0" y="2"/>
                    <a:pt x="0" y="3"/>
                    <a:pt x="1" y="5"/>
                  </a:cubicBezTo>
                  <a:cubicBezTo>
                    <a:pt x="7" y="12"/>
                    <a:pt x="16" y="16"/>
                    <a:pt x="26" y="16"/>
                  </a:cubicBezTo>
                  <a:cubicBezTo>
                    <a:pt x="26" y="16"/>
                    <a:pt x="26" y="16"/>
                    <a:pt x="26" y="16"/>
                  </a:cubicBezTo>
                  <a:cubicBezTo>
                    <a:pt x="27" y="16"/>
                    <a:pt x="28" y="15"/>
                    <a:pt x="28" y="13"/>
                  </a:cubicBezTo>
                  <a:cubicBezTo>
                    <a:pt x="28" y="11"/>
                    <a:pt x="27" y="10"/>
                    <a:pt x="26"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689">
              <a:extLst>
                <a:ext uri="{FF2B5EF4-FFF2-40B4-BE49-F238E27FC236}">
                  <a16:creationId xmlns:a16="http://schemas.microsoft.com/office/drawing/2014/main" xmlns="" id="{B8E46CDE-53F1-443E-9C9E-AE9FDB430927}"/>
                </a:ext>
              </a:extLst>
            </p:cNvPr>
            <p:cNvSpPr>
              <a:spLocks/>
            </p:cNvSpPr>
            <p:nvPr/>
          </p:nvSpPr>
          <p:spPr bwMode="auto">
            <a:xfrm>
              <a:off x="8609013" y="431801"/>
              <a:ext cx="55563" cy="92075"/>
            </a:xfrm>
            <a:custGeom>
              <a:avLst/>
              <a:gdLst>
                <a:gd name="T0" fmla="*/ 3 w 17"/>
                <a:gd name="T1" fmla="*/ 29 h 29"/>
                <a:gd name="T2" fmla="*/ 6 w 17"/>
                <a:gd name="T3" fmla="*/ 25 h 29"/>
                <a:gd name="T4" fmla="*/ 15 w 17"/>
                <a:gd name="T5" fmla="*/ 5 h 29"/>
                <a:gd name="T6" fmla="*/ 16 w 17"/>
                <a:gd name="T7" fmla="*/ 1 h 29"/>
                <a:gd name="T8" fmla="*/ 11 w 17"/>
                <a:gd name="T9" fmla="*/ 1 h 29"/>
                <a:gd name="T10" fmla="*/ 0 w 17"/>
                <a:gd name="T11" fmla="*/ 25 h 29"/>
                <a:gd name="T12" fmla="*/ 0 w 17"/>
                <a:gd name="T13" fmla="*/ 25 h 29"/>
                <a:gd name="T14" fmla="*/ 3 w 17"/>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9">
                  <a:moveTo>
                    <a:pt x="3" y="29"/>
                  </a:moveTo>
                  <a:cubicBezTo>
                    <a:pt x="5" y="29"/>
                    <a:pt x="6" y="27"/>
                    <a:pt x="6" y="25"/>
                  </a:cubicBezTo>
                  <a:cubicBezTo>
                    <a:pt x="6" y="18"/>
                    <a:pt x="9" y="10"/>
                    <a:pt x="15" y="5"/>
                  </a:cubicBezTo>
                  <a:cubicBezTo>
                    <a:pt x="17" y="4"/>
                    <a:pt x="17" y="2"/>
                    <a:pt x="16" y="1"/>
                  </a:cubicBezTo>
                  <a:cubicBezTo>
                    <a:pt x="15" y="0"/>
                    <a:pt x="13" y="0"/>
                    <a:pt x="11" y="1"/>
                  </a:cubicBezTo>
                  <a:cubicBezTo>
                    <a:pt x="4" y="7"/>
                    <a:pt x="0" y="16"/>
                    <a:pt x="0" y="25"/>
                  </a:cubicBezTo>
                  <a:cubicBezTo>
                    <a:pt x="0" y="25"/>
                    <a:pt x="0" y="25"/>
                    <a:pt x="0" y="25"/>
                  </a:cubicBezTo>
                  <a:cubicBezTo>
                    <a:pt x="0" y="27"/>
                    <a:pt x="1" y="29"/>
                    <a:pt x="3"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690">
              <a:extLst>
                <a:ext uri="{FF2B5EF4-FFF2-40B4-BE49-F238E27FC236}">
                  <a16:creationId xmlns:a16="http://schemas.microsoft.com/office/drawing/2014/main" xmlns="" id="{E2DC3584-42FE-4A5A-A3FE-21EE321F04DF}"/>
                </a:ext>
              </a:extLst>
            </p:cNvPr>
            <p:cNvSpPr>
              <a:spLocks/>
            </p:cNvSpPr>
            <p:nvPr/>
          </p:nvSpPr>
          <p:spPr bwMode="auto">
            <a:xfrm>
              <a:off x="8702676" y="409576"/>
              <a:ext cx="92075" cy="50800"/>
            </a:xfrm>
            <a:custGeom>
              <a:avLst/>
              <a:gdLst>
                <a:gd name="T0" fmla="*/ 4 w 29"/>
                <a:gd name="T1" fmla="*/ 6 h 16"/>
                <a:gd name="T2" fmla="*/ 24 w 29"/>
                <a:gd name="T3" fmla="*/ 15 h 16"/>
                <a:gd name="T4" fmla="*/ 26 w 29"/>
                <a:gd name="T5" fmla="*/ 16 h 16"/>
                <a:gd name="T6" fmla="*/ 28 w 29"/>
                <a:gd name="T7" fmla="*/ 15 h 16"/>
                <a:gd name="T8" fmla="*/ 28 w 29"/>
                <a:gd name="T9" fmla="*/ 11 h 16"/>
                <a:gd name="T10" fmla="*/ 4 w 29"/>
                <a:gd name="T11" fmla="*/ 0 h 16"/>
                <a:gd name="T12" fmla="*/ 3 w 29"/>
                <a:gd name="T13" fmla="*/ 0 h 16"/>
                <a:gd name="T14" fmla="*/ 0 w 29"/>
                <a:gd name="T15" fmla="*/ 3 h 16"/>
                <a:gd name="T16" fmla="*/ 4 w 29"/>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6">
                  <a:moveTo>
                    <a:pt x="4" y="6"/>
                  </a:moveTo>
                  <a:cubicBezTo>
                    <a:pt x="11" y="6"/>
                    <a:pt x="19" y="9"/>
                    <a:pt x="24" y="15"/>
                  </a:cubicBezTo>
                  <a:cubicBezTo>
                    <a:pt x="24" y="16"/>
                    <a:pt x="25" y="16"/>
                    <a:pt x="26" y="16"/>
                  </a:cubicBezTo>
                  <a:cubicBezTo>
                    <a:pt x="27" y="16"/>
                    <a:pt x="28" y="16"/>
                    <a:pt x="28" y="15"/>
                  </a:cubicBezTo>
                  <a:cubicBezTo>
                    <a:pt x="29" y="14"/>
                    <a:pt x="29" y="12"/>
                    <a:pt x="28" y="11"/>
                  </a:cubicBezTo>
                  <a:cubicBezTo>
                    <a:pt x="22" y="4"/>
                    <a:pt x="13" y="0"/>
                    <a:pt x="4" y="0"/>
                  </a:cubicBezTo>
                  <a:cubicBezTo>
                    <a:pt x="3" y="0"/>
                    <a:pt x="3" y="0"/>
                    <a:pt x="3" y="0"/>
                  </a:cubicBezTo>
                  <a:cubicBezTo>
                    <a:pt x="2" y="0"/>
                    <a:pt x="0" y="1"/>
                    <a:pt x="0" y="3"/>
                  </a:cubicBezTo>
                  <a:cubicBezTo>
                    <a:pt x="1" y="4"/>
                    <a:pt x="2" y="6"/>
                    <a:pt x="4"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5039928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927ED78A-F00B-4C21-92EF-40137837E2CF}"/>
              </a:ext>
            </a:extLst>
          </p:cNvPr>
          <p:cNvGrpSpPr/>
          <p:nvPr/>
        </p:nvGrpSpPr>
        <p:grpSpPr>
          <a:xfrm>
            <a:off x="6095948" y="0"/>
            <a:ext cx="6096052" cy="6867534"/>
            <a:chOff x="0" y="-4767"/>
            <a:chExt cx="6096052" cy="6867534"/>
          </a:xfrm>
          <a:effectLst>
            <a:outerShdw blurRad="482600" dist="38100" sx="101000" sy="101000" algn="l" rotWithShape="0">
              <a:prstClr val="black">
                <a:alpha val="40000"/>
              </a:prstClr>
            </a:outerShdw>
          </a:effectLst>
        </p:grpSpPr>
        <p:pic>
          <p:nvPicPr>
            <p:cNvPr id="3" name="图片 2">
              <a:extLst>
                <a:ext uri="{FF2B5EF4-FFF2-40B4-BE49-F238E27FC236}">
                  <a16:creationId xmlns:a16="http://schemas.microsoft.com/office/drawing/2014/main" xmlns="" id="{62A4D67D-5389-4F8C-BD60-69168E0BA6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7"/>
              <a:ext cx="6095948" cy="6867534"/>
            </a:xfrm>
            <a:prstGeom prst="rect">
              <a:avLst/>
            </a:prstGeom>
          </p:spPr>
        </p:pic>
        <p:sp>
          <p:nvSpPr>
            <p:cNvPr id="13" name="矩形 12">
              <a:extLst>
                <a:ext uri="{FF2B5EF4-FFF2-40B4-BE49-F238E27FC236}">
                  <a16:creationId xmlns:a16="http://schemas.microsoft.com/office/drawing/2014/main" xmlns="" id="{57404882-C6A7-43D4-9AED-69E720C4D967}"/>
                </a:ext>
              </a:extLst>
            </p:cNvPr>
            <p:cNvSpPr/>
            <p:nvPr/>
          </p:nvSpPr>
          <p:spPr>
            <a:xfrm>
              <a:off x="0" y="-4767"/>
              <a:ext cx="6096000"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9" name="Freeform 271">
              <a:extLst>
                <a:ext uri="{FF2B5EF4-FFF2-40B4-BE49-F238E27FC236}">
                  <a16:creationId xmlns:a16="http://schemas.microsoft.com/office/drawing/2014/main" xmlns="" id="{16A91421-7DBB-4E32-8992-7B14E1838515}"/>
                </a:ext>
              </a:extLst>
            </p:cNvPr>
            <p:cNvSpPr>
              <a:spLocks noEditPoints="1"/>
            </p:cNvSpPr>
            <p:nvPr/>
          </p:nvSpPr>
          <p:spPr bwMode="auto">
            <a:xfrm>
              <a:off x="0" y="-4767"/>
              <a:ext cx="6096052" cy="6862767"/>
            </a:xfrm>
            <a:custGeom>
              <a:avLst/>
              <a:gdLst>
                <a:gd name="T0" fmla="*/ 3379 w 3840"/>
                <a:gd name="T1" fmla="*/ 2999 h 4320"/>
                <a:gd name="T2" fmla="*/ 3040 w 3840"/>
                <a:gd name="T3" fmla="*/ 2876 h 4320"/>
                <a:gd name="T4" fmla="*/ 2985 w 3840"/>
                <a:gd name="T5" fmla="*/ 3055 h 4320"/>
                <a:gd name="T6" fmla="*/ 3268 w 3840"/>
                <a:gd name="T7" fmla="*/ 3539 h 4320"/>
                <a:gd name="T8" fmla="*/ 2937 w 3840"/>
                <a:gd name="T9" fmla="*/ 3851 h 4320"/>
                <a:gd name="T10" fmla="*/ 2443 w 3840"/>
                <a:gd name="T11" fmla="*/ 3871 h 4320"/>
                <a:gd name="T12" fmla="*/ 2143 w 3840"/>
                <a:gd name="T13" fmla="*/ 4092 h 4320"/>
                <a:gd name="T14" fmla="*/ 2569 w 3840"/>
                <a:gd name="T15" fmla="*/ 4088 h 4320"/>
                <a:gd name="T16" fmla="*/ 101 w 3840"/>
                <a:gd name="T17" fmla="*/ 3629 h 4320"/>
                <a:gd name="T18" fmla="*/ 596 w 3840"/>
                <a:gd name="T19" fmla="*/ 3629 h 4320"/>
                <a:gd name="T20" fmla="*/ 1254 w 3840"/>
                <a:gd name="T21" fmla="*/ 3521 h 4320"/>
                <a:gd name="T22" fmla="*/ 1801 w 3840"/>
                <a:gd name="T23" fmla="*/ 3447 h 4320"/>
                <a:gd name="T24" fmla="*/ 1938 w 3840"/>
                <a:gd name="T25" fmla="*/ 3208 h 4320"/>
                <a:gd name="T26" fmla="*/ 1328 w 3840"/>
                <a:gd name="T27" fmla="*/ 2990 h 4320"/>
                <a:gd name="T28" fmla="*/ 1054 w 3840"/>
                <a:gd name="T29" fmla="*/ 2845 h 4320"/>
                <a:gd name="T30" fmla="*/ 726 w 3840"/>
                <a:gd name="T31" fmla="*/ 2605 h 4320"/>
                <a:gd name="T32" fmla="*/ 710 w 3840"/>
                <a:gd name="T33" fmla="*/ 2155 h 4320"/>
                <a:gd name="T34" fmla="*/ 1260 w 3840"/>
                <a:gd name="T35" fmla="*/ 2120 h 4320"/>
                <a:gd name="T36" fmla="*/ 1682 w 3840"/>
                <a:gd name="T37" fmla="*/ 2236 h 4320"/>
                <a:gd name="T38" fmla="*/ 1432 w 3840"/>
                <a:gd name="T39" fmla="*/ 1917 h 4320"/>
                <a:gd name="T40" fmla="*/ 849 w 3840"/>
                <a:gd name="T41" fmla="*/ 1732 h 4320"/>
                <a:gd name="T42" fmla="*/ 302 w 3840"/>
                <a:gd name="T43" fmla="*/ 1371 h 4320"/>
                <a:gd name="T44" fmla="*/ 152 w 3840"/>
                <a:gd name="T45" fmla="*/ 965 h 4320"/>
                <a:gd name="T46" fmla="*/ 521 w 3840"/>
                <a:gd name="T47" fmla="*/ 607 h 4320"/>
                <a:gd name="T48" fmla="*/ 64 w 3840"/>
                <a:gd name="T49" fmla="*/ 40 h 4320"/>
                <a:gd name="T50" fmla="*/ 523 w 3840"/>
                <a:gd name="T51" fmla="*/ 67 h 4320"/>
                <a:gd name="T52" fmla="*/ 943 w 3840"/>
                <a:gd name="T53" fmla="*/ 246 h 4320"/>
                <a:gd name="T54" fmla="*/ 1241 w 3840"/>
                <a:gd name="T55" fmla="*/ 490 h 4320"/>
                <a:gd name="T56" fmla="*/ 1722 w 3840"/>
                <a:gd name="T57" fmla="*/ 556 h 4320"/>
                <a:gd name="T58" fmla="*/ 2077 w 3840"/>
                <a:gd name="T59" fmla="*/ 610 h 4320"/>
                <a:gd name="T60" fmla="*/ 2636 w 3840"/>
                <a:gd name="T61" fmla="*/ 862 h 4320"/>
                <a:gd name="T62" fmla="*/ 3079 w 3840"/>
                <a:gd name="T63" fmla="*/ 1025 h 4320"/>
                <a:gd name="T64" fmla="*/ 3638 w 3840"/>
                <a:gd name="T65" fmla="*/ 1235 h 4320"/>
                <a:gd name="T66" fmla="*/ 3206 w 3840"/>
                <a:gd name="T67" fmla="*/ 1884 h 4320"/>
                <a:gd name="T68" fmla="*/ 2776 w 3840"/>
                <a:gd name="T69" fmla="*/ 1826 h 4320"/>
                <a:gd name="T70" fmla="*/ 2538 w 3840"/>
                <a:gd name="T71" fmla="*/ 1893 h 4320"/>
                <a:gd name="T72" fmla="*/ 3057 w 3840"/>
                <a:gd name="T73" fmla="*/ 2148 h 4320"/>
                <a:gd name="T74" fmla="*/ 3542 w 3840"/>
                <a:gd name="T75" fmla="*/ 2358 h 4320"/>
                <a:gd name="T76" fmla="*/ 1612 w 3840"/>
                <a:gd name="T77" fmla="*/ 4010 h 4320"/>
                <a:gd name="T78" fmla="*/ 2282 w 3840"/>
                <a:gd name="T79" fmla="*/ 1716 h 4320"/>
                <a:gd name="T80" fmla="*/ 808 w 3840"/>
                <a:gd name="T81" fmla="*/ 224 h 4320"/>
                <a:gd name="T82" fmla="*/ 1783 w 3840"/>
                <a:gd name="T83" fmla="*/ 4096 h 4320"/>
                <a:gd name="T84" fmla="*/ 2019 w 3840"/>
                <a:gd name="T85" fmla="*/ 3871 h 4320"/>
                <a:gd name="T86" fmla="*/ 337 w 3840"/>
                <a:gd name="T87" fmla="*/ 598 h 4320"/>
                <a:gd name="T88" fmla="*/ 1910 w 3840"/>
                <a:gd name="T89" fmla="*/ 2141 h 4320"/>
                <a:gd name="T90" fmla="*/ 1727 w 3840"/>
                <a:gd name="T91" fmla="*/ 680 h 4320"/>
                <a:gd name="T92" fmla="*/ 2082 w 3840"/>
                <a:gd name="T93" fmla="*/ 1683 h 4320"/>
                <a:gd name="T94" fmla="*/ 3195 w 3840"/>
                <a:gd name="T95" fmla="*/ 1864 h 4320"/>
                <a:gd name="T96" fmla="*/ 1576 w 3840"/>
                <a:gd name="T97" fmla="*/ 4119 h 4320"/>
                <a:gd name="T98" fmla="*/ 3134 w 3840"/>
                <a:gd name="T99" fmla="*/ 3252 h 4320"/>
                <a:gd name="T100" fmla="*/ 1756 w 3840"/>
                <a:gd name="T101" fmla="*/ 2270 h 4320"/>
                <a:gd name="T102" fmla="*/ 1344 w 3840"/>
                <a:gd name="T103" fmla="*/ 533 h 4320"/>
                <a:gd name="T104" fmla="*/ 2103 w 3840"/>
                <a:gd name="T105" fmla="*/ 3399 h 4320"/>
                <a:gd name="T106" fmla="*/ 532 w 3840"/>
                <a:gd name="T107" fmla="*/ 181 h 4320"/>
                <a:gd name="T108" fmla="*/ 300 w 3840"/>
                <a:gd name="T109" fmla="*/ 1296 h 4320"/>
                <a:gd name="T110" fmla="*/ 1454 w 3840"/>
                <a:gd name="T111" fmla="*/ 3583 h 4320"/>
                <a:gd name="T112" fmla="*/ 2879 w 3840"/>
                <a:gd name="T113" fmla="*/ 2811 h 4320"/>
                <a:gd name="T114" fmla="*/ 1545 w 3840"/>
                <a:gd name="T115" fmla="*/ 4066 h 4320"/>
                <a:gd name="T116" fmla="*/ 2029 w 3840"/>
                <a:gd name="T117" fmla="*/ 1732 h 4320"/>
                <a:gd name="T118" fmla="*/ 3812 w 3840"/>
                <a:gd name="T119" fmla="*/ 1381 h 4320"/>
                <a:gd name="T120" fmla="*/ 507 w 3840"/>
                <a:gd name="T121" fmla="*/ 516 h 4320"/>
                <a:gd name="T122" fmla="*/ 786 w 3840"/>
                <a:gd name="T123" fmla="*/ 902 h 4320"/>
                <a:gd name="T124" fmla="*/ 49 w 3840"/>
                <a:gd name="T125" fmla="*/ 151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0" h="4320">
                  <a:moveTo>
                    <a:pt x="3840" y="2496"/>
                  </a:moveTo>
                  <a:cubicBezTo>
                    <a:pt x="3840" y="2601"/>
                    <a:pt x="3840" y="2707"/>
                    <a:pt x="3840" y="2812"/>
                  </a:cubicBezTo>
                  <a:cubicBezTo>
                    <a:pt x="3829" y="2820"/>
                    <a:pt x="3818" y="2829"/>
                    <a:pt x="3811" y="2835"/>
                  </a:cubicBezTo>
                  <a:cubicBezTo>
                    <a:pt x="3822" y="2850"/>
                    <a:pt x="3831" y="2863"/>
                    <a:pt x="3840" y="2876"/>
                  </a:cubicBezTo>
                  <a:cubicBezTo>
                    <a:pt x="3840" y="2883"/>
                    <a:pt x="3840" y="2889"/>
                    <a:pt x="3840" y="2896"/>
                  </a:cubicBezTo>
                  <a:cubicBezTo>
                    <a:pt x="3827" y="2895"/>
                    <a:pt x="3814" y="2894"/>
                    <a:pt x="3796" y="2893"/>
                  </a:cubicBezTo>
                  <a:cubicBezTo>
                    <a:pt x="3803" y="2898"/>
                    <a:pt x="3806" y="2901"/>
                    <a:pt x="3812" y="2905"/>
                  </a:cubicBezTo>
                  <a:cubicBezTo>
                    <a:pt x="3799" y="2912"/>
                    <a:pt x="3787" y="2918"/>
                    <a:pt x="3774" y="2924"/>
                  </a:cubicBezTo>
                  <a:cubicBezTo>
                    <a:pt x="3779" y="2927"/>
                    <a:pt x="3782" y="2929"/>
                    <a:pt x="3784" y="2931"/>
                  </a:cubicBezTo>
                  <a:cubicBezTo>
                    <a:pt x="3768" y="2943"/>
                    <a:pt x="3752" y="2955"/>
                    <a:pt x="3739" y="2965"/>
                  </a:cubicBezTo>
                  <a:cubicBezTo>
                    <a:pt x="3739" y="2956"/>
                    <a:pt x="3738" y="2947"/>
                    <a:pt x="3737" y="2933"/>
                  </a:cubicBezTo>
                  <a:cubicBezTo>
                    <a:pt x="3729" y="2945"/>
                    <a:pt x="3724" y="2952"/>
                    <a:pt x="3719" y="2960"/>
                  </a:cubicBezTo>
                  <a:cubicBezTo>
                    <a:pt x="3723" y="2962"/>
                    <a:pt x="3726" y="2964"/>
                    <a:pt x="3729" y="2966"/>
                  </a:cubicBezTo>
                  <a:cubicBezTo>
                    <a:pt x="3728" y="2967"/>
                    <a:pt x="3728" y="2968"/>
                    <a:pt x="3727" y="2969"/>
                  </a:cubicBezTo>
                  <a:cubicBezTo>
                    <a:pt x="3722" y="2968"/>
                    <a:pt x="3718" y="2967"/>
                    <a:pt x="3713" y="2966"/>
                  </a:cubicBezTo>
                  <a:cubicBezTo>
                    <a:pt x="3726" y="2977"/>
                    <a:pt x="3738" y="2987"/>
                    <a:pt x="3727" y="3007"/>
                  </a:cubicBezTo>
                  <a:cubicBezTo>
                    <a:pt x="3716" y="2997"/>
                    <a:pt x="3715" y="2997"/>
                    <a:pt x="3712" y="3009"/>
                  </a:cubicBezTo>
                  <a:cubicBezTo>
                    <a:pt x="3711" y="3015"/>
                    <a:pt x="3710" y="3022"/>
                    <a:pt x="3708" y="3028"/>
                  </a:cubicBezTo>
                  <a:cubicBezTo>
                    <a:pt x="3703" y="3045"/>
                    <a:pt x="3696" y="3047"/>
                    <a:pt x="3681" y="3035"/>
                  </a:cubicBezTo>
                  <a:cubicBezTo>
                    <a:pt x="3686" y="3026"/>
                    <a:pt x="3690" y="3016"/>
                    <a:pt x="3693" y="3010"/>
                  </a:cubicBezTo>
                  <a:cubicBezTo>
                    <a:pt x="3678" y="2993"/>
                    <a:pt x="3696" y="2982"/>
                    <a:pt x="3698" y="2972"/>
                  </a:cubicBezTo>
                  <a:cubicBezTo>
                    <a:pt x="3687" y="2965"/>
                    <a:pt x="3677" y="2959"/>
                    <a:pt x="3667" y="2954"/>
                  </a:cubicBezTo>
                  <a:cubicBezTo>
                    <a:pt x="3665" y="2952"/>
                    <a:pt x="3660" y="2954"/>
                    <a:pt x="3658" y="2956"/>
                  </a:cubicBezTo>
                  <a:cubicBezTo>
                    <a:pt x="3657" y="2957"/>
                    <a:pt x="3657" y="2963"/>
                    <a:pt x="3658" y="2964"/>
                  </a:cubicBezTo>
                  <a:cubicBezTo>
                    <a:pt x="3664" y="2967"/>
                    <a:pt x="3670" y="2969"/>
                    <a:pt x="3677" y="2972"/>
                  </a:cubicBezTo>
                  <a:cubicBezTo>
                    <a:pt x="3675" y="2977"/>
                    <a:pt x="3673" y="2981"/>
                    <a:pt x="3672" y="2982"/>
                  </a:cubicBezTo>
                  <a:cubicBezTo>
                    <a:pt x="3663" y="2977"/>
                    <a:pt x="3655" y="2973"/>
                    <a:pt x="3646" y="2968"/>
                  </a:cubicBezTo>
                  <a:cubicBezTo>
                    <a:pt x="3646" y="2974"/>
                    <a:pt x="3647" y="2979"/>
                    <a:pt x="3647" y="2984"/>
                  </a:cubicBezTo>
                  <a:cubicBezTo>
                    <a:pt x="3633" y="2981"/>
                    <a:pt x="3622" y="3000"/>
                    <a:pt x="3605" y="2991"/>
                  </a:cubicBezTo>
                  <a:cubicBezTo>
                    <a:pt x="3602" y="2989"/>
                    <a:pt x="3594" y="2993"/>
                    <a:pt x="3590" y="2996"/>
                  </a:cubicBezTo>
                  <a:cubicBezTo>
                    <a:pt x="3577" y="3008"/>
                    <a:pt x="3588" y="3018"/>
                    <a:pt x="3594" y="3028"/>
                  </a:cubicBezTo>
                  <a:cubicBezTo>
                    <a:pt x="3599" y="3026"/>
                    <a:pt x="3603" y="3024"/>
                    <a:pt x="3608" y="3022"/>
                  </a:cubicBezTo>
                  <a:cubicBezTo>
                    <a:pt x="3606" y="3015"/>
                    <a:pt x="3604" y="3009"/>
                    <a:pt x="3601" y="3002"/>
                  </a:cubicBezTo>
                  <a:cubicBezTo>
                    <a:pt x="3611" y="3005"/>
                    <a:pt x="3620" y="3008"/>
                    <a:pt x="3629" y="3010"/>
                  </a:cubicBezTo>
                  <a:cubicBezTo>
                    <a:pt x="3624" y="3027"/>
                    <a:pt x="3619" y="3047"/>
                    <a:pt x="3599" y="3053"/>
                  </a:cubicBezTo>
                  <a:cubicBezTo>
                    <a:pt x="3593" y="3054"/>
                    <a:pt x="3583" y="3044"/>
                    <a:pt x="3572" y="3037"/>
                  </a:cubicBezTo>
                  <a:cubicBezTo>
                    <a:pt x="3581" y="3033"/>
                    <a:pt x="3585" y="3032"/>
                    <a:pt x="3593" y="3028"/>
                  </a:cubicBezTo>
                  <a:cubicBezTo>
                    <a:pt x="3577" y="3016"/>
                    <a:pt x="3565" y="3006"/>
                    <a:pt x="3549" y="2994"/>
                  </a:cubicBezTo>
                  <a:cubicBezTo>
                    <a:pt x="3549" y="2993"/>
                    <a:pt x="3551" y="2987"/>
                    <a:pt x="3552" y="2979"/>
                  </a:cubicBezTo>
                  <a:cubicBezTo>
                    <a:pt x="3543" y="2980"/>
                    <a:pt x="3535" y="2982"/>
                    <a:pt x="3523" y="2985"/>
                  </a:cubicBezTo>
                  <a:cubicBezTo>
                    <a:pt x="3522" y="2984"/>
                    <a:pt x="3518" y="2980"/>
                    <a:pt x="3513" y="2977"/>
                  </a:cubicBezTo>
                  <a:cubicBezTo>
                    <a:pt x="3511" y="2982"/>
                    <a:pt x="3508" y="2987"/>
                    <a:pt x="3504" y="2996"/>
                  </a:cubicBezTo>
                  <a:cubicBezTo>
                    <a:pt x="3499" y="2987"/>
                    <a:pt x="3496" y="2981"/>
                    <a:pt x="3492" y="2974"/>
                  </a:cubicBezTo>
                  <a:cubicBezTo>
                    <a:pt x="3456" y="2978"/>
                    <a:pt x="3455" y="2978"/>
                    <a:pt x="3459" y="2995"/>
                  </a:cubicBezTo>
                  <a:cubicBezTo>
                    <a:pt x="3466" y="2993"/>
                    <a:pt x="3471" y="2989"/>
                    <a:pt x="3478" y="2988"/>
                  </a:cubicBezTo>
                  <a:cubicBezTo>
                    <a:pt x="3482" y="2988"/>
                    <a:pt x="3491" y="2992"/>
                    <a:pt x="3491" y="2994"/>
                  </a:cubicBezTo>
                  <a:cubicBezTo>
                    <a:pt x="3492" y="3008"/>
                    <a:pt x="3491" y="3023"/>
                    <a:pt x="3491" y="3037"/>
                  </a:cubicBezTo>
                  <a:cubicBezTo>
                    <a:pt x="3472" y="3041"/>
                    <a:pt x="3465" y="3028"/>
                    <a:pt x="3461" y="3019"/>
                  </a:cubicBezTo>
                  <a:cubicBezTo>
                    <a:pt x="3451" y="3017"/>
                    <a:pt x="3445" y="3016"/>
                    <a:pt x="3436" y="3014"/>
                  </a:cubicBezTo>
                  <a:cubicBezTo>
                    <a:pt x="3427" y="3029"/>
                    <a:pt x="3413" y="3036"/>
                    <a:pt x="3394" y="3027"/>
                  </a:cubicBezTo>
                  <a:cubicBezTo>
                    <a:pt x="3395" y="3014"/>
                    <a:pt x="3401" y="3000"/>
                    <a:pt x="3379" y="2999"/>
                  </a:cubicBezTo>
                  <a:cubicBezTo>
                    <a:pt x="3381" y="2989"/>
                    <a:pt x="3382" y="2979"/>
                    <a:pt x="3384" y="2969"/>
                  </a:cubicBezTo>
                  <a:cubicBezTo>
                    <a:pt x="3376" y="2971"/>
                    <a:pt x="3370" y="2972"/>
                    <a:pt x="3362" y="2974"/>
                  </a:cubicBezTo>
                  <a:cubicBezTo>
                    <a:pt x="3386" y="2994"/>
                    <a:pt x="3363" y="3000"/>
                    <a:pt x="3354" y="3010"/>
                  </a:cubicBezTo>
                  <a:cubicBezTo>
                    <a:pt x="3329" y="2988"/>
                    <a:pt x="3329" y="2988"/>
                    <a:pt x="3351" y="2976"/>
                  </a:cubicBezTo>
                  <a:cubicBezTo>
                    <a:pt x="3347" y="2971"/>
                    <a:pt x="3343" y="2966"/>
                    <a:pt x="3339" y="2960"/>
                  </a:cubicBezTo>
                  <a:cubicBezTo>
                    <a:pt x="3338" y="2965"/>
                    <a:pt x="3337" y="2971"/>
                    <a:pt x="3336" y="2977"/>
                  </a:cubicBezTo>
                  <a:cubicBezTo>
                    <a:pt x="3314" y="2965"/>
                    <a:pt x="3314" y="2948"/>
                    <a:pt x="3318" y="2926"/>
                  </a:cubicBezTo>
                  <a:cubicBezTo>
                    <a:pt x="3296" y="2935"/>
                    <a:pt x="3272" y="2929"/>
                    <a:pt x="3257" y="2951"/>
                  </a:cubicBezTo>
                  <a:cubicBezTo>
                    <a:pt x="3259" y="2948"/>
                    <a:pt x="3260" y="2945"/>
                    <a:pt x="3261" y="2941"/>
                  </a:cubicBezTo>
                  <a:cubicBezTo>
                    <a:pt x="3259" y="2943"/>
                    <a:pt x="3258" y="2944"/>
                    <a:pt x="3256" y="2945"/>
                  </a:cubicBezTo>
                  <a:cubicBezTo>
                    <a:pt x="3250" y="2940"/>
                    <a:pt x="3244" y="2935"/>
                    <a:pt x="3238" y="2930"/>
                  </a:cubicBezTo>
                  <a:cubicBezTo>
                    <a:pt x="3240" y="2928"/>
                    <a:pt x="3242" y="2927"/>
                    <a:pt x="3244" y="2925"/>
                  </a:cubicBezTo>
                  <a:cubicBezTo>
                    <a:pt x="3250" y="2922"/>
                    <a:pt x="3260" y="2920"/>
                    <a:pt x="3262" y="2915"/>
                  </a:cubicBezTo>
                  <a:cubicBezTo>
                    <a:pt x="3264" y="2910"/>
                    <a:pt x="3260" y="2899"/>
                    <a:pt x="3255" y="2896"/>
                  </a:cubicBezTo>
                  <a:cubicBezTo>
                    <a:pt x="3251" y="2894"/>
                    <a:pt x="3242" y="2898"/>
                    <a:pt x="3236" y="2900"/>
                  </a:cubicBezTo>
                  <a:cubicBezTo>
                    <a:pt x="3228" y="2901"/>
                    <a:pt x="3221" y="2903"/>
                    <a:pt x="3214" y="2904"/>
                  </a:cubicBezTo>
                  <a:cubicBezTo>
                    <a:pt x="3214" y="2911"/>
                    <a:pt x="3213" y="2919"/>
                    <a:pt x="3213" y="2928"/>
                  </a:cubicBezTo>
                  <a:cubicBezTo>
                    <a:pt x="3220" y="2924"/>
                    <a:pt x="3227" y="2920"/>
                    <a:pt x="3233" y="2917"/>
                  </a:cubicBezTo>
                  <a:cubicBezTo>
                    <a:pt x="3235" y="2922"/>
                    <a:pt x="3237" y="2926"/>
                    <a:pt x="3238" y="2930"/>
                  </a:cubicBezTo>
                  <a:cubicBezTo>
                    <a:pt x="3227" y="2932"/>
                    <a:pt x="3216" y="2934"/>
                    <a:pt x="3202" y="2936"/>
                  </a:cubicBezTo>
                  <a:cubicBezTo>
                    <a:pt x="3205" y="2925"/>
                    <a:pt x="3207" y="2920"/>
                    <a:pt x="3208" y="2915"/>
                  </a:cubicBezTo>
                  <a:cubicBezTo>
                    <a:pt x="3201" y="2918"/>
                    <a:pt x="3195" y="2920"/>
                    <a:pt x="3190" y="2922"/>
                  </a:cubicBezTo>
                  <a:cubicBezTo>
                    <a:pt x="3188" y="2919"/>
                    <a:pt x="3186" y="2916"/>
                    <a:pt x="3184" y="2913"/>
                  </a:cubicBezTo>
                  <a:cubicBezTo>
                    <a:pt x="3181" y="2910"/>
                    <a:pt x="3178" y="2905"/>
                    <a:pt x="3175" y="2904"/>
                  </a:cubicBezTo>
                  <a:cubicBezTo>
                    <a:pt x="3172" y="2904"/>
                    <a:pt x="3167" y="2909"/>
                    <a:pt x="3166" y="2912"/>
                  </a:cubicBezTo>
                  <a:cubicBezTo>
                    <a:pt x="3165" y="2917"/>
                    <a:pt x="3167" y="2922"/>
                    <a:pt x="3168" y="2926"/>
                  </a:cubicBezTo>
                  <a:cubicBezTo>
                    <a:pt x="3175" y="2925"/>
                    <a:pt x="3183" y="2923"/>
                    <a:pt x="3190" y="2921"/>
                  </a:cubicBezTo>
                  <a:cubicBezTo>
                    <a:pt x="3186" y="2926"/>
                    <a:pt x="3181" y="2930"/>
                    <a:pt x="3181" y="2931"/>
                  </a:cubicBezTo>
                  <a:cubicBezTo>
                    <a:pt x="3182" y="2941"/>
                    <a:pt x="3185" y="2948"/>
                    <a:pt x="3183" y="2952"/>
                  </a:cubicBezTo>
                  <a:cubicBezTo>
                    <a:pt x="3170" y="2973"/>
                    <a:pt x="3158" y="2995"/>
                    <a:pt x="3142" y="3013"/>
                  </a:cubicBezTo>
                  <a:cubicBezTo>
                    <a:pt x="3137" y="3019"/>
                    <a:pt x="3120" y="3018"/>
                    <a:pt x="3111" y="3015"/>
                  </a:cubicBezTo>
                  <a:cubicBezTo>
                    <a:pt x="3100" y="3011"/>
                    <a:pt x="3091" y="3002"/>
                    <a:pt x="3079" y="2993"/>
                  </a:cubicBezTo>
                  <a:cubicBezTo>
                    <a:pt x="3083" y="2989"/>
                    <a:pt x="3088" y="2983"/>
                    <a:pt x="3095" y="2974"/>
                  </a:cubicBezTo>
                  <a:cubicBezTo>
                    <a:pt x="3097" y="2985"/>
                    <a:pt x="3098" y="2992"/>
                    <a:pt x="3098" y="2998"/>
                  </a:cubicBezTo>
                  <a:cubicBezTo>
                    <a:pt x="3108" y="3000"/>
                    <a:pt x="3117" y="3003"/>
                    <a:pt x="3127" y="3006"/>
                  </a:cubicBezTo>
                  <a:cubicBezTo>
                    <a:pt x="3130" y="3002"/>
                    <a:pt x="3135" y="2996"/>
                    <a:pt x="3140" y="2990"/>
                  </a:cubicBezTo>
                  <a:cubicBezTo>
                    <a:pt x="3125" y="2978"/>
                    <a:pt x="3112" y="2967"/>
                    <a:pt x="3098" y="2954"/>
                  </a:cubicBezTo>
                  <a:cubicBezTo>
                    <a:pt x="3123" y="2940"/>
                    <a:pt x="3097" y="2936"/>
                    <a:pt x="3091" y="2927"/>
                  </a:cubicBezTo>
                  <a:cubicBezTo>
                    <a:pt x="3097" y="2924"/>
                    <a:pt x="3102" y="2923"/>
                    <a:pt x="3106" y="2921"/>
                  </a:cubicBezTo>
                  <a:cubicBezTo>
                    <a:pt x="3119" y="2923"/>
                    <a:pt x="3131" y="2925"/>
                    <a:pt x="3121" y="2943"/>
                  </a:cubicBezTo>
                  <a:cubicBezTo>
                    <a:pt x="3121" y="2943"/>
                    <a:pt x="3131" y="2951"/>
                    <a:pt x="3136" y="2951"/>
                  </a:cubicBezTo>
                  <a:cubicBezTo>
                    <a:pt x="3141" y="2952"/>
                    <a:pt x="3146" y="2947"/>
                    <a:pt x="3152" y="2944"/>
                  </a:cubicBezTo>
                  <a:cubicBezTo>
                    <a:pt x="3149" y="2940"/>
                    <a:pt x="3144" y="2936"/>
                    <a:pt x="3144" y="2932"/>
                  </a:cubicBezTo>
                  <a:cubicBezTo>
                    <a:pt x="3143" y="2909"/>
                    <a:pt x="3129" y="2909"/>
                    <a:pt x="3112" y="2913"/>
                  </a:cubicBezTo>
                  <a:cubicBezTo>
                    <a:pt x="3099" y="2914"/>
                    <a:pt x="3087" y="2915"/>
                    <a:pt x="3074" y="2916"/>
                  </a:cubicBezTo>
                  <a:cubicBezTo>
                    <a:pt x="3064" y="2915"/>
                    <a:pt x="3053" y="2908"/>
                    <a:pt x="3042" y="2902"/>
                  </a:cubicBezTo>
                  <a:cubicBezTo>
                    <a:pt x="3037" y="2900"/>
                    <a:pt x="3030" y="2900"/>
                    <a:pt x="3024" y="2899"/>
                  </a:cubicBezTo>
                  <a:cubicBezTo>
                    <a:pt x="3027" y="2896"/>
                    <a:pt x="3030" y="2892"/>
                    <a:pt x="3033" y="2889"/>
                  </a:cubicBezTo>
                  <a:cubicBezTo>
                    <a:pt x="3035" y="2886"/>
                    <a:pt x="3038" y="2883"/>
                    <a:pt x="3040" y="2881"/>
                  </a:cubicBezTo>
                  <a:cubicBezTo>
                    <a:pt x="3051" y="2887"/>
                    <a:pt x="3062" y="2893"/>
                    <a:pt x="3074" y="2899"/>
                  </a:cubicBezTo>
                  <a:cubicBezTo>
                    <a:pt x="3067" y="2878"/>
                    <a:pt x="3061" y="2875"/>
                    <a:pt x="3040" y="2876"/>
                  </a:cubicBezTo>
                  <a:cubicBezTo>
                    <a:pt x="3035" y="2875"/>
                    <a:pt x="3030" y="2873"/>
                    <a:pt x="3026" y="2874"/>
                  </a:cubicBezTo>
                  <a:cubicBezTo>
                    <a:pt x="3021" y="2875"/>
                    <a:pt x="3017" y="2878"/>
                    <a:pt x="3012" y="2881"/>
                  </a:cubicBezTo>
                  <a:cubicBezTo>
                    <a:pt x="3017" y="2886"/>
                    <a:pt x="3006" y="2903"/>
                    <a:pt x="3025" y="2899"/>
                  </a:cubicBezTo>
                  <a:cubicBezTo>
                    <a:pt x="3035" y="2916"/>
                    <a:pt x="3031" y="2928"/>
                    <a:pt x="3009" y="2936"/>
                  </a:cubicBezTo>
                  <a:cubicBezTo>
                    <a:pt x="3018" y="2938"/>
                    <a:pt x="3023" y="2939"/>
                    <a:pt x="3028" y="2940"/>
                  </a:cubicBezTo>
                  <a:cubicBezTo>
                    <a:pt x="3029" y="2942"/>
                    <a:pt x="3030" y="2944"/>
                    <a:pt x="3031" y="2946"/>
                  </a:cubicBezTo>
                  <a:cubicBezTo>
                    <a:pt x="3020" y="2953"/>
                    <a:pt x="3010" y="2960"/>
                    <a:pt x="3001" y="2966"/>
                  </a:cubicBezTo>
                  <a:cubicBezTo>
                    <a:pt x="2979" y="2953"/>
                    <a:pt x="2996" y="2943"/>
                    <a:pt x="2999" y="2938"/>
                  </a:cubicBezTo>
                  <a:cubicBezTo>
                    <a:pt x="2990" y="2934"/>
                    <a:pt x="2981" y="2931"/>
                    <a:pt x="2973" y="2926"/>
                  </a:cubicBezTo>
                  <a:cubicBezTo>
                    <a:pt x="2966" y="2922"/>
                    <a:pt x="2967" y="2921"/>
                    <a:pt x="2963" y="2930"/>
                  </a:cubicBezTo>
                  <a:cubicBezTo>
                    <a:pt x="2962" y="2934"/>
                    <a:pt x="2957" y="2936"/>
                    <a:pt x="2954" y="2939"/>
                  </a:cubicBezTo>
                  <a:cubicBezTo>
                    <a:pt x="2953" y="2938"/>
                    <a:pt x="2952" y="2937"/>
                    <a:pt x="2951" y="2936"/>
                  </a:cubicBezTo>
                  <a:cubicBezTo>
                    <a:pt x="2952" y="2933"/>
                    <a:pt x="2954" y="2929"/>
                    <a:pt x="2956" y="2924"/>
                  </a:cubicBezTo>
                  <a:cubicBezTo>
                    <a:pt x="2947" y="2924"/>
                    <a:pt x="2938" y="2921"/>
                    <a:pt x="2932" y="2924"/>
                  </a:cubicBezTo>
                  <a:cubicBezTo>
                    <a:pt x="2913" y="2935"/>
                    <a:pt x="2912" y="2919"/>
                    <a:pt x="2907" y="2909"/>
                  </a:cubicBezTo>
                  <a:cubicBezTo>
                    <a:pt x="2905" y="2906"/>
                    <a:pt x="2907" y="2901"/>
                    <a:pt x="2907" y="2896"/>
                  </a:cubicBezTo>
                  <a:cubicBezTo>
                    <a:pt x="2898" y="2901"/>
                    <a:pt x="2890" y="2905"/>
                    <a:pt x="2884" y="2909"/>
                  </a:cubicBezTo>
                  <a:cubicBezTo>
                    <a:pt x="2887" y="2916"/>
                    <a:pt x="2889" y="2923"/>
                    <a:pt x="2893" y="2928"/>
                  </a:cubicBezTo>
                  <a:cubicBezTo>
                    <a:pt x="2898" y="2934"/>
                    <a:pt x="2905" y="2938"/>
                    <a:pt x="2910" y="2943"/>
                  </a:cubicBezTo>
                  <a:cubicBezTo>
                    <a:pt x="2906" y="2952"/>
                    <a:pt x="2902" y="2960"/>
                    <a:pt x="2898" y="2969"/>
                  </a:cubicBezTo>
                  <a:cubicBezTo>
                    <a:pt x="2891" y="2943"/>
                    <a:pt x="2877" y="2917"/>
                    <a:pt x="2865" y="2920"/>
                  </a:cubicBezTo>
                  <a:cubicBezTo>
                    <a:pt x="2867" y="2900"/>
                    <a:pt x="2869" y="2880"/>
                    <a:pt x="2871" y="2864"/>
                  </a:cubicBezTo>
                  <a:cubicBezTo>
                    <a:pt x="2864" y="2862"/>
                    <a:pt x="2858" y="2860"/>
                    <a:pt x="2851" y="2858"/>
                  </a:cubicBezTo>
                  <a:cubicBezTo>
                    <a:pt x="2846" y="2855"/>
                    <a:pt x="2838" y="2848"/>
                    <a:pt x="2835" y="2850"/>
                  </a:cubicBezTo>
                  <a:cubicBezTo>
                    <a:pt x="2827" y="2856"/>
                    <a:pt x="2823" y="2854"/>
                    <a:pt x="2819" y="2846"/>
                  </a:cubicBezTo>
                  <a:cubicBezTo>
                    <a:pt x="2818" y="2845"/>
                    <a:pt x="2811" y="2847"/>
                    <a:pt x="2809" y="2849"/>
                  </a:cubicBezTo>
                  <a:cubicBezTo>
                    <a:pt x="2802" y="2854"/>
                    <a:pt x="2796" y="2860"/>
                    <a:pt x="2787" y="2867"/>
                  </a:cubicBezTo>
                  <a:cubicBezTo>
                    <a:pt x="2794" y="2870"/>
                    <a:pt x="2799" y="2871"/>
                    <a:pt x="2804" y="2873"/>
                  </a:cubicBezTo>
                  <a:cubicBezTo>
                    <a:pt x="2782" y="2895"/>
                    <a:pt x="2797" y="2921"/>
                    <a:pt x="2789" y="2944"/>
                  </a:cubicBezTo>
                  <a:cubicBezTo>
                    <a:pt x="2785" y="2950"/>
                    <a:pt x="2780" y="2956"/>
                    <a:pt x="2773" y="2965"/>
                  </a:cubicBezTo>
                  <a:cubicBezTo>
                    <a:pt x="2788" y="2965"/>
                    <a:pt x="2800" y="2965"/>
                    <a:pt x="2814" y="2965"/>
                  </a:cubicBezTo>
                  <a:cubicBezTo>
                    <a:pt x="2808" y="2955"/>
                    <a:pt x="2804" y="2949"/>
                    <a:pt x="2800" y="2944"/>
                  </a:cubicBezTo>
                  <a:cubicBezTo>
                    <a:pt x="2814" y="2944"/>
                    <a:pt x="2824" y="2922"/>
                    <a:pt x="2840" y="2940"/>
                  </a:cubicBezTo>
                  <a:cubicBezTo>
                    <a:pt x="2836" y="2942"/>
                    <a:pt x="2832" y="2944"/>
                    <a:pt x="2829" y="2945"/>
                  </a:cubicBezTo>
                  <a:cubicBezTo>
                    <a:pt x="2833" y="2952"/>
                    <a:pt x="2837" y="2959"/>
                    <a:pt x="2842" y="2965"/>
                  </a:cubicBezTo>
                  <a:cubicBezTo>
                    <a:pt x="2833" y="2964"/>
                    <a:pt x="2827" y="2962"/>
                    <a:pt x="2817" y="2960"/>
                  </a:cubicBezTo>
                  <a:cubicBezTo>
                    <a:pt x="2822" y="2969"/>
                    <a:pt x="2825" y="2974"/>
                    <a:pt x="2829" y="2981"/>
                  </a:cubicBezTo>
                  <a:cubicBezTo>
                    <a:pt x="2803" y="2991"/>
                    <a:pt x="2777" y="3000"/>
                    <a:pt x="2757" y="3008"/>
                  </a:cubicBezTo>
                  <a:cubicBezTo>
                    <a:pt x="2755" y="3022"/>
                    <a:pt x="2754" y="3033"/>
                    <a:pt x="2752" y="3045"/>
                  </a:cubicBezTo>
                  <a:cubicBezTo>
                    <a:pt x="2753" y="3045"/>
                    <a:pt x="2756" y="3048"/>
                    <a:pt x="2759" y="3050"/>
                  </a:cubicBezTo>
                  <a:cubicBezTo>
                    <a:pt x="2769" y="3055"/>
                    <a:pt x="2780" y="3064"/>
                    <a:pt x="2790" y="3064"/>
                  </a:cubicBezTo>
                  <a:cubicBezTo>
                    <a:pt x="2805" y="3063"/>
                    <a:pt x="2802" y="3048"/>
                    <a:pt x="2802" y="3037"/>
                  </a:cubicBezTo>
                  <a:cubicBezTo>
                    <a:pt x="2803" y="3033"/>
                    <a:pt x="2809" y="3028"/>
                    <a:pt x="2812" y="3028"/>
                  </a:cubicBezTo>
                  <a:cubicBezTo>
                    <a:pt x="2821" y="3028"/>
                    <a:pt x="2830" y="3031"/>
                    <a:pt x="2840" y="3033"/>
                  </a:cubicBezTo>
                  <a:cubicBezTo>
                    <a:pt x="2835" y="3035"/>
                    <a:pt x="2831" y="3037"/>
                    <a:pt x="2828" y="3038"/>
                  </a:cubicBezTo>
                  <a:cubicBezTo>
                    <a:pt x="2831" y="3044"/>
                    <a:pt x="2833" y="3049"/>
                    <a:pt x="2835" y="3053"/>
                  </a:cubicBezTo>
                  <a:cubicBezTo>
                    <a:pt x="2850" y="3058"/>
                    <a:pt x="2866" y="3063"/>
                    <a:pt x="2885" y="3069"/>
                  </a:cubicBezTo>
                  <a:cubicBezTo>
                    <a:pt x="2883" y="3061"/>
                    <a:pt x="2894" y="3046"/>
                    <a:pt x="2896" y="3044"/>
                  </a:cubicBezTo>
                  <a:cubicBezTo>
                    <a:pt x="2900" y="3055"/>
                    <a:pt x="2905" y="3068"/>
                    <a:pt x="2909" y="3076"/>
                  </a:cubicBezTo>
                  <a:cubicBezTo>
                    <a:pt x="2925" y="3070"/>
                    <a:pt x="2936" y="3066"/>
                    <a:pt x="2949" y="3062"/>
                  </a:cubicBezTo>
                  <a:cubicBezTo>
                    <a:pt x="2956" y="3039"/>
                    <a:pt x="2966" y="3036"/>
                    <a:pt x="2985" y="3055"/>
                  </a:cubicBezTo>
                  <a:cubicBezTo>
                    <a:pt x="2990" y="3061"/>
                    <a:pt x="2994" y="3068"/>
                    <a:pt x="2998" y="3074"/>
                  </a:cubicBezTo>
                  <a:cubicBezTo>
                    <a:pt x="2998" y="3074"/>
                    <a:pt x="2998" y="3074"/>
                    <a:pt x="2998" y="3074"/>
                  </a:cubicBezTo>
                  <a:cubicBezTo>
                    <a:pt x="2986" y="3082"/>
                    <a:pt x="2972" y="3089"/>
                    <a:pt x="2962" y="3099"/>
                  </a:cubicBezTo>
                  <a:cubicBezTo>
                    <a:pt x="2957" y="3104"/>
                    <a:pt x="2954" y="3120"/>
                    <a:pt x="2958" y="3123"/>
                  </a:cubicBezTo>
                  <a:cubicBezTo>
                    <a:pt x="2971" y="3135"/>
                    <a:pt x="2987" y="3145"/>
                    <a:pt x="2999" y="3153"/>
                  </a:cubicBezTo>
                  <a:cubicBezTo>
                    <a:pt x="3012" y="3140"/>
                    <a:pt x="3020" y="3132"/>
                    <a:pt x="3032" y="3120"/>
                  </a:cubicBezTo>
                  <a:cubicBezTo>
                    <a:pt x="3035" y="3139"/>
                    <a:pt x="3037" y="3153"/>
                    <a:pt x="3039" y="3169"/>
                  </a:cubicBezTo>
                  <a:cubicBezTo>
                    <a:pt x="3051" y="3161"/>
                    <a:pt x="3066" y="3161"/>
                    <a:pt x="3073" y="3144"/>
                  </a:cubicBezTo>
                  <a:cubicBezTo>
                    <a:pt x="3082" y="3121"/>
                    <a:pt x="3100" y="3118"/>
                    <a:pt x="3116" y="3129"/>
                  </a:cubicBezTo>
                  <a:cubicBezTo>
                    <a:pt x="3122" y="3155"/>
                    <a:pt x="3128" y="3177"/>
                    <a:pt x="3134" y="3200"/>
                  </a:cubicBezTo>
                  <a:cubicBezTo>
                    <a:pt x="3141" y="3196"/>
                    <a:pt x="3145" y="3194"/>
                    <a:pt x="3149" y="3192"/>
                  </a:cubicBezTo>
                  <a:cubicBezTo>
                    <a:pt x="3150" y="3193"/>
                    <a:pt x="3150" y="3194"/>
                    <a:pt x="3151" y="3195"/>
                  </a:cubicBezTo>
                  <a:cubicBezTo>
                    <a:pt x="3149" y="3197"/>
                    <a:pt x="3147" y="3200"/>
                    <a:pt x="3145" y="3203"/>
                  </a:cubicBezTo>
                  <a:cubicBezTo>
                    <a:pt x="3147" y="3204"/>
                    <a:pt x="3148" y="3205"/>
                    <a:pt x="3149" y="3206"/>
                  </a:cubicBezTo>
                  <a:cubicBezTo>
                    <a:pt x="3153" y="3202"/>
                    <a:pt x="3156" y="3198"/>
                    <a:pt x="3159" y="3195"/>
                  </a:cubicBezTo>
                  <a:cubicBezTo>
                    <a:pt x="3161" y="3200"/>
                    <a:pt x="3180" y="3206"/>
                    <a:pt x="3162" y="3215"/>
                  </a:cubicBezTo>
                  <a:cubicBezTo>
                    <a:pt x="3173" y="3224"/>
                    <a:pt x="3183" y="3232"/>
                    <a:pt x="3196" y="3242"/>
                  </a:cubicBezTo>
                  <a:cubicBezTo>
                    <a:pt x="3188" y="3243"/>
                    <a:pt x="3185" y="3244"/>
                    <a:pt x="3181" y="3245"/>
                  </a:cubicBezTo>
                  <a:cubicBezTo>
                    <a:pt x="3194" y="3249"/>
                    <a:pt x="3204" y="3238"/>
                    <a:pt x="3202" y="3227"/>
                  </a:cubicBezTo>
                  <a:cubicBezTo>
                    <a:pt x="3211" y="3221"/>
                    <a:pt x="3219" y="3216"/>
                    <a:pt x="3227" y="3210"/>
                  </a:cubicBezTo>
                  <a:cubicBezTo>
                    <a:pt x="3228" y="3212"/>
                    <a:pt x="3228" y="3214"/>
                    <a:pt x="3228" y="3216"/>
                  </a:cubicBezTo>
                  <a:cubicBezTo>
                    <a:pt x="3239" y="3213"/>
                    <a:pt x="3250" y="3211"/>
                    <a:pt x="3261" y="3207"/>
                  </a:cubicBezTo>
                  <a:cubicBezTo>
                    <a:pt x="3265" y="3205"/>
                    <a:pt x="3266" y="3198"/>
                    <a:pt x="3269" y="3193"/>
                  </a:cubicBezTo>
                  <a:cubicBezTo>
                    <a:pt x="3276" y="3195"/>
                    <a:pt x="3284" y="3198"/>
                    <a:pt x="3292" y="3201"/>
                  </a:cubicBezTo>
                  <a:cubicBezTo>
                    <a:pt x="3292" y="3203"/>
                    <a:pt x="3291" y="3205"/>
                    <a:pt x="3291" y="3206"/>
                  </a:cubicBezTo>
                  <a:cubicBezTo>
                    <a:pt x="3287" y="3208"/>
                    <a:pt x="3283" y="3209"/>
                    <a:pt x="3278" y="3210"/>
                  </a:cubicBezTo>
                  <a:cubicBezTo>
                    <a:pt x="3283" y="3211"/>
                    <a:pt x="3288" y="3212"/>
                    <a:pt x="3290" y="3213"/>
                  </a:cubicBezTo>
                  <a:cubicBezTo>
                    <a:pt x="3275" y="3220"/>
                    <a:pt x="3260" y="3228"/>
                    <a:pt x="3245" y="3236"/>
                  </a:cubicBezTo>
                  <a:cubicBezTo>
                    <a:pt x="3245" y="3236"/>
                    <a:pt x="3244" y="3232"/>
                    <a:pt x="3241" y="3224"/>
                  </a:cubicBezTo>
                  <a:cubicBezTo>
                    <a:pt x="3227" y="3249"/>
                    <a:pt x="3215" y="3271"/>
                    <a:pt x="3202" y="3294"/>
                  </a:cubicBezTo>
                  <a:cubicBezTo>
                    <a:pt x="3225" y="3303"/>
                    <a:pt x="3246" y="3311"/>
                    <a:pt x="3266" y="3319"/>
                  </a:cubicBezTo>
                  <a:cubicBezTo>
                    <a:pt x="3264" y="3337"/>
                    <a:pt x="3263" y="3353"/>
                    <a:pt x="3262" y="3369"/>
                  </a:cubicBezTo>
                  <a:cubicBezTo>
                    <a:pt x="3261" y="3370"/>
                    <a:pt x="3264" y="3371"/>
                    <a:pt x="3265" y="3372"/>
                  </a:cubicBezTo>
                  <a:cubicBezTo>
                    <a:pt x="3273" y="3377"/>
                    <a:pt x="3281" y="3381"/>
                    <a:pt x="3290" y="3387"/>
                  </a:cubicBezTo>
                  <a:cubicBezTo>
                    <a:pt x="3273" y="3393"/>
                    <a:pt x="3282" y="3406"/>
                    <a:pt x="3286" y="3420"/>
                  </a:cubicBezTo>
                  <a:cubicBezTo>
                    <a:pt x="3277" y="3420"/>
                    <a:pt x="3269" y="3420"/>
                    <a:pt x="3259" y="3420"/>
                  </a:cubicBezTo>
                  <a:cubicBezTo>
                    <a:pt x="3266" y="3427"/>
                    <a:pt x="3273" y="3434"/>
                    <a:pt x="3280" y="3440"/>
                  </a:cubicBezTo>
                  <a:cubicBezTo>
                    <a:pt x="3271" y="3448"/>
                    <a:pt x="3264" y="3454"/>
                    <a:pt x="3253" y="3463"/>
                  </a:cubicBezTo>
                  <a:cubicBezTo>
                    <a:pt x="3266" y="3466"/>
                    <a:pt x="3275" y="3467"/>
                    <a:pt x="3284" y="3471"/>
                  </a:cubicBezTo>
                  <a:cubicBezTo>
                    <a:pt x="3293" y="3474"/>
                    <a:pt x="3291" y="3453"/>
                    <a:pt x="3301" y="3465"/>
                  </a:cubicBezTo>
                  <a:cubicBezTo>
                    <a:pt x="3300" y="3465"/>
                    <a:pt x="3300" y="3465"/>
                    <a:pt x="3300" y="3465"/>
                  </a:cubicBezTo>
                  <a:cubicBezTo>
                    <a:pt x="3304" y="3478"/>
                    <a:pt x="3307" y="3491"/>
                    <a:pt x="3311" y="3505"/>
                  </a:cubicBezTo>
                  <a:cubicBezTo>
                    <a:pt x="3311" y="3505"/>
                    <a:pt x="3310" y="3504"/>
                    <a:pt x="3310" y="3504"/>
                  </a:cubicBezTo>
                  <a:cubicBezTo>
                    <a:pt x="3313" y="3520"/>
                    <a:pt x="3315" y="3535"/>
                    <a:pt x="3318" y="3551"/>
                  </a:cubicBezTo>
                  <a:cubicBezTo>
                    <a:pt x="3311" y="3555"/>
                    <a:pt x="3308" y="3563"/>
                    <a:pt x="3304" y="3569"/>
                  </a:cubicBezTo>
                  <a:cubicBezTo>
                    <a:pt x="3300" y="3575"/>
                    <a:pt x="3296" y="3581"/>
                    <a:pt x="3290" y="3585"/>
                  </a:cubicBezTo>
                  <a:cubicBezTo>
                    <a:pt x="3287" y="3586"/>
                    <a:pt x="3281" y="3583"/>
                    <a:pt x="3277" y="3582"/>
                  </a:cubicBezTo>
                  <a:cubicBezTo>
                    <a:pt x="3275" y="3582"/>
                    <a:pt x="3273" y="3580"/>
                    <a:pt x="3271" y="3580"/>
                  </a:cubicBezTo>
                  <a:cubicBezTo>
                    <a:pt x="3262" y="3581"/>
                    <a:pt x="3253" y="3581"/>
                    <a:pt x="3244" y="3582"/>
                  </a:cubicBezTo>
                  <a:cubicBezTo>
                    <a:pt x="3244" y="3575"/>
                    <a:pt x="3244" y="3568"/>
                    <a:pt x="3244" y="3559"/>
                  </a:cubicBezTo>
                  <a:cubicBezTo>
                    <a:pt x="3259" y="3564"/>
                    <a:pt x="3265" y="3553"/>
                    <a:pt x="3268" y="3539"/>
                  </a:cubicBezTo>
                  <a:cubicBezTo>
                    <a:pt x="3275" y="3545"/>
                    <a:pt x="3280" y="3549"/>
                    <a:pt x="3287" y="3556"/>
                  </a:cubicBezTo>
                  <a:cubicBezTo>
                    <a:pt x="3287" y="3543"/>
                    <a:pt x="3287" y="3534"/>
                    <a:pt x="3287" y="3530"/>
                  </a:cubicBezTo>
                  <a:cubicBezTo>
                    <a:pt x="3273" y="3526"/>
                    <a:pt x="3261" y="3522"/>
                    <a:pt x="3244" y="3517"/>
                  </a:cubicBezTo>
                  <a:cubicBezTo>
                    <a:pt x="3253" y="3513"/>
                    <a:pt x="3258" y="3512"/>
                    <a:pt x="3261" y="3509"/>
                  </a:cubicBezTo>
                  <a:cubicBezTo>
                    <a:pt x="3264" y="3505"/>
                    <a:pt x="3267" y="3499"/>
                    <a:pt x="3268" y="3494"/>
                  </a:cubicBezTo>
                  <a:cubicBezTo>
                    <a:pt x="3269" y="3492"/>
                    <a:pt x="3263" y="3486"/>
                    <a:pt x="3263" y="3486"/>
                  </a:cubicBezTo>
                  <a:cubicBezTo>
                    <a:pt x="3257" y="3488"/>
                    <a:pt x="3250" y="3490"/>
                    <a:pt x="3247" y="3495"/>
                  </a:cubicBezTo>
                  <a:cubicBezTo>
                    <a:pt x="3240" y="3507"/>
                    <a:pt x="3235" y="3520"/>
                    <a:pt x="3229" y="3533"/>
                  </a:cubicBezTo>
                  <a:cubicBezTo>
                    <a:pt x="3229" y="3534"/>
                    <a:pt x="3228" y="3535"/>
                    <a:pt x="3228" y="3536"/>
                  </a:cubicBezTo>
                  <a:cubicBezTo>
                    <a:pt x="3237" y="3554"/>
                    <a:pt x="3228" y="3560"/>
                    <a:pt x="3216" y="3562"/>
                  </a:cubicBezTo>
                  <a:cubicBezTo>
                    <a:pt x="3219" y="3578"/>
                    <a:pt x="3221" y="3593"/>
                    <a:pt x="3224" y="3608"/>
                  </a:cubicBezTo>
                  <a:cubicBezTo>
                    <a:pt x="3219" y="3616"/>
                    <a:pt x="3213" y="3623"/>
                    <a:pt x="3207" y="3630"/>
                  </a:cubicBezTo>
                  <a:cubicBezTo>
                    <a:pt x="3208" y="3631"/>
                    <a:pt x="3210" y="3632"/>
                    <a:pt x="3211" y="3633"/>
                  </a:cubicBezTo>
                  <a:cubicBezTo>
                    <a:pt x="3216" y="3629"/>
                    <a:pt x="3220" y="3624"/>
                    <a:pt x="3227" y="3618"/>
                  </a:cubicBezTo>
                  <a:cubicBezTo>
                    <a:pt x="3226" y="3625"/>
                    <a:pt x="3225" y="3628"/>
                    <a:pt x="3224" y="3633"/>
                  </a:cubicBezTo>
                  <a:cubicBezTo>
                    <a:pt x="3231" y="3631"/>
                    <a:pt x="3236" y="3630"/>
                    <a:pt x="3247" y="3627"/>
                  </a:cubicBezTo>
                  <a:cubicBezTo>
                    <a:pt x="3239" y="3637"/>
                    <a:pt x="3235" y="3642"/>
                    <a:pt x="3234" y="3644"/>
                  </a:cubicBezTo>
                  <a:cubicBezTo>
                    <a:pt x="3209" y="3647"/>
                    <a:pt x="3188" y="3649"/>
                    <a:pt x="3165" y="3652"/>
                  </a:cubicBezTo>
                  <a:cubicBezTo>
                    <a:pt x="3162" y="3660"/>
                    <a:pt x="3159" y="3669"/>
                    <a:pt x="3155" y="3679"/>
                  </a:cubicBezTo>
                  <a:cubicBezTo>
                    <a:pt x="3162" y="3680"/>
                    <a:pt x="3167" y="3680"/>
                    <a:pt x="3177" y="3681"/>
                  </a:cubicBezTo>
                  <a:cubicBezTo>
                    <a:pt x="3169" y="3684"/>
                    <a:pt x="3165" y="3685"/>
                    <a:pt x="3163" y="3685"/>
                  </a:cubicBezTo>
                  <a:cubicBezTo>
                    <a:pt x="3171" y="3696"/>
                    <a:pt x="3179" y="3707"/>
                    <a:pt x="3185" y="3715"/>
                  </a:cubicBezTo>
                  <a:cubicBezTo>
                    <a:pt x="3176" y="3727"/>
                    <a:pt x="3169" y="3736"/>
                    <a:pt x="3159" y="3748"/>
                  </a:cubicBezTo>
                  <a:cubicBezTo>
                    <a:pt x="3136" y="3749"/>
                    <a:pt x="3121" y="3733"/>
                    <a:pt x="3114" y="3709"/>
                  </a:cubicBezTo>
                  <a:cubicBezTo>
                    <a:pt x="3104" y="3711"/>
                    <a:pt x="3095" y="3714"/>
                    <a:pt x="3081" y="3717"/>
                  </a:cubicBezTo>
                  <a:cubicBezTo>
                    <a:pt x="3087" y="3720"/>
                    <a:pt x="3089" y="3721"/>
                    <a:pt x="3092" y="3722"/>
                  </a:cubicBezTo>
                  <a:cubicBezTo>
                    <a:pt x="3084" y="3725"/>
                    <a:pt x="3076" y="3727"/>
                    <a:pt x="3070" y="3729"/>
                  </a:cubicBezTo>
                  <a:cubicBezTo>
                    <a:pt x="3075" y="3734"/>
                    <a:pt x="3082" y="3739"/>
                    <a:pt x="3084" y="3745"/>
                  </a:cubicBezTo>
                  <a:cubicBezTo>
                    <a:pt x="3087" y="3755"/>
                    <a:pt x="3086" y="3765"/>
                    <a:pt x="3086" y="3776"/>
                  </a:cubicBezTo>
                  <a:cubicBezTo>
                    <a:pt x="3088" y="3776"/>
                    <a:pt x="3089" y="3776"/>
                    <a:pt x="3091" y="3776"/>
                  </a:cubicBezTo>
                  <a:cubicBezTo>
                    <a:pt x="3086" y="3782"/>
                    <a:pt x="3081" y="3789"/>
                    <a:pt x="3074" y="3797"/>
                  </a:cubicBezTo>
                  <a:cubicBezTo>
                    <a:pt x="3084" y="3799"/>
                    <a:pt x="3090" y="3800"/>
                    <a:pt x="3095" y="3801"/>
                  </a:cubicBezTo>
                  <a:cubicBezTo>
                    <a:pt x="3095" y="3803"/>
                    <a:pt x="3095" y="3806"/>
                    <a:pt x="3095" y="3809"/>
                  </a:cubicBezTo>
                  <a:cubicBezTo>
                    <a:pt x="3085" y="3808"/>
                    <a:pt x="3075" y="3808"/>
                    <a:pt x="3065" y="3806"/>
                  </a:cubicBezTo>
                  <a:cubicBezTo>
                    <a:pt x="3055" y="3804"/>
                    <a:pt x="3046" y="3799"/>
                    <a:pt x="3037" y="3796"/>
                  </a:cubicBezTo>
                  <a:cubicBezTo>
                    <a:pt x="3037" y="3796"/>
                    <a:pt x="3039" y="3796"/>
                    <a:pt x="3039" y="3796"/>
                  </a:cubicBezTo>
                  <a:cubicBezTo>
                    <a:pt x="3039" y="3787"/>
                    <a:pt x="3038" y="3777"/>
                    <a:pt x="3039" y="3768"/>
                  </a:cubicBezTo>
                  <a:cubicBezTo>
                    <a:pt x="3041" y="3759"/>
                    <a:pt x="3044" y="3751"/>
                    <a:pt x="3047" y="3742"/>
                  </a:cubicBezTo>
                  <a:cubicBezTo>
                    <a:pt x="3046" y="3741"/>
                    <a:pt x="3044" y="3740"/>
                    <a:pt x="3043" y="3739"/>
                  </a:cubicBezTo>
                  <a:cubicBezTo>
                    <a:pt x="3029" y="3756"/>
                    <a:pt x="3001" y="3742"/>
                    <a:pt x="2989" y="3763"/>
                  </a:cubicBezTo>
                  <a:cubicBezTo>
                    <a:pt x="2988" y="3759"/>
                    <a:pt x="2987" y="3754"/>
                    <a:pt x="2985" y="3745"/>
                  </a:cubicBezTo>
                  <a:cubicBezTo>
                    <a:pt x="2977" y="3751"/>
                    <a:pt x="2971" y="3756"/>
                    <a:pt x="2968" y="3758"/>
                  </a:cubicBezTo>
                  <a:cubicBezTo>
                    <a:pt x="2970" y="3770"/>
                    <a:pt x="2971" y="3778"/>
                    <a:pt x="2974" y="3792"/>
                  </a:cubicBezTo>
                  <a:cubicBezTo>
                    <a:pt x="2976" y="3783"/>
                    <a:pt x="2977" y="3780"/>
                    <a:pt x="2978" y="3776"/>
                  </a:cubicBezTo>
                  <a:cubicBezTo>
                    <a:pt x="2978" y="3778"/>
                    <a:pt x="2979" y="3780"/>
                    <a:pt x="2979" y="3781"/>
                  </a:cubicBezTo>
                  <a:cubicBezTo>
                    <a:pt x="2988" y="3779"/>
                    <a:pt x="2996" y="3777"/>
                    <a:pt x="3005" y="3776"/>
                  </a:cubicBezTo>
                  <a:cubicBezTo>
                    <a:pt x="3004" y="3790"/>
                    <a:pt x="3002" y="3802"/>
                    <a:pt x="2984" y="3805"/>
                  </a:cubicBezTo>
                  <a:cubicBezTo>
                    <a:pt x="2962" y="3808"/>
                    <a:pt x="2955" y="3816"/>
                    <a:pt x="2956" y="3836"/>
                  </a:cubicBezTo>
                  <a:cubicBezTo>
                    <a:pt x="2956" y="3837"/>
                    <a:pt x="2954" y="3838"/>
                    <a:pt x="2954" y="3839"/>
                  </a:cubicBezTo>
                  <a:cubicBezTo>
                    <a:pt x="2953" y="3837"/>
                    <a:pt x="2952" y="3834"/>
                    <a:pt x="2950" y="3832"/>
                  </a:cubicBezTo>
                  <a:cubicBezTo>
                    <a:pt x="2947" y="3837"/>
                    <a:pt x="2944" y="3842"/>
                    <a:pt x="2937" y="3851"/>
                  </a:cubicBezTo>
                  <a:cubicBezTo>
                    <a:pt x="2937" y="3834"/>
                    <a:pt x="2938" y="3822"/>
                    <a:pt x="2937" y="3810"/>
                  </a:cubicBezTo>
                  <a:cubicBezTo>
                    <a:pt x="2937" y="3805"/>
                    <a:pt x="2934" y="3800"/>
                    <a:pt x="2931" y="3798"/>
                  </a:cubicBezTo>
                  <a:cubicBezTo>
                    <a:pt x="2929" y="3796"/>
                    <a:pt x="2922" y="3798"/>
                    <a:pt x="2920" y="3800"/>
                  </a:cubicBezTo>
                  <a:cubicBezTo>
                    <a:pt x="2912" y="3809"/>
                    <a:pt x="2905" y="3819"/>
                    <a:pt x="2896" y="3831"/>
                  </a:cubicBezTo>
                  <a:cubicBezTo>
                    <a:pt x="2898" y="3824"/>
                    <a:pt x="2899" y="3819"/>
                    <a:pt x="2900" y="3816"/>
                  </a:cubicBezTo>
                  <a:cubicBezTo>
                    <a:pt x="2893" y="3815"/>
                    <a:pt x="2887" y="3814"/>
                    <a:pt x="2875" y="3812"/>
                  </a:cubicBezTo>
                  <a:cubicBezTo>
                    <a:pt x="2888" y="3806"/>
                    <a:pt x="2896" y="3802"/>
                    <a:pt x="2904" y="3798"/>
                  </a:cubicBezTo>
                  <a:cubicBezTo>
                    <a:pt x="2907" y="3794"/>
                    <a:pt x="2915" y="3789"/>
                    <a:pt x="2914" y="3787"/>
                  </a:cubicBezTo>
                  <a:cubicBezTo>
                    <a:pt x="2911" y="3778"/>
                    <a:pt x="2906" y="3770"/>
                    <a:pt x="2900" y="3763"/>
                  </a:cubicBezTo>
                  <a:cubicBezTo>
                    <a:pt x="2899" y="3761"/>
                    <a:pt x="2894" y="3761"/>
                    <a:pt x="2890" y="3761"/>
                  </a:cubicBezTo>
                  <a:cubicBezTo>
                    <a:pt x="2890" y="3768"/>
                    <a:pt x="2890" y="3774"/>
                    <a:pt x="2890" y="3781"/>
                  </a:cubicBezTo>
                  <a:cubicBezTo>
                    <a:pt x="2886" y="3783"/>
                    <a:pt x="2880" y="3784"/>
                    <a:pt x="2880" y="3786"/>
                  </a:cubicBezTo>
                  <a:cubicBezTo>
                    <a:pt x="2875" y="3802"/>
                    <a:pt x="2864" y="3804"/>
                    <a:pt x="2852" y="3801"/>
                  </a:cubicBezTo>
                  <a:cubicBezTo>
                    <a:pt x="2845" y="3792"/>
                    <a:pt x="2835" y="3778"/>
                    <a:pt x="2828" y="3779"/>
                  </a:cubicBezTo>
                  <a:cubicBezTo>
                    <a:pt x="2803" y="3784"/>
                    <a:pt x="2780" y="3793"/>
                    <a:pt x="2760" y="3809"/>
                  </a:cubicBezTo>
                  <a:cubicBezTo>
                    <a:pt x="2755" y="3813"/>
                    <a:pt x="2746" y="3814"/>
                    <a:pt x="2740" y="3814"/>
                  </a:cubicBezTo>
                  <a:cubicBezTo>
                    <a:pt x="2729" y="3813"/>
                    <a:pt x="2718" y="3807"/>
                    <a:pt x="2707" y="3807"/>
                  </a:cubicBezTo>
                  <a:cubicBezTo>
                    <a:pt x="2693" y="3807"/>
                    <a:pt x="2679" y="3811"/>
                    <a:pt x="2660" y="3814"/>
                  </a:cubicBezTo>
                  <a:cubicBezTo>
                    <a:pt x="2668" y="3808"/>
                    <a:pt x="2672" y="3805"/>
                    <a:pt x="2676" y="3802"/>
                  </a:cubicBezTo>
                  <a:cubicBezTo>
                    <a:pt x="2664" y="3785"/>
                    <a:pt x="2642" y="3782"/>
                    <a:pt x="2628" y="3796"/>
                  </a:cubicBezTo>
                  <a:cubicBezTo>
                    <a:pt x="2634" y="3800"/>
                    <a:pt x="2639" y="3805"/>
                    <a:pt x="2646" y="3811"/>
                  </a:cubicBezTo>
                  <a:cubicBezTo>
                    <a:pt x="2648" y="3805"/>
                    <a:pt x="2650" y="3801"/>
                    <a:pt x="2652" y="3796"/>
                  </a:cubicBezTo>
                  <a:cubicBezTo>
                    <a:pt x="2657" y="3817"/>
                    <a:pt x="2642" y="3826"/>
                    <a:pt x="2631" y="3837"/>
                  </a:cubicBezTo>
                  <a:cubicBezTo>
                    <a:pt x="2621" y="3830"/>
                    <a:pt x="2612" y="3825"/>
                    <a:pt x="2600" y="3817"/>
                  </a:cubicBezTo>
                  <a:cubicBezTo>
                    <a:pt x="2598" y="3849"/>
                    <a:pt x="2631" y="3862"/>
                    <a:pt x="2634" y="3893"/>
                  </a:cubicBezTo>
                  <a:cubicBezTo>
                    <a:pt x="2629" y="3886"/>
                    <a:pt x="2627" y="3882"/>
                    <a:pt x="2625" y="3879"/>
                  </a:cubicBezTo>
                  <a:cubicBezTo>
                    <a:pt x="2607" y="3895"/>
                    <a:pt x="2591" y="3892"/>
                    <a:pt x="2577" y="3883"/>
                  </a:cubicBezTo>
                  <a:cubicBezTo>
                    <a:pt x="2577" y="3874"/>
                    <a:pt x="2578" y="3867"/>
                    <a:pt x="2578" y="3861"/>
                  </a:cubicBezTo>
                  <a:cubicBezTo>
                    <a:pt x="2567" y="3862"/>
                    <a:pt x="2555" y="3864"/>
                    <a:pt x="2543" y="3865"/>
                  </a:cubicBezTo>
                  <a:cubicBezTo>
                    <a:pt x="2544" y="3867"/>
                    <a:pt x="2547" y="3869"/>
                    <a:pt x="2547" y="3870"/>
                  </a:cubicBezTo>
                  <a:cubicBezTo>
                    <a:pt x="2542" y="3878"/>
                    <a:pt x="2537" y="3885"/>
                    <a:pt x="2532" y="3892"/>
                  </a:cubicBezTo>
                  <a:cubicBezTo>
                    <a:pt x="2530" y="3895"/>
                    <a:pt x="2525" y="3894"/>
                    <a:pt x="2522" y="3895"/>
                  </a:cubicBezTo>
                  <a:cubicBezTo>
                    <a:pt x="2522" y="3889"/>
                    <a:pt x="2521" y="3883"/>
                    <a:pt x="2523" y="3877"/>
                  </a:cubicBezTo>
                  <a:cubicBezTo>
                    <a:pt x="2525" y="3874"/>
                    <a:pt x="2531" y="3872"/>
                    <a:pt x="2536" y="3868"/>
                  </a:cubicBezTo>
                  <a:cubicBezTo>
                    <a:pt x="2537" y="3859"/>
                    <a:pt x="2539" y="3849"/>
                    <a:pt x="2541" y="3838"/>
                  </a:cubicBezTo>
                  <a:cubicBezTo>
                    <a:pt x="2530" y="3837"/>
                    <a:pt x="2517" y="3840"/>
                    <a:pt x="2512" y="3835"/>
                  </a:cubicBezTo>
                  <a:cubicBezTo>
                    <a:pt x="2503" y="3826"/>
                    <a:pt x="2499" y="3812"/>
                    <a:pt x="2492" y="3798"/>
                  </a:cubicBezTo>
                  <a:cubicBezTo>
                    <a:pt x="2489" y="3802"/>
                    <a:pt x="2487" y="3805"/>
                    <a:pt x="2483" y="3812"/>
                  </a:cubicBezTo>
                  <a:cubicBezTo>
                    <a:pt x="2485" y="3779"/>
                    <a:pt x="2461" y="3813"/>
                    <a:pt x="2457" y="3797"/>
                  </a:cubicBezTo>
                  <a:cubicBezTo>
                    <a:pt x="2453" y="3801"/>
                    <a:pt x="2448" y="3804"/>
                    <a:pt x="2445" y="3809"/>
                  </a:cubicBezTo>
                  <a:cubicBezTo>
                    <a:pt x="2443" y="3810"/>
                    <a:pt x="2445" y="3815"/>
                    <a:pt x="2447" y="3817"/>
                  </a:cubicBezTo>
                  <a:cubicBezTo>
                    <a:pt x="2460" y="3828"/>
                    <a:pt x="2472" y="3839"/>
                    <a:pt x="2486" y="3852"/>
                  </a:cubicBezTo>
                  <a:cubicBezTo>
                    <a:pt x="2489" y="3866"/>
                    <a:pt x="2441" y="3887"/>
                    <a:pt x="2491" y="3901"/>
                  </a:cubicBezTo>
                  <a:cubicBezTo>
                    <a:pt x="2485" y="3905"/>
                    <a:pt x="2480" y="3907"/>
                    <a:pt x="2475" y="3910"/>
                  </a:cubicBezTo>
                  <a:cubicBezTo>
                    <a:pt x="2479" y="3911"/>
                    <a:pt x="2481" y="3913"/>
                    <a:pt x="2484" y="3914"/>
                  </a:cubicBezTo>
                  <a:cubicBezTo>
                    <a:pt x="2472" y="3919"/>
                    <a:pt x="2462" y="3926"/>
                    <a:pt x="2448" y="3917"/>
                  </a:cubicBezTo>
                  <a:cubicBezTo>
                    <a:pt x="2443" y="3914"/>
                    <a:pt x="2432" y="3914"/>
                    <a:pt x="2425" y="3918"/>
                  </a:cubicBezTo>
                  <a:cubicBezTo>
                    <a:pt x="2404" y="3928"/>
                    <a:pt x="2397" y="3925"/>
                    <a:pt x="2394" y="3898"/>
                  </a:cubicBezTo>
                  <a:cubicBezTo>
                    <a:pt x="2407" y="3894"/>
                    <a:pt x="2421" y="3889"/>
                    <a:pt x="2436" y="3884"/>
                  </a:cubicBezTo>
                  <a:cubicBezTo>
                    <a:pt x="2428" y="3904"/>
                    <a:pt x="2429" y="3906"/>
                    <a:pt x="2453" y="3907"/>
                  </a:cubicBezTo>
                  <a:cubicBezTo>
                    <a:pt x="2450" y="3895"/>
                    <a:pt x="2446" y="3884"/>
                    <a:pt x="2443" y="3871"/>
                  </a:cubicBezTo>
                  <a:cubicBezTo>
                    <a:pt x="2426" y="3888"/>
                    <a:pt x="2433" y="3869"/>
                    <a:pt x="2428" y="3869"/>
                  </a:cubicBezTo>
                  <a:cubicBezTo>
                    <a:pt x="2413" y="3863"/>
                    <a:pt x="2399" y="3858"/>
                    <a:pt x="2386" y="3854"/>
                  </a:cubicBezTo>
                  <a:cubicBezTo>
                    <a:pt x="2377" y="3865"/>
                    <a:pt x="2369" y="3875"/>
                    <a:pt x="2361" y="3884"/>
                  </a:cubicBezTo>
                  <a:cubicBezTo>
                    <a:pt x="2359" y="3884"/>
                    <a:pt x="2358" y="3883"/>
                    <a:pt x="2357" y="3882"/>
                  </a:cubicBezTo>
                  <a:cubicBezTo>
                    <a:pt x="2358" y="3874"/>
                    <a:pt x="2359" y="3865"/>
                    <a:pt x="2360" y="3856"/>
                  </a:cubicBezTo>
                  <a:cubicBezTo>
                    <a:pt x="2364" y="3856"/>
                    <a:pt x="2367" y="3856"/>
                    <a:pt x="2371" y="3857"/>
                  </a:cubicBezTo>
                  <a:cubicBezTo>
                    <a:pt x="2370" y="3854"/>
                    <a:pt x="2369" y="3850"/>
                    <a:pt x="2368" y="3847"/>
                  </a:cubicBezTo>
                  <a:cubicBezTo>
                    <a:pt x="2364" y="3842"/>
                    <a:pt x="2358" y="3838"/>
                    <a:pt x="2357" y="3832"/>
                  </a:cubicBezTo>
                  <a:cubicBezTo>
                    <a:pt x="2355" y="3823"/>
                    <a:pt x="2357" y="3814"/>
                    <a:pt x="2357" y="3800"/>
                  </a:cubicBezTo>
                  <a:cubicBezTo>
                    <a:pt x="2344" y="3808"/>
                    <a:pt x="2336" y="3813"/>
                    <a:pt x="2326" y="3818"/>
                  </a:cubicBezTo>
                  <a:cubicBezTo>
                    <a:pt x="2332" y="3828"/>
                    <a:pt x="2337" y="3836"/>
                    <a:pt x="2342" y="3844"/>
                  </a:cubicBezTo>
                  <a:cubicBezTo>
                    <a:pt x="2344" y="3852"/>
                    <a:pt x="2346" y="3860"/>
                    <a:pt x="2349" y="3869"/>
                  </a:cubicBezTo>
                  <a:cubicBezTo>
                    <a:pt x="2338" y="3883"/>
                    <a:pt x="2323" y="3875"/>
                    <a:pt x="2309" y="3869"/>
                  </a:cubicBezTo>
                  <a:cubicBezTo>
                    <a:pt x="2303" y="3886"/>
                    <a:pt x="2283" y="3891"/>
                    <a:pt x="2268" y="3880"/>
                  </a:cubicBezTo>
                  <a:cubicBezTo>
                    <a:pt x="2265" y="3878"/>
                    <a:pt x="2258" y="3880"/>
                    <a:pt x="2254" y="3882"/>
                  </a:cubicBezTo>
                  <a:cubicBezTo>
                    <a:pt x="2245" y="3887"/>
                    <a:pt x="2237" y="3894"/>
                    <a:pt x="2227" y="3902"/>
                  </a:cubicBezTo>
                  <a:cubicBezTo>
                    <a:pt x="2234" y="3906"/>
                    <a:pt x="2239" y="3909"/>
                    <a:pt x="2243" y="3911"/>
                  </a:cubicBezTo>
                  <a:cubicBezTo>
                    <a:pt x="2240" y="3915"/>
                    <a:pt x="2238" y="3920"/>
                    <a:pt x="2235" y="3923"/>
                  </a:cubicBezTo>
                  <a:cubicBezTo>
                    <a:pt x="2226" y="3932"/>
                    <a:pt x="2216" y="3941"/>
                    <a:pt x="2206" y="3950"/>
                  </a:cubicBezTo>
                  <a:cubicBezTo>
                    <a:pt x="2207" y="3951"/>
                    <a:pt x="2207" y="3951"/>
                    <a:pt x="2207" y="3951"/>
                  </a:cubicBezTo>
                  <a:cubicBezTo>
                    <a:pt x="2211" y="3940"/>
                    <a:pt x="2217" y="3931"/>
                    <a:pt x="2220" y="3920"/>
                  </a:cubicBezTo>
                  <a:cubicBezTo>
                    <a:pt x="2222" y="3914"/>
                    <a:pt x="2221" y="3902"/>
                    <a:pt x="2218" y="3901"/>
                  </a:cubicBezTo>
                  <a:cubicBezTo>
                    <a:pt x="2199" y="3893"/>
                    <a:pt x="2185" y="3882"/>
                    <a:pt x="2179" y="3863"/>
                  </a:cubicBezTo>
                  <a:cubicBezTo>
                    <a:pt x="2177" y="3857"/>
                    <a:pt x="2176" y="3851"/>
                    <a:pt x="2174" y="3842"/>
                  </a:cubicBezTo>
                  <a:cubicBezTo>
                    <a:pt x="2162" y="3835"/>
                    <a:pt x="2158" y="3852"/>
                    <a:pt x="2154" y="3860"/>
                  </a:cubicBezTo>
                  <a:cubicBezTo>
                    <a:pt x="2147" y="3875"/>
                    <a:pt x="2143" y="3878"/>
                    <a:pt x="2125" y="3874"/>
                  </a:cubicBezTo>
                  <a:cubicBezTo>
                    <a:pt x="2116" y="3884"/>
                    <a:pt x="2123" y="3892"/>
                    <a:pt x="2127" y="3901"/>
                  </a:cubicBezTo>
                  <a:cubicBezTo>
                    <a:pt x="2130" y="3908"/>
                    <a:pt x="2126" y="3918"/>
                    <a:pt x="2125" y="3927"/>
                  </a:cubicBezTo>
                  <a:cubicBezTo>
                    <a:pt x="2120" y="3925"/>
                    <a:pt x="2116" y="3923"/>
                    <a:pt x="2112" y="3923"/>
                  </a:cubicBezTo>
                  <a:cubicBezTo>
                    <a:pt x="2101" y="3921"/>
                    <a:pt x="2091" y="3911"/>
                    <a:pt x="2080" y="3923"/>
                  </a:cubicBezTo>
                  <a:cubicBezTo>
                    <a:pt x="2076" y="3928"/>
                    <a:pt x="2066" y="3927"/>
                    <a:pt x="2058" y="3928"/>
                  </a:cubicBezTo>
                  <a:cubicBezTo>
                    <a:pt x="2049" y="3928"/>
                    <a:pt x="2039" y="3928"/>
                    <a:pt x="2027" y="3928"/>
                  </a:cubicBezTo>
                  <a:cubicBezTo>
                    <a:pt x="2035" y="3944"/>
                    <a:pt x="2043" y="3954"/>
                    <a:pt x="2024" y="3962"/>
                  </a:cubicBezTo>
                  <a:cubicBezTo>
                    <a:pt x="2021" y="3963"/>
                    <a:pt x="2022" y="3974"/>
                    <a:pt x="2021" y="3980"/>
                  </a:cubicBezTo>
                  <a:cubicBezTo>
                    <a:pt x="2025" y="3979"/>
                    <a:pt x="2029" y="3977"/>
                    <a:pt x="2033" y="3976"/>
                  </a:cubicBezTo>
                  <a:cubicBezTo>
                    <a:pt x="2042" y="3980"/>
                    <a:pt x="2051" y="3984"/>
                    <a:pt x="2044" y="3996"/>
                  </a:cubicBezTo>
                  <a:cubicBezTo>
                    <a:pt x="2042" y="3999"/>
                    <a:pt x="2038" y="4002"/>
                    <a:pt x="2038" y="4004"/>
                  </a:cubicBezTo>
                  <a:cubicBezTo>
                    <a:pt x="2039" y="4016"/>
                    <a:pt x="2042" y="4027"/>
                    <a:pt x="2044" y="4037"/>
                  </a:cubicBezTo>
                  <a:cubicBezTo>
                    <a:pt x="2032" y="4041"/>
                    <a:pt x="2020" y="4042"/>
                    <a:pt x="2012" y="4048"/>
                  </a:cubicBezTo>
                  <a:cubicBezTo>
                    <a:pt x="1994" y="4061"/>
                    <a:pt x="1985" y="4062"/>
                    <a:pt x="1967" y="4045"/>
                  </a:cubicBezTo>
                  <a:cubicBezTo>
                    <a:pt x="1960" y="4055"/>
                    <a:pt x="1954" y="4064"/>
                    <a:pt x="1946" y="4076"/>
                  </a:cubicBezTo>
                  <a:cubicBezTo>
                    <a:pt x="1957" y="4079"/>
                    <a:pt x="1964" y="4081"/>
                    <a:pt x="1971" y="4084"/>
                  </a:cubicBezTo>
                  <a:cubicBezTo>
                    <a:pt x="1969" y="4078"/>
                    <a:pt x="1967" y="4074"/>
                    <a:pt x="1965" y="4071"/>
                  </a:cubicBezTo>
                  <a:cubicBezTo>
                    <a:pt x="1984" y="4061"/>
                    <a:pt x="2005" y="4076"/>
                    <a:pt x="2021" y="4060"/>
                  </a:cubicBezTo>
                  <a:cubicBezTo>
                    <a:pt x="2022" y="4060"/>
                    <a:pt x="2024" y="4061"/>
                    <a:pt x="2025" y="4061"/>
                  </a:cubicBezTo>
                  <a:cubicBezTo>
                    <a:pt x="2038" y="4065"/>
                    <a:pt x="2039" y="4065"/>
                    <a:pt x="2044" y="4054"/>
                  </a:cubicBezTo>
                  <a:cubicBezTo>
                    <a:pt x="2047" y="4049"/>
                    <a:pt x="2051" y="4045"/>
                    <a:pt x="2054" y="4041"/>
                  </a:cubicBezTo>
                  <a:cubicBezTo>
                    <a:pt x="2060" y="4045"/>
                    <a:pt x="2066" y="4049"/>
                    <a:pt x="2071" y="4053"/>
                  </a:cubicBezTo>
                  <a:cubicBezTo>
                    <a:pt x="2078" y="4049"/>
                    <a:pt x="2086" y="4045"/>
                    <a:pt x="2098" y="4038"/>
                  </a:cubicBezTo>
                  <a:cubicBezTo>
                    <a:pt x="2099" y="4057"/>
                    <a:pt x="2100" y="4072"/>
                    <a:pt x="2101" y="4086"/>
                  </a:cubicBezTo>
                  <a:cubicBezTo>
                    <a:pt x="2112" y="4088"/>
                    <a:pt x="2127" y="4090"/>
                    <a:pt x="2143" y="4092"/>
                  </a:cubicBezTo>
                  <a:cubicBezTo>
                    <a:pt x="2143" y="4092"/>
                    <a:pt x="2142" y="4096"/>
                    <a:pt x="2143" y="4097"/>
                  </a:cubicBezTo>
                  <a:cubicBezTo>
                    <a:pt x="2152" y="4107"/>
                    <a:pt x="2175" y="4112"/>
                    <a:pt x="2154" y="4131"/>
                  </a:cubicBezTo>
                  <a:cubicBezTo>
                    <a:pt x="2152" y="4132"/>
                    <a:pt x="2156" y="4140"/>
                    <a:pt x="2158" y="4144"/>
                  </a:cubicBezTo>
                  <a:cubicBezTo>
                    <a:pt x="2161" y="4149"/>
                    <a:pt x="2164" y="4154"/>
                    <a:pt x="2168" y="4161"/>
                  </a:cubicBezTo>
                  <a:cubicBezTo>
                    <a:pt x="2174" y="4156"/>
                    <a:pt x="2179" y="4151"/>
                    <a:pt x="2185" y="4146"/>
                  </a:cubicBezTo>
                  <a:cubicBezTo>
                    <a:pt x="2180" y="4139"/>
                    <a:pt x="2175" y="4133"/>
                    <a:pt x="2169" y="4126"/>
                  </a:cubicBezTo>
                  <a:cubicBezTo>
                    <a:pt x="2183" y="4116"/>
                    <a:pt x="2198" y="4106"/>
                    <a:pt x="2211" y="4097"/>
                  </a:cubicBezTo>
                  <a:cubicBezTo>
                    <a:pt x="2202" y="4091"/>
                    <a:pt x="2194" y="4084"/>
                    <a:pt x="2188" y="4080"/>
                  </a:cubicBezTo>
                  <a:cubicBezTo>
                    <a:pt x="2194" y="4067"/>
                    <a:pt x="2199" y="4059"/>
                    <a:pt x="2205" y="4047"/>
                  </a:cubicBezTo>
                  <a:cubicBezTo>
                    <a:pt x="2207" y="4048"/>
                    <a:pt x="2212" y="4052"/>
                    <a:pt x="2218" y="4052"/>
                  </a:cubicBezTo>
                  <a:cubicBezTo>
                    <a:pt x="2224" y="4052"/>
                    <a:pt x="2234" y="4052"/>
                    <a:pt x="2236" y="4048"/>
                  </a:cubicBezTo>
                  <a:cubicBezTo>
                    <a:pt x="2243" y="4035"/>
                    <a:pt x="2248" y="4021"/>
                    <a:pt x="2256" y="4003"/>
                  </a:cubicBezTo>
                  <a:cubicBezTo>
                    <a:pt x="2269" y="4024"/>
                    <a:pt x="2285" y="4020"/>
                    <a:pt x="2299" y="4012"/>
                  </a:cubicBezTo>
                  <a:cubicBezTo>
                    <a:pt x="2309" y="4007"/>
                    <a:pt x="2316" y="4007"/>
                    <a:pt x="2318" y="4017"/>
                  </a:cubicBezTo>
                  <a:cubicBezTo>
                    <a:pt x="2319" y="4021"/>
                    <a:pt x="2312" y="4027"/>
                    <a:pt x="2308" y="4032"/>
                  </a:cubicBezTo>
                  <a:cubicBezTo>
                    <a:pt x="2298" y="4041"/>
                    <a:pt x="2276" y="4040"/>
                    <a:pt x="2281" y="4062"/>
                  </a:cubicBezTo>
                  <a:cubicBezTo>
                    <a:pt x="2279" y="4062"/>
                    <a:pt x="2275" y="4061"/>
                    <a:pt x="2272" y="4061"/>
                  </a:cubicBezTo>
                  <a:cubicBezTo>
                    <a:pt x="2266" y="4067"/>
                    <a:pt x="2262" y="4072"/>
                    <a:pt x="2258" y="4077"/>
                  </a:cubicBezTo>
                  <a:cubicBezTo>
                    <a:pt x="2254" y="4082"/>
                    <a:pt x="2250" y="4087"/>
                    <a:pt x="2247" y="4092"/>
                  </a:cubicBezTo>
                  <a:cubicBezTo>
                    <a:pt x="2248" y="4092"/>
                    <a:pt x="2249" y="4093"/>
                    <a:pt x="2250" y="4094"/>
                  </a:cubicBezTo>
                  <a:cubicBezTo>
                    <a:pt x="2252" y="4091"/>
                    <a:pt x="2254" y="4088"/>
                    <a:pt x="2256" y="4083"/>
                  </a:cubicBezTo>
                  <a:cubicBezTo>
                    <a:pt x="2258" y="4087"/>
                    <a:pt x="2259" y="4090"/>
                    <a:pt x="2261" y="4092"/>
                  </a:cubicBezTo>
                  <a:cubicBezTo>
                    <a:pt x="2267" y="4097"/>
                    <a:pt x="2272" y="4106"/>
                    <a:pt x="2279" y="4107"/>
                  </a:cubicBezTo>
                  <a:cubicBezTo>
                    <a:pt x="2284" y="4109"/>
                    <a:pt x="2294" y="4102"/>
                    <a:pt x="2297" y="4096"/>
                  </a:cubicBezTo>
                  <a:cubicBezTo>
                    <a:pt x="2301" y="4087"/>
                    <a:pt x="2301" y="4075"/>
                    <a:pt x="2303" y="4061"/>
                  </a:cubicBezTo>
                  <a:cubicBezTo>
                    <a:pt x="2309" y="4080"/>
                    <a:pt x="2313" y="4095"/>
                    <a:pt x="2317" y="4110"/>
                  </a:cubicBezTo>
                  <a:cubicBezTo>
                    <a:pt x="2326" y="4113"/>
                    <a:pt x="2334" y="4117"/>
                    <a:pt x="2343" y="4120"/>
                  </a:cubicBezTo>
                  <a:cubicBezTo>
                    <a:pt x="2353" y="4107"/>
                    <a:pt x="2350" y="4095"/>
                    <a:pt x="2330" y="4089"/>
                  </a:cubicBezTo>
                  <a:cubicBezTo>
                    <a:pt x="2338" y="4088"/>
                    <a:pt x="2343" y="4088"/>
                    <a:pt x="2348" y="4087"/>
                  </a:cubicBezTo>
                  <a:cubicBezTo>
                    <a:pt x="2348" y="4080"/>
                    <a:pt x="2348" y="4074"/>
                    <a:pt x="2348" y="4063"/>
                  </a:cubicBezTo>
                  <a:cubicBezTo>
                    <a:pt x="2353" y="4071"/>
                    <a:pt x="2356" y="4075"/>
                    <a:pt x="2357" y="4076"/>
                  </a:cubicBezTo>
                  <a:cubicBezTo>
                    <a:pt x="2366" y="4072"/>
                    <a:pt x="2375" y="4068"/>
                    <a:pt x="2384" y="4065"/>
                  </a:cubicBezTo>
                  <a:cubicBezTo>
                    <a:pt x="2388" y="4063"/>
                    <a:pt x="2392" y="4061"/>
                    <a:pt x="2396" y="4059"/>
                  </a:cubicBezTo>
                  <a:cubicBezTo>
                    <a:pt x="2393" y="4056"/>
                    <a:pt x="2389" y="4054"/>
                    <a:pt x="2386" y="4050"/>
                  </a:cubicBezTo>
                  <a:cubicBezTo>
                    <a:pt x="2383" y="4047"/>
                    <a:pt x="2381" y="4043"/>
                    <a:pt x="2378" y="4039"/>
                  </a:cubicBezTo>
                  <a:cubicBezTo>
                    <a:pt x="2380" y="4038"/>
                    <a:pt x="2381" y="4037"/>
                    <a:pt x="2383" y="4036"/>
                  </a:cubicBezTo>
                  <a:cubicBezTo>
                    <a:pt x="2394" y="4045"/>
                    <a:pt x="2406" y="4055"/>
                    <a:pt x="2415" y="4062"/>
                  </a:cubicBezTo>
                  <a:cubicBezTo>
                    <a:pt x="2406" y="4079"/>
                    <a:pt x="2398" y="4096"/>
                    <a:pt x="2389" y="4114"/>
                  </a:cubicBezTo>
                  <a:cubicBezTo>
                    <a:pt x="2392" y="4115"/>
                    <a:pt x="2395" y="4117"/>
                    <a:pt x="2398" y="4119"/>
                  </a:cubicBezTo>
                  <a:cubicBezTo>
                    <a:pt x="2403" y="4111"/>
                    <a:pt x="2409" y="4104"/>
                    <a:pt x="2411" y="4101"/>
                  </a:cubicBezTo>
                  <a:cubicBezTo>
                    <a:pt x="2428" y="4098"/>
                    <a:pt x="2442" y="4096"/>
                    <a:pt x="2456" y="4094"/>
                  </a:cubicBezTo>
                  <a:cubicBezTo>
                    <a:pt x="2455" y="4097"/>
                    <a:pt x="2454" y="4100"/>
                    <a:pt x="2453" y="4108"/>
                  </a:cubicBezTo>
                  <a:cubicBezTo>
                    <a:pt x="2461" y="4098"/>
                    <a:pt x="2466" y="4093"/>
                    <a:pt x="2472" y="4085"/>
                  </a:cubicBezTo>
                  <a:cubicBezTo>
                    <a:pt x="2451" y="4082"/>
                    <a:pt x="2436" y="4074"/>
                    <a:pt x="2442" y="4053"/>
                  </a:cubicBezTo>
                  <a:cubicBezTo>
                    <a:pt x="2445" y="4045"/>
                    <a:pt x="2458" y="4038"/>
                    <a:pt x="2468" y="4034"/>
                  </a:cubicBezTo>
                  <a:cubicBezTo>
                    <a:pt x="2472" y="4033"/>
                    <a:pt x="2480" y="4043"/>
                    <a:pt x="2487" y="4048"/>
                  </a:cubicBezTo>
                  <a:cubicBezTo>
                    <a:pt x="2495" y="4044"/>
                    <a:pt x="2513" y="4049"/>
                    <a:pt x="2509" y="4028"/>
                  </a:cubicBezTo>
                  <a:cubicBezTo>
                    <a:pt x="2514" y="4028"/>
                    <a:pt x="2519" y="4027"/>
                    <a:pt x="2523" y="4028"/>
                  </a:cubicBezTo>
                  <a:cubicBezTo>
                    <a:pt x="2527" y="4030"/>
                    <a:pt x="2529" y="4036"/>
                    <a:pt x="2533" y="4038"/>
                  </a:cubicBezTo>
                  <a:cubicBezTo>
                    <a:pt x="2545" y="4045"/>
                    <a:pt x="2548" y="4053"/>
                    <a:pt x="2543" y="4061"/>
                  </a:cubicBezTo>
                  <a:cubicBezTo>
                    <a:pt x="2552" y="4070"/>
                    <a:pt x="2560" y="4079"/>
                    <a:pt x="2569" y="4088"/>
                  </a:cubicBezTo>
                  <a:cubicBezTo>
                    <a:pt x="2573" y="4074"/>
                    <a:pt x="2608" y="4087"/>
                    <a:pt x="2598" y="4057"/>
                  </a:cubicBezTo>
                  <a:cubicBezTo>
                    <a:pt x="2603" y="4056"/>
                    <a:pt x="2609" y="4054"/>
                    <a:pt x="2615" y="4054"/>
                  </a:cubicBezTo>
                  <a:cubicBezTo>
                    <a:pt x="2621" y="4055"/>
                    <a:pt x="2632" y="4057"/>
                    <a:pt x="2632" y="4060"/>
                  </a:cubicBezTo>
                  <a:cubicBezTo>
                    <a:pt x="2634" y="4075"/>
                    <a:pt x="2645" y="4075"/>
                    <a:pt x="2655" y="4076"/>
                  </a:cubicBezTo>
                  <a:cubicBezTo>
                    <a:pt x="2658" y="4077"/>
                    <a:pt x="2660" y="4081"/>
                    <a:pt x="2663" y="4083"/>
                  </a:cubicBezTo>
                  <a:cubicBezTo>
                    <a:pt x="2650" y="4087"/>
                    <a:pt x="2636" y="4090"/>
                    <a:pt x="2623" y="4094"/>
                  </a:cubicBezTo>
                  <a:cubicBezTo>
                    <a:pt x="2623" y="4094"/>
                    <a:pt x="2623" y="4094"/>
                    <a:pt x="2623" y="4094"/>
                  </a:cubicBezTo>
                  <a:cubicBezTo>
                    <a:pt x="2615" y="4095"/>
                    <a:pt x="2608" y="4095"/>
                    <a:pt x="2602" y="4095"/>
                  </a:cubicBezTo>
                  <a:cubicBezTo>
                    <a:pt x="2604" y="4112"/>
                    <a:pt x="2604" y="4123"/>
                    <a:pt x="2605" y="4131"/>
                  </a:cubicBezTo>
                  <a:cubicBezTo>
                    <a:pt x="2618" y="4137"/>
                    <a:pt x="2630" y="4142"/>
                    <a:pt x="2636" y="4145"/>
                  </a:cubicBezTo>
                  <a:cubicBezTo>
                    <a:pt x="2646" y="4140"/>
                    <a:pt x="2653" y="4137"/>
                    <a:pt x="2661" y="4134"/>
                  </a:cubicBezTo>
                  <a:cubicBezTo>
                    <a:pt x="2660" y="4147"/>
                    <a:pt x="2659" y="4155"/>
                    <a:pt x="2658" y="4164"/>
                  </a:cubicBezTo>
                  <a:cubicBezTo>
                    <a:pt x="2660" y="4164"/>
                    <a:pt x="2662" y="4164"/>
                    <a:pt x="2663" y="4164"/>
                  </a:cubicBezTo>
                  <a:cubicBezTo>
                    <a:pt x="2664" y="4159"/>
                    <a:pt x="2664" y="4154"/>
                    <a:pt x="2665" y="4150"/>
                  </a:cubicBezTo>
                  <a:cubicBezTo>
                    <a:pt x="2667" y="4149"/>
                    <a:pt x="2668" y="4149"/>
                    <a:pt x="2670" y="4149"/>
                  </a:cubicBezTo>
                  <a:cubicBezTo>
                    <a:pt x="2673" y="4166"/>
                    <a:pt x="2676" y="4183"/>
                    <a:pt x="2679" y="4201"/>
                  </a:cubicBezTo>
                  <a:cubicBezTo>
                    <a:pt x="2697" y="4191"/>
                    <a:pt x="2705" y="4174"/>
                    <a:pt x="2697" y="4160"/>
                  </a:cubicBezTo>
                  <a:cubicBezTo>
                    <a:pt x="2687" y="4144"/>
                    <a:pt x="2692" y="4138"/>
                    <a:pt x="2707" y="4128"/>
                  </a:cubicBezTo>
                  <a:cubicBezTo>
                    <a:pt x="2681" y="4122"/>
                    <a:pt x="2659" y="4113"/>
                    <a:pt x="2662" y="4083"/>
                  </a:cubicBezTo>
                  <a:cubicBezTo>
                    <a:pt x="2665" y="4087"/>
                    <a:pt x="2668" y="4092"/>
                    <a:pt x="2670" y="4096"/>
                  </a:cubicBezTo>
                  <a:cubicBezTo>
                    <a:pt x="2676" y="4090"/>
                    <a:pt x="2682" y="4085"/>
                    <a:pt x="2691" y="4076"/>
                  </a:cubicBezTo>
                  <a:cubicBezTo>
                    <a:pt x="2687" y="4116"/>
                    <a:pt x="2715" y="4108"/>
                    <a:pt x="2727" y="4110"/>
                  </a:cubicBezTo>
                  <a:cubicBezTo>
                    <a:pt x="2739" y="4103"/>
                    <a:pt x="2746" y="4096"/>
                    <a:pt x="2754" y="4094"/>
                  </a:cubicBezTo>
                  <a:cubicBezTo>
                    <a:pt x="2764" y="4093"/>
                    <a:pt x="2774" y="4097"/>
                    <a:pt x="2780" y="4098"/>
                  </a:cubicBezTo>
                  <a:cubicBezTo>
                    <a:pt x="2778" y="4113"/>
                    <a:pt x="2776" y="4121"/>
                    <a:pt x="2775" y="4129"/>
                  </a:cubicBezTo>
                  <a:cubicBezTo>
                    <a:pt x="2764" y="4128"/>
                    <a:pt x="2754" y="4127"/>
                    <a:pt x="2743" y="4126"/>
                  </a:cubicBezTo>
                  <a:cubicBezTo>
                    <a:pt x="2743" y="4124"/>
                    <a:pt x="2741" y="4120"/>
                    <a:pt x="2741" y="4117"/>
                  </a:cubicBezTo>
                  <a:cubicBezTo>
                    <a:pt x="2732" y="4123"/>
                    <a:pt x="2724" y="4129"/>
                    <a:pt x="2710" y="4137"/>
                  </a:cubicBezTo>
                  <a:cubicBezTo>
                    <a:pt x="2738" y="4138"/>
                    <a:pt x="2740" y="4162"/>
                    <a:pt x="2755" y="4172"/>
                  </a:cubicBezTo>
                  <a:cubicBezTo>
                    <a:pt x="2768" y="4167"/>
                    <a:pt x="2785" y="4161"/>
                    <a:pt x="2792" y="4166"/>
                  </a:cubicBezTo>
                  <a:cubicBezTo>
                    <a:pt x="2803" y="4175"/>
                    <a:pt x="2807" y="4192"/>
                    <a:pt x="2814" y="4205"/>
                  </a:cubicBezTo>
                  <a:cubicBezTo>
                    <a:pt x="2812" y="4206"/>
                    <a:pt x="2810" y="4207"/>
                    <a:pt x="2809" y="4208"/>
                  </a:cubicBezTo>
                  <a:cubicBezTo>
                    <a:pt x="2813" y="4211"/>
                    <a:pt x="2818" y="4215"/>
                    <a:pt x="2823" y="4217"/>
                  </a:cubicBezTo>
                  <a:cubicBezTo>
                    <a:pt x="2828" y="4219"/>
                    <a:pt x="2833" y="4220"/>
                    <a:pt x="2838" y="4221"/>
                  </a:cubicBezTo>
                  <a:cubicBezTo>
                    <a:pt x="2835" y="4226"/>
                    <a:pt x="2832" y="4232"/>
                    <a:pt x="2828" y="4236"/>
                  </a:cubicBezTo>
                  <a:cubicBezTo>
                    <a:pt x="2818" y="4247"/>
                    <a:pt x="2813" y="4259"/>
                    <a:pt x="2819" y="4273"/>
                  </a:cubicBezTo>
                  <a:cubicBezTo>
                    <a:pt x="2822" y="4278"/>
                    <a:pt x="2829" y="4280"/>
                    <a:pt x="2834" y="4283"/>
                  </a:cubicBezTo>
                  <a:cubicBezTo>
                    <a:pt x="2834" y="4279"/>
                    <a:pt x="2834" y="4275"/>
                    <a:pt x="2835" y="4271"/>
                  </a:cubicBezTo>
                  <a:cubicBezTo>
                    <a:pt x="2838" y="4262"/>
                    <a:pt x="2843" y="4254"/>
                    <a:pt x="2855" y="4262"/>
                  </a:cubicBezTo>
                  <a:cubicBezTo>
                    <a:pt x="2851" y="4269"/>
                    <a:pt x="2847" y="4275"/>
                    <a:pt x="2843" y="4282"/>
                  </a:cubicBezTo>
                  <a:cubicBezTo>
                    <a:pt x="2848" y="4287"/>
                    <a:pt x="2853" y="4292"/>
                    <a:pt x="2854" y="4294"/>
                  </a:cubicBezTo>
                  <a:cubicBezTo>
                    <a:pt x="2863" y="4289"/>
                    <a:pt x="2868" y="4286"/>
                    <a:pt x="2873" y="4283"/>
                  </a:cubicBezTo>
                  <a:cubicBezTo>
                    <a:pt x="2874" y="4284"/>
                    <a:pt x="2876" y="4286"/>
                    <a:pt x="2877" y="4287"/>
                  </a:cubicBezTo>
                  <a:cubicBezTo>
                    <a:pt x="2873" y="4294"/>
                    <a:pt x="2869" y="4300"/>
                    <a:pt x="2865" y="4308"/>
                  </a:cubicBezTo>
                  <a:cubicBezTo>
                    <a:pt x="2872" y="4308"/>
                    <a:pt x="2878" y="4308"/>
                    <a:pt x="2882" y="4308"/>
                  </a:cubicBezTo>
                  <a:cubicBezTo>
                    <a:pt x="2878" y="4312"/>
                    <a:pt x="2873" y="4316"/>
                    <a:pt x="2868" y="4320"/>
                  </a:cubicBezTo>
                  <a:cubicBezTo>
                    <a:pt x="1912" y="4320"/>
                    <a:pt x="956" y="4320"/>
                    <a:pt x="0" y="4320"/>
                  </a:cubicBezTo>
                  <a:cubicBezTo>
                    <a:pt x="0" y="4104"/>
                    <a:pt x="0" y="3888"/>
                    <a:pt x="0" y="3672"/>
                  </a:cubicBezTo>
                  <a:cubicBezTo>
                    <a:pt x="11" y="3667"/>
                    <a:pt x="22" y="3663"/>
                    <a:pt x="33" y="3658"/>
                  </a:cubicBezTo>
                  <a:cubicBezTo>
                    <a:pt x="38" y="3656"/>
                    <a:pt x="44" y="3656"/>
                    <a:pt x="48" y="3653"/>
                  </a:cubicBezTo>
                  <a:cubicBezTo>
                    <a:pt x="63" y="3639"/>
                    <a:pt x="78" y="3626"/>
                    <a:pt x="101" y="3629"/>
                  </a:cubicBezTo>
                  <a:cubicBezTo>
                    <a:pt x="99" y="3634"/>
                    <a:pt x="98" y="3638"/>
                    <a:pt x="96" y="3645"/>
                  </a:cubicBezTo>
                  <a:cubicBezTo>
                    <a:pt x="102" y="3643"/>
                    <a:pt x="106" y="3642"/>
                    <a:pt x="107" y="3642"/>
                  </a:cubicBezTo>
                  <a:cubicBezTo>
                    <a:pt x="110" y="3648"/>
                    <a:pt x="113" y="3653"/>
                    <a:pt x="117" y="3663"/>
                  </a:cubicBezTo>
                  <a:cubicBezTo>
                    <a:pt x="119" y="3649"/>
                    <a:pt x="119" y="3641"/>
                    <a:pt x="120" y="3633"/>
                  </a:cubicBezTo>
                  <a:cubicBezTo>
                    <a:pt x="121" y="3633"/>
                    <a:pt x="122" y="3633"/>
                    <a:pt x="123" y="3633"/>
                  </a:cubicBezTo>
                  <a:cubicBezTo>
                    <a:pt x="124" y="3644"/>
                    <a:pt x="125" y="3654"/>
                    <a:pt x="126" y="3666"/>
                  </a:cubicBezTo>
                  <a:cubicBezTo>
                    <a:pt x="115" y="3674"/>
                    <a:pt x="95" y="3674"/>
                    <a:pt x="101" y="3696"/>
                  </a:cubicBezTo>
                  <a:cubicBezTo>
                    <a:pt x="106" y="3716"/>
                    <a:pt x="126" y="3701"/>
                    <a:pt x="137" y="3710"/>
                  </a:cubicBezTo>
                  <a:cubicBezTo>
                    <a:pt x="134" y="3706"/>
                    <a:pt x="132" y="3702"/>
                    <a:pt x="130" y="3698"/>
                  </a:cubicBezTo>
                  <a:cubicBezTo>
                    <a:pt x="143" y="3696"/>
                    <a:pt x="143" y="3696"/>
                    <a:pt x="135" y="3683"/>
                  </a:cubicBezTo>
                  <a:cubicBezTo>
                    <a:pt x="133" y="3681"/>
                    <a:pt x="133" y="3677"/>
                    <a:pt x="133" y="3674"/>
                  </a:cubicBezTo>
                  <a:cubicBezTo>
                    <a:pt x="133" y="3669"/>
                    <a:pt x="135" y="3664"/>
                    <a:pt x="135" y="3658"/>
                  </a:cubicBezTo>
                  <a:cubicBezTo>
                    <a:pt x="134" y="3647"/>
                    <a:pt x="149" y="3628"/>
                    <a:pt x="156" y="3627"/>
                  </a:cubicBezTo>
                  <a:cubicBezTo>
                    <a:pt x="158" y="3631"/>
                    <a:pt x="159" y="3638"/>
                    <a:pt x="162" y="3639"/>
                  </a:cubicBezTo>
                  <a:cubicBezTo>
                    <a:pt x="175" y="3646"/>
                    <a:pt x="188" y="3651"/>
                    <a:pt x="200" y="3659"/>
                  </a:cubicBezTo>
                  <a:cubicBezTo>
                    <a:pt x="204" y="3661"/>
                    <a:pt x="205" y="3668"/>
                    <a:pt x="205" y="3674"/>
                  </a:cubicBezTo>
                  <a:cubicBezTo>
                    <a:pt x="206" y="3679"/>
                    <a:pt x="204" y="3684"/>
                    <a:pt x="204" y="3686"/>
                  </a:cubicBezTo>
                  <a:cubicBezTo>
                    <a:pt x="211" y="3690"/>
                    <a:pt x="216" y="3693"/>
                    <a:pt x="222" y="3696"/>
                  </a:cubicBezTo>
                  <a:cubicBezTo>
                    <a:pt x="221" y="3698"/>
                    <a:pt x="220" y="3700"/>
                    <a:pt x="219" y="3703"/>
                  </a:cubicBezTo>
                  <a:cubicBezTo>
                    <a:pt x="211" y="3700"/>
                    <a:pt x="202" y="3698"/>
                    <a:pt x="190" y="3694"/>
                  </a:cubicBezTo>
                  <a:cubicBezTo>
                    <a:pt x="191" y="3698"/>
                    <a:pt x="190" y="3706"/>
                    <a:pt x="193" y="3707"/>
                  </a:cubicBezTo>
                  <a:cubicBezTo>
                    <a:pt x="201" y="3711"/>
                    <a:pt x="209" y="3713"/>
                    <a:pt x="218" y="3713"/>
                  </a:cubicBezTo>
                  <a:cubicBezTo>
                    <a:pt x="220" y="3713"/>
                    <a:pt x="222" y="3702"/>
                    <a:pt x="224" y="3697"/>
                  </a:cubicBezTo>
                  <a:cubicBezTo>
                    <a:pt x="225" y="3692"/>
                    <a:pt x="225" y="3686"/>
                    <a:pt x="229" y="3682"/>
                  </a:cubicBezTo>
                  <a:cubicBezTo>
                    <a:pt x="239" y="3671"/>
                    <a:pt x="250" y="3660"/>
                    <a:pt x="262" y="3648"/>
                  </a:cubicBezTo>
                  <a:cubicBezTo>
                    <a:pt x="261" y="3652"/>
                    <a:pt x="261" y="3655"/>
                    <a:pt x="261" y="3658"/>
                  </a:cubicBezTo>
                  <a:cubicBezTo>
                    <a:pt x="270" y="3660"/>
                    <a:pt x="278" y="3661"/>
                    <a:pt x="285" y="3662"/>
                  </a:cubicBezTo>
                  <a:cubicBezTo>
                    <a:pt x="286" y="3657"/>
                    <a:pt x="290" y="3650"/>
                    <a:pt x="288" y="3648"/>
                  </a:cubicBezTo>
                  <a:cubicBezTo>
                    <a:pt x="268" y="3629"/>
                    <a:pt x="287" y="3630"/>
                    <a:pt x="295" y="3628"/>
                  </a:cubicBezTo>
                  <a:cubicBezTo>
                    <a:pt x="302" y="3618"/>
                    <a:pt x="307" y="3611"/>
                    <a:pt x="312" y="3603"/>
                  </a:cubicBezTo>
                  <a:cubicBezTo>
                    <a:pt x="315" y="3593"/>
                    <a:pt x="319" y="3576"/>
                    <a:pt x="325" y="3575"/>
                  </a:cubicBezTo>
                  <a:cubicBezTo>
                    <a:pt x="343" y="3572"/>
                    <a:pt x="354" y="3583"/>
                    <a:pt x="353" y="3605"/>
                  </a:cubicBezTo>
                  <a:cubicBezTo>
                    <a:pt x="358" y="3600"/>
                    <a:pt x="361" y="3596"/>
                    <a:pt x="367" y="3589"/>
                  </a:cubicBezTo>
                  <a:cubicBezTo>
                    <a:pt x="370" y="3597"/>
                    <a:pt x="374" y="3604"/>
                    <a:pt x="372" y="3606"/>
                  </a:cubicBezTo>
                  <a:cubicBezTo>
                    <a:pt x="365" y="3614"/>
                    <a:pt x="357" y="3619"/>
                    <a:pt x="348" y="3626"/>
                  </a:cubicBezTo>
                  <a:cubicBezTo>
                    <a:pt x="350" y="3627"/>
                    <a:pt x="351" y="3629"/>
                    <a:pt x="353" y="3631"/>
                  </a:cubicBezTo>
                  <a:cubicBezTo>
                    <a:pt x="357" y="3628"/>
                    <a:pt x="361" y="3624"/>
                    <a:pt x="366" y="3620"/>
                  </a:cubicBezTo>
                  <a:cubicBezTo>
                    <a:pt x="368" y="3625"/>
                    <a:pt x="369" y="3630"/>
                    <a:pt x="371" y="3636"/>
                  </a:cubicBezTo>
                  <a:cubicBezTo>
                    <a:pt x="378" y="3634"/>
                    <a:pt x="387" y="3628"/>
                    <a:pt x="389" y="3630"/>
                  </a:cubicBezTo>
                  <a:cubicBezTo>
                    <a:pt x="408" y="3651"/>
                    <a:pt x="417" y="3625"/>
                    <a:pt x="431" y="3622"/>
                  </a:cubicBezTo>
                  <a:cubicBezTo>
                    <a:pt x="414" y="3599"/>
                    <a:pt x="424" y="3580"/>
                    <a:pt x="461" y="3566"/>
                  </a:cubicBezTo>
                  <a:cubicBezTo>
                    <a:pt x="457" y="3563"/>
                    <a:pt x="454" y="3562"/>
                    <a:pt x="451" y="3560"/>
                  </a:cubicBezTo>
                  <a:cubicBezTo>
                    <a:pt x="442" y="3554"/>
                    <a:pt x="444" y="3544"/>
                    <a:pt x="452" y="3545"/>
                  </a:cubicBezTo>
                  <a:cubicBezTo>
                    <a:pt x="460" y="3546"/>
                    <a:pt x="468" y="3556"/>
                    <a:pt x="476" y="3562"/>
                  </a:cubicBezTo>
                  <a:cubicBezTo>
                    <a:pt x="482" y="3555"/>
                    <a:pt x="489" y="3540"/>
                    <a:pt x="497" y="3538"/>
                  </a:cubicBezTo>
                  <a:cubicBezTo>
                    <a:pt x="507" y="3536"/>
                    <a:pt x="518" y="3547"/>
                    <a:pt x="530" y="3553"/>
                  </a:cubicBezTo>
                  <a:cubicBezTo>
                    <a:pt x="524" y="3563"/>
                    <a:pt x="518" y="3573"/>
                    <a:pt x="514" y="3582"/>
                  </a:cubicBezTo>
                  <a:cubicBezTo>
                    <a:pt x="528" y="3584"/>
                    <a:pt x="539" y="3585"/>
                    <a:pt x="550" y="3587"/>
                  </a:cubicBezTo>
                  <a:cubicBezTo>
                    <a:pt x="549" y="3595"/>
                    <a:pt x="548" y="3600"/>
                    <a:pt x="547" y="3605"/>
                  </a:cubicBezTo>
                  <a:cubicBezTo>
                    <a:pt x="549" y="3604"/>
                    <a:pt x="551" y="3603"/>
                    <a:pt x="552" y="3602"/>
                  </a:cubicBezTo>
                  <a:cubicBezTo>
                    <a:pt x="567" y="3611"/>
                    <a:pt x="581" y="3620"/>
                    <a:pt x="596" y="3629"/>
                  </a:cubicBezTo>
                  <a:cubicBezTo>
                    <a:pt x="596" y="3614"/>
                    <a:pt x="594" y="3594"/>
                    <a:pt x="591" y="3594"/>
                  </a:cubicBezTo>
                  <a:cubicBezTo>
                    <a:pt x="563" y="3592"/>
                    <a:pt x="566" y="3570"/>
                    <a:pt x="560" y="3550"/>
                  </a:cubicBezTo>
                  <a:cubicBezTo>
                    <a:pt x="570" y="3548"/>
                    <a:pt x="582" y="3541"/>
                    <a:pt x="588" y="3545"/>
                  </a:cubicBezTo>
                  <a:cubicBezTo>
                    <a:pt x="600" y="3554"/>
                    <a:pt x="608" y="3567"/>
                    <a:pt x="614" y="3574"/>
                  </a:cubicBezTo>
                  <a:cubicBezTo>
                    <a:pt x="632" y="3573"/>
                    <a:pt x="648" y="3568"/>
                    <a:pt x="660" y="3574"/>
                  </a:cubicBezTo>
                  <a:cubicBezTo>
                    <a:pt x="673" y="3579"/>
                    <a:pt x="674" y="3571"/>
                    <a:pt x="683" y="3564"/>
                  </a:cubicBezTo>
                  <a:cubicBezTo>
                    <a:pt x="667" y="3564"/>
                    <a:pt x="653" y="3561"/>
                    <a:pt x="657" y="3545"/>
                  </a:cubicBezTo>
                  <a:cubicBezTo>
                    <a:pt x="659" y="3539"/>
                    <a:pt x="670" y="3534"/>
                    <a:pt x="677" y="3529"/>
                  </a:cubicBezTo>
                  <a:cubicBezTo>
                    <a:pt x="682" y="3537"/>
                    <a:pt x="687" y="3545"/>
                    <a:pt x="693" y="3554"/>
                  </a:cubicBezTo>
                  <a:cubicBezTo>
                    <a:pt x="704" y="3551"/>
                    <a:pt x="716" y="3555"/>
                    <a:pt x="719" y="3572"/>
                  </a:cubicBezTo>
                  <a:cubicBezTo>
                    <a:pt x="725" y="3567"/>
                    <a:pt x="731" y="3564"/>
                    <a:pt x="737" y="3560"/>
                  </a:cubicBezTo>
                  <a:cubicBezTo>
                    <a:pt x="751" y="3579"/>
                    <a:pt x="752" y="3554"/>
                    <a:pt x="760" y="3549"/>
                  </a:cubicBezTo>
                  <a:cubicBezTo>
                    <a:pt x="766" y="3544"/>
                    <a:pt x="774" y="3541"/>
                    <a:pt x="780" y="3538"/>
                  </a:cubicBezTo>
                  <a:cubicBezTo>
                    <a:pt x="781" y="3544"/>
                    <a:pt x="783" y="3550"/>
                    <a:pt x="784" y="3556"/>
                  </a:cubicBezTo>
                  <a:cubicBezTo>
                    <a:pt x="784" y="3558"/>
                    <a:pt x="785" y="3561"/>
                    <a:pt x="785" y="3564"/>
                  </a:cubicBezTo>
                  <a:cubicBezTo>
                    <a:pt x="813" y="3563"/>
                    <a:pt x="811" y="3529"/>
                    <a:pt x="833" y="3521"/>
                  </a:cubicBezTo>
                  <a:cubicBezTo>
                    <a:pt x="829" y="3538"/>
                    <a:pt x="829" y="3538"/>
                    <a:pt x="844" y="3539"/>
                  </a:cubicBezTo>
                  <a:cubicBezTo>
                    <a:pt x="846" y="3539"/>
                    <a:pt x="849" y="3541"/>
                    <a:pt x="850" y="3543"/>
                  </a:cubicBezTo>
                  <a:cubicBezTo>
                    <a:pt x="861" y="3556"/>
                    <a:pt x="881" y="3556"/>
                    <a:pt x="893" y="3542"/>
                  </a:cubicBezTo>
                  <a:cubicBezTo>
                    <a:pt x="896" y="3547"/>
                    <a:pt x="899" y="3551"/>
                    <a:pt x="899" y="3551"/>
                  </a:cubicBezTo>
                  <a:cubicBezTo>
                    <a:pt x="910" y="3552"/>
                    <a:pt x="917" y="3552"/>
                    <a:pt x="925" y="3553"/>
                  </a:cubicBezTo>
                  <a:cubicBezTo>
                    <a:pt x="926" y="3555"/>
                    <a:pt x="926" y="3558"/>
                    <a:pt x="927" y="3560"/>
                  </a:cubicBezTo>
                  <a:cubicBezTo>
                    <a:pt x="919" y="3566"/>
                    <a:pt x="912" y="3571"/>
                    <a:pt x="904" y="3577"/>
                  </a:cubicBezTo>
                  <a:cubicBezTo>
                    <a:pt x="914" y="3591"/>
                    <a:pt x="922" y="3577"/>
                    <a:pt x="929" y="3573"/>
                  </a:cubicBezTo>
                  <a:cubicBezTo>
                    <a:pt x="936" y="3569"/>
                    <a:pt x="942" y="3562"/>
                    <a:pt x="946" y="3558"/>
                  </a:cubicBezTo>
                  <a:cubicBezTo>
                    <a:pt x="953" y="3574"/>
                    <a:pt x="960" y="3588"/>
                    <a:pt x="967" y="3603"/>
                  </a:cubicBezTo>
                  <a:cubicBezTo>
                    <a:pt x="973" y="3596"/>
                    <a:pt x="979" y="3592"/>
                    <a:pt x="980" y="3587"/>
                  </a:cubicBezTo>
                  <a:cubicBezTo>
                    <a:pt x="982" y="3578"/>
                    <a:pt x="981" y="3568"/>
                    <a:pt x="982" y="3559"/>
                  </a:cubicBezTo>
                  <a:cubicBezTo>
                    <a:pt x="983" y="3556"/>
                    <a:pt x="987" y="3552"/>
                    <a:pt x="990" y="3551"/>
                  </a:cubicBezTo>
                  <a:cubicBezTo>
                    <a:pt x="992" y="3551"/>
                    <a:pt x="996" y="3555"/>
                    <a:pt x="999" y="3557"/>
                  </a:cubicBezTo>
                  <a:cubicBezTo>
                    <a:pt x="1001" y="3555"/>
                    <a:pt x="1003" y="3551"/>
                    <a:pt x="1005" y="3548"/>
                  </a:cubicBezTo>
                  <a:cubicBezTo>
                    <a:pt x="1006" y="3542"/>
                    <a:pt x="1007" y="3536"/>
                    <a:pt x="1008" y="3530"/>
                  </a:cubicBezTo>
                  <a:cubicBezTo>
                    <a:pt x="1016" y="3529"/>
                    <a:pt x="1023" y="3528"/>
                    <a:pt x="1031" y="3527"/>
                  </a:cubicBezTo>
                  <a:cubicBezTo>
                    <a:pt x="1035" y="3535"/>
                    <a:pt x="1039" y="3543"/>
                    <a:pt x="1044" y="3554"/>
                  </a:cubicBezTo>
                  <a:cubicBezTo>
                    <a:pt x="1050" y="3545"/>
                    <a:pt x="1055" y="3539"/>
                    <a:pt x="1061" y="3531"/>
                  </a:cubicBezTo>
                  <a:cubicBezTo>
                    <a:pt x="1062" y="3540"/>
                    <a:pt x="1064" y="3547"/>
                    <a:pt x="1065" y="3553"/>
                  </a:cubicBezTo>
                  <a:cubicBezTo>
                    <a:pt x="1066" y="3553"/>
                    <a:pt x="1067" y="3553"/>
                    <a:pt x="1068" y="3553"/>
                  </a:cubicBezTo>
                  <a:cubicBezTo>
                    <a:pt x="1070" y="3542"/>
                    <a:pt x="1072" y="3531"/>
                    <a:pt x="1076" y="3515"/>
                  </a:cubicBezTo>
                  <a:cubicBezTo>
                    <a:pt x="1084" y="3528"/>
                    <a:pt x="1090" y="3538"/>
                    <a:pt x="1097" y="3548"/>
                  </a:cubicBezTo>
                  <a:cubicBezTo>
                    <a:pt x="1099" y="3547"/>
                    <a:pt x="1104" y="3544"/>
                    <a:pt x="1109" y="3541"/>
                  </a:cubicBezTo>
                  <a:cubicBezTo>
                    <a:pt x="1110" y="3543"/>
                    <a:pt x="1111" y="3544"/>
                    <a:pt x="1112" y="3546"/>
                  </a:cubicBezTo>
                  <a:cubicBezTo>
                    <a:pt x="1110" y="3547"/>
                    <a:pt x="1108" y="3548"/>
                    <a:pt x="1107" y="3549"/>
                  </a:cubicBezTo>
                  <a:cubicBezTo>
                    <a:pt x="1106" y="3552"/>
                    <a:pt x="1105" y="3555"/>
                    <a:pt x="1104" y="3558"/>
                  </a:cubicBezTo>
                  <a:cubicBezTo>
                    <a:pt x="1118" y="3559"/>
                    <a:pt x="1132" y="3540"/>
                    <a:pt x="1131" y="3527"/>
                  </a:cubicBezTo>
                  <a:cubicBezTo>
                    <a:pt x="1143" y="3526"/>
                    <a:pt x="1155" y="3524"/>
                    <a:pt x="1167" y="3522"/>
                  </a:cubicBezTo>
                  <a:cubicBezTo>
                    <a:pt x="1168" y="3523"/>
                    <a:pt x="1169" y="3529"/>
                    <a:pt x="1172" y="3538"/>
                  </a:cubicBezTo>
                  <a:cubicBezTo>
                    <a:pt x="1192" y="3524"/>
                    <a:pt x="1210" y="3512"/>
                    <a:pt x="1229" y="3500"/>
                  </a:cubicBezTo>
                  <a:cubicBezTo>
                    <a:pt x="1228" y="3501"/>
                    <a:pt x="1228" y="3501"/>
                    <a:pt x="1228" y="3501"/>
                  </a:cubicBezTo>
                  <a:cubicBezTo>
                    <a:pt x="1229" y="3503"/>
                    <a:pt x="1231" y="3506"/>
                    <a:pt x="1230" y="3507"/>
                  </a:cubicBezTo>
                  <a:cubicBezTo>
                    <a:pt x="1227" y="3511"/>
                    <a:pt x="1222" y="3516"/>
                    <a:pt x="1214" y="3524"/>
                  </a:cubicBezTo>
                  <a:cubicBezTo>
                    <a:pt x="1232" y="3523"/>
                    <a:pt x="1243" y="3521"/>
                    <a:pt x="1254" y="3521"/>
                  </a:cubicBezTo>
                  <a:cubicBezTo>
                    <a:pt x="1265" y="3520"/>
                    <a:pt x="1276" y="3521"/>
                    <a:pt x="1287" y="3521"/>
                  </a:cubicBezTo>
                  <a:cubicBezTo>
                    <a:pt x="1284" y="3531"/>
                    <a:pt x="1282" y="3538"/>
                    <a:pt x="1280" y="3544"/>
                  </a:cubicBezTo>
                  <a:cubicBezTo>
                    <a:pt x="1291" y="3534"/>
                    <a:pt x="1301" y="3525"/>
                    <a:pt x="1310" y="3515"/>
                  </a:cubicBezTo>
                  <a:cubicBezTo>
                    <a:pt x="1312" y="3512"/>
                    <a:pt x="1310" y="3506"/>
                    <a:pt x="1311" y="3501"/>
                  </a:cubicBezTo>
                  <a:cubicBezTo>
                    <a:pt x="1307" y="3501"/>
                    <a:pt x="1302" y="3501"/>
                    <a:pt x="1299" y="3501"/>
                  </a:cubicBezTo>
                  <a:cubicBezTo>
                    <a:pt x="1297" y="3496"/>
                    <a:pt x="1296" y="3492"/>
                    <a:pt x="1294" y="3487"/>
                  </a:cubicBezTo>
                  <a:cubicBezTo>
                    <a:pt x="1292" y="3487"/>
                    <a:pt x="1291" y="3487"/>
                    <a:pt x="1289" y="3487"/>
                  </a:cubicBezTo>
                  <a:cubicBezTo>
                    <a:pt x="1287" y="3497"/>
                    <a:pt x="1285" y="3506"/>
                    <a:pt x="1283" y="3516"/>
                  </a:cubicBezTo>
                  <a:cubicBezTo>
                    <a:pt x="1280" y="3515"/>
                    <a:pt x="1277" y="3514"/>
                    <a:pt x="1273" y="3514"/>
                  </a:cubicBezTo>
                  <a:cubicBezTo>
                    <a:pt x="1275" y="3506"/>
                    <a:pt x="1274" y="3495"/>
                    <a:pt x="1279" y="3489"/>
                  </a:cubicBezTo>
                  <a:cubicBezTo>
                    <a:pt x="1287" y="3478"/>
                    <a:pt x="1299" y="3473"/>
                    <a:pt x="1310" y="3488"/>
                  </a:cubicBezTo>
                  <a:cubicBezTo>
                    <a:pt x="1319" y="3473"/>
                    <a:pt x="1319" y="3473"/>
                    <a:pt x="1328" y="3483"/>
                  </a:cubicBezTo>
                  <a:cubicBezTo>
                    <a:pt x="1330" y="3484"/>
                    <a:pt x="1334" y="3484"/>
                    <a:pt x="1337" y="3484"/>
                  </a:cubicBezTo>
                  <a:cubicBezTo>
                    <a:pt x="1349" y="3485"/>
                    <a:pt x="1362" y="3485"/>
                    <a:pt x="1369" y="3485"/>
                  </a:cubicBezTo>
                  <a:cubicBezTo>
                    <a:pt x="1379" y="3476"/>
                    <a:pt x="1387" y="3469"/>
                    <a:pt x="1396" y="3461"/>
                  </a:cubicBezTo>
                  <a:cubicBezTo>
                    <a:pt x="1391" y="3460"/>
                    <a:pt x="1387" y="3460"/>
                    <a:pt x="1378" y="3459"/>
                  </a:cubicBezTo>
                  <a:cubicBezTo>
                    <a:pt x="1393" y="3452"/>
                    <a:pt x="1404" y="3447"/>
                    <a:pt x="1415" y="3441"/>
                  </a:cubicBezTo>
                  <a:cubicBezTo>
                    <a:pt x="1416" y="3450"/>
                    <a:pt x="1417" y="3454"/>
                    <a:pt x="1418" y="3461"/>
                  </a:cubicBezTo>
                  <a:cubicBezTo>
                    <a:pt x="1422" y="3453"/>
                    <a:pt x="1423" y="3446"/>
                    <a:pt x="1428" y="3443"/>
                  </a:cubicBezTo>
                  <a:cubicBezTo>
                    <a:pt x="1433" y="3439"/>
                    <a:pt x="1442" y="3436"/>
                    <a:pt x="1448" y="3438"/>
                  </a:cubicBezTo>
                  <a:cubicBezTo>
                    <a:pt x="1452" y="3439"/>
                    <a:pt x="1457" y="3448"/>
                    <a:pt x="1457" y="3454"/>
                  </a:cubicBezTo>
                  <a:cubicBezTo>
                    <a:pt x="1457" y="3463"/>
                    <a:pt x="1453" y="3472"/>
                    <a:pt x="1451" y="3480"/>
                  </a:cubicBezTo>
                  <a:cubicBezTo>
                    <a:pt x="1429" y="3460"/>
                    <a:pt x="1431" y="3492"/>
                    <a:pt x="1419" y="3499"/>
                  </a:cubicBezTo>
                  <a:cubicBezTo>
                    <a:pt x="1424" y="3500"/>
                    <a:pt x="1428" y="3500"/>
                    <a:pt x="1430" y="3502"/>
                  </a:cubicBezTo>
                  <a:cubicBezTo>
                    <a:pt x="1452" y="3517"/>
                    <a:pt x="1463" y="3512"/>
                    <a:pt x="1469" y="3486"/>
                  </a:cubicBezTo>
                  <a:cubicBezTo>
                    <a:pt x="1470" y="3481"/>
                    <a:pt x="1474" y="3476"/>
                    <a:pt x="1478" y="3472"/>
                  </a:cubicBezTo>
                  <a:cubicBezTo>
                    <a:pt x="1489" y="3456"/>
                    <a:pt x="1508" y="3455"/>
                    <a:pt x="1525" y="3448"/>
                  </a:cubicBezTo>
                  <a:cubicBezTo>
                    <a:pt x="1547" y="3438"/>
                    <a:pt x="1554" y="3440"/>
                    <a:pt x="1557" y="3464"/>
                  </a:cubicBezTo>
                  <a:cubicBezTo>
                    <a:pt x="1559" y="3461"/>
                    <a:pt x="1561" y="3459"/>
                    <a:pt x="1563" y="3457"/>
                  </a:cubicBezTo>
                  <a:cubicBezTo>
                    <a:pt x="1563" y="3457"/>
                    <a:pt x="1564" y="3458"/>
                    <a:pt x="1565" y="3458"/>
                  </a:cubicBezTo>
                  <a:cubicBezTo>
                    <a:pt x="1562" y="3465"/>
                    <a:pt x="1559" y="3471"/>
                    <a:pt x="1557" y="3478"/>
                  </a:cubicBezTo>
                  <a:cubicBezTo>
                    <a:pt x="1559" y="3478"/>
                    <a:pt x="1563" y="3477"/>
                    <a:pt x="1565" y="3479"/>
                  </a:cubicBezTo>
                  <a:cubicBezTo>
                    <a:pt x="1576" y="3489"/>
                    <a:pt x="1584" y="3492"/>
                    <a:pt x="1590" y="3474"/>
                  </a:cubicBezTo>
                  <a:cubicBezTo>
                    <a:pt x="1590" y="3472"/>
                    <a:pt x="1597" y="3471"/>
                    <a:pt x="1600" y="3471"/>
                  </a:cubicBezTo>
                  <a:cubicBezTo>
                    <a:pt x="1602" y="3472"/>
                    <a:pt x="1602" y="3477"/>
                    <a:pt x="1603" y="3480"/>
                  </a:cubicBezTo>
                  <a:cubicBezTo>
                    <a:pt x="1605" y="3481"/>
                    <a:pt x="1606" y="3481"/>
                    <a:pt x="1608" y="3481"/>
                  </a:cubicBezTo>
                  <a:cubicBezTo>
                    <a:pt x="1610" y="3471"/>
                    <a:pt x="1615" y="3459"/>
                    <a:pt x="1612" y="3450"/>
                  </a:cubicBezTo>
                  <a:cubicBezTo>
                    <a:pt x="1610" y="3441"/>
                    <a:pt x="1599" y="3435"/>
                    <a:pt x="1593" y="3427"/>
                  </a:cubicBezTo>
                  <a:cubicBezTo>
                    <a:pt x="1612" y="3413"/>
                    <a:pt x="1613" y="3414"/>
                    <a:pt x="1630" y="3428"/>
                  </a:cubicBezTo>
                  <a:cubicBezTo>
                    <a:pt x="1636" y="3433"/>
                    <a:pt x="1649" y="3432"/>
                    <a:pt x="1659" y="3434"/>
                  </a:cubicBezTo>
                  <a:cubicBezTo>
                    <a:pt x="1668" y="3435"/>
                    <a:pt x="1681" y="3434"/>
                    <a:pt x="1684" y="3439"/>
                  </a:cubicBezTo>
                  <a:cubicBezTo>
                    <a:pt x="1688" y="3446"/>
                    <a:pt x="1693" y="3461"/>
                    <a:pt x="1675" y="3465"/>
                  </a:cubicBezTo>
                  <a:cubicBezTo>
                    <a:pt x="1672" y="3465"/>
                    <a:pt x="1669" y="3472"/>
                    <a:pt x="1668" y="3476"/>
                  </a:cubicBezTo>
                  <a:cubicBezTo>
                    <a:pt x="1665" y="3487"/>
                    <a:pt x="1670" y="3503"/>
                    <a:pt x="1650" y="3504"/>
                  </a:cubicBezTo>
                  <a:cubicBezTo>
                    <a:pt x="1651" y="3507"/>
                    <a:pt x="1652" y="3510"/>
                    <a:pt x="1652" y="3514"/>
                  </a:cubicBezTo>
                  <a:cubicBezTo>
                    <a:pt x="1663" y="3509"/>
                    <a:pt x="1674" y="3507"/>
                    <a:pt x="1681" y="3500"/>
                  </a:cubicBezTo>
                  <a:cubicBezTo>
                    <a:pt x="1696" y="3483"/>
                    <a:pt x="1711" y="3478"/>
                    <a:pt x="1728" y="3492"/>
                  </a:cubicBezTo>
                  <a:cubicBezTo>
                    <a:pt x="1735" y="3482"/>
                    <a:pt x="1741" y="3474"/>
                    <a:pt x="1748" y="3462"/>
                  </a:cubicBezTo>
                  <a:cubicBezTo>
                    <a:pt x="1762" y="3468"/>
                    <a:pt x="1777" y="3474"/>
                    <a:pt x="1791" y="3479"/>
                  </a:cubicBezTo>
                  <a:cubicBezTo>
                    <a:pt x="1791" y="3479"/>
                    <a:pt x="1792" y="3478"/>
                    <a:pt x="1792" y="3477"/>
                  </a:cubicBezTo>
                  <a:cubicBezTo>
                    <a:pt x="1795" y="3467"/>
                    <a:pt x="1798" y="3457"/>
                    <a:pt x="1801" y="3447"/>
                  </a:cubicBezTo>
                  <a:cubicBezTo>
                    <a:pt x="1792" y="3448"/>
                    <a:pt x="1783" y="3450"/>
                    <a:pt x="1774" y="3451"/>
                  </a:cubicBezTo>
                  <a:cubicBezTo>
                    <a:pt x="1770" y="3451"/>
                    <a:pt x="1764" y="3452"/>
                    <a:pt x="1762" y="3450"/>
                  </a:cubicBezTo>
                  <a:cubicBezTo>
                    <a:pt x="1757" y="3445"/>
                    <a:pt x="1754" y="3439"/>
                    <a:pt x="1751" y="3434"/>
                  </a:cubicBezTo>
                  <a:cubicBezTo>
                    <a:pt x="1756" y="3418"/>
                    <a:pt x="1749" y="3394"/>
                    <a:pt x="1777" y="3391"/>
                  </a:cubicBezTo>
                  <a:cubicBezTo>
                    <a:pt x="1782" y="3401"/>
                    <a:pt x="1787" y="3410"/>
                    <a:pt x="1793" y="3423"/>
                  </a:cubicBezTo>
                  <a:cubicBezTo>
                    <a:pt x="1800" y="3393"/>
                    <a:pt x="1811" y="3389"/>
                    <a:pt x="1836" y="3408"/>
                  </a:cubicBezTo>
                  <a:cubicBezTo>
                    <a:pt x="1833" y="3416"/>
                    <a:pt x="1829" y="3425"/>
                    <a:pt x="1826" y="3434"/>
                  </a:cubicBezTo>
                  <a:cubicBezTo>
                    <a:pt x="1814" y="3429"/>
                    <a:pt x="1809" y="3434"/>
                    <a:pt x="1812" y="3445"/>
                  </a:cubicBezTo>
                  <a:cubicBezTo>
                    <a:pt x="1814" y="3452"/>
                    <a:pt x="1821" y="3457"/>
                    <a:pt x="1822" y="3464"/>
                  </a:cubicBezTo>
                  <a:cubicBezTo>
                    <a:pt x="1825" y="3477"/>
                    <a:pt x="1824" y="3477"/>
                    <a:pt x="1836" y="3477"/>
                  </a:cubicBezTo>
                  <a:cubicBezTo>
                    <a:pt x="1831" y="3464"/>
                    <a:pt x="1827" y="3450"/>
                    <a:pt x="1823" y="3436"/>
                  </a:cubicBezTo>
                  <a:cubicBezTo>
                    <a:pt x="1823" y="3436"/>
                    <a:pt x="1825" y="3434"/>
                    <a:pt x="1825" y="3433"/>
                  </a:cubicBezTo>
                  <a:cubicBezTo>
                    <a:pt x="1828" y="3433"/>
                    <a:pt x="1831" y="3433"/>
                    <a:pt x="1836" y="3432"/>
                  </a:cubicBezTo>
                  <a:cubicBezTo>
                    <a:pt x="1832" y="3435"/>
                    <a:pt x="1830" y="3437"/>
                    <a:pt x="1827" y="3439"/>
                  </a:cubicBezTo>
                  <a:cubicBezTo>
                    <a:pt x="1841" y="3441"/>
                    <a:pt x="1854" y="3442"/>
                    <a:pt x="1867" y="3444"/>
                  </a:cubicBezTo>
                  <a:cubicBezTo>
                    <a:pt x="1866" y="3442"/>
                    <a:pt x="1865" y="3438"/>
                    <a:pt x="1863" y="3434"/>
                  </a:cubicBezTo>
                  <a:cubicBezTo>
                    <a:pt x="1890" y="3422"/>
                    <a:pt x="1890" y="3422"/>
                    <a:pt x="1894" y="3428"/>
                  </a:cubicBezTo>
                  <a:cubicBezTo>
                    <a:pt x="1890" y="3433"/>
                    <a:pt x="1886" y="3438"/>
                    <a:pt x="1882" y="3444"/>
                  </a:cubicBezTo>
                  <a:cubicBezTo>
                    <a:pt x="1898" y="3444"/>
                    <a:pt x="1910" y="3444"/>
                    <a:pt x="1926" y="3444"/>
                  </a:cubicBezTo>
                  <a:cubicBezTo>
                    <a:pt x="1921" y="3432"/>
                    <a:pt x="1911" y="3420"/>
                    <a:pt x="1913" y="3413"/>
                  </a:cubicBezTo>
                  <a:cubicBezTo>
                    <a:pt x="1917" y="3401"/>
                    <a:pt x="1929" y="3392"/>
                    <a:pt x="1938" y="3381"/>
                  </a:cubicBezTo>
                  <a:cubicBezTo>
                    <a:pt x="1939" y="3382"/>
                    <a:pt x="1940" y="3383"/>
                    <a:pt x="1942" y="3384"/>
                  </a:cubicBezTo>
                  <a:cubicBezTo>
                    <a:pt x="1940" y="3390"/>
                    <a:pt x="1938" y="3396"/>
                    <a:pt x="1938" y="3397"/>
                  </a:cubicBezTo>
                  <a:cubicBezTo>
                    <a:pt x="1950" y="3402"/>
                    <a:pt x="1961" y="3406"/>
                    <a:pt x="1972" y="3411"/>
                  </a:cubicBezTo>
                  <a:cubicBezTo>
                    <a:pt x="1975" y="3407"/>
                    <a:pt x="1979" y="3400"/>
                    <a:pt x="1984" y="3393"/>
                  </a:cubicBezTo>
                  <a:cubicBezTo>
                    <a:pt x="1973" y="3387"/>
                    <a:pt x="1973" y="3387"/>
                    <a:pt x="1967" y="3349"/>
                  </a:cubicBezTo>
                  <a:cubicBezTo>
                    <a:pt x="1952" y="3356"/>
                    <a:pt x="1938" y="3364"/>
                    <a:pt x="1923" y="3371"/>
                  </a:cubicBezTo>
                  <a:cubicBezTo>
                    <a:pt x="1921" y="3372"/>
                    <a:pt x="1917" y="3368"/>
                    <a:pt x="1913" y="3366"/>
                  </a:cubicBezTo>
                  <a:cubicBezTo>
                    <a:pt x="1915" y="3363"/>
                    <a:pt x="1917" y="3359"/>
                    <a:pt x="1919" y="3358"/>
                  </a:cubicBezTo>
                  <a:cubicBezTo>
                    <a:pt x="1924" y="3354"/>
                    <a:pt x="1931" y="3352"/>
                    <a:pt x="1935" y="3349"/>
                  </a:cubicBezTo>
                  <a:cubicBezTo>
                    <a:pt x="1946" y="3341"/>
                    <a:pt x="1956" y="3331"/>
                    <a:pt x="1968" y="3324"/>
                  </a:cubicBezTo>
                  <a:cubicBezTo>
                    <a:pt x="1970" y="3323"/>
                    <a:pt x="1977" y="3329"/>
                    <a:pt x="1981" y="3331"/>
                  </a:cubicBezTo>
                  <a:cubicBezTo>
                    <a:pt x="1969" y="3342"/>
                    <a:pt x="1985" y="3347"/>
                    <a:pt x="1985" y="3358"/>
                  </a:cubicBezTo>
                  <a:cubicBezTo>
                    <a:pt x="1998" y="3347"/>
                    <a:pt x="2009" y="3338"/>
                    <a:pt x="2019" y="3329"/>
                  </a:cubicBezTo>
                  <a:cubicBezTo>
                    <a:pt x="2019" y="3329"/>
                    <a:pt x="2016" y="3327"/>
                    <a:pt x="2016" y="3327"/>
                  </a:cubicBezTo>
                  <a:cubicBezTo>
                    <a:pt x="2020" y="3324"/>
                    <a:pt x="2026" y="3320"/>
                    <a:pt x="2028" y="3316"/>
                  </a:cubicBezTo>
                  <a:cubicBezTo>
                    <a:pt x="2029" y="3313"/>
                    <a:pt x="2022" y="3308"/>
                    <a:pt x="2020" y="3305"/>
                  </a:cubicBezTo>
                  <a:cubicBezTo>
                    <a:pt x="2026" y="3297"/>
                    <a:pt x="2032" y="3289"/>
                    <a:pt x="2038" y="3281"/>
                  </a:cubicBezTo>
                  <a:cubicBezTo>
                    <a:pt x="2041" y="3284"/>
                    <a:pt x="2044" y="3287"/>
                    <a:pt x="2047" y="3288"/>
                  </a:cubicBezTo>
                  <a:cubicBezTo>
                    <a:pt x="2058" y="3278"/>
                    <a:pt x="2067" y="3269"/>
                    <a:pt x="2077" y="3260"/>
                  </a:cubicBezTo>
                  <a:cubicBezTo>
                    <a:pt x="2073" y="3252"/>
                    <a:pt x="2070" y="3245"/>
                    <a:pt x="2066" y="3236"/>
                  </a:cubicBezTo>
                  <a:cubicBezTo>
                    <a:pt x="2063" y="3243"/>
                    <a:pt x="2061" y="3248"/>
                    <a:pt x="2059" y="3253"/>
                  </a:cubicBezTo>
                  <a:cubicBezTo>
                    <a:pt x="2058" y="3253"/>
                    <a:pt x="2056" y="3252"/>
                    <a:pt x="2055" y="3252"/>
                  </a:cubicBezTo>
                  <a:cubicBezTo>
                    <a:pt x="2055" y="3247"/>
                    <a:pt x="2055" y="3242"/>
                    <a:pt x="2055" y="3239"/>
                  </a:cubicBezTo>
                  <a:cubicBezTo>
                    <a:pt x="2049" y="3237"/>
                    <a:pt x="2044" y="3233"/>
                    <a:pt x="2039" y="3233"/>
                  </a:cubicBezTo>
                  <a:cubicBezTo>
                    <a:pt x="2033" y="3233"/>
                    <a:pt x="2023" y="3239"/>
                    <a:pt x="2023" y="3238"/>
                  </a:cubicBezTo>
                  <a:cubicBezTo>
                    <a:pt x="2015" y="3224"/>
                    <a:pt x="2010" y="3244"/>
                    <a:pt x="2003" y="3239"/>
                  </a:cubicBezTo>
                  <a:cubicBezTo>
                    <a:pt x="1998" y="3236"/>
                    <a:pt x="1986" y="3202"/>
                    <a:pt x="1985" y="3197"/>
                  </a:cubicBezTo>
                  <a:cubicBezTo>
                    <a:pt x="1985" y="3190"/>
                    <a:pt x="1980" y="3183"/>
                    <a:pt x="1977" y="3176"/>
                  </a:cubicBezTo>
                  <a:cubicBezTo>
                    <a:pt x="1972" y="3178"/>
                    <a:pt x="1965" y="3180"/>
                    <a:pt x="1961" y="3183"/>
                  </a:cubicBezTo>
                  <a:cubicBezTo>
                    <a:pt x="1953" y="3191"/>
                    <a:pt x="1946" y="3200"/>
                    <a:pt x="1938" y="3208"/>
                  </a:cubicBezTo>
                  <a:cubicBezTo>
                    <a:pt x="1923" y="3195"/>
                    <a:pt x="1912" y="3204"/>
                    <a:pt x="1903" y="3212"/>
                  </a:cubicBezTo>
                  <a:cubicBezTo>
                    <a:pt x="1893" y="3209"/>
                    <a:pt x="1884" y="3207"/>
                    <a:pt x="1874" y="3204"/>
                  </a:cubicBezTo>
                  <a:cubicBezTo>
                    <a:pt x="1874" y="3208"/>
                    <a:pt x="1875" y="3212"/>
                    <a:pt x="1875" y="3212"/>
                  </a:cubicBezTo>
                  <a:cubicBezTo>
                    <a:pt x="1867" y="3218"/>
                    <a:pt x="1860" y="3222"/>
                    <a:pt x="1854" y="3227"/>
                  </a:cubicBezTo>
                  <a:cubicBezTo>
                    <a:pt x="1849" y="3231"/>
                    <a:pt x="1845" y="3237"/>
                    <a:pt x="1840" y="3239"/>
                  </a:cubicBezTo>
                  <a:cubicBezTo>
                    <a:pt x="1834" y="3241"/>
                    <a:pt x="1826" y="3239"/>
                    <a:pt x="1815" y="3239"/>
                  </a:cubicBezTo>
                  <a:cubicBezTo>
                    <a:pt x="1819" y="3230"/>
                    <a:pt x="1824" y="3221"/>
                    <a:pt x="1823" y="3213"/>
                  </a:cubicBezTo>
                  <a:cubicBezTo>
                    <a:pt x="1822" y="3207"/>
                    <a:pt x="1814" y="3201"/>
                    <a:pt x="1809" y="3196"/>
                  </a:cubicBezTo>
                  <a:cubicBezTo>
                    <a:pt x="1809" y="3196"/>
                    <a:pt x="1808" y="3196"/>
                    <a:pt x="1808" y="3196"/>
                  </a:cubicBezTo>
                  <a:cubicBezTo>
                    <a:pt x="1804" y="3191"/>
                    <a:pt x="1800" y="3186"/>
                    <a:pt x="1796" y="3181"/>
                  </a:cubicBezTo>
                  <a:cubicBezTo>
                    <a:pt x="1797" y="3180"/>
                    <a:pt x="1801" y="3178"/>
                    <a:pt x="1804" y="3176"/>
                  </a:cubicBezTo>
                  <a:cubicBezTo>
                    <a:pt x="1797" y="3167"/>
                    <a:pt x="1792" y="3158"/>
                    <a:pt x="1785" y="3149"/>
                  </a:cubicBezTo>
                  <a:cubicBezTo>
                    <a:pt x="1776" y="3137"/>
                    <a:pt x="1740" y="3135"/>
                    <a:pt x="1730" y="3147"/>
                  </a:cubicBezTo>
                  <a:cubicBezTo>
                    <a:pt x="1728" y="3149"/>
                    <a:pt x="1726" y="3151"/>
                    <a:pt x="1724" y="3154"/>
                  </a:cubicBezTo>
                  <a:cubicBezTo>
                    <a:pt x="1723" y="3156"/>
                    <a:pt x="1721" y="3160"/>
                    <a:pt x="1721" y="3160"/>
                  </a:cubicBezTo>
                  <a:cubicBezTo>
                    <a:pt x="1710" y="3157"/>
                    <a:pt x="1697" y="3157"/>
                    <a:pt x="1688" y="3151"/>
                  </a:cubicBezTo>
                  <a:cubicBezTo>
                    <a:pt x="1672" y="3139"/>
                    <a:pt x="1659" y="3124"/>
                    <a:pt x="1645" y="3110"/>
                  </a:cubicBezTo>
                  <a:cubicBezTo>
                    <a:pt x="1641" y="3106"/>
                    <a:pt x="1640" y="3100"/>
                    <a:pt x="1639" y="3094"/>
                  </a:cubicBezTo>
                  <a:cubicBezTo>
                    <a:pt x="1638" y="3086"/>
                    <a:pt x="1639" y="3076"/>
                    <a:pt x="1636" y="3069"/>
                  </a:cubicBezTo>
                  <a:cubicBezTo>
                    <a:pt x="1632" y="3061"/>
                    <a:pt x="1630" y="3055"/>
                    <a:pt x="1636" y="3048"/>
                  </a:cubicBezTo>
                  <a:cubicBezTo>
                    <a:pt x="1638" y="3045"/>
                    <a:pt x="1638" y="3040"/>
                    <a:pt x="1639" y="3038"/>
                  </a:cubicBezTo>
                  <a:cubicBezTo>
                    <a:pt x="1623" y="3033"/>
                    <a:pt x="1610" y="3029"/>
                    <a:pt x="1595" y="3024"/>
                  </a:cubicBezTo>
                  <a:cubicBezTo>
                    <a:pt x="1592" y="3039"/>
                    <a:pt x="1588" y="3054"/>
                    <a:pt x="1584" y="3072"/>
                  </a:cubicBezTo>
                  <a:cubicBezTo>
                    <a:pt x="1578" y="3061"/>
                    <a:pt x="1574" y="3055"/>
                    <a:pt x="1571" y="3050"/>
                  </a:cubicBezTo>
                  <a:cubicBezTo>
                    <a:pt x="1558" y="3058"/>
                    <a:pt x="1546" y="3065"/>
                    <a:pt x="1534" y="3072"/>
                  </a:cubicBezTo>
                  <a:cubicBezTo>
                    <a:pt x="1530" y="3075"/>
                    <a:pt x="1525" y="3079"/>
                    <a:pt x="1522" y="3078"/>
                  </a:cubicBezTo>
                  <a:cubicBezTo>
                    <a:pt x="1506" y="3073"/>
                    <a:pt x="1491" y="3066"/>
                    <a:pt x="1476" y="3060"/>
                  </a:cubicBezTo>
                  <a:cubicBezTo>
                    <a:pt x="1473" y="3059"/>
                    <a:pt x="1470" y="3054"/>
                    <a:pt x="1470" y="3051"/>
                  </a:cubicBezTo>
                  <a:cubicBezTo>
                    <a:pt x="1472" y="3034"/>
                    <a:pt x="1481" y="3039"/>
                    <a:pt x="1492" y="3049"/>
                  </a:cubicBezTo>
                  <a:cubicBezTo>
                    <a:pt x="1492" y="3047"/>
                    <a:pt x="1493" y="3045"/>
                    <a:pt x="1493" y="3042"/>
                  </a:cubicBezTo>
                  <a:cubicBezTo>
                    <a:pt x="1488" y="3036"/>
                    <a:pt x="1482" y="3030"/>
                    <a:pt x="1475" y="3023"/>
                  </a:cubicBezTo>
                  <a:cubicBezTo>
                    <a:pt x="1471" y="3030"/>
                    <a:pt x="1469" y="3035"/>
                    <a:pt x="1466" y="3039"/>
                  </a:cubicBezTo>
                  <a:cubicBezTo>
                    <a:pt x="1464" y="3039"/>
                    <a:pt x="1463" y="3038"/>
                    <a:pt x="1461" y="3038"/>
                  </a:cubicBezTo>
                  <a:cubicBezTo>
                    <a:pt x="1461" y="3033"/>
                    <a:pt x="1462" y="3028"/>
                    <a:pt x="1461" y="3023"/>
                  </a:cubicBezTo>
                  <a:cubicBezTo>
                    <a:pt x="1459" y="3014"/>
                    <a:pt x="1466" y="2997"/>
                    <a:pt x="1444" y="3003"/>
                  </a:cubicBezTo>
                  <a:cubicBezTo>
                    <a:pt x="1438" y="3004"/>
                    <a:pt x="1430" y="2999"/>
                    <a:pt x="1436" y="2988"/>
                  </a:cubicBezTo>
                  <a:cubicBezTo>
                    <a:pt x="1438" y="2984"/>
                    <a:pt x="1435" y="2977"/>
                    <a:pt x="1434" y="2968"/>
                  </a:cubicBezTo>
                  <a:cubicBezTo>
                    <a:pt x="1426" y="2975"/>
                    <a:pt x="1421" y="2980"/>
                    <a:pt x="1416" y="2984"/>
                  </a:cubicBezTo>
                  <a:cubicBezTo>
                    <a:pt x="1414" y="2980"/>
                    <a:pt x="1413" y="2976"/>
                    <a:pt x="1411" y="2972"/>
                  </a:cubicBezTo>
                  <a:cubicBezTo>
                    <a:pt x="1409" y="2972"/>
                    <a:pt x="1406" y="2972"/>
                    <a:pt x="1404" y="2972"/>
                  </a:cubicBezTo>
                  <a:cubicBezTo>
                    <a:pt x="1404" y="2982"/>
                    <a:pt x="1404" y="2991"/>
                    <a:pt x="1406" y="3000"/>
                  </a:cubicBezTo>
                  <a:cubicBezTo>
                    <a:pt x="1407" y="3002"/>
                    <a:pt x="1418" y="3001"/>
                    <a:pt x="1428" y="3002"/>
                  </a:cubicBezTo>
                  <a:cubicBezTo>
                    <a:pt x="1424" y="3010"/>
                    <a:pt x="1421" y="3019"/>
                    <a:pt x="1418" y="3026"/>
                  </a:cubicBezTo>
                  <a:cubicBezTo>
                    <a:pt x="1404" y="3025"/>
                    <a:pt x="1391" y="3024"/>
                    <a:pt x="1380" y="3024"/>
                  </a:cubicBezTo>
                  <a:cubicBezTo>
                    <a:pt x="1373" y="3026"/>
                    <a:pt x="1365" y="3032"/>
                    <a:pt x="1362" y="3030"/>
                  </a:cubicBezTo>
                  <a:cubicBezTo>
                    <a:pt x="1352" y="3023"/>
                    <a:pt x="1359" y="2989"/>
                    <a:pt x="1370" y="2985"/>
                  </a:cubicBezTo>
                  <a:cubicBezTo>
                    <a:pt x="1379" y="2982"/>
                    <a:pt x="1388" y="2981"/>
                    <a:pt x="1400" y="2978"/>
                  </a:cubicBezTo>
                  <a:cubicBezTo>
                    <a:pt x="1387" y="2965"/>
                    <a:pt x="1377" y="2957"/>
                    <a:pt x="1368" y="2948"/>
                  </a:cubicBezTo>
                  <a:cubicBezTo>
                    <a:pt x="1365" y="2950"/>
                    <a:pt x="1361" y="2954"/>
                    <a:pt x="1357" y="2954"/>
                  </a:cubicBezTo>
                  <a:cubicBezTo>
                    <a:pt x="1342" y="2955"/>
                    <a:pt x="1331" y="2958"/>
                    <a:pt x="1337" y="2977"/>
                  </a:cubicBezTo>
                  <a:cubicBezTo>
                    <a:pt x="1338" y="2980"/>
                    <a:pt x="1331" y="2986"/>
                    <a:pt x="1328" y="2990"/>
                  </a:cubicBezTo>
                  <a:cubicBezTo>
                    <a:pt x="1326" y="2989"/>
                    <a:pt x="1325" y="2988"/>
                    <a:pt x="1323" y="2987"/>
                  </a:cubicBezTo>
                  <a:cubicBezTo>
                    <a:pt x="1326" y="2984"/>
                    <a:pt x="1329" y="2981"/>
                    <a:pt x="1332" y="2978"/>
                  </a:cubicBezTo>
                  <a:cubicBezTo>
                    <a:pt x="1324" y="2977"/>
                    <a:pt x="1318" y="2976"/>
                    <a:pt x="1310" y="2975"/>
                  </a:cubicBezTo>
                  <a:cubicBezTo>
                    <a:pt x="1324" y="2950"/>
                    <a:pt x="1323" y="2945"/>
                    <a:pt x="1296" y="2921"/>
                  </a:cubicBezTo>
                  <a:cubicBezTo>
                    <a:pt x="1292" y="2926"/>
                    <a:pt x="1289" y="2930"/>
                    <a:pt x="1285" y="2935"/>
                  </a:cubicBezTo>
                  <a:cubicBezTo>
                    <a:pt x="1283" y="2928"/>
                    <a:pt x="1281" y="2921"/>
                    <a:pt x="1278" y="2911"/>
                  </a:cubicBezTo>
                  <a:cubicBezTo>
                    <a:pt x="1276" y="2918"/>
                    <a:pt x="1275" y="2922"/>
                    <a:pt x="1274" y="2924"/>
                  </a:cubicBezTo>
                  <a:cubicBezTo>
                    <a:pt x="1263" y="2921"/>
                    <a:pt x="1253" y="2918"/>
                    <a:pt x="1242" y="2915"/>
                  </a:cubicBezTo>
                  <a:cubicBezTo>
                    <a:pt x="1241" y="2916"/>
                    <a:pt x="1239" y="2918"/>
                    <a:pt x="1238" y="2920"/>
                  </a:cubicBezTo>
                  <a:cubicBezTo>
                    <a:pt x="1244" y="2932"/>
                    <a:pt x="1251" y="2945"/>
                    <a:pt x="1258" y="2958"/>
                  </a:cubicBezTo>
                  <a:cubicBezTo>
                    <a:pt x="1263" y="2955"/>
                    <a:pt x="1271" y="2951"/>
                    <a:pt x="1271" y="2951"/>
                  </a:cubicBezTo>
                  <a:cubicBezTo>
                    <a:pt x="1259" y="2930"/>
                    <a:pt x="1281" y="2940"/>
                    <a:pt x="1286" y="2934"/>
                  </a:cubicBezTo>
                  <a:cubicBezTo>
                    <a:pt x="1281" y="2949"/>
                    <a:pt x="1276" y="2964"/>
                    <a:pt x="1270" y="2981"/>
                  </a:cubicBezTo>
                  <a:cubicBezTo>
                    <a:pt x="1256" y="2972"/>
                    <a:pt x="1239" y="3000"/>
                    <a:pt x="1230" y="2976"/>
                  </a:cubicBezTo>
                  <a:cubicBezTo>
                    <a:pt x="1226" y="2967"/>
                    <a:pt x="1235" y="2954"/>
                    <a:pt x="1238" y="2942"/>
                  </a:cubicBezTo>
                  <a:cubicBezTo>
                    <a:pt x="1240" y="2942"/>
                    <a:pt x="1242" y="2942"/>
                    <a:pt x="1244" y="2942"/>
                  </a:cubicBezTo>
                  <a:cubicBezTo>
                    <a:pt x="1241" y="2939"/>
                    <a:pt x="1238" y="2935"/>
                    <a:pt x="1235" y="2931"/>
                  </a:cubicBezTo>
                  <a:cubicBezTo>
                    <a:pt x="1230" y="2935"/>
                    <a:pt x="1226" y="2938"/>
                    <a:pt x="1221" y="2942"/>
                  </a:cubicBezTo>
                  <a:cubicBezTo>
                    <a:pt x="1220" y="2940"/>
                    <a:pt x="1219" y="2939"/>
                    <a:pt x="1218" y="2938"/>
                  </a:cubicBezTo>
                  <a:cubicBezTo>
                    <a:pt x="1220" y="2935"/>
                    <a:pt x="1222" y="2932"/>
                    <a:pt x="1224" y="2927"/>
                  </a:cubicBezTo>
                  <a:cubicBezTo>
                    <a:pt x="1218" y="2929"/>
                    <a:pt x="1214" y="2930"/>
                    <a:pt x="1210" y="2931"/>
                  </a:cubicBezTo>
                  <a:cubicBezTo>
                    <a:pt x="1208" y="2929"/>
                    <a:pt x="1207" y="2928"/>
                    <a:pt x="1206" y="2926"/>
                  </a:cubicBezTo>
                  <a:cubicBezTo>
                    <a:pt x="1215" y="2918"/>
                    <a:pt x="1224" y="2911"/>
                    <a:pt x="1235" y="2901"/>
                  </a:cubicBezTo>
                  <a:cubicBezTo>
                    <a:pt x="1216" y="2899"/>
                    <a:pt x="1200" y="2898"/>
                    <a:pt x="1185" y="2895"/>
                  </a:cubicBezTo>
                  <a:cubicBezTo>
                    <a:pt x="1183" y="2894"/>
                    <a:pt x="1179" y="2886"/>
                    <a:pt x="1180" y="2882"/>
                  </a:cubicBezTo>
                  <a:cubicBezTo>
                    <a:pt x="1184" y="2863"/>
                    <a:pt x="1178" y="2854"/>
                    <a:pt x="1154" y="2849"/>
                  </a:cubicBezTo>
                  <a:cubicBezTo>
                    <a:pt x="1160" y="2853"/>
                    <a:pt x="1163" y="2856"/>
                    <a:pt x="1170" y="2860"/>
                  </a:cubicBezTo>
                  <a:cubicBezTo>
                    <a:pt x="1161" y="2858"/>
                    <a:pt x="1156" y="2857"/>
                    <a:pt x="1146" y="2855"/>
                  </a:cubicBezTo>
                  <a:cubicBezTo>
                    <a:pt x="1154" y="2868"/>
                    <a:pt x="1124" y="2884"/>
                    <a:pt x="1154" y="2893"/>
                  </a:cubicBezTo>
                  <a:cubicBezTo>
                    <a:pt x="1151" y="2896"/>
                    <a:pt x="1148" y="2899"/>
                    <a:pt x="1143" y="2903"/>
                  </a:cubicBezTo>
                  <a:cubicBezTo>
                    <a:pt x="1154" y="2913"/>
                    <a:pt x="1165" y="2922"/>
                    <a:pt x="1176" y="2932"/>
                  </a:cubicBezTo>
                  <a:cubicBezTo>
                    <a:pt x="1173" y="2936"/>
                    <a:pt x="1168" y="2943"/>
                    <a:pt x="1160" y="2955"/>
                  </a:cubicBezTo>
                  <a:cubicBezTo>
                    <a:pt x="1155" y="2945"/>
                    <a:pt x="1151" y="2937"/>
                    <a:pt x="1145" y="2927"/>
                  </a:cubicBezTo>
                  <a:cubicBezTo>
                    <a:pt x="1142" y="2926"/>
                    <a:pt x="1136" y="2924"/>
                    <a:pt x="1128" y="2921"/>
                  </a:cubicBezTo>
                  <a:cubicBezTo>
                    <a:pt x="1129" y="2925"/>
                    <a:pt x="1129" y="2928"/>
                    <a:pt x="1131" y="2937"/>
                  </a:cubicBezTo>
                  <a:cubicBezTo>
                    <a:pt x="1117" y="2931"/>
                    <a:pt x="1107" y="2926"/>
                    <a:pt x="1097" y="2921"/>
                  </a:cubicBezTo>
                  <a:cubicBezTo>
                    <a:pt x="1097" y="2919"/>
                    <a:pt x="1098" y="2916"/>
                    <a:pt x="1099" y="2914"/>
                  </a:cubicBezTo>
                  <a:cubicBezTo>
                    <a:pt x="1106" y="2914"/>
                    <a:pt x="1112" y="2914"/>
                    <a:pt x="1119" y="2914"/>
                  </a:cubicBezTo>
                  <a:cubicBezTo>
                    <a:pt x="1116" y="2906"/>
                    <a:pt x="1110" y="2902"/>
                    <a:pt x="1105" y="2897"/>
                  </a:cubicBezTo>
                  <a:cubicBezTo>
                    <a:pt x="1102" y="2895"/>
                    <a:pt x="1101" y="2890"/>
                    <a:pt x="1101" y="2886"/>
                  </a:cubicBezTo>
                  <a:cubicBezTo>
                    <a:pt x="1101" y="2884"/>
                    <a:pt x="1106" y="2882"/>
                    <a:pt x="1110" y="2881"/>
                  </a:cubicBezTo>
                  <a:cubicBezTo>
                    <a:pt x="1118" y="2880"/>
                    <a:pt x="1127" y="2880"/>
                    <a:pt x="1143" y="2879"/>
                  </a:cubicBezTo>
                  <a:cubicBezTo>
                    <a:pt x="1133" y="2866"/>
                    <a:pt x="1125" y="2857"/>
                    <a:pt x="1119" y="2849"/>
                  </a:cubicBezTo>
                  <a:cubicBezTo>
                    <a:pt x="1115" y="2852"/>
                    <a:pt x="1111" y="2854"/>
                    <a:pt x="1107" y="2857"/>
                  </a:cubicBezTo>
                  <a:cubicBezTo>
                    <a:pt x="1107" y="2856"/>
                    <a:pt x="1106" y="2855"/>
                    <a:pt x="1105" y="2854"/>
                  </a:cubicBezTo>
                  <a:cubicBezTo>
                    <a:pt x="1110" y="2849"/>
                    <a:pt x="1114" y="2844"/>
                    <a:pt x="1117" y="2839"/>
                  </a:cubicBezTo>
                  <a:cubicBezTo>
                    <a:pt x="1098" y="2836"/>
                    <a:pt x="1092" y="2820"/>
                    <a:pt x="1084" y="2812"/>
                  </a:cubicBezTo>
                  <a:cubicBezTo>
                    <a:pt x="1071" y="2816"/>
                    <a:pt x="1059" y="2820"/>
                    <a:pt x="1044" y="2825"/>
                  </a:cubicBezTo>
                  <a:cubicBezTo>
                    <a:pt x="1048" y="2819"/>
                    <a:pt x="1050" y="2815"/>
                    <a:pt x="1053" y="2810"/>
                  </a:cubicBezTo>
                  <a:cubicBezTo>
                    <a:pt x="1036" y="2809"/>
                    <a:pt x="1027" y="2818"/>
                    <a:pt x="1029" y="2831"/>
                  </a:cubicBezTo>
                  <a:cubicBezTo>
                    <a:pt x="1030" y="2837"/>
                    <a:pt x="1045" y="2841"/>
                    <a:pt x="1054" y="2845"/>
                  </a:cubicBezTo>
                  <a:cubicBezTo>
                    <a:pt x="1058" y="2848"/>
                    <a:pt x="1062" y="2850"/>
                    <a:pt x="1067" y="2853"/>
                  </a:cubicBezTo>
                  <a:cubicBezTo>
                    <a:pt x="1070" y="2848"/>
                    <a:pt x="1073" y="2842"/>
                    <a:pt x="1078" y="2834"/>
                  </a:cubicBezTo>
                  <a:cubicBezTo>
                    <a:pt x="1079" y="2839"/>
                    <a:pt x="1080" y="2843"/>
                    <a:pt x="1081" y="2846"/>
                  </a:cubicBezTo>
                  <a:cubicBezTo>
                    <a:pt x="1084" y="2844"/>
                    <a:pt x="1087" y="2842"/>
                    <a:pt x="1089" y="2840"/>
                  </a:cubicBezTo>
                  <a:cubicBezTo>
                    <a:pt x="1090" y="2842"/>
                    <a:pt x="1091" y="2843"/>
                    <a:pt x="1092" y="2845"/>
                  </a:cubicBezTo>
                  <a:cubicBezTo>
                    <a:pt x="1082" y="2852"/>
                    <a:pt x="1073" y="2858"/>
                    <a:pt x="1061" y="2866"/>
                  </a:cubicBezTo>
                  <a:cubicBezTo>
                    <a:pt x="1063" y="2873"/>
                    <a:pt x="1065" y="2882"/>
                    <a:pt x="1067" y="2891"/>
                  </a:cubicBezTo>
                  <a:cubicBezTo>
                    <a:pt x="1065" y="2892"/>
                    <a:pt x="1063" y="2893"/>
                    <a:pt x="1061" y="2894"/>
                  </a:cubicBezTo>
                  <a:cubicBezTo>
                    <a:pt x="1057" y="2886"/>
                    <a:pt x="1049" y="2879"/>
                    <a:pt x="1048" y="2871"/>
                  </a:cubicBezTo>
                  <a:cubicBezTo>
                    <a:pt x="1046" y="2850"/>
                    <a:pt x="1045" y="2848"/>
                    <a:pt x="1025" y="2857"/>
                  </a:cubicBezTo>
                  <a:cubicBezTo>
                    <a:pt x="1015" y="2861"/>
                    <a:pt x="1006" y="2855"/>
                    <a:pt x="1005" y="2843"/>
                  </a:cubicBezTo>
                  <a:cubicBezTo>
                    <a:pt x="1004" y="2839"/>
                    <a:pt x="1000" y="2836"/>
                    <a:pt x="997" y="2831"/>
                  </a:cubicBezTo>
                  <a:cubicBezTo>
                    <a:pt x="1012" y="2821"/>
                    <a:pt x="1006" y="2805"/>
                    <a:pt x="1003" y="2791"/>
                  </a:cubicBezTo>
                  <a:cubicBezTo>
                    <a:pt x="1003" y="2790"/>
                    <a:pt x="994" y="2789"/>
                    <a:pt x="989" y="2788"/>
                  </a:cubicBezTo>
                  <a:cubicBezTo>
                    <a:pt x="988" y="2783"/>
                    <a:pt x="987" y="2777"/>
                    <a:pt x="985" y="2771"/>
                  </a:cubicBezTo>
                  <a:cubicBezTo>
                    <a:pt x="984" y="2771"/>
                    <a:pt x="983" y="2771"/>
                    <a:pt x="981" y="2771"/>
                  </a:cubicBezTo>
                  <a:cubicBezTo>
                    <a:pt x="981" y="2776"/>
                    <a:pt x="980" y="2782"/>
                    <a:pt x="980" y="2787"/>
                  </a:cubicBezTo>
                  <a:cubicBezTo>
                    <a:pt x="973" y="2783"/>
                    <a:pt x="966" y="2779"/>
                    <a:pt x="959" y="2775"/>
                  </a:cubicBezTo>
                  <a:cubicBezTo>
                    <a:pt x="959" y="2760"/>
                    <a:pt x="971" y="2742"/>
                    <a:pt x="951" y="2729"/>
                  </a:cubicBezTo>
                  <a:cubicBezTo>
                    <a:pt x="941" y="2737"/>
                    <a:pt x="942" y="2737"/>
                    <a:pt x="946" y="2748"/>
                  </a:cubicBezTo>
                  <a:cubicBezTo>
                    <a:pt x="947" y="2751"/>
                    <a:pt x="941" y="2757"/>
                    <a:pt x="938" y="2762"/>
                  </a:cubicBezTo>
                  <a:cubicBezTo>
                    <a:pt x="937" y="2764"/>
                    <a:pt x="937" y="2767"/>
                    <a:pt x="937" y="2770"/>
                  </a:cubicBezTo>
                  <a:cubicBezTo>
                    <a:pt x="935" y="2768"/>
                    <a:pt x="934" y="2767"/>
                    <a:pt x="932" y="2766"/>
                  </a:cubicBezTo>
                  <a:cubicBezTo>
                    <a:pt x="930" y="2761"/>
                    <a:pt x="927" y="2756"/>
                    <a:pt x="925" y="2751"/>
                  </a:cubicBezTo>
                  <a:cubicBezTo>
                    <a:pt x="907" y="2762"/>
                    <a:pt x="907" y="2762"/>
                    <a:pt x="901" y="2750"/>
                  </a:cubicBezTo>
                  <a:cubicBezTo>
                    <a:pt x="906" y="2749"/>
                    <a:pt x="911" y="2748"/>
                    <a:pt x="915" y="2747"/>
                  </a:cubicBezTo>
                  <a:cubicBezTo>
                    <a:pt x="915" y="2745"/>
                    <a:pt x="915" y="2742"/>
                    <a:pt x="915" y="2740"/>
                  </a:cubicBezTo>
                  <a:cubicBezTo>
                    <a:pt x="909" y="2741"/>
                    <a:pt x="903" y="2741"/>
                    <a:pt x="897" y="2741"/>
                  </a:cubicBezTo>
                  <a:cubicBezTo>
                    <a:pt x="890" y="2742"/>
                    <a:pt x="882" y="2746"/>
                    <a:pt x="878" y="2743"/>
                  </a:cubicBezTo>
                  <a:cubicBezTo>
                    <a:pt x="863" y="2734"/>
                    <a:pt x="850" y="2723"/>
                    <a:pt x="833" y="2709"/>
                  </a:cubicBezTo>
                  <a:cubicBezTo>
                    <a:pt x="832" y="2722"/>
                    <a:pt x="831" y="2731"/>
                    <a:pt x="830" y="2740"/>
                  </a:cubicBezTo>
                  <a:cubicBezTo>
                    <a:pt x="832" y="2739"/>
                    <a:pt x="834" y="2737"/>
                    <a:pt x="835" y="2736"/>
                  </a:cubicBezTo>
                  <a:cubicBezTo>
                    <a:pt x="842" y="2740"/>
                    <a:pt x="849" y="2743"/>
                    <a:pt x="859" y="2748"/>
                  </a:cubicBezTo>
                  <a:cubicBezTo>
                    <a:pt x="852" y="2753"/>
                    <a:pt x="848" y="2755"/>
                    <a:pt x="845" y="2756"/>
                  </a:cubicBezTo>
                  <a:cubicBezTo>
                    <a:pt x="836" y="2759"/>
                    <a:pt x="827" y="2761"/>
                    <a:pt x="818" y="2763"/>
                  </a:cubicBezTo>
                  <a:cubicBezTo>
                    <a:pt x="817" y="2755"/>
                    <a:pt x="817" y="2747"/>
                    <a:pt x="816" y="2739"/>
                  </a:cubicBezTo>
                  <a:cubicBezTo>
                    <a:pt x="816" y="2733"/>
                    <a:pt x="815" y="2727"/>
                    <a:pt x="814" y="2717"/>
                  </a:cubicBezTo>
                  <a:cubicBezTo>
                    <a:pt x="810" y="2723"/>
                    <a:pt x="808" y="2726"/>
                    <a:pt x="806" y="2729"/>
                  </a:cubicBezTo>
                  <a:cubicBezTo>
                    <a:pt x="803" y="2725"/>
                    <a:pt x="800" y="2720"/>
                    <a:pt x="799" y="2717"/>
                  </a:cubicBezTo>
                  <a:cubicBezTo>
                    <a:pt x="795" y="2720"/>
                    <a:pt x="791" y="2724"/>
                    <a:pt x="787" y="2727"/>
                  </a:cubicBezTo>
                  <a:cubicBezTo>
                    <a:pt x="785" y="2726"/>
                    <a:pt x="783" y="2724"/>
                    <a:pt x="780" y="2723"/>
                  </a:cubicBezTo>
                  <a:cubicBezTo>
                    <a:pt x="770" y="2714"/>
                    <a:pt x="759" y="2706"/>
                    <a:pt x="748" y="2697"/>
                  </a:cubicBezTo>
                  <a:cubicBezTo>
                    <a:pt x="752" y="2699"/>
                    <a:pt x="756" y="2700"/>
                    <a:pt x="760" y="2702"/>
                  </a:cubicBezTo>
                  <a:cubicBezTo>
                    <a:pt x="762" y="2697"/>
                    <a:pt x="766" y="2691"/>
                    <a:pt x="767" y="2689"/>
                  </a:cubicBezTo>
                  <a:cubicBezTo>
                    <a:pt x="784" y="2697"/>
                    <a:pt x="798" y="2704"/>
                    <a:pt x="811" y="2710"/>
                  </a:cubicBezTo>
                  <a:cubicBezTo>
                    <a:pt x="809" y="2699"/>
                    <a:pt x="808" y="2692"/>
                    <a:pt x="808" y="2687"/>
                  </a:cubicBezTo>
                  <a:cubicBezTo>
                    <a:pt x="801" y="2682"/>
                    <a:pt x="795" y="2677"/>
                    <a:pt x="789" y="2672"/>
                  </a:cubicBezTo>
                  <a:cubicBezTo>
                    <a:pt x="787" y="2671"/>
                    <a:pt x="784" y="2669"/>
                    <a:pt x="782" y="2669"/>
                  </a:cubicBezTo>
                  <a:cubicBezTo>
                    <a:pt x="769" y="2669"/>
                    <a:pt x="763" y="2659"/>
                    <a:pt x="755" y="2652"/>
                  </a:cubicBezTo>
                  <a:cubicBezTo>
                    <a:pt x="748" y="2647"/>
                    <a:pt x="742" y="2639"/>
                    <a:pt x="736" y="2632"/>
                  </a:cubicBezTo>
                  <a:cubicBezTo>
                    <a:pt x="733" y="2624"/>
                    <a:pt x="730" y="2615"/>
                    <a:pt x="726" y="2605"/>
                  </a:cubicBezTo>
                  <a:cubicBezTo>
                    <a:pt x="718" y="2612"/>
                    <a:pt x="713" y="2616"/>
                    <a:pt x="708" y="2621"/>
                  </a:cubicBezTo>
                  <a:cubicBezTo>
                    <a:pt x="704" y="2621"/>
                    <a:pt x="694" y="2621"/>
                    <a:pt x="693" y="2618"/>
                  </a:cubicBezTo>
                  <a:cubicBezTo>
                    <a:pt x="686" y="2596"/>
                    <a:pt x="678" y="2614"/>
                    <a:pt x="668" y="2617"/>
                  </a:cubicBezTo>
                  <a:cubicBezTo>
                    <a:pt x="671" y="2610"/>
                    <a:pt x="673" y="2604"/>
                    <a:pt x="677" y="2595"/>
                  </a:cubicBezTo>
                  <a:cubicBezTo>
                    <a:pt x="669" y="2595"/>
                    <a:pt x="661" y="2595"/>
                    <a:pt x="654" y="2595"/>
                  </a:cubicBezTo>
                  <a:cubicBezTo>
                    <a:pt x="656" y="2586"/>
                    <a:pt x="658" y="2578"/>
                    <a:pt x="660" y="2570"/>
                  </a:cubicBezTo>
                  <a:cubicBezTo>
                    <a:pt x="640" y="2592"/>
                    <a:pt x="621" y="2605"/>
                    <a:pt x="603" y="2568"/>
                  </a:cubicBezTo>
                  <a:cubicBezTo>
                    <a:pt x="605" y="2562"/>
                    <a:pt x="608" y="2554"/>
                    <a:pt x="612" y="2545"/>
                  </a:cubicBezTo>
                  <a:cubicBezTo>
                    <a:pt x="600" y="2541"/>
                    <a:pt x="589" y="2537"/>
                    <a:pt x="573" y="2531"/>
                  </a:cubicBezTo>
                  <a:cubicBezTo>
                    <a:pt x="570" y="2520"/>
                    <a:pt x="571" y="2499"/>
                    <a:pt x="560" y="2490"/>
                  </a:cubicBezTo>
                  <a:cubicBezTo>
                    <a:pt x="546" y="2478"/>
                    <a:pt x="537" y="2466"/>
                    <a:pt x="531" y="2450"/>
                  </a:cubicBezTo>
                  <a:cubicBezTo>
                    <a:pt x="527" y="2450"/>
                    <a:pt x="521" y="2451"/>
                    <a:pt x="518" y="2450"/>
                  </a:cubicBezTo>
                  <a:cubicBezTo>
                    <a:pt x="507" y="2443"/>
                    <a:pt x="505" y="2432"/>
                    <a:pt x="512" y="2422"/>
                  </a:cubicBezTo>
                  <a:cubicBezTo>
                    <a:pt x="514" y="2418"/>
                    <a:pt x="523" y="2416"/>
                    <a:pt x="528" y="2417"/>
                  </a:cubicBezTo>
                  <a:cubicBezTo>
                    <a:pt x="538" y="2418"/>
                    <a:pt x="547" y="2434"/>
                    <a:pt x="557" y="2417"/>
                  </a:cubicBezTo>
                  <a:cubicBezTo>
                    <a:pt x="581" y="2423"/>
                    <a:pt x="569" y="2402"/>
                    <a:pt x="574" y="2394"/>
                  </a:cubicBezTo>
                  <a:cubicBezTo>
                    <a:pt x="577" y="2390"/>
                    <a:pt x="576" y="2385"/>
                    <a:pt x="578" y="2381"/>
                  </a:cubicBezTo>
                  <a:cubicBezTo>
                    <a:pt x="584" y="2368"/>
                    <a:pt x="578" y="2363"/>
                    <a:pt x="568" y="2360"/>
                  </a:cubicBezTo>
                  <a:cubicBezTo>
                    <a:pt x="558" y="2370"/>
                    <a:pt x="549" y="2379"/>
                    <a:pt x="541" y="2388"/>
                  </a:cubicBezTo>
                  <a:cubicBezTo>
                    <a:pt x="535" y="2381"/>
                    <a:pt x="532" y="2374"/>
                    <a:pt x="526" y="2372"/>
                  </a:cubicBezTo>
                  <a:cubicBezTo>
                    <a:pt x="506" y="2364"/>
                    <a:pt x="500" y="2349"/>
                    <a:pt x="504" y="2329"/>
                  </a:cubicBezTo>
                  <a:cubicBezTo>
                    <a:pt x="504" y="2324"/>
                    <a:pt x="509" y="2319"/>
                    <a:pt x="512" y="2315"/>
                  </a:cubicBezTo>
                  <a:cubicBezTo>
                    <a:pt x="516" y="2317"/>
                    <a:pt x="520" y="2320"/>
                    <a:pt x="523" y="2322"/>
                  </a:cubicBezTo>
                  <a:cubicBezTo>
                    <a:pt x="529" y="2316"/>
                    <a:pt x="534" y="2310"/>
                    <a:pt x="540" y="2304"/>
                  </a:cubicBezTo>
                  <a:cubicBezTo>
                    <a:pt x="544" y="2309"/>
                    <a:pt x="546" y="2313"/>
                    <a:pt x="549" y="2317"/>
                  </a:cubicBezTo>
                  <a:cubicBezTo>
                    <a:pt x="541" y="2321"/>
                    <a:pt x="535" y="2324"/>
                    <a:pt x="528" y="2327"/>
                  </a:cubicBezTo>
                  <a:cubicBezTo>
                    <a:pt x="531" y="2325"/>
                    <a:pt x="533" y="2323"/>
                    <a:pt x="536" y="2321"/>
                  </a:cubicBezTo>
                  <a:cubicBezTo>
                    <a:pt x="543" y="2329"/>
                    <a:pt x="551" y="2336"/>
                    <a:pt x="558" y="2344"/>
                  </a:cubicBezTo>
                  <a:cubicBezTo>
                    <a:pt x="555" y="2345"/>
                    <a:pt x="552" y="2347"/>
                    <a:pt x="548" y="2349"/>
                  </a:cubicBezTo>
                  <a:cubicBezTo>
                    <a:pt x="561" y="2325"/>
                    <a:pt x="573" y="2300"/>
                    <a:pt x="586" y="2276"/>
                  </a:cubicBezTo>
                  <a:cubicBezTo>
                    <a:pt x="582" y="2271"/>
                    <a:pt x="577" y="2263"/>
                    <a:pt x="572" y="2256"/>
                  </a:cubicBezTo>
                  <a:cubicBezTo>
                    <a:pt x="568" y="2256"/>
                    <a:pt x="562" y="2255"/>
                    <a:pt x="557" y="2255"/>
                  </a:cubicBezTo>
                  <a:cubicBezTo>
                    <a:pt x="556" y="2253"/>
                    <a:pt x="556" y="2251"/>
                    <a:pt x="556" y="2250"/>
                  </a:cubicBezTo>
                  <a:cubicBezTo>
                    <a:pt x="562" y="2248"/>
                    <a:pt x="568" y="2247"/>
                    <a:pt x="576" y="2246"/>
                  </a:cubicBezTo>
                  <a:cubicBezTo>
                    <a:pt x="571" y="2240"/>
                    <a:pt x="566" y="2236"/>
                    <a:pt x="563" y="2231"/>
                  </a:cubicBezTo>
                  <a:cubicBezTo>
                    <a:pt x="558" y="2223"/>
                    <a:pt x="552" y="2215"/>
                    <a:pt x="549" y="2205"/>
                  </a:cubicBezTo>
                  <a:cubicBezTo>
                    <a:pt x="545" y="2195"/>
                    <a:pt x="545" y="2184"/>
                    <a:pt x="542" y="2169"/>
                  </a:cubicBezTo>
                  <a:cubicBezTo>
                    <a:pt x="559" y="2150"/>
                    <a:pt x="568" y="2147"/>
                    <a:pt x="582" y="2159"/>
                  </a:cubicBezTo>
                  <a:cubicBezTo>
                    <a:pt x="585" y="2161"/>
                    <a:pt x="584" y="2168"/>
                    <a:pt x="584" y="2178"/>
                  </a:cubicBezTo>
                  <a:cubicBezTo>
                    <a:pt x="599" y="2168"/>
                    <a:pt x="612" y="2159"/>
                    <a:pt x="626" y="2150"/>
                  </a:cubicBezTo>
                  <a:cubicBezTo>
                    <a:pt x="625" y="2150"/>
                    <a:pt x="625" y="2150"/>
                    <a:pt x="625" y="2150"/>
                  </a:cubicBezTo>
                  <a:cubicBezTo>
                    <a:pt x="625" y="2155"/>
                    <a:pt x="624" y="2161"/>
                    <a:pt x="625" y="2167"/>
                  </a:cubicBezTo>
                  <a:cubicBezTo>
                    <a:pt x="633" y="2196"/>
                    <a:pt x="634" y="2196"/>
                    <a:pt x="604" y="2202"/>
                  </a:cubicBezTo>
                  <a:cubicBezTo>
                    <a:pt x="605" y="2208"/>
                    <a:pt x="605" y="2213"/>
                    <a:pt x="605" y="2221"/>
                  </a:cubicBezTo>
                  <a:cubicBezTo>
                    <a:pt x="614" y="2219"/>
                    <a:pt x="623" y="2214"/>
                    <a:pt x="631" y="2215"/>
                  </a:cubicBezTo>
                  <a:cubicBezTo>
                    <a:pt x="642" y="2217"/>
                    <a:pt x="648" y="2216"/>
                    <a:pt x="647" y="2205"/>
                  </a:cubicBezTo>
                  <a:cubicBezTo>
                    <a:pt x="645" y="2188"/>
                    <a:pt x="653" y="2183"/>
                    <a:pt x="669" y="2182"/>
                  </a:cubicBezTo>
                  <a:cubicBezTo>
                    <a:pt x="668" y="2187"/>
                    <a:pt x="668" y="2192"/>
                    <a:pt x="667" y="2197"/>
                  </a:cubicBezTo>
                  <a:cubicBezTo>
                    <a:pt x="694" y="2184"/>
                    <a:pt x="696" y="2181"/>
                    <a:pt x="686" y="2163"/>
                  </a:cubicBezTo>
                  <a:cubicBezTo>
                    <a:pt x="691" y="2160"/>
                    <a:pt x="697" y="2156"/>
                    <a:pt x="703" y="2152"/>
                  </a:cubicBezTo>
                  <a:cubicBezTo>
                    <a:pt x="705" y="2153"/>
                    <a:pt x="708" y="2154"/>
                    <a:pt x="710" y="2155"/>
                  </a:cubicBezTo>
                  <a:cubicBezTo>
                    <a:pt x="725" y="2162"/>
                    <a:pt x="736" y="2155"/>
                    <a:pt x="739" y="2143"/>
                  </a:cubicBezTo>
                  <a:cubicBezTo>
                    <a:pt x="743" y="2128"/>
                    <a:pt x="726" y="2136"/>
                    <a:pt x="720" y="2131"/>
                  </a:cubicBezTo>
                  <a:cubicBezTo>
                    <a:pt x="719" y="2130"/>
                    <a:pt x="719" y="2129"/>
                    <a:pt x="716" y="2126"/>
                  </a:cubicBezTo>
                  <a:cubicBezTo>
                    <a:pt x="726" y="2115"/>
                    <a:pt x="737" y="2104"/>
                    <a:pt x="747" y="2093"/>
                  </a:cubicBezTo>
                  <a:cubicBezTo>
                    <a:pt x="747" y="2093"/>
                    <a:pt x="747" y="2093"/>
                    <a:pt x="747" y="2093"/>
                  </a:cubicBezTo>
                  <a:cubicBezTo>
                    <a:pt x="749" y="2095"/>
                    <a:pt x="752" y="2097"/>
                    <a:pt x="755" y="2099"/>
                  </a:cubicBezTo>
                  <a:cubicBezTo>
                    <a:pt x="765" y="2105"/>
                    <a:pt x="775" y="2113"/>
                    <a:pt x="783" y="2098"/>
                  </a:cubicBezTo>
                  <a:cubicBezTo>
                    <a:pt x="786" y="2094"/>
                    <a:pt x="781" y="2085"/>
                    <a:pt x="780" y="2077"/>
                  </a:cubicBezTo>
                  <a:cubicBezTo>
                    <a:pt x="787" y="2075"/>
                    <a:pt x="795" y="2074"/>
                    <a:pt x="802" y="2072"/>
                  </a:cubicBezTo>
                  <a:cubicBezTo>
                    <a:pt x="800" y="2077"/>
                    <a:pt x="799" y="2083"/>
                    <a:pt x="797" y="2088"/>
                  </a:cubicBezTo>
                  <a:cubicBezTo>
                    <a:pt x="798" y="2090"/>
                    <a:pt x="799" y="2091"/>
                    <a:pt x="800" y="2092"/>
                  </a:cubicBezTo>
                  <a:cubicBezTo>
                    <a:pt x="804" y="2088"/>
                    <a:pt x="808" y="2084"/>
                    <a:pt x="813" y="2081"/>
                  </a:cubicBezTo>
                  <a:cubicBezTo>
                    <a:pt x="818" y="2076"/>
                    <a:pt x="826" y="2070"/>
                    <a:pt x="832" y="2072"/>
                  </a:cubicBezTo>
                  <a:cubicBezTo>
                    <a:pt x="847" y="2075"/>
                    <a:pt x="845" y="2062"/>
                    <a:pt x="851" y="2057"/>
                  </a:cubicBezTo>
                  <a:cubicBezTo>
                    <a:pt x="858" y="2052"/>
                    <a:pt x="866" y="2049"/>
                    <a:pt x="874" y="2046"/>
                  </a:cubicBezTo>
                  <a:cubicBezTo>
                    <a:pt x="874" y="2046"/>
                    <a:pt x="874" y="2046"/>
                    <a:pt x="874" y="2046"/>
                  </a:cubicBezTo>
                  <a:cubicBezTo>
                    <a:pt x="874" y="2046"/>
                    <a:pt x="873" y="2047"/>
                    <a:pt x="873" y="2047"/>
                  </a:cubicBezTo>
                  <a:cubicBezTo>
                    <a:pt x="873" y="2048"/>
                    <a:pt x="873" y="2048"/>
                    <a:pt x="872" y="2049"/>
                  </a:cubicBezTo>
                  <a:cubicBezTo>
                    <a:pt x="878" y="2047"/>
                    <a:pt x="883" y="2046"/>
                    <a:pt x="890" y="2044"/>
                  </a:cubicBezTo>
                  <a:cubicBezTo>
                    <a:pt x="892" y="2047"/>
                    <a:pt x="896" y="2053"/>
                    <a:pt x="900" y="2060"/>
                  </a:cubicBezTo>
                  <a:cubicBezTo>
                    <a:pt x="930" y="2036"/>
                    <a:pt x="931" y="2080"/>
                    <a:pt x="952" y="2084"/>
                  </a:cubicBezTo>
                  <a:cubicBezTo>
                    <a:pt x="952" y="2078"/>
                    <a:pt x="951" y="2073"/>
                    <a:pt x="951" y="2067"/>
                  </a:cubicBezTo>
                  <a:cubicBezTo>
                    <a:pt x="955" y="2069"/>
                    <a:pt x="957" y="2070"/>
                    <a:pt x="960" y="2071"/>
                  </a:cubicBezTo>
                  <a:cubicBezTo>
                    <a:pt x="954" y="2081"/>
                    <a:pt x="961" y="2086"/>
                    <a:pt x="968" y="2087"/>
                  </a:cubicBezTo>
                  <a:cubicBezTo>
                    <a:pt x="976" y="2088"/>
                    <a:pt x="985" y="2086"/>
                    <a:pt x="994" y="2086"/>
                  </a:cubicBezTo>
                  <a:cubicBezTo>
                    <a:pt x="994" y="2086"/>
                    <a:pt x="994" y="2086"/>
                    <a:pt x="994" y="2086"/>
                  </a:cubicBezTo>
                  <a:cubicBezTo>
                    <a:pt x="1004" y="2086"/>
                    <a:pt x="1015" y="2086"/>
                    <a:pt x="1024" y="2086"/>
                  </a:cubicBezTo>
                  <a:cubicBezTo>
                    <a:pt x="1025" y="2091"/>
                    <a:pt x="1024" y="2098"/>
                    <a:pt x="1028" y="2101"/>
                  </a:cubicBezTo>
                  <a:cubicBezTo>
                    <a:pt x="1030" y="2104"/>
                    <a:pt x="1038" y="2101"/>
                    <a:pt x="1043" y="2101"/>
                  </a:cubicBezTo>
                  <a:cubicBezTo>
                    <a:pt x="1046" y="2105"/>
                    <a:pt x="1049" y="2109"/>
                    <a:pt x="1053" y="2114"/>
                  </a:cubicBezTo>
                  <a:cubicBezTo>
                    <a:pt x="1056" y="2108"/>
                    <a:pt x="1058" y="2104"/>
                    <a:pt x="1060" y="2100"/>
                  </a:cubicBezTo>
                  <a:cubicBezTo>
                    <a:pt x="1059" y="2099"/>
                    <a:pt x="1059" y="2099"/>
                    <a:pt x="1059" y="2099"/>
                  </a:cubicBezTo>
                  <a:cubicBezTo>
                    <a:pt x="1064" y="2107"/>
                    <a:pt x="1068" y="2114"/>
                    <a:pt x="1074" y="2124"/>
                  </a:cubicBezTo>
                  <a:cubicBezTo>
                    <a:pt x="1085" y="2121"/>
                    <a:pt x="1098" y="2118"/>
                    <a:pt x="1110" y="2115"/>
                  </a:cubicBezTo>
                  <a:cubicBezTo>
                    <a:pt x="1112" y="2118"/>
                    <a:pt x="1118" y="2126"/>
                    <a:pt x="1121" y="2134"/>
                  </a:cubicBezTo>
                  <a:cubicBezTo>
                    <a:pt x="1124" y="2143"/>
                    <a:pt x="1128" y="2155"/>
                    <a:pt x="1125" y="2162"/>
                  </a:cubicBezTo>
                  <a:cubicBezTo>
                    <a:pt x="1118" y="2177"/>
                    <a:pt x="1117" y="2179"/>
                    <a:pt x="1138" y="2184"/>
                  </a:cubicBezTo>
                  <a:cubicBezTo>
                    <a:pt x="1124" y="2155"/>
                    <a:pt x="1160" y="2148"/>
                    <a:pt x="1162" y="2125"/>
                  </a:cubicBezTo>
                  <a:cubicBezTo>
                    <a:pt x="1165" y="2132"/>
                    <a:pt x="1169" y="2138"/>
                    <a:pt x="1170" y="2141"/>
                  </a:cubicBezTo>
                  <a:cubicBezTo>
                    <a:pt x="1179" y="2138"/>
                    <a:pt x="1185" y="2136"/>
                    <a:pt x="1193" y="2134"/>
                  </a:cubicBezTo>
                  <a:cubicBezTo>
                    <a:pt x="1186" y="2144"/>
                    <a:pt x="1179" y="2150"/>
                    <a:pt x="1180" y="2155"/>
                  </a:cubicBezTo>
                  <a:cubicBezTo>
                    <a:pt x="1182" y="2163"/>
                    <a:pt x="1187" y="2173"/>
                    <a:pt x="1194" y="2177"/>
                  </a:cubicBezTo>
                  <a:cubicBezTo>
                    <a:pt x="1207" y="2185"/>
                    <a:pt x="1222" y="2190"/>
                    <a:pt x="1238" y="2197"/>
                  </a:cubicBezTo>
                  <a:cubicBezTo>
                    <a:pt x="1233" y="2210"/>
                    <a:pt x="1229" y="2220"/>
                    <a:pt x="1225" y="2233"/>
                  </a:cubicBezTo>
                  <a:cubicBezTo>
                    <a:pt x="1238" y="2230"/>
                    <a:pt x="1249" y="2227"/>
                    <a:pt x="1262" y="2224"/>
                  </a:cubicBezTo>
                  <a:cubicBezTo>
                    <a:pt x="1266" y="2213"/>
                    <a:pt x="1266" y="2203"/>
                    <a:pt x="1252" y="2193"/>
                  </a:cubicBezTo>
                  <a:cubicBezTo>
                    <a:pt x="1243" y="2185"/>
                    <a:pt x="1240" y="2170"/>
                    <a:pt x="1233" y="2159"/>
                  </a:cubicBezTo>
                  <a:cubicBezTo>
                    <a:pt x="1223" y="2166"/>
                    <a:pt x="1216" y="2171"/>
                    <a:pt x="1212" y="2175"/>
                  </a:cubicBezTo>
                  <a:cubicBezTo>
                    <a:pt x="1208" y="2167"/>
                    <a:pt x="1203" y="2160"/>
                    <a:pt x="1201" y="2151"/>
                  </a:cubicBezTo>
                  <a:cubicBezTo>
                    <a:pt x="1199" y="2143"/>
                    <a:pt x="1241" y="2111"/>
                    <a:pt x="1251" y="2113"/>
                  </a:cubicBezTo>
                  <a:cubicBezTo>
                    <a:pt x="1254" y="2113"/>
                    <a:pt x="1257" y="2118"/>
                    <a:pt x="1260" y="2120"/>
                  </a:cubicBezTo>
                  <a:cubicBezTo>
                    <a:pt x="1254" y="2122"/>
                    <a:pt x="1250" y="2124"/>
                    <a:pt x="1249" y="2124"/>
                  </a:cubicBezTo>
                  <a:cubicBezTo>
                    <a:pt x="1257" y="2134"/>
                    <a:pt x="1264" y="2142"/>
                    <a:pt x="1269" y="2151"/>
                  </a:cubicBezTo>
                  <a:cubicBezTo>
                    <a:pt x="1276" y="2164"/>
                    <a:pt x="1283" y="2163"/>
                    <a:pt x="1292" y="2153"/>
                  </a:cubicBezTo>
                  <a:cubicBezTo>
                    <a:pt x="1291" y="2152"/>
                    <a:pt x="1291" y="2152"/>
                    <a:pt x="1291" y="2152"/>
                  </a:cubicBezTo>
                  <a:cubicBezTo>
                    <a:pt x="1288" y="2163"/>
                    <a:pt x="1284" y="2174"/>
                    <a:pt x="1280" y="2183"/>
                  </a:cubicBezTo>
                  <a:cubicBezTo>
                    <a:pt x="1290" y="2185"/>
                    <a:pt x="1299" y="2187"/>
                    <a:pt x="1311" y="2189"/>
                  </a:cubicBezTo>
                  <a:cubicBezTo>
                    <a:pt x="1315" y="2185"/>
                    <a:pt x="1322" y="2179"/>
                    <a:pt x="1333" y="2169"/>
                  </a:cubicBezTo>
                  <a:cubicBezTo>
                    <a:pt x="1335" y="2184"/>
                    <a:pt x="1337" y="2195"/>
                    <a:pt x="1338" y="2207"/>
                  </a:cubicBezTo>
                  <a:cubicBezTo>
                    <a:pt x="1339" y="2189"/>
                    <a:pt x="1368" y="2186"/>
                    <a:pt x="1362" y="2164"/>
                  </a:cubicBezTo>
                  <a:cubicBezTo>
                    <a:pt x="1361" y="2163"/>
                    <a:pt x="1366" y="2158"/>
                    <a:pt x="1370" y="2157"/>
                  </a:cubicBezTo>
                  <a:cubicBezTo>
                    <a:pt x="1381" y="2154"/>
                    <a:pt x="1394" y="2155"/>
                    <a:pt x="1403" y="2150"/>
                  </a:cubicBezTo>
                  <a:cubicBezTo>
                    <a:pt x="1421" y="2138"/>
                    <a:pt x="1433" y="2156"/>
                    <a:pt x="1448" y="2157"/>
                  </a:cubicBezTo>
                  <a:cubicBezTo>
                    <a:pt x="1447" y="2161"/>
                    <a:pt x="1447" y="2164"/>
                    <a:pt x="1446" y="2167"/>
                  </a:cubicBezTo>
                  <a:cubicBezTo>
                    <a:pt x="1459" y="2166"/>
                    <a:pt x="1477" y="2175"/>
                    <a:pt x="1487" y="2191"/>
                  </a:cubicBezTo>
                  <a:cubicBezTo>
                    <a:pt x="1495" y="2203"/>
                    <a:pt x="1501" y="2217"/>
                    <a:pt x="1509" y="2230"/>
                  </a:cubicBezTo>
                  <a:cubicBezTo>
                    <a:pt x="1510" y="2233"/>
                    <a:pt x="1518" y="2235"/>
                    <a:pt x="1518" y="2235"/>
                  </a:cubicBezTo>
                  <a:cubicBezTo>
                    <a:pt x="1524" y="2224"/>
                    <a:pt x="1526" y="2233"/>
                    <a:pt x="1529" y="2237"/>
                  </a:cubicBezTo>
                  <a:cubicBezTo>
                    <a:pt x="1532" y="2241"/>
                    <a:pt x="1536" y="2243"/>
                    <a:pt x="1539" y="2247"/>
                  </a:cubicBezTo>
                  <a:cubicBezTo>
                    <a:pt x="1538" y="2243"/>
                    <a:pt x="1538" y="2239"/>
                    <a:pt x="1538" y="2235"/>
                  </a:cubicBezTo>
                  <a:cubicBezTo>
                    <a:pt x="1538" y="2230"/>
                    <a:pt x="1539" y="2226"/>
                    <a:pt x="1539" y="2221"/>
                  </a:cubicBezTo>
                  <a:cubicBezTo>
                    <a:pt x="1556" y="2225"/>
                    <a:pt x="1569" y="2215"/>
                    <a:pt x="1583" y="2211"/>
                  </a:cubicBezTo>
                  <a:cubicBezTo>
                    <a:pt x="1582" y="2208"/>
                    <a:pt x="1581" y="2204"/>
                    <a:pt x="1580" y="2200"/>
                  </a:cubicBezTo>
                  <a:cubicBezTo>
                    <a:pt x="1578" y="2196"/>
                    <a:pt x="1576" y="2193"/>
                    <a:pt x="1575" y="2192"/>
                  </a:cubicBezTo>
                  <a:cubicBezTo>
                    <a:pt x="1565" y="2196"/>
                    <a:pt x="1557" y="2200"/>
                    <a:pt x="1548" y="2204"/>
                  </a:cubicBezTo>
                  <a:cubicBezTo>
                    <a:pt x="1536" y="2197"/>
                    <a:pt x="1536" y="2189"/>
                    <a:pt x="1546" y="2180"/>
                  </a:cubicBezTo>
                  <a:cubicBezTo>
                    <a:pt x="1561" y="2165"/>
                    <a:pt x="1569" y="2166"/>
                    <a:pt x="1587" y="2186"/>
                  </a:cubicBezTo>
                  <a:cubicBezTo>
                    <a:pt x="1598" y="2179"/>
                    <a:pt x="1610" y="2174"/>
                    <a:pt x="1614" y="2191"/>
                  </a:cubicBezTo>
                  <a:cubicBezTo>
                    <a:pt x="1623" y="2185"/>
                    <a:pt x="1630" y="2181"/>
                    <a:pt x="1639" y="2175"/>
                  </a:cubicBezTo>
                  <a:cubicBezTo>
                    <a:pt x="1642" y="2169"/>
                    <a:pt x="1646" y="2160"/>
                    <a:pt x="1651" y="2151"/>
                  </a:cubicBezTo>
                  <a:cubicBezTo>
                    <a:pt x="1640" y="2139"/>
                    <a:pt x="1630" y="2140"/>
                    <a:pt x="1619" y="2152"/>
                  </a:cubicBezTo>
                  <a:cubicBezTo>
                    <a:pt x="1615" y="2157"/>
                    <a:pt x="1610" y="2161"/>
                    <a:pt x="1604" y="2164"/>
                  </a:cubicBezTo>
                  <a:cubicBezTo>
                    <a:pt x="1601" y="2166"/>
                    <a:pt x="1594" y="2166"/>
                    <a:pt x="1592" y="2164"/>
                  </a:cubicBezTo>
                  <a:cubicBezTo>
                    <a:pt x="1590" y="2162"/>
                    <a:pt x="1590" y="2155"/>
                    <a:pt x="1591" y="2152"/>
                  </a:cubicBezTo>
                  <a:cubicBezTo>
                    <a:pt x="1596" y="2139"/>
                    <a:pt x="1602" y="2126"/>
                    <a:pt x="1608" y="2113"/>
                  </a:cubicBezTo>
                  <a:cubicBezTo>
                    <a:pt x="1613" y="2115"/>
                    <a:pt x="1618" y="2116"/>
                    <a:pt x="1618" y="2117"/>
                  </a:cubicBezTo>
                  <a:cubicBezTo>
                    <a:pt x="1620" y="2111"/>
                    <a:pt x="1622" y="2105"/>
                    <a:pt x="1625" y="2100"/>
                  </a:cubicBezTo>
                  <a:cubicBezTo>
                    <a:pt x="1627" y="2097"/>
                    <a:pt x="1632" y="2095"/>
                    <a:pt x="1636" y="2092"/>
                  </a:cubicBezTo>
                  <a:cubicBezTo>
                    <a:pt x="1634" y="2099"/>
                    <a:pt x="1633" y="2105"/>
                    <a:pt x="1631" y="2113"/>
                  </a:cubicBezTo>
                  <a:cubicBezTo>
                    <a:pt x="1640" y="2114"/>
                    <a:pt x="1649" y="2115"/>
                    <a:pt x="1658" y="2115"/>
                  </a:cubicBezTo>
                  <a:cubicBezTo>
                    <a:pt x="1660" y="2124"/>
                    <a:pt x="1660" y="2135"/>
                    <a:pt x="1665" y="2141"/>
                  </a:cubicBezTo>
                  <a:cubicBezTo>
                    <a:pt x="1679" y="2158"/>
                    <a:pt x="1680" y="2159"/>
                    <a:pt x="1667" y="2177"/>
                  </a:cubicBezTo>
                  <a:cubicBezTo>
                    <a:pt x="1660" y="2187"/>
                    <a:pt x="1651" y="2196"/>
                    <a:pt x="1645" y="2204"/>
                  </a:cubicBezTo>
                  <a:cubicBezTo>
                    <a:pt x="1654" y="2209"/>
                    <a:pt x="1663" y="2213"/>
                    <a:pt x="1672" y="2217"/>
                  </a:cubicBezTo>
                  <a:cubicBezTo>
                    <a:pt x="1671" y="2218"/>
                    <a:pt x="1669" y="2219"/>
                    <a:pt x="1668" y="2220"/>
                  </a:cubicBezTo>
                  <a:cubicBezTo>
                    <a:pt x="1664" y="2218"/>
                    <a:pt x="1660" y="2216"/>
                    <a:pt x="1652" y="2211"/>
                  </a:cubicBezTo>
                  <a:cubicBezTo>
                    <a:pt x="1656" y="2221"/>
                    <a:pt x="1658" y="2227"/>
                    <a:pt x="1661" y="2234"/>
                  </a:cubicBezTo>
                  <a:cubicBezTo>
                    <a:pt x="1655" y="2232"/>
                    <a:pt x="1650" y="2230"/>
                    <a:pt x="1644" y="2227"/>
                  </a:cubicBezTo>
                  <a:cubicBezTo>
                    <a:pt x="1648" y="2234"/>
                    <a:pt x="1650" y="2239"/>
                    <a:pt x="1654" y="2245"/>
                  </a:cubicBezTo>
                  <a:cubicBezTo>
                    <a:pt x="1648" y="2245"/>
                    <a:pt x="1645" y="2245"/>
                    <a:pt x="1641" y="2245"/>
                  </a:cubicBezTo>
                  <a:cubicBezTo>
                    <a:pt x="1645" y="2250"/>
                    <a:pt x="1648" y="2256"/>
                    <a:pt x="1650" y="2259"/>
                  </a:cubicBezTo>
                  <a:cubicBezTo>
                    <a:pt x="1662" y="2251"/>
                    <a:pt x="1672" y="2243"/>
                    <a:pt x="1682" y="2236"/>
                  </a:cubicBezTo>
                  <a:cubicBezTo>
                    <a:pt x="1689" y="2238"/>
                    <a:pt x="1697" y="2239"/>
                    <a:pt x="1704" y="2241"/>
                  </a:cubicBezTo>
                  <a:cubicBezTo>
                    <a:pt x="1708" y="2246"/>
                    <a:pt x="1712" y="2251"/>
                    <a:pt x="1718" y="2258"/>
                  </a:cubicBezTo>
                  <a:cubicBezTo>
                    <a:pt x="1704" y="2263"/>
                    <a:pt x="1693" y="2268"/>
                    <a:pt x="1676" y="2274"/>
                  </a:cubicBezTo>
                  <a:cubicBezTo>
                    <a:pt x="1683" y="2277"/>
                    <a:pt x="1688" y="2280"/>
                    <a:pt x="1693" y="2282"/>
                  </a:cubicBezTo>
                  <a:cubicBezTo>
                    <a:pt x="1687" y="2286"/>
                    <a:pt x="1683" y="2289"/>
                    <a:pt x="1676" y="2293"/>
                  </a:cubicBezTo>
                  <a:cubicBezTo>
                    <a:pt x="1709" y="2299"/>
                    <a:pt x="1722" y="2290"/>
                    <a:pt x="1716" y="2266"/>
                  </a:cubicBezTo>
                  <a:cubicBezTo>
                    <a:pt x="1736" y="2270"/>
                    <a:pt x="1733" y="2260"/>
                    <a:pt x="1724" y="2249"/>
                  </a:cubicBezTo>
                  <a:cubicBezTo>
                    <a:pt x="1771" y="2217"/>
                    <a:pt x="1779" y="2216"/>
                    <a:pt x="1791" y="2238"/>
                  </a:cubicBezTo>
                  <a:cubicBezTo>
                    <a:pt x="1799" y="2233"/>
                    <a:pt x="1808" y="2229"/>
                    <a:pt x="1816" y="2224"/>
                  </a:cubicBezTo>
                  <a:cubicBezTo>
                    <a:pt x="1819" y="2222"/>
                    <a:pt x="1821" y="2215"/>
                    <a:pt x="1819" y="2212"/>
                  </a:cubicBezTo>
                  <a:cubicBezTo>
                    <a:pt x="1814" y="2199"/>
                    <a:pt x="1818" y="2190"/>
                    <a:pt x="1840" y="2181"/>
                  </a:cubicBezTo>
                  <a:cubicBezTo>
                    <a:pt x="1832" y="2190"/>
                    <a:pt x="1828" y="2196"/>
                    <a:pt x="1824" y="2201"/>
                  </a:cubicBezTo>
                  <a:cubicBezTo>
                    <a:pt x="1824" y="2203"/>
                    <a:pt x="1824" y="2206"/>
                    <a:pt x="1824" y="2208"/>
                  </a:cubicBezTo>
                  <a:cubicBezTo>
                    <a:pt x="1853" y="2177"/>
                    <a:pt x="1867" y="2217"/>
                    <a:pt x="1893" y="2214"/>
                  </a:cubicBezTo>
                  <a:cubicBezTo>
                    <a:pt x="1889" y="2204"/>
                    <a:pt x="1884" y="2194"/>
                    <a:pt x="1878" y="2182"/>
                  </a:cubicBezTo>
                  <a:cubicBezTo>
                    <a:pt x="1880" y="2178"/>
                    <a:pt x="1885" y="2171"/>
                    <a:pt x="1892" y="2159"/>
                  </a:cubicBezTo>
                  <a:cubicBezTo>
                    <a:pt x="1877" y="2162"/>
                    <a:pt x="1866" y="2166"/>
                    <a:pt x="1856" y="2165"/>
                  </a:cubicBezTo>
                  <a:cubicBezTo>
                    <a:pt x="1848" y="2165"/>
                    <a:pt x="1839" y="2161"/>
                    <a:pt x="1828" y="2157"/>
                  </a:cubicBezTo>
                  <a:cubicBezTo>
                    <a:pt x="1825" y="2158"/>
                    <a:pt x="1818" y="2162"/>
                    <a:pt x="1810" y="2163"/>
                  </a:cubicBezTo>
                  <a:cubicBezTo>
                    <a:pt x="1801" y="2165"/>
                    <a:pt x="1793" y="2165"/>
                    <a:pt x="1781" y="2167"/>
                  </a:cubicBezTo>
                  <a:cubicBezTo>
                    <a:pt x="1770" y="2161"/>
                    <a:pt x="1787" y="2131"/>
                    <a:pt x="1759" y="2133"/>
                  </a:cubicBezTo>
                  <a:cubicBezTo>
                    <a:pt x="1760" y="2105"/>
                    <a:pt x="1738" y="2108"/>
                    <a:pt x="1721" y="2104"/>
                  </a:cubicBezTo>
                  <a:cubicBezTo>
                    <a:pt x="1720" y="2127"/>
                    <a:pt x="1700" y="2109"/>
                    <a:pt x="1693" y="2120"/>
                  </a:cubicBezTo>
                  <a:cubicBezTo>
                    <a:pt x="1691" y="2116"/>
                    <a:pt x="1689" y="2114"/>
                    <a:pt x="1689" y="2111"/>
                  </a:cubicBezTo>
                  <a:cubicBezTo>
                    <a:pt x="1688" y="2089"/>
                    <a:pt x="1679" y="2083"/>
                    <a:pt x="1658" y="2090"/>
                  </a:cubicBezTo>
                  <a:cubicBezTo>
                    <a:pt x="1654" y="2091"/>
                    <a:pt x="1649" y="2088"/>
                    <a:pt x="1645" y="2086"/>
                  </a:cubicBezTo>
                  <a:cubicBezTo>
                    <a:pt x="1643" y="2082"/>
                    <a:pt x="1641" y="2073"/>
                    <a:pt x="1639" y="2073"/>
                  </a:cubicBezTo>
                  <a:cubicBezTo>
                    <a:pt x="1628" y="2075"/>
                    <a:pt x="1616" y="2078"/>
                    <a:pt x="1608" y="2080"/>
                  </a:cubicBezTo>
                  <a:cubicBezTo>
                    <a:pt x="1608" y="2070"/>
                    <a:pt x="1608" y="2059"/>
                    <a:pt x="1608" y="2049"/>
                  </a:cubicBezTo>
                  <a:cubicBezTo>
                    <a:pt x="1600" y="2050"/>
                    <a:pt x="1595" y="2051"/>
                    <a:pt x="1587" y="2053"/>
                  </a:cubicBezTo>
                  <a:cubicBezTo>
                    <a:pt x="1605" y="2020"/>
                    <a:pt x="1605" y="2019"/>
                    <a:pt x="1592" y="2019"/>
                  </a:cubicBezTo>
                  <a:cubicBezTo>
                    <a:pt x="1588" y="2008"/>
                    <a:pt x="1584" y="2000"/>
                    <a:pt x="1581" y="1994"/>
                  </a:cubicBezTo>
                  <a:cubicBezTo>
                    <a:pt x="1574" y="1998"/>
                    <a:pt x="1567" y="2003"/>
                    <a:pt x="1566" y="2003"/>
                  </a:cubicBezTo>
                  <a:cubicBezTo>
                    <a:pt x="1555" y="1992"/>
                    <a:pt x="1551" y="2003"/>
                    <a:pt x="1545" y="2009"/>
                  </a:cubicBezTo>
                  <a:cubicBezTo>
                    <a:pt x="1540" y="2013"/>
                    <a:pt x="1533" y="2015"/>
                    <a:pt x="1527" y="2019"/>
                  </a:cubicBezTo>
                  <a:cubicBezTo>
                    <a:pt x="1527" y="2018"/>
                    <a:pt x="1526" y="2018"/>
                    <a:pt x="1527" y="2017"/>
                  </a:cubicBezTo>
                  <a:cubicBezTo>
                    <a:pt x="1524" y="1999"/>
                    <a:pt x="1508" y="2000"/>
                    <a:pt x="1497" y="1997"/>
                  </a:cubicBezTo>
                  <a:cubicBezTo>
                    <a:pt x="1482" y="1994"/>
                    <a:pt x="1468" y="2006"/>
                    <a:pt x="1463" y="2020"/>
                  </a:cubicBezTo>
                  <a:cubicBezTo>
                    <a:pt x="1487" y="2015"/>
                    <a:pt x="1490" y="2017"/>
                    <a:pt x="1486" y="2039"/>
                  </a:cubicBezTo>
                  <a:cubicBezTo>
                    <a:pt x="1468" y="2028"/>
                    <a:pt x="1451" y="2017"/>
                    <a:pt x="1434" y="2006"/>
                  </a:cubicBezTo>
                  <a:cubicBezTo>
                    <a:pt x="1440" y="1996"/>
                    <a:pt x="1445" y="1989"/>
                    <a:pt x="1450" y="1982"/>
                  </a:cubicBezTo>
                  <a:cubicBezTo>
                    <a:pt x="1442" y="1976"/>
                    <a:pt x="1436" y="1972"/>
                    <a:pt x="1429" y="1967"/>
                  </a:cubicBezTo>
                  <a:cubicBezTo>
                    <a:pt x="1426" y="1972"/>
                    <a:pt x="1422" y="1976"/>
                    <a:pt x="1419" y="1980"/>
                  </a:cubicBezTo>
                  <a:cubicBezTo>
                    <a:pt x="1427" y="1981"/>
                    <a:pt x="1433" y="1981"/>
                    <a:pt x="1441" y="1982"/>
                  </a:cubicBezTo>
                  <a:cubicBezTo>
                    <a:pt x="1434" y="1988"/>
                    <a:pt x="1430" y="1992"/>
                    <a:pt x="1426" y="1995"/>
                  </a:cubicBezTo>
                  <a:cubicBezTo>
                    <a:pt x="1414" y="1990"/>
                    <a:pt x="1408" y="1973"/>
                    <a:pt x="1391" y="1981"/>
                  </a:cubicBezTo>
                  <a:cubicBezTo>
                    <a:pt x="1389" y="1982"/>
                    <a:pt x="1379" y="1974"/>
                    <a:pt x="1379" y="1971"/>
                  </a:cubicBezTo>
                  <a:cubicBezTo>
                    <a:pt x="1380" y="1957"/>
                    <a:pt x="1380" y="1942"/>
                    <a:pt x="1387" y="1932"/>
                  </a:cubicBezTo>
                  <a:cubicBezTo>
                    <a:pt x="1396" y="1916"/>
                    <a:pt x="1418" y="1919"/>
                    <a:pt x="1435" y="1933"/>
                  </a:cubicBezTo>
                  <a:cubicBezTo>
                    <a:pt x="1439" y="1930"/>
                    <a:pt x="1442" y="1927"/>
                    <a:pt x="1445" y="1924"/>
                  </a:cubicBezTo>
                  <a:cubicBezTo>
                    <a:pt x="1442" y="1923"/>
                    <a:pt x="1436" y="1921"/>
                    <a:pt x="1432" y="1917"/>
                  </a:cubicBezTo>
                  <a:cubicBezTo>
                    <a:pt x="1422" y="1908"/>
                    <a:pt x="1415" y="1887"/>
                    <a:pt x="1398" y="1910"/>
                  </a:cubicBezTo>
                  <a:cubicBezTo>
                    <a:pt x="1397" y="1911"/>
                    <a:pt x="1390" y="1908"/>
                    <a:pt x="1387" y="1906"/>
                  </a:cubicBezTo>
                  <a:cubicBezTo>
                    <a:pt x="1376" y="1901"/>
                    <a:pt x="1363" y="1898"/>
                    <a:pt x="1355" y="1890"/>
                  </a:cubicBezTo>
                  <a:cubicBezTo>
                    <a:pt x="1342" y="1879"/>
                    <a:pt x="1339" y="1884"/>
                    <a:pt x="1333" y="1896"/>
                  </a:cubicBezTo>
                  <a:cubicBezTo>
                    <a:pt x="1331" y="1900"/>
                    <a:pt x="1320" y="1905"/>
                    <a:pt x="1317" y="1903"/>
                  </a:cubicBezTo>
                  <a:cubicBezTo>
                    <a:pt x="1300" y="1891"/>
                    <a:pt x="1282" y="1895"/>
                    <a:pt x="1265" y="1903"/>
                  </a:cubicBezTo>
                  <a:cubicBezTo>
                    <a:pt x="1260" y="1892"/>
                    <a:pt x="1255" y="1882"/>
                    <a:pt x="1252" y="1875"/>
                  </a:cubicBezTo>
                  <a:cubicBezTo>
                    <a:pt x="1241" y="1879"/>
                    <a:pt x="1231" y="1883"/>
                    <a:pt x="1223" y="1886"/>
                  </a:cubicBezTo>
                  <a:cubicBezTo>
                    <a:pt x="1223" y="1864"/>
                    <a:pt x="1223" y="1846"/>
                    <a:pt x="1223" y="1827"/>
                  </a:cubicBezTo>
                  <a:cubicBezTo>
                    <a:pt x="1185" y="1831"/>
                    <a:pt x="1159" y="1812"/>
                    <a:pt x="1134" y="1790"/>
                  </a:cubicBezTo>
                  <a:cubicBezTo>
                    <a:pt x="1130" y="1800"/>
                    <a:pt x="1128" y="1811"/>
                    <a:pt x="1122" y="1819"/>
                  </a:cubicBezTo>
                  <a:cubicBezTo>
                    <a:pt x="1117" y="1824"/>
                    <a:pt x="1105" y="1824"/>
                    <a:pt x="1090" y="1829"/>
                  </a:cubicBezTo>
                  <a:cubicBezTo>
                    <a:pt x="1097" y="1821"/>
                    <a:pt x="1100" y="1817"/>
                    <a:pt x="1104" y="1813"/>
                  </a:cubicBezTo>
                  <a:cubicBezTo>
                    <a:pt x="1108" y="1808"/>
                    <a:pt x="1113" y="1804"/>
                    <a:pt x="1117" y="1800"/>
                  </a:cubicBezTo>
                  <a:cubicBezTo>
                    <a:pt x="1107" y="1794"/>
                    <a:pt x="1098" y="1792"/>
                    <a:pt x="1092" y="1786"/>
                  </a:cubicBezTo>
                  <a:cubicBezTo>
                    <a:pt x="1087" y="1780"/>
                    <a:pt x="1086" y="1771"/>
                    <a:pt x="1082" y="1764"/>
                  </a:cubicBezTo>
                  <a:cubicBezTo>
                    <a:pt x="1077" y="1756"/>
                    <a:pt x="1071" y="1749"/>
                    <a:pt x="1065" y="1741"/>
                  </a:cubicBezTo>
                  <a:cubicBezTo>
                    <a:pt x="1059" y="1745"/>
                    <a:pt x="1032" y="1738"/>
                    <a:pt x="1051" y="1764"/>
                  </a:cubicBezTo>
                  <a:cubicBezTo>
                    <a:pt x="1052" y="1765"/>
                    <a:pt x="1047" y="1770"/>
                    <a:pt x="1043" y="1776"/>
                  </a:cubicBezTo>
                  <a:cubicBezTo>
                    <a:pt x="1041" y="1766"/>
                    <a:pt x="1040" y="1761"/>
                    <a:pt x="1039" y="1754"/>
                  </a:cubicBezTo>
                  <a:cubicBezTo>
                    <a:pt x="1023" y="1756"/>
                    <a:pt x="1008" y="1758"/>
                    <a:pt x="998" y="1759"/>
                  </a:cubicBezTo>
                  <a:cubicBezTo>
                    <a:pt x="993" y="1770"/>
                    <a:pt x="991" y="1782"/>
                    <a:pt x="988" y="1783"/>
                  </a:cubicBezTo>
                  <a:cubicBezTo>
                    <a:pt x="976" y="1784"/>
                    <a:pt x="965" y="1781"/>
                    <a:pt x="955" y="1780"/>
                  </a:cubicBezTo>
                  <a:cubicBezTo>
                    <a:pt x="958" y="1773"/>
                    <a:pt x="958" y="1770"/>
                    <a:pt x="959" y="1768"/>
                  </a:cubicBezTo>
                  <a:cubicBezTo>
                    <a:pt x="964" y="1760"/>
                    <a:pt x="969" y="1753"/>
                    <a:pt x="975" y="1747"/>
                  </a:cubicBezTo>
                  <a:cubicBezTo>
                    <a:pt x="977" y="1744"/>
                    <a:pt x="985" y="1747"/>
                    <a:pt x="986" y="1745"/>
                  </a:cubicBezTo>
                  <a:cubicBezTo>
                    <a:pt x="994" y="1730"/>
                    <a:pt x="1001" y="1714"/>
                    <a:pt x="1008" y="1699"/>
                  </a:cubicBezTo>
                  <a:cubicBezTo>
                    <a:pt x="996" y="1693"/>
                    <a:pt x="986" y="1688"/>
                    <a:pt x="978" y="1684"/>
                  </a:cubicBezTo>
                  <a:cubicBezTo>
                    <a:pt x="975" y="1695"/>
                    <a:pt x="973" y="1707"/>
                    <a:pt x="969" y="1725"/>
                  </a:cubicBezTo>
                  <a:cubicBezTo>
                    <a:pt x="961" y="1717"/>
                    <a:pt x="956" y="1713"/>
                    <a:pt x="952" y="1708"/>
                  </a:cubicBezTo>
                  <a:cubicBezTo>
                    <a:pt x="964" y="1679"/>
                    <a:pt x="928" y="1682"/>
                    <a:pt x="923" y="1664"/>
                  </a:cubicBezTo>
                  <a:cubicBezTo>
                    <a:pt x="922" y="1672"/>
                    <a:pt x="923" y="1680"/>
                    <a:pt x="924" y="1687"/>
                  </a:cubicBezTo>
                  <a:cubicBezTo>
                    <a:pt x="925" y="1692"/>
                    <a:pt x="928" y="1696"/>
                    <a:pt x="928" y="1700"/>
                  </a:cubicBezTo>
                  <a:cubicBezTo>
                    <a:pt x="928" y="1707"/>
                    <a:pt x="927" y="1714"/>
                    <a:pt x="926" y="1725"/>
                  </a:cubicBezTo>
                  <a:cubicBezTo>
                    <a:pt x="936" y="1717"/>
                    <a:pt x="942" y="1713"/>
                    <a:pt x="947" y="1708"/>
                  </a:cubicBezTo>
                  <a:cubicBezTo>
                    <a:pt x="948" y="1720"/>
                    <a:pt x="950" y="1732"/>
                    <a:pt x="951" y="1744"/>
                  </a:cubicBezTo>
                  <a:cubicBezTo>
                    <a:pt x="951" y="1746"/>
                    <a:pt x="947" y="1750"/>
                    <a:pt x="945" y="1750"/>
                  </a:cubicBezTo>
                  <a:cubicBezTo>
                    <a:pt x="942" y="1750"/>
                    <a:pt x="938" y="1747"/>
                    <a:pt x="936" y="1745"/>
                  </a:cubicBezTo>
                  <a:cubicBezTo>
                    <a:pt x="933" y="1743"/>
                    <a:pt x="932" y="1739"/>
                    <a:pt x="932" y="1740"/>
                  </a:cubicBezTo>
                  <a:cubicBezTo>
                    <a:pt x="923" y="1748"/>
                    <a:pt x="915" y="1755"/>
                    <a:pt x="909" y="1760"/>
                  </a:cubicBezTo>
                  <a:cubicBezTo>
                    <a:pt x="901" y="1755"/>
                    <a:pt x="895" y="1752"/>
                    <a:pt x="886" y="1747"/>
                  </a:cubicBezTo>
                  <a:cubicBezTo>
                    <a:pt x="892" y="1740"/>
                    <a:pt x="899" y="1732"/>
                    <a:pt x="905" y="1724"/>
                  </a:cubicBezTo>
                  <a:cubicBezTo>
                    <a:pt x="910" y="1718"/>
                    <a:pt x="918" y="1711"/>
                    <a:pt x="917" y="1704"/>
                  </a:cubicBezTo>
                  <a:cubicBezTo>
                    <a:pt x="916" y="1692"/>
                    <a:pt x="911" y="1679"/>
                    <a:pt x="907" y="1666"/>
                  </a:cubicBezTo>
                  <a:cubicBezTo>
                    <a:pt x="886" y="1662"/>
                    <a:pt x="903" y="1683"/>
                    <a:pt x="898" y="1686"/>
                  </a:cubicBezTo>
                  <a:cubicBezTo>
                    <a:pt x="890" y="1682"/>
                    <a:pt x="884" y="1678"/>
                    <a:pt x="876" y="1675"/>
                  </a:cubicBezTo>
                  <a:cubicBezTo>
                    <a:pt x="876" y="1673"/>
                    <a:pt x="876" y="1669"/>
                    <a:pt x="876" y="1665"/>
                  </a:cubicBezTo>
                  <a:cubicBezTo>
                    <a:pt x="875" y="1664"/>
                    <a:pt x="873" y="1664"/>
                    <a:pt x="871" y="1663"/>
                  </a:cubicBezTo>
                  <a:cubicBezTo>
                    <a:pt x="867" y="1670"/>
                    <a:pt x="863" y="1677"/>
                    <a:pt x="857" y="1687"/>
                  </a:cubicBezTo>
                  <a:cubicBezTo>
                    <a:pt x="848" y="1686"/>
                    <a:pt x="848" y="1694"/>
                    <a:pt x="850" y="1706"/>
                  </a:cubicBezTo>
                  <a:cubicBezTo>
                    <a:pt x="851" y="1714"/>
                    <a:pt x="849" y="1723"/>
                    <a:pt x="849" y="1732"/>
                  </a:cubicBezTo>
                  <a:cubicBezTo>
                    <a:pt x="846" y="1733"/>
                    <a:pt x="844" y="1733"/>
                    <a:pt x="842" y="1733"/>
                  </a:cubicBezTo>
                  <a:cubicBezTo>
                    <a:pt x="839" y="1728"/>
                    <a:pt x="837" y="1718"/>
                    <a:pt x="833" y="1717"/>
                  </a:cubicBezTo>
                  <a:cubicBezTo>
                    <a:pt x="807" y="1712"/>
                    <a:pt x="820" y="1690"/>
                    <a:pt x="822" y="1681"/>
                  </a:cubicBezTo>
                  <a:cubicBezTo>
                    <a:pt x="826" y="1659"/>
                    <a:pt x="822" y="1650"/>
                    <a:pt x="803" y="1639"/>
                  </a:cubicBezTo>
                  <a:cubicBezTo>
                    <a:pt x="784" y="1629"/>
                    <a:pt x="768" y="1613"/>
                    <a:pt x="751" y="1600"/>
                  </a:cubicBezTo>
                  <a:cubicBezTo>
                    <a:pt x="746" y="1596"/>
                    <a:pt x="740" y="1592"/>
                    <a:pt x="733" y="1586"/>
                  </a:cubicBezTo>
                  <a:cubicBezTo>
                    <a:pt x="732" y="1587"/>
                    <a:pt x="734" y="1584"/>
                    <a:pt x="736" y="1579"/>
                  </a:cubicBezTo>
                  <a:cubicBezTo>
                    <a:pt x="730" y="1579"/>
                    <a:pt x="725" y="1578"/>
                    <a:pt x="720" y="1579"/>
                  </a:cubicBezTo>
                  <a:cubicBezTo>
                    <a:pt x="718" y="1579"/>
                    <a:pt x="716" y="1585"/>
                    <a:pt x="717" y="1588"/>
                  </a:cubicBezTo>
                  <a:cubicBezTo>
                    <a:pt x="719" y="1603"/>
                    <a:pt x="710" y="1615"/>
                    <a:pt x="692" y="1617"/>
                  </a:cubicBezTo>
                  <a:cubicBezTo>
                    <a:pt x="692" y="1607"/>
                    <a:pt x="692" y="1597"/>
                    <a:pt x="692" y="1586"/>
                  </a:cubicBezTo>
                  <a:cubicBezTo>
                    <a:pt x="686" y="1584"/>
                    <a:pt x="678" y="1581"/>
                    <a:pt x="671" y="1579"/>
                  </a:cubicBezTo>
                  <a:cubicBezTo>
                    <a:pt x="673" y="1576"/>
                    <a:pt x="675" y="1573"/>
                    <a:pt x="677" y="1571"/>
                  </a:cubicBezTo>
                  <a:cubicBezTo>
                    <a:pt x="667" y="1566"/>
                    <a:pt x="658" y="1561"/>
                    <a:pt x="653" y="1559"/>
                  </a:cubicBezTo>
                  <a:cubicBezTo>
                    <a:pt x="654" y="1547"/>
                    <a:pt x="655" y="1538"/>
                    <a:pt x="656" y="1530"/>
                  </a:cubicBezTo>
                  <a:cubicBezTo>
                    <a:pt x="646" y="1531"/>
                    <a:pt x="637" y="1533"/>
                    <a:pt x="630" y="1531"/>
                  </a:cubicBezTo>
                  <a:cubicBezTo>
                    <a:pt x="624" y="1529"/>
                    <a:pt x="619" y="1522"/>
                    <a:pt x="613" y="1516"/>
                  </a:cubicBezTo>
                  <a:cubicBezTo>
                    <a:pt x="612" y="1537"/>
                    <a:pt x="607" y="1538"/>
                    <a:pt x="587" y="1527"/>
                  </a:cubicBezTo>
                  <a:cubicBezTo>
                    <a:pt x="585" y="1534"/>
                    <a:pt x="584" y="1541"/>
                    <a:pt x="583" y="1543"/>
                  </a:cubicBezTo>
                  <a:cubicBezTo>
                    <a:pt x="563" y="1552"/>
                    <a:pt x="546" y="1560"/>
                    <a:pt x="528" y="1547"/>
                  </a:cubicBezTo>
                  <a:cubicBezTo>
                    <a:pt x="528" y="1546"/>
                    <a:pt x="528" y="1544"/>
                    <a:pt x="528" y="1543"/>
                  </a:cubicBezTo>
                  <a:cubicBezTo>
                    <a:pt x="543" y="1536"/>
                    <a:pt x="557" y="1530"/>
                    <a:pt x="568" y="1525"/>
                  </a:cubicBezTo>
                  <a:cubicBezTo>
                    <a:pt x="565" y="1511"/>
                    <a:pt x="562" y="1500"/>
                    <a:pt x="559" y="1486"/>
                  </a:cubicBezTo>
                  <a:cubicBezTo>
                    <a:pt x="542" y="1487"/>
                    <a:pt x="521" y="1489"/>
                    <a:pt x="500" y="1490"/>
                  </a:cubicBezTo>
                  <a:cubicBezTo>
                    <a:pt x="500" y="1488"/>
                    <a:pt x="500" y="1486"/>
                    <a:pt x="500" y="1484"/>
                  </a:cubicBezTo>
                  <a:cubicBezTo>
                    <a:pt x="495" y="1490"/>
                    <a:pt x="491" y="1497"/>
                    <a:pt x="486" y="1503"/>
                  </a:cubicBezTo>
                  <a:cubicBezTo>
                    <a:pt x="485" y="1502"/>
                    <a:pt x="484" y="1501"/>
                    <a:pt x="483" y="1501"/>
                  </a:cubicBezTo>
                  <a:cubicBezTo>
                    <a:pt x="485" y="1495"/>
                    <a:pt x="486" y="1490"/>
                    <a:pt x="487" y="1487"/>
                  </a:cubicBezTo>
                  <a:cubicBezTo>
                    <a:pt x="478" y="1485"/>
                    <a:pt x="469" y="1485"/>
                    <a:pt x="462" y="1482"/>
                  </a:cubicBezTo>
                  <a:cubicBezTo>
                    <a:pt x="460" y="1480"/>
                    <a:pt x="461" y="1471"/>
                    <a:pt x="460" y="1464"/>
                  </a:cubicBezTo>
                  <a:cubicBezTo>
                    <a:pt x="463" y="1463"/>
                    <a:pt x="467" y="1460"/>
                    <a:pt x="475" y="1456"/>
                  </a:cubicBezTo>
                  <a:cubicBezTo>
                    <a:pt x="466" y="1452"/>
                    <a:pt x="459" y="1449"/>
                    <a:pt x="453" y="1446"/>
                  </a:cubicBezTo>
                  <a:cubicBezTo>
                    <a:pt x="450" y="1445"/>
                    <a:pt x="447" y="1443"/>
                    <a:pt x="443" y="1441"/>
                  </a:cubicBezTo>
                  <a:cubicBezTo>
                    <a:pt x="444" y="1445"/>
                    <a:pt x="444" y="1450"/>
                    <a:pt x="445" y="1455"/>
                  </a:cubicBezTo>
                  <a:cubicBezTo>
                    <a:pt x="430" y="1453"/>
                    <a:pt x="414" y="1452"/>
                    <a:pt x="398" y="1450"/>
                  </a:cubicBezTo>
                  <a:cubicBezTo>
                    <a:pt x="398" y="1452"/>
                    <a:pt x="397" y="1454"/>
                    <a:pt x="397" y="1456"/>
                  </a:cubicBezTo>
                  <a:cubicBezTo>
                    <a:pt x="401" y="1457"/>
                    <a:pt x="404" y="1458"/>
                    <a:pt x="407" y="1459"/>
                  </a:cubicBezTo>
                  <a:cubicBezTo>
                    <a:pt x="401" y="1465"/>
                    <a:pt x="396" y="1470"/>
                    <a:pt x="391" y="1476"/>
                  </a:cubicBezTo>
                  <a:cubicBezTo>
                    <a:pt x="385" y="1484"/>
                    <a:pt x="377" y="1486"/>
                    <a:pt x="372" y="1475"/>
                  </a:cubicBezTo>
                  <a:cubicBezTo>
                    <a:pt x="367" y="1466"/>
                    <a:pt x="366" y="1456"/>
                    <a:pt x="364" y="1446"/>
                  </a:cubicBezTo>
                  <a:cubicBezTo>
                    <a:pt x="364" y="1444"/>
                    <a:pt x="366" y="1442"/>
                    <a:pt x="369" y="1436"/>
                  </a:cubicBezTo>
                  <a:cubicBezTo>
                    <a:pt x="370" y="1445"/>
                    <a:pt x="370" y="1448"/>
                    <a:pt x="370" y="1449"/>
                  </a:cubicBezTo>
                  <a:cubicBezTo>
                    <a:pt x="382" y="1443"/>
                    <a:pt x="394" y="1437"/>
                    <a:pt x="407" y="1430"/>
                  </a:cubicBezTo>
                  <a:cubicBezTo>
                    <a:pt x="406" y="1420"/>
                    <a:pt x="398" y="1410"/>
                    <a:pt x="384" y="1403"/>
                  </a:cubicBezTo>
                  <a:cubicBezTo>
                    <a:pt x="374" y="1399"/>
                    <a:pt x="367" y="1390"/>
                    <a:pt x="359" y="1382"/>
                  </a:cubicBezTo>
                  <a:cubicBezTo>
                    <a:pt x="346" y="1371"/>
                    <a:pt x="333" y="1360"/>
                    <a:pt x="319" y="1349"/>
                  </a:cubicBezTo>
                  <a:cubicBezTo>
                    <a:pt x="317" y="1347"/>
                    <a:pt x="312" y="1348"/>
                    <a:pt x="307" y="1348"/>
                  </a:cubicBezTo>
                  <a:cubicBezTo>
                    <a:pt x="311" y="1354"/>
                    <a:pt x="314" y="1358"/>
                    <a:pt x="317" y="1361"/>
                  </a:cubicBezTo>
                  <a:cubicBezTo>
                    <a:pt x="308" y="1369"/>
                    <a:pt x="301" y="1377"/>
                    <a:pt x="293" y="1384"/>
                  </a:cubicBezTo>
                  <a:cubicBezTo>
                    <a:pt x="292" y="1382"/>
                    <a:pt x="291" y="1381"/>
                    <a:pt x="290" y="1379"/>
                  </a:cubicBezTo>
                  <a:cubicBezTo>
                    <a:pt x="294" y="1377"/>
                    <a:pt x="298" y="1374"/>
                    <a:pt x="302" y="1371"/>
                  </a:cubicBezTo>
                  <a:cubicBezTo>
                    <a:pt x="302" y="1370"/>
                    <a:pt x="301" y="1368"/>
                    <a:pt x="300" y="1366"/>
                  </a:cubicBezTo>
                  <a:cubicBezTo>
                    <a:pt x="294" y="1367"/>
                    <a:pt x="288" y="1368"/>
                    <a:pt x="282" y="1368"/>
                  </a:cubicBezTo>
                  <a:cubicBezTo>
                    <a:pt x="282" y="1366"/>
                    <a:pt x="281" y="1362"/>
                    <a:pt x="280" y="1357"/>
                  </a:cubicBezTo>
                  <a:cubicBezTo>
                    <a:pt x="277" y="1359"/>
                    <a:pt x="275" y="1361"/>
                    <a:pt x="273" y="1363"/>
                  </a:cubicBezTo>
                  <a:cubicBezTo>
                    <a:pt x="271" y="1356"/>
                    <a:pt x="270" y="1350"/>
                    <a:pt x="269" y="1343"/>
                  </a:cubicBezTo>
                  <a:cubicBezTo>
                    <a:pt x="265" y="1344"/>
                    <a:pt x="261" y="1346"/>
                    <a:pt x="258" y="1347"/>
                  </a:cubicBezTo>
                  <a:cubicBezTo>
                    <a:pt x="256" y="1339"/>
                    <a:pt x="255" y="1332"/>
                    <a:pt x="253" y="1322"/>
                  </a:cubicBezTo>
                  <a:cubicBezTo>
                    <a:pt x="256" y="1318"/>
                    <a:pt x="261" y="1310"/>
                    <a:pt x="267" y="1303"/>
                  </a:cubicBezTo>
                  <a:cubicBezTo>
                    <a:pt x="265" y="1305"/>
                    <a:pt x="263" y="1308"/>
                    <a:pt x="261" y="1310"/>
                  </a:cubicBezTo>
                  <a:cubicBezTo>
                    <a:pt x="258" y="1303"/>
                    <a:pt x="255" y="1296"/>
                    <a:pt x="253" y="1289"/>
                  </a:cubicBezTo>
                  <a:cubicBezTo>
                    <a:pt x="252" y="1285"/>
                    <a:pt x="255" y="1280"/>
                    <a:pt x="256" y="1276"/>
                  </a:cubicBezTo>
                  <a:cubicBezTo>
                    <a:pt x="258" y="1277"/>
                    <a:pt x="261" y="1278"/>
                    <a:pt x="263" y="1279"/>
                  </a:cubicBezTo>
                  <a:cubicBezTo>
                    <a:pt x="273" y="1280"/>
                    <a:pt x="283" y="1280"/>
                    <a:pt x="293" y="1281"/>
                  </a:cubicBezTo>
                  <a:cubicBezTo>
                    <a:pt x="290" y="1274"/>
                    <a:pt x="287" y="1268"/>
                    <a:pt x="284" y="1261"/>
                  </a:cubicBezTo>
                  <a:cubicBezTo>
                    <a:pt x="283" y="1259"/>
                    <a:pt x="281" y="1257"/>
                    <a:pt x="280" y="1256"/>
                  </a:cubicBezTo>
                  <a:cubicBezTo>
                    <a:pt x="266" y="1260"/>
                    <a:pt x="264" y="1266"/>
                    <a:pt x="273" y="1276"/>
                  </a:cubicBezTo>
                  <a:cubicBezTo>
                    <a:pt x="267" y="1272"/>
                    <a:pt x="262" y="1268"/>
                    <a:pt x="256" y="1265"/>
                  </a:cubicBezTo>
                  <a:cubicBezTo>
                    <a:pt x="241" y="1254"/>
                    <a:pt x="242" y="1273"/>
                    <a:pt x="234" y="1277"/>
                  </a:cubicBezTo>
                  <a:cubicBezTo>
                    <a:pt x="227" y="1264"/>
                    <a:pt x="222" y="1253"/>
                    <a:pt x="216" y="1242"/>
                  </a:cubicBezTo>
                  <a:cubicBezTo>
                    <a:pt x="222" y="1242"/>
                    <a:pt x="225" y="1245"/>
                    <a:pt x="228" y="1248"/>
                  </a:cubicBezTo>
                  <a:cubicBezTo>
                    <a:pt x="232" y="1251"/>
                    <a:pt x="235" y="1254"/>
                    <a:pt x="239" y="1258"/>
                  </a:cubicBezTo>
                  <a:cubicBezTo>
                    <a:pt x="236" y="1221"/>
                    <a:pt x="214" y="1208"/>
                    <a:pt x="188" y="1209"/>
                  </a:cubicBezTo>
                  <a:cubicBezTo>
                    <a:pt x="178" y="1217"/>
                    <a:pt x="169" y="1227"/>
                    <a:pt x="165" y="1226"/>
                  </a:cubicBezTo>
                  <a:cubicBezTo>
                    <a:pt x="147" y="1221"/>
                    <a:pt x="154" y="1206"/>
                    <a:pt x="154" y="1199"/>
                  </a:cubicBezTo>
                  <a:cubicBezTo>
                    <a:pt x="175" y="1193"/>
                    <a:pt x="194" y="1187"/>
                    <a:pt x="212" y="1182"/>
                  </a:cubicBezTo>
                  <a:cubicBezTo>
                    <a:pt x="212" y="1179"/>
                    <a:pt x="212" y="1177"/>
                    <a:pt x="212" y="1175"/>
                  </a:cubicBezTo>
                  <a:cubicBezTo>
                    <a:pt x="206" y="1173"/>
                    <a:pt x="200" y="1172"/>
                    <a:pt x="189" y="1169"/>
                  </a:cubicBezTo>
                  <a:cubicBezTo>
                    <a:pt x="193" y="1159"/>
                    <a:pt x="197" y="1149"/>
                    <a:pt x="201" y="1140"/>
                  </a:cubicBezTo>
                  <a:cubicBezTo>
                    <a:pt x="202" y="1139"/>
                    <a:pt x="203" y="1138"/>
                    <a:pt x="203" y="1137"/>
                  </a:cubicBezTo>
                  <a:cubicBezTo>
                    <a:pt x="222" y="1125"/>
                    <a:pt x="221" y="1125"/>
                    <a:pt x="225" y="1147"/>
                  </a:cubicBezTo>
                  <a:cubicBezTo>
                    <a:pt x="226" y="1153"/>
                    <a:pt x="228" y="1158"/>
                    <a:pt x="230" y="1164"/>
                  </a:cubicBezTo>
                  <a:cubicBezTo>
                    <a:pt x="236" y="1162"/>
                    <a:pt x="242" y="1160"/>
                    <a:pt x="246" y="1158"/>
                  </a:cubicBezTo>
                  <a:cubicBezTo>
                    <a:pt x="235" y="1120"/>
                    <a:pt x="267" y="1140"/>
                    <a:pt x="280" y="1133"/>
                  </a:cubicBezTo>
                  <a:cubicBezTo>
                    <a:pt x="272" y="1126"/>
                    <a:pt x="264" y="1121"/>
                    <a:pt x="256" y="1119"/>
                  </a:cubicBezTo>
                  <a:cubicBezTo>
                    <a:pt x="247" y="1117"/>
                    <a:pt x="238" y="1118"/>
                    <a:pt x="225" y="1117"/>
                  </a:cubicBezTo>
                  <a:cubicBezTo>
                    <a:pt x="234" y="1098"/>
                    <a:pt x="241" y="1081"/>
                    <a:pt x="250" y="1060"/>
                  </a:cubicBezTo>
                  <a:cubicBezTo>
                    <a:pt x="237" y="1064"/>
                    <a:pt x="226" y="1067"/>
                    <a:pt x="219" y="1069"/>
                  </a:cubicBezTo>
                  <a:cubicBezTo>
                    <a:pt x="219" y="1079"/>
                    <a:pt x="220" y="1084"/>
                    <a:pt x="219" y="1088"/>
                  </a:cubicBezTo>
                  <a:cubicBezTo>
                    <a:pt x="218" y="1090"/>
                    <a:pt x="211" y="1089"/>
                    <a:pt x="207" y="1089"/>
                  </a:cubicBezTo>
                  <a:cubicBezTo>
                    <a:pt x="207" y="1081"/>
                    <a:pt x="207" y="1072"/>
                    <a:pt x="207" y="1064"/>
                  </a:cubicBezTo>
                  <a:cubicBezTo>
                    <a:pt x="204" y="1062"/>
                    <a:pt x="199" y="1060"/>
                    <a:pt x="193" y="1057"/>
                  </a:cubicBezTo>
                  <a:cubicBezTo>
                    <a:pt x="190" y="1060"/>
                    <a:pt x="187" y="1063"/>
                    <a:pt x="183" y="1066"/>
                  </a:cubicBezTo>
                  <a:cubicBezTo>
                    <a:pt x="182" y="1065"/>
                    <a:pt x="181" y="1063"/>
                    <a:pt x="179" y="1062"/>
                  </a:cubicBezTo>
                  <a:cubicBezTo>
                    <a:pt x="184" y="1057"/>
                    <a:pt x="189" y="1050"/>
                    <a:pt x="194" y="1050"/>
                  </a:cubicBezTo>
                  <a:cubicBezTo>
                    <a:pt x="216" y="1047"/>
                    <a:pt x="208" y="1038"/>
                    <a:pt x="201" y="1027"/>
                  </a:cubicBezTo>
                  <a:cubicBezTo>
                    <a:pt x="192" y="1011"/>
                    <a:pt x="185" y="1024"/>
                    <a:pt x="181" y="1025"/>
                  </a:cubicBezTo>
                  <a:cubicBezTo>
                    <a:pt x="176" y="1039"/>
                    <a:pt x="172" y="1050"/>
                    <a:pt x="168" y="1060"/>
                  </a:cubicBezTo>
                  <a:cubicBezTo>
                    <a:pt x="155" y="1057"/>
                    <a:pt x="144" y="1031"/>
                    <a:pt x="152" y="1020"/>
                  </a:cubicBezTo>
                  <a:cubicBezTo>
                    <a:pt x="159" y="1011"/>
                    <a:pt x="168" y="1004"/>
                    <a:pt x="177" y="995"/>
                  </a:cubicBezTo>
                  <a:cubicBezTo>
                    <a:pt x="171" y="992"/>
                    <a:pt x="165" y="991"/>
                    <a:pt x="162" y="988"/>
                  </a:cubicBezTo>
                  <a:cubicBezTo>
                    <a:pt x="157" y="981"/>
                    <a:pt x="154" y="973"/>
                    <a:pt x="152" y="965"/>
                  </a:cubicBezTo>
                  <a:cubicBezTo>
                    <a:pt x="151" y="963"/>
                    <a:pt x="157" y="957"/>
                    <a:pt x="160" y="957"/>
                  </a:cubicBezTo>
                  <a:cubicBezTo>
                    <a:pt x="181" y="960"/>
                    <a:pt x="203" y="963"/>
                    <a:pt x="224" y="968"/>
                  </a:cubicBezTo>
                  <a:cubicBezTo>
                    <a:pt x="237" y="971"/>
                    <a:pt x="249" y="978"/>
                    <a:pt x="262" y="984"/>
                  </a:cubicBezTo>
                  <a:cubicBezTo>
                    <a:pt x="263" y="982"/>
                    <a:pt x="264" y="980"/>
                    <a:pt x="266" y="979"/>
                  </a:cubicBezTo>
                  <a:cubicBezTo>
                    <a:pt x="266" y="985"/>
                    <a:pt x="266" y="990"/>
                    <a:pt x="267" y="996"/>
                  </a:cubicBezTo>
                  <a:cubicBezTo>
                    <a:pt x="268" y="996"/>
                    <a:pt x="269" y="996"/>
                    <a:pt x="270" y="996"/>
                  </a:cubicBezTo>
                  <a:cubicBezTo>
                    <a:pt x="272" y="985"/>
                    <a:pt x="274" y="973"/>
                    <a:pt x="275" y="965"/>
                  </a:cubicBezTo>
                  <a:cubicBezTo>
                    <a:pt x="270" y="955"/>
                    <a:pt x="264" y="947"/>
                    <a:pt x="260" y="939"/>
                  </a:cubicBezTo>
                  <a:cubicBezTo>
                    <a:pt x="258" y="936"/>
                    <a:pt x="260" y="932"/>
                    <a:pt x="261" y="929"/>
                  </a:cubicBezTo>
                  <a:cubicBezTo>
                    <a:pt x="263" y="925"/>
                    <a:pt x="266" y="921"/>
                    <a:pt x="268" y="917"/>
                  </a:cubicBezTo>
                  <a:cubicBezTo>
                    <a:pt x="271" y="906"/>
                    <a:pt x="273" y="894"/>
                    <a:pt x="279" y="884"/>
                  </a:cubicBezTo>
                  <a:cubicBezTo>
                    <a:pt x="280" y="881"/>
                    <a:pt x="293" y="886"/>
                    <a:pt x="300" y="884"/>
                  </a:cubicBezTo>
                  <a:cubicBezTo>
                    <a:pt x="315" y="879"/>
                    <a:pt x="332" y="874"/>
                    <a:pt x="329" y="853"/>
                  </a:cubicBezTo>
                  <a:cubicBezTo>
                    <a:pt x="328" y="846"/>
                    <a:pt x="323" y="841"/>
                    <a:pt x="319" y="834"/>
                  </a:cubicBezTo>
                  <a:cubicBezTo>
                    <a:pt x="319" y="835"/>
                    <a:pt x="319" y="835"/>
                    <a:pt x="319" y="835"/>
                  </a:cubicBezTo>
                  <a:cubicBezTo>
                    <a:pt x="338" y="827"/>
                    <a:pt x="357" y="824"/>
                    <a:pt x="375" y="839"/>
                  </a:cubicBezTo>
                  <a:cubicBezTo>
                    <a:pt x="373" y="841"/>
                    <a:pt x="371" y="844"/>
                    <a:pt x="369" y="847"/>
                  </a:cubicBezTo>
                  <a:cubicBezTo>
                    <a:pt x="385" y="858"/>
                    <a:pt x="416" y="854"/>
                    <a:pt x="424" y="840"/>
                  </a:cubicBezTo>
                  <a:cubicBezTo>
                    <a:pt x="430" y="840"/>
                    <a:pt x="437" y="840"/>
                    <a:pt x="443" y="840"/>
                  </a:cubicBezTo>
                  <a:cubicBezTo>
                    <a:pt x="454" y="836"/>
                    <a:pt x="464" y="832"/>
                    <a:pt x="475" y="828"/>
                  </a:cubicBezTo>
                  <a:cubicBezTo>
                    <a:pt x="480" y="826"/>
                    <a:pt x="489" y="821"/>
                    <a:pt x="492" y="823"/>
                  </a:cubicBezTo>
                  <a:cubicBezTo>
                    <a:pt x="504" y="832"/>
                    <a:pt x="507" y="824"/>
                    <a:pt x="510" y="814"/>
                  </a:cubicBezTo>
                  <a:cubicBezTo>
                    <a:pt x="516" y="818"/>
                    <a:pt x="520" y="822"/>
                    <a:pt x="524" y="826"/>
                  </a:cubicBezTo>
                  <a:cubicBezTo>
                    <a:pt x="526" y="825"/>
                    <a:pt x="527" y="824"/>
                    <a:pt x="528" y="823"/>
                  </a:cubicBezTo>
                  <a:cubicBezTo>
                    <a:pt x="525" y="813"/>
                    <a:pt x="522" y="803"/>
                    <a:pt x="519" y="796"/>
                  </a:cubicBezTo>
                  <a:cubicBezTo>
                    <a:pt x="511" y="796"/>
                    <a:pt x="503" y="797"/>
                    <a:pt x="494" y="798"/>
                  </a:cubicBezTo>
                  <a:cubicBezTo>
                    <a:pt x="493" y="788"/>
                    <a:pt x="492" y="779"/>
                    <a:pt x="491" y="769"/>
                  </a:cubicBezTo>
                  <a:cubicBezTo>
                    <a:pt x="507" y="772"/>
                    <a:pt x="523" y="776"/>
                    <a:pt x="538" y="779"/>
                  </a:cubicBezTo>
                  <a:cubicBezTo>
                    <a:pt x="538" y="775"/>
                    <a:pt x="538" y="766"/>
                    <a:pt x="538" y="760"/>
                  </a:cubicBezTo>
                  <a:cubicBezTo>
                    <a:pt x="534" y="761"/>
                    <a:pt x="529" y="765"/>
                    <a:pt x="526" y="763"/>
                  </a:cubicBezTo>
                  <a:cubicBezTo>
                    <a:pt x="519" y="760"/>
                    <a:pt x="513" y="754"/>
                    <a:pt x="507" y="750"/>
                  </a:cubicBezTo>
                  <a:cubicBezTo>
                    <a:pt x="509" y="747"/>
                    <a:pt x="510" y="745"/>
                    <a:pt x="511" y="742"/>
                  </a:cubicBezTo>
                  <a:cubicBezTo>
                    <a:pt x="521" y="744"/>
                    <a:pt x="531" y="746"/>
                    <a:pt x="541" y="748"/>
                  </a:cubicBezTo>
                  <a:cubicBezTo>
                    <a:pt x="545" y="753"/>
                    <a:pt x="555" y="760"/>
                    <a:pt x="555" y="767"/>
                  </a:cubicBezTo>
                  <a:cubicBezTo>
                    <a:pt x="558" y="790"/>
                    <a:pt x="576" y="786"/>
                    <a:pt x="590" y="787"/>
                  </a:cubicBezTo>
                  <a:cubicBezTo>
                    <a:pt x="594" y="788"/>
                    <a:pt x="598" y="781"/>
                    <a:pt x="598" y="781"/>
                  </a:cubicBezTo>
                  <a:cubicBezTo>
                    <a:pt x="589" y="772"/>
                    <a:pt x="582" y="768"/>
                    <a:pt x="579" y="761"/>
                  </a:cubicBezTo>
                  <a:cubicBezTo>
                    <a:pt x="577" y="757"/>
                    <a:pt x="581" y="749"/>
                    <a:pt x="583" y="744"/>
                  </a:cubicBezTo>
                  <a:cubicBezTo>
                    <a:pt x="587" y="734"/>
                    <a:pt x="592" y="725"/>
                    <a:pt x="596" y="716"/>
                  </a:cubicBezTo>
                  <a:cubicBezTo>
                    <a:pt x="596" y="714"/>
                    <a:pt x="589" y="706"/>
                    <a:pt x="588" y="707"/>
                  </a:cubicBezTo>
                  <a:cubicBezTo>
                    <a:pt x="576" y="714"/>
                    <a:pt x="577" y="702"/>
                    <a:pt x="575" y="697"/>
                  </a:cubicBezTo>
                  <a:cubicBezTo>
                    <a:pt x="573" y="690"/>
                    <a:pt x="573" y="682"/>
                    <a:pt x="571" y="670"/>
                  </a:cubicBezTo>
                  <a:cubicBezTo>
                    <a:pt x="561" y="703"/>
                    <a:pt x="541" y="714"/>
                    <a:pt x="519" y="712"/>
                  </a:cubicBezTo>
                  <a:cubicBezTo>
                    <a:pt x="513" y="721"/>
                    <a:pt x="510" y="731"/>
                    <a:pt x="505" y="732"/>
                  </a:cubicBezTo>
                  <a:cubicBezTo>
                    <a:pt x="498" y="734"/>
                    <a:pt x="488" y="732"/>
                    <a:pt x="482" y="728"/>
                  </a:cubicBezTo>
                  <a:cubicBezTo>
                    <a:pt x="471" y="720"/>
                    <a:pt x="463" y="710"/>
                    <a:pt x="453" y="701"/>
                  </a:cubicBezTo>
                  <a:cubicBezTo>
                    <a:pt x="470" y="692"/>
                    <a:pt x="473" y="693"/>
                    <a:pt x="483" y="709"/>
                  </a:cubicBezTo>
                  <a:cubicBezTo>
                    <a:pt x="494" y="708"/>
                    <a:pt x="504" y="706"/>
                    <a:pt x="513" y="705"/>
                  </a:cubicBezTo>
                  <a:cubicBezTo>
                    <a:pt x="526" y="696"/>
                    <a:pt x="524" y="673"/>
                    <a:pt x="548" y="672"/>
                  </a:cubicBezTo>
                  <a:cubicBezTo>
                    <a:pt x="554" y="672"/>
                    <a:pt x="565" y="649"/>
                    <a:pt x="562" y="645"/>
                  </a:cubicBezTo>
                  <a:cubicBezTo>
                    <a:pt x="551" y="630"/>
                    <a:pt x="535" y="619"/>
                    <a:pt x="521" y="607"/>
                  </a:cubicBezTo>
                  <a:cubicBezTo>
                    <a:pt x="521" y="607"/>
                    <a:pt x="518" y="608"/>
                    <a:pt x="517" y="609"/>
                  </a:cubicBezTo>
                  <a:cubicBezTo>
                    <a:pt x="514" y="612"/>
                    <a:pt x="511" y="616"/>
                    <a:pt x="508" y="619"/>
                  </a:cubicBezTo>
                  <a:cubicBezTo>
                    <a:pt x="499" y="626"/>
                    <a:pt x="489" y="632"/>
                    <a:pt x="479" y="640"/>
                  </a:cubicBezTo>
                  <a:cubicBezTo>
                    <a:pt x="462" y="637"/>
                    <a:pt x="446" y="623"/>
                    <a:pt x="433" y="606"/>
                  </a:cubicBezTo>
                  <a:cubicBezTo>
                    <a:pt x="424" y="614"/>
                    <a:pt x="418" y="620"/>
                    <a:pt x="409" y="627"/>
                  </a:cubicBezTo>
                  <a:cubicBezTo>
                    <a:pt x="406" y="626"/>
                    <a:pt x="399" y="626"/>
                    <a:pt x="393" y="625"/>
                  </a:cubicBezTo>
                  <a:cubicBezTo>
                    <a:pt x="394" y="638"/>
                    <a:pt x="395" y="650"/>
                    <a:pt x="396" y="661"/>
                  </a:cubicBezTo>
                  <a:cubicBezTo>
                    <a:pt x="393" y="663"/>
                    <a:pt x="389" y="665"/>
                    <a:pt x="386" y="667"/>
                  </a:cubicBezTo>
                  <a:cubicBezTo>
                    <a:pt x="381" y="669"/>
                    <a:pt x="375" y="671"/>
                    <a:pt x="370" y="674"/>
                  </a:cubicBezTo>
                  <a:cubicBezTo>
                    <a:pt x="368" y="667"/>
                    <a:pt x="364" y="660"/>
                    <a:pt x="365" y="654"/>
                  </a:cubicBezTo>
                  <a:cubicBezTo>
                    <a:pt x="365" y="643"/>
                    <a:pt x="361" y="641"/>
                    <a:pt x="352" y="639"/>
                  </a:cubicBezTo>
                  <a:cubicBezTo>
                    <a:pt x="323" y="631"/>
                    <a:pt x="321" y="627"/>
                    <a:pt x="336" y="601"/>
                  </a:cubicBezTo>
                  <a:cubicBezTo>
                    <a:pt x="333" y="600"/>
                    <a:pt x="331" y="600"/>
                    <a:pt x="328" y="599"/>
                  </a:cubicBezTo>
                  <a:cubicBezTo>
                    <a:pt x="326" y="598"/>
                    <a:pt x="324" y="596"/>
                    <a:pt x="321" y="595"/>
                  </a:cubicBezTo>
                  <a:cubicBezTo>
                    <a:pt x="324" y="594"/>
                    <a:pt x="327" y="593"/>
                    <a:pt x="333" y="591"/>
                  </a:cubicBezTo>
                  <a:cubicBezTo>
                    <a:pt x="332" y="588"/>
                    <a:pt x="332" y="581"/>
                    <a:pt x="329" y="575"/>
                  </a:cubicBezTo>
                  <a:cubicBezTo>
                    <a:pt x="328" y="573"/>
                    <a:pt x="319" y="573"/>
                    <a:pt x="315" y="575"/>
                  </a:cubicBezTo>
                  <a:cubicBezTo>
                    <a:pt x="292" y="586"/>
                    <a:pt x="288" y="585"/>
                    <a:pt x="283" y="560"/>
                  </a:cubicBezTo>
                  <a:cubicBezTo>
                    <a:pt x="303" y="550"/>
                    <a:pt x="289" y="535"/>
                    <a:pt x="290" y="523"/>
                  </a:cubicBezTo>
                  <a:cubicBezTo>
                    <a:pt x="296" y="522"/>
                    <a:pt x="301" y="521"/>
                    <a:pt x="307" y="520"/>
                  </a:cubicBezTo>
                  <a:cubicBezTo>
                    <a:pt x="307" y="518"/>
                    <a:pt x="308" y="516"/>
                    <a:pt x="308" y="514"/>
                  </a:cubicBezTo>
                  <a:cubicBezTo>
                    <a:pt x="294" y="509"/>
                    <a:pt x="281" y="504"/>
                    <a:pt x="268" y="499"/>
                  </a:cubicBezTo>
                  <a:cubicBezTo>
                    <a:pt x="263" y="510"/>
                    <a:pt x="258" y="520"/>
                    <a:pt x="254" y="529"/>
                  </a:cubicBezTo>
                  <a:cubicBezTo>
                    <a:pt x="258" y="538"/>
                    <a:pt x="263" y="547"/>
                    <a:pt x="268" y="559"/>
                  </a:cubicBezTo>
                  <a:cubicBezTo>
                    <a:pt x="270" y="559"/>
                    <a:pt x="275" y="560"/>
                    <a:pt x="280" y="560"/>
                  </a:cubicBezTo>
                  <a:cubicBezTo>
                    <a:pt x="275" y="566"/>
                    <a:pt x="269" y="573"/>
                    <a:pt x="264" y="580"/>
                  </a:cubicBezTo>
                  <a:cubicBezTo>
                    <a:pt x="255" y="575"/>
                    <a:pt x="245" y="570"/>
                    <a:pt x="235" y="565"/>
                  </a:cubicBezTo>
                  <a:cubicBezTo>
                    <a:pt x="236" y="563"/>
                    <a:pt x="237" y="560"/>
                    <a:pt x="238" y="558"/>
                  </a:cubicBezTo>
                  <a:cubicBezTo>
                    <a:pt x="230" y="554"/>
                    <a:pt x="223" y="550"/>
                    <a:pt x="220" y="549"/>
                  </a:cubicBezTo>
                  <a:cubicBezTo>
                    <a:pt x="220" y="539"/>
                    <a:pt x="223" y="529"/>
                    <a:pt x="220" y="524"/>
                  </a:cubicBezTo>
                  <a:cubicBezTo>
                    <a:pt x="218" y="520"/>
                    <a:pt x="207" y="521"/>
                    <a:pt x="200" y="521"/>
                  </a:cubicBezTo>
                  <a:cubicBezTo>
                    <a:pt x="191" y="521"/>
                    <a:pt x="183" y="522"/>
                    <a:pt x="174" y="523"/>
                  </a:cubicBezTo>
                  <a:cubicBezTo>
                    <a:pt x="170" y="537"/>
                    <a:pt x="170" y="551"/>
                    <a:pt x="184" y="563"/>
                  </a:cubicBezTo>
                  <a:cubicBezTo>
                    <a:pt x="188" y="567"/>
                    <a:pt x="191" y="576"/>
                    <a:pt x="190" y="582"/>
                  </a:cubicBezTo>
                  <a:cubicBezTo>
                    <a:pt x="189" y="595"/>
                    <a:pt x="184" y="608"/>
                    <a:pt x="181" y="621"/>
                  </a:cubicBezTo>
                  <a:cubicBezTo>
                    <a:pt x="177" y="621"/>
                    <a:pt x="174" y="621"/>
                    <a:pt x="171" y="621"/>
                  </a:cubicBezTo>
                  <a:cubicBezTo>
                    <a:pt x="169" y="610"/>
                    <a:pt x="168" y="599"/>
                    <a:pt x="166" y="589"/>
                  </a:cubicBezTo>
                  <a:cubicBezTo>
                    <a:pt x="167" y="583"/>
                    <a:pt x="164" y="576"/>
                    <a:pt x="160" y="571"/>
                  </a:cubicBezTo>
                  <a:cubicBezTo>
                    <a:pt x="152" y="561"/>
                    <a:pt x="144" y="551"/>
                    <a:pt x="135" y="543"/>
                  </a:cubicBezTo>
                  <a:cubicBezTo>
                    <a:pt x="122" y="532"/>
                    <a:pt x="123" y="518"/>
                    <a:pt x="138" y="508"/>
                  </a:cubicBezTo>
                  <a:cubicBezTo>
                    <a:pt x="141" y="507"/>
                    <a:pt x="142" y="503"/>
                    <a:pt x="145" y="500"/>
                  </a:cubicBezTo>
                  <a:cubicBezTo>
                    <a:pt x="118" y="513"/>
                    <a:pt x="100" y="494"/>
                    <a:pt x="78" y="490"/>
                  </a:cubicBezTo>
                  <a:cubicBezTo>
                    <a:pt x="88" y="464"/>
                    <a:pt x="83" y="453"/>
                    <a:pt x="65" y="454"/>
                  </a:cubicBezTo>
                  <a:cubicBezTo>
                    <a:pt x="67" y="495"/>
                    <a:pt x="65" y="499"/>
                    <a:pt x="34" y="511"/>
                  </a:cubicBezTo>
                  <a:cubicBezTo>
                    <a:pt x="31" y="491"/>
                    <a:pt x="9" y="481"/>
                    <a:pt x="9" y="459"/>
                  </a:cubicBezTo>
                  <a:cubicBezTo>
                    <a:pt x="9" y="458"/>
                    <a:pt x="3" y="457"/>
                    <a:pt x="0" y="456"/>
                  </a:cubicBezTo>
                  <a:cubicBezTo>
                    <a:pt x="0" y="332"/>
                    <a:pt x="0" y="208"/>
                    <a:pt x="0" y="84"/>
                  </a:cubicBezTo>
                  <a:cubicBezTo>
                    <a:pt x="10" y="65"/>
                    <a:pt x="20" y="46"/>
                    <a:pt x="32" y="23"/>
                  </a:cubicBezTo>
                  <a:cubicBezTo>
                    <a:pt x="36" y="39"/>
                    <a:pt x="39" y="51"/>
                    <a:pt x="42" y="63"/>
                  </a:cubicBezTo>
                  <a:cubicBezTo>
                    <a:pt x="45" y="63"/>
                    <a:pt x="50" y="63"/>
                    <a:pt x="51" y="63"/>
                  </a:cubicBezTo>
                  <a:cubicBezTo>
                    <a:pt x="56" y="54"/>
                    <a:pt x="61" y="47"/>
                    <a:pt x="64" y="40"/>
                  </a:cubicBezTo>
                  <a:cubicBezTo>
                    <a:pt x="67" y="34"/>
                    <a:pt x="70" y="26"/>
                    <a:pt x="69" y="20"/>
                  </a:cubicBezTo>
                  <a:cubicBezTo>
                    <a:pt x="69" y="13"/>
                    <a:pt x="63" y="7"/>
                    <a:pt x="60" y="0"/>
                  </a:cubicBezTo>
                  <a:cubicBezTo>
                    <a:pt x="76" y="0"/>
                    <a:pt x="92" y="0"/>
                    <a:pt x="108" y="0"/>
                  </a:cubicBezTo>
                  <a:cubicBezTo>
                    <a:pt x="111" y="10"/>
                    <a:pt x="114" y="20"/>
                    <a:pt x="117" y="30"/>
                  </a:cubicBezTo>
                  <a:cubicBezTo>
                    <a:pt x="106" y="32"/>
                    <a:pt x="100" y="32"/>
                    <a:pt x="93" y="33"/>
                  </a:cubicBezTo>
                  <a:cubicBezTo>
                    <a:pt x="94" y="36"/>
                    <a:pt x="94" y="38"/>
                    <a:pt x="95" y="40"/>
                  </a:cubicBezTo>
                  <a:cubicBezTo>
                    <a:pt x="105" y="38"/>
                    <a:pt x="116" y="36"/>
                    <a:pt x="126" y="35"/>
                  </a:cubicBezTo>
                  <a:cubicBezTo>
                    <a:pt x="125" y="35"/>
                    <a:pt x="124" y="38"/>
                    <a:pt x="124" y="39"/>
                  </a:cubicBezTo>
                  <a:cubicBezTo>
                    <a:pt x="131" y="43"/>
                    <a:pt x="137" y="46"/>
                    <a:pt x="143" y="48"/>
                  </a:cubicBezTo>
                  <a:cubicBezTo>
                    <a:pt x="145" y="49"/>
                    <a:pt x="149" y="45"/>
                    <a:pt x="151" y="44"/>
                  </a:cubicBezTo>
                  <a:cubicBezTo>
                    <a:pt x="154" y="47"/>
                    <a:pt x="156" y="50"/>
                    <a:pt x="159" y="53"/>
                  </a:cubicBezTo>
                  <a:cubicBezTo>
                    <a:pt x="159" y="51"/>
                    <a:pt x="160" y="50"/>
                    <a:pt x="160" y="48"/>
                  </a:cubicBezTo>
                  <a:cubicBezTo>
                    <a:pt x="167" y="48"/>
                    <a:pt x="173" y="48"/>
                    <a:pt x="185" y="48"/>
                  </a:cubicBezTo>
                  <a:cubicBezTo>
                    <a:pt x="170" y="63"/>
                    <a:pt x="161" y="74"/>
                    <a:pt x="150" y="85"/>
                  </a:cubicBezTo>
                  <a:cubicBezTo>
                    <a:pt x="155" y="88"/>
                    <a:pt x="161" y="93"/>
                    <a:pt x="162" y="92"/>
                  </a:cubicBezTo>
                  <a:cubicBezTo>
                    <a:pt x="177" y="80"/>
                    <a:pt x="196" y="86"/>
                    <a:pt x="213" y="82"/>
                  </a:cubicBezTo>
                  <a:cubicBezTo>
                    <a:pt x="217" y="83"/>
                    <a:pt x="222" y="84"/>
                    <a:pt x="227" y="86"/>
                  </a:cubicBezTo>
                  <a:cubicBezTo>
                    <a:pt x="235" y="91"/>
                    <a:pt x="243" y="97"/>
                    <a:pt x="252" y="101"/>
                  </a:cubicBezTo>
                  <a:cubicBezTo>
                    <a:pt x="256" y="103"/>
                    <a:pt x="261" y="101"/>
                    <a:pt x="265" y="99"/>
                  </a:cubicBezTo>
                  <a:cubicBezTo>
                    <a:pt x="267" y="98"/>
                    <a:pt x="268" y="93"/>
                    <a:pt x="267" y="91"/>
                  </a:cubicBezTo>
                  <a:cubicBezTo>
                    <a:pt x="263" y="83"/>
                    <a:pt x="258" y="75"/>
                    <a:pt x="253" y="66"/>
                  </a:cubicBezTo>
                  <a:cubicBezTo>
                    <a:pt x="240" y="78"/>
                    <a:pt x="228" y="80"/>
                    <a:pt x="215" y="66"/>
                  </a:cubicBezTo>
                  <a:cubicBezTo>
                    <a:pt x="214" y="65"/>
                    <a:pt x="211" y="67"/>
                    <a:pt x="208" y="67"/>
                  </a:cubicBezTo>
                  <a:cubicBezTo>
                    <a:pt x="204" y="59"/>
                    <a:pt x="200" y="51"/>
                    <a:pt x="196" y="44"/>
                  </a:cubicBezTo>
                  <a:cubicBezTo>
                    <a:pt x="197" y="41"/>
                    <a:pt x="199" y="39"/>
                    <a:pt x="200" y="36"/>
                  </a:cubicBezTo>
                  <a:cubicBezTo>
                    <a:pt x="203" y="24"/>
                    <a:pt x="205" y="12"/>
                    <a:pt x="208" y="0"/>
                  </a:cubicBezTo>
                  <a:cubicBezTo>
                    <a:pt x="221" y="0"/>
                    <a:pt x="235" y="0"/>
                    <a:pt x="248" y="0"/>
                  </a:cubicBezTo>
                  <a:cubicBezTo>
                    <a:pt x="248" y="8"/>
                    <a:pt x="247" y="16"/>
                    <a:pt x="247" y="23"/>
                  </a:cubicBezTo>
                  <a:cubicBezTo>
                    <a:pt x="256" y="23"/>
                    <a:pt x="267" y="27"/>
                    <a:pt x="273" y="23"/>
                  </a:cubicBezTo>
                  <a:cubicBezTo>
                    <a:pt x="280" y="19"/>
                    <a:pt x="283" y="8"/>
                    <a:pt x="288" y="0"/>
                  </a:cubicBezTo>
                  <a:cubicBezTo>
                    <a:pt x="304" y="0"/>
                    <a:pt x="320" y="0"/>
                    <a:pt x="336" y="0"/>
                  </a:cubicBezTo>
                  <a:cubicBezTo>
                    <a:pt x="340" y="18"/>
                    <a:pt x="333" y="27"/>
                    <a:pt x="320" y="27"/>
                  </a:cubicBezTo>
                  <a:cubicBezTo>
                    <a:pt x="308" y="38"/>
                    <a:pt x="299" y="46"/>
                    <a:pt x="291" y="54"/>
                  </a:cubicBezTo>
                  <a:cubicBezTo>
                    <a:pt x="297" y="59"/>
                    <a:pt x="305" y="66"/>
                    <a:pt x="313" y="73"/>
                  </a:cubicBezTo>
                  <a:cubicBezTo>
                    <a:pt x="317" y="68"/>
                    <a:pt x="320" y="65"/>
                    <a:pt x="323" y="61"/>
                  </a:cubicBezTo>
                  <a:cubicBezTo>
                    <a:pt x="325" y="61"/>
                    <a:pt x="326" y="61"/>
                    <a:pt x="328" y="61"/>
                  </a:cubicBezTo>
                  <a:cubicBezTo>
                    <a:pt x="328" y="77"/>
                    <a:pt x="328" y="92"/>
                    <a:pt x="328" y="104"/>
                  </a:cubicBezTo>
                  <a:cubicBezTo>
                    <a:pt x="338" y="107"/>
                    <a:pt x="349" y="110"/>
                    <a:pt x="356" y="112"/>
                  </a:cubicBezTo>
                  <a:cubicBezTo>
                    <a:pt x="358" y="103"/>
                    <a:pt x="361" y="93"/>
                    <a:pt x="363" y="82"/>
                  </a:cubicBezTo>
                  <a:cubicBezTo>
                    <a:pt x="364" y="80"/>
                    <a:pt x="365" y="76"/>
                    <a:pt x="364" y="75"/>
                  </a:cubicBezTo>
                  <a:cubicBezTo>
                    <a:pt x="357" y="65"/>
                    <a:pt x="356" y="58"/>
                    <a:pt x="362" y="46"/>
                  </a:cubicBezTo>
                  <a:cubicBezTo>
                    <a:pt x="369" y="34"/>
                    <a:pt x="372" y="37"/>
                    <a:pt x="379" y="42"/>
                  </a:cubicBezTo>
                  <a:cubicBezTo>
                    <a:pt x="376" y="46"/>
                    <a:pt x="374" y="50"/>
                    <a:pt x="370" y="57"/>
                  </a:cubicBezTo>
                  <a:cubicBezTo>
                    <a:pt x="376" y="55"/>
                    <a:pt x="378" y="54"/>
                    <a:pt x="379" y="54"/>
                  </a:cubicBezTo>
                  <a:cubicBezTo>
                    <a:pt x="385" y="61"/>
                    <a:pt x="391" y="67"/>
                    <a:pt x="397" y="73"/>
                  </a:cubicBezTo>
                  <a:cubicBezTo>
                    <a:pt x="397" y="46"/>
                    <a:pt x="401" y="24"/>
                    <a:pt x="410" y="23"/>
                  </a:cubicBezTo>
                  <a:cubicBezTo>
                    <a:pt x="409" y="29"/>
                    <a:pt x="408" y="36"/>
                    <a:pt x="407" y="42"/>
                  </a:cubicBezTo>
                  <a:cubicBezTo>
                    <a:pt x="409" y="43"/>
                    <a:pt x="410" y="45"/>
                    <a:pt x="412" y="46"/>
                  </a:cubicBezTo>
                  <a:cubicBezTo>
                    <a:pt x="423" y="38"/>
                    <a:pt x="434" y="29"/>
                    <a:pt x="447" y="20"/>
                  </a:cubicBezTo>
                  <a:cubicBezTo>
                    <a:pt x="452" y="26"/>
                    <a:pt x="458" y="33"/>
                    <a:pt x="463" y="39"/>
                  </a:cubicBezTo>
                  <a:cubicBezTo>
                    <a:pt x="486" y="24"/>
                    <a:pt x="516" y="40"/>
                    <a:pt x="523" y="67"/>
                  </a:cubicBezTo>
                  <a:cubicBezTo>
                    <a:pt x="534" y="71"/>
                    <a:pt x="543" y="74"/>
                    <a:pt x="551" y="76"/>
                  </a:cubicBezTo>
                  <a:cubicBezTo>
                    <a:pt x="547" y="84"/>
                    <a:pt x="552" y="99"/>
                    <a:pt x="534" y="96"/>
                  </a:cubicBezTo>
                  <a:cubicBezTo>
                    <a:pt x="534" y="96"/>
                    <a:pt x="530" y="103"/>
                    <a:pt x="531" y="106"/>
                  </a:cubicBezTo>
                  <a:cubicBezTo>
                    <a:pt x="532" y="119"/>
                    <a:pt x="546" y="119"/>
                    <a:pt x="552" y="129"/>
                  </a:cubicBezTo>
                  <a:cubicBezTo>
                    <a:pt x="558" y="115"/>
                    <a:pt x="575" y="118"/>
                    <a:pt x="579" y="101"/>
                  </a:cubicBezTo>
                  <a:cubicBezTo>
                    <a:pt x="580" y="95"/>
                    <a:pt x="605" y="90"/>
                    <a:pt x="619" y="90"/>
                  </a:cubicBezTo>
                  <a:cubicBezTo>
                    <a:pt x="625" y="90"/>
                    <a:pt x="631" y="104"/>
                    <a:pt x="637" y="112"/>
                  </a:cubicBezTo>
                  <a:cubicBezTo>
                    <a:pt x="632" y="115"/>
                    <a:pt x="626" y="118"/>
                    <a:pt x="621" y="121"/>
                  </a:cubicBezTo>
                  <a:cubicBezTo>
                    <a:pt x="616" y="125"/>
                    <a:pt x="608" y="128"/>
                    <a:pt x="607" y="132"/>
                  </a:cubicBezTo>
                  <a:cubicBezTo>
                    <a:pt x="604" y="145"/>
                    <a:pt x="603" y="158"/>
                    <a:pt x="585" y="158"/>
                  </a:cubicBezTo>
                  <a:cubicBezTo>
                    <a:pt x="583" y="158"/>
                    <a:pt x="581" y="163"/>
                    <a:pt x="581" y="164"/>
                  </a:cubicBezTo>
                  <a:cubicBezTo>
                    <a:pt x="585" y="170"/>
                    <a:pt x="589" y="177"/>
                    <a:pt x="594" y="186"/>
                  </a:cubicBezTo>
                  <a:cubicBezTo>
                    <a:pt x="605" y="171"/>
                    <a:pt x="616" y="156"/>
                    <a:pt x="627" y="141"/>
                  </a:cubicBezTo>
                  <a:cubicBezTo>
                    <a:pt x="634" y="143"/>
                    <a:pt x="644" y="147"/>
                    <a:pt x="654" y="151"/>
                  </a:cubicBezTo>
                  <a:cubicBezTo>
                    <a:pt x="655" y="183"/>
                    <a:pt x="655" y="183"/>
                    <a:pt x="667" y="182"/>
                  </a:cubicBezTo>
                  <a:cubicBezTo>
                    <a:pt x="668" y="167"/>
                    <a:pt x="669" y="151"/>
                    <a:pt x="669" y="136"/>
                  </a:cubicBezTo>
                  <a:cubicBezTo>
                    <a:pt x="671" y="136"/>
                    <a:pt x="674" y="136"/>
                    <a:pt x="676" y="136"/>
                  </a:cubicBezTo>
                  <a:cubicBezTo>
                    <a:pt x="669" y="129"/>
                    <a:pt x="663" y="122"/>
                    <a:pt x="657" y="115"/>
                  </a:cubicBezTo>
                  <a:cubicBezTo>
                    <a:pt x="657" y="113"/>
                    <a:pt x="657" y="111"/>
                    <a:pt x="658" y="110"/>
                  </a:cubicBezTo>
                  <a:cubicBezTo>
                    <a:pt x="666" y="111"/>
                    <a:pt x="678" y="109"/>
                    <a:pt x="681" y="113"/>
                  </a:cubicBezTo>
                  <a:cubicBezTo>
                    <a:pt x="687" y="123"/>
                    <a:pt x="694" y="126"/>
                    <a:pt x="705" y="126"/>
                  </a:cubicBezTo>
                  <a:cubicBezTo>
                    <a:pt x="709" y="126"/>
                    <a:pt x="718" y="132"/>
                    <a:pt x="717" y="134"/>
                  </a:cubicBezTo>
                  <a:cubicBezTo>
                    <a:pt x="717" y="140"/>
                    <a:pt x="714" y="148"/>
                    <a:pt x="709" y="151"/>
                  </a:cubicBezTo>
                  <a:cubicBezTo>
                    <a:pt x="704" y="155"/>
                    <a:pt x="695" y="154"/>
                    <a:pt x="688" y="156"/>
                  </a:cubicBezTo>
                  <a:cubicBezTo>
                    <a:pt x="687" y="157"/>
                    <a:pt x="686" y="159"/>
                    <a:pt x="684" y="162"/>
                  </a:cubicBezTo>
                  <a:cubicBezTo>
                    <a:pt x="688" y="163"/>
                    <a:pt x="691" y="165"/>
                    <a:pt x="690" y="164"/>
                  </a:cubicBezTo>
                  <a:cubicBezTo>
                    <a:pt x="692" y="179"/>
                    <a:pt x="688" y="196"/>
                    <a:pt x="695" y="202"/>
                  </a:cubicBezTo>
                  <a:cubicBezTo>
                    <a:pt x="704" y="209"/>
                    <a:pt x="720" y="206"/>
                    <a:pt x="731" y="207"/>
                  </a:cubicBezTo>
                  <a:cubicBezTo>
                    <a:pt x="733" y="211"/>
                    <a:pt x="736" y="216"/>
                    <a:pt x="739" y="221"/>
                  </a:cubicBezTo>
                  <a:cubicBezTo>
                    <a:pt x="740" y="230"/>
                    <a:pt x="708" y="244"/>
                    <a:pt x="743" y="246"/>
                  </a:cubicBezTo>
                  <a:cubicBezTo>
                    <a:pt x="744" y="257"/>
                    <a:pt x="750" y="270"/>
                    <a:pt x="746" y="278"/>
                  </a:cubicBezTo>
                  <a:cubicBezTo>
                    <a:pt x="738" y="298"/>
                    <a:pt x="756" y="296"/>
                    <a:pt x="763" y="303"/>
                  </a:cubicBezTo>
                  <a:cubicBezTo>
                    <a:pt x="763" y="292"/>
                    <a:pt x="761" y="280"/>
                    <a:pt x="760" y="269"/>
                  </a:cubicBezTo>
                  <a:cubicBezTo>
                    <a:pt x="759" y="262"/>
                    <a:pt x="756" y="254"/>
                    <a:pt x="758" y="248"/>
                  </a:cubicBezTo>
                  <a:cubicBezTo>
                    <a:pt x="762" y="233"/>
                    <a:pt x="756" y="224"/>
                    <a:pt x="739" y="222"/>
                  </a:cubicBezTo>
                  <a:cubicBezTo>
                    <a:pt x="743" y="216"/>
                    <a:pt x="747" y="210"/>
                    <a:pt x="751" y="205"/>
                  </a:cubicBezTo>
                  <a:cubicBezTo>
                    <a:pt x="737" y="187"/>
                    <a:pt x="741" y="177"/>
                    <a:pt x="761" y="168"/>
                  </a:cubicBezTo>
                  <a:cubicBezTo>
                    <a:pt x="773" y="163"/>
                    <a:pt x="789" y="167"/>
                    <a:pt x="799" y="154"/>
                  </a:cubicBezTo>
                  <a:cubicBezTo>
                    <a:pt x="800" y="152"/>
                    <a:pt x="810" y="153"/>
                    <a:pt x="811" y="155"/>
                  </a:cubicBezTo>
                  <a:cubicBezTo>
                    <a:pt x="818" y="172"/>
                    <a:pt x="835" y="166"/>
                    <a:pt x="844" y="170"/>
                  </a:cubicBezTo>
                  <a:cubicBezTo>
                    <a:pt x="839" y="173"/>
                    <a:pt x="833" y="178"/>
                    <a:pt x="826" y="180"/>
                  </a:cubicBezTo>
                  <a:cubicBezTo>
                    <a:pt x="822" y="182"/>
                    <a:pt x="816" y="179"/>
                    <a:pt x="811" y="178"/>
                  </a:cubicBezTo>
                  <a:cubicBezTo>
                    <a:pt x="809" y="177"/>
                    <a:pt x="808" y="176"/>
                    <a:pt x="807" y="175"/>
                  </a:cubicBezTo>
                  <a:cubicBezTo>
                    <a:pt x="792" y="173"/>
                    <a:pt x="787" y="181"/>
                    <a:pt x="790" y="202"/>
                  </a:cubicBezTo>
                  <a:cubicBezTo>
                    <a:pt x="806" y="203"/>
                    <a:pt x="822" y="204"/>
                    <a:pt x="838" y="205"/>
                  </a:cubicBezTo>
                  <a:cubicBezTo>
                    <a:pt x="838" y="205"/>
                    <a:pt x="838" y="205"/>
                    <a:pt x="838" y="205"/>
                  </a:cubicBezTo>
                  <a:cubicBezTo>
                    <a:pt x="844" y="231"/>
                    <a:pt x="866" y="238"/>
                    <a:pt x="885" y="246"/>
                  </a:cubicBezTo>
                  <a:cubicBezTo>
                    <a:pt x="890" y="248"/>
                    <a:pt x="898" y="242"/>
                    <a:pt x="909" y="238"/>
                  </a:cubicBezTo>
                  <a:cubicBezTo>
                    <a:pt x="900" y="236"/>
                    <a:pt x="896" y="235"/>
                    <a:pt x="893" y="234"/>
                  </a:cubicBezTo>
                  <a:cubicBezTo>
                    <a:pt x="893" y="232"/>
                    <a:pt x="894" y="230"/>
                    <a:pt x="894" y="228"/>
                  </a:cubicBezTo>
                  <a:cubicBezTo>
                    <a:pt x="909" y="239"/>
                    <a:pt x="931" y="222"/>
                    <a:pt x="943" y="246"/>
                  </a:cubicBezTo>
                  <a:cubicBezTo>
                    <a:pt x="953" y="243"/>
                    <a:pt x="973" y="252"/>
                    <a:pt x="973" y="226"/>
                  </a:cubicBezTo>
                  <a:cubicBezTo>
                    <a:pt x="980" y="238"/>
                    <a:pt x="1000" y="241"/>
                    <a:pt x="990" y="260"/>
                  </a:cubicBezTo>
                  <a:cubicBezTo>
                    <a:pt x="965" y="246"/>
                    <a:pt x="963" y="280"/>
                    <a:pt x="945" y="282"/>
                  </a:cubicBezTo>
                  <a:cubicBezTo>
                    <a:pt x="945" y="283"/>
                    <a:pt x="944" y="285"/>
                    <a:pt x="944" y="287"/>
                  </a:cubicBezTo>
                  <a:cubicBezTo>
                    <a:pt x="950" y="289"/>
                    <a:pt x="957" y="290"/>
                    <a:pt x="961" y="292"/>
                  </a:cubicBezTo>
                  <a:cubicBezTo>
                    <a:pt x="960" y="297"/>
                    <a:pt x="957" y="304"/>
                    <a:pt x="955" y="311"/>
                  </a:cubicBezTo>
                  <a:cubicBezTo>
                    <a:pt x="968" y="311"/>
                    <a:pt x="978" y="311"/>
                    <a:pt x="987" y="311"/>
                  </a:cubicBezTo>
                  <a:cubicBezTo>
                    <a:pt x="985" y="298"/>
                    <a:pt x="1003" y="280"/>
                    <a:pt x="1015" y="282"/>
                  </a:cubicBezTo>
                  <a:cubicBezTo>
                    <a:pt x="1018" y="283"/>
                    <a:pt x="1022" y="286"/>
                    <a:pt x="1022" y="287"/>
                  </a:cubicBezTo>
                  <a:cubicBezTo>
                    <a:pt x="1018" y="310"/>
                    <a:pt x="1038" y="291"/>
                    <a:pt x="1042" y="299"/>
                  </a:cubicBezTo>
                  <a:cubicBezTo>
                    <a:pt x="1050" y="294"/>
                    <a:pt x="1056" y="288"/>
                    <a:pt x="1050" y="277"/>
                  </a:cubicBezTo>
                  <a:cubicBezTo>
                    <a:pt x="1049" y="276"/>
                    <a:pt x="1050" y="274"/>
                    <a:pt x="1050" y="276"/>
                  </a:cubicBezTo>
                  <a:cubicBezTo>
                    <a:pt x="1045" y="274"/>
                    <a:pt x="1040" y="272"/>
                    <a:pt x="1036" y="272"/>
                  </a:cubicBezTo>
                  <a:cubicBezTo>
                    <a:pt x="1031" y="272"/>
                    <a:pt x="1025" y="273"/>
                    <a:pt x="1022" y="274"/>
                  </a:cubicBezTo>
                  <a:cubicBezTo>
                    <a:pt x="1013" y="267"/>
                    <a:pt x="1006" y="262"/>
                    <a:pt x="998" y="255"/>
                  </a:cubicBezTo>
                  <a:cubicBezTo>
                    <a:pt x="1012" y="251"/>
                    <a:pt x="1024" y="246"/>
                    <a:pt x="1037" y="245"/>
                  </a:cubicBezTo>
                  <a:cubicBezTo>
                    <a:pt x="1042" y="244"/>
                    <a:pt x="1048" y="251"/>
                    <a:pt x="1052" y="256"/>
                  </a:cubicBezTo>
                  <a:cubicBezTo>
                    <a:pt x="1067" y="269"/>
                    <a:pt x="1081" y="284"/>
                    <a:pt x="1096" y="296"/>
                  </a:cubicBezTo>
                  <a:cubicBezTo>
                    <a:pt x="1099" y="299"/>
                    <a:pt x="1107" y="296"/>
                    <a:pt x="1119" y="294"/>
                  </a:cubicBezTo>
                  <a:cubicBezTo>
                    <a:pt x="1100" y="287"/>
                    <a:pt x="1096" y="280"/>
                    <a:pt x="1109" y="267"/>
                  </a:cubicBezTo>
                  <a:cubicBezTo>
                    <a:pt x="1111" y="275"/>
                    <a:pt x="1112" y="279"/>
                    <a:pt x="1113" y="288"/>
                  </a:cubicBezTo>
                  <a:cubicBezTo>
                    <a:pt x="1121" y="277"/>
                    <a:pt x="1127" y="270"/>
                    <a:pt x="1133" y="261"/>
                  </a:cubicBezTo>
                  <a:cubicBezTo>
                    <a:pt x="1135" y="262"/>
                    <a:pt x="1141" y="263"/>
                    <a:pt x="1147" y="265"/>
                  </a:cubicBezTo>
                  <a:cubicBezTo>
                    <a:pt x="1147" y="269"/>
                    <a:pt x="1146" y="274"/>
                    <a:pt x="1147" y="278"/>
                  </a:cubicBezTo>
                  <a:cubicBezTo>
                    <a:pt x="1156" y="307"/>
                    <a:pt x="1145" y="318"/>
                    <a:pt x="1115" y="313"/>
                  </a:cubicBezTo>
                  <a:cubicBezTo>
                    <a:pt x="1103" y="311"/>
                    <a:pt x="1084" y="306"/>
                    <a:pt x="1079" y="312"/>
                  </a:cubicBezTo>
                  <a:cubicBezTo>
                    <a:pt x="1062" y="332"/>
                    <a:pt x="1061" y="312"/>
                    <a:pt x="1054" y="305"/>
                  </a:cubicBezTo>
                  <a:cubicBezTo>
                    <a:pt x="1050" y="306"/>
                    <a:pt x="1046" y="308"/>
                    <a:pt x="1043" y="309"/>
                  </a:cubicBezTo>
                  <a:cubicBezTo>
                    <a:pt x="1053" y="320"/>
                    <a:pt x="1062" y="330"/>
                    <a:pt x="1069" y="337"/>
                  </a:cubicBezTo>
                  <a:cubicBezTo>
                    <a:pt x="1087" y="347"/>
                    <a:pt x="1102" y="355"/>
                    <a:pt x="1118" y="364"/>
                  </a:cubicBezTo>
                  <a:cubicBezTo>
                    <a:pt x="1123" y="331"/>
                    <a:pt x="1123" y="331"/>
                    <a:pt x="1161" y="339"/>
                  </a:cubicBezTo>
                  <a:cubicBezTo>
                    <a:pt x="1159" y="354"/>
                    <a:pt x="1158" y="368"/>
                    <a:pt x="1157" y="383"/>
                  </a:cubicBezTo>
                  <a:cubicBezTo>
                    <a:pt x="1159" y="383"/>
                    <a:pt x="1162" y="384"/>
                    <a:pt x="1164" y="384"/>
                  </a:cubicBezTo>
                  <a:cubicBezTo>
                    <a:pt x="1171" y="377"/>
                    <a:pt x="1178" y="369"/>
                    <a:pt x="1184" y="361"/>
                  </a:cubicBezTo>
                  <a:cubicBezTo>
                    <a:pt x="1189" y="364"/>
                    <a:pt x="1195" y="368"/>
                    <a:pt x="1200" y="371"/>
                  </a:cubicBezTo>
                  <a:cubicBezTo>
                    <a:pt x="1190" y="378"/>
                    <a:pt x="1189" y="384"/>
                    <a:pt x="1198" y="393"/>
                  </a:cubicBezTo>
                  <a:cubicBezTo>
                    <a:pt x="1209" y="405"/>
                    <a:pt x="1219" y="418"/>
                    <a:pt x="1230" y="431"/>
                  </a:cubicBezTo>
                  <a:cubicBezTo>
                    <a:pt x="1235" y="427"/>
                    <a:pt x="1241" y="421"/>
                    <a:pt x="1246" y="417"/>
                  </a:cubicBezTo>
                  <a:cubicBezTo>
                    <a:pt x="1243" y="407"/>
                    <a:pt x="1240" y="399"/>
                    <a:pt x="1236" y="389"/>
                  </a:cubicBezTo>
                  <a:cubicBezTo>
                    <a:pt x="1249" y="387"/>
                    <a:pt x="1259" y="386"/>
                    <a:pt x="1268" y="385"/>
                  </a:cubicBezTo>
                  <a:cubicBezTo>
                    <a:pt x="1277" y="377"/>
                    <a:pt x="1286" y="369"/>
                    <a:pt x="1297" y="363"/>
                  </a:cubicBezTo>
                  <a:cubicBezTo>
                    <a:pt x="1299" y="361"/>
                    <a:pt x="1309" y="367"/>
                    <a:pt x="1311" y="372"/>
                  </a:cubicBezTo>
                  <a:cubicBezTo>
                    <a:pt x="1313" y="379"/>
                    <a:pt x="1311" y="387"/>
                    <a:pt x="1311" y="395"/>
                  </a:cubicBezTo>
                  <a:cubicBezTo>
                    <a:pt x="1309" y="395"/>
                    <a:pt x="1308" y="395"/>
                    <a:pt x="1306" y="394"/>
                  </a:cubicBezTo>
                  <a:cubicBezTo>
                    <a:pt x="1302" y="390"/>
                    <a:pt x="1298" y="385"/>
                    <a:pt x="1293" y="378"/>
                  </a:cubicBezTo>
                  <a:cubicBezTo>
                    <a:pt x="1287" y="395"/>
                    <a:pt x="1282" y="410"/>
                    <a:pt x="1276" y="424"/>
                  </a:cubicBezTo>
                  <a:cubicBezTo>
                    <a:pt x="1266" y="433"/>
                    <a:pt x="1257" y="442"/>
                    <a:pt x="1245" y="452"/>
                  </a:cubicBezTo>
                  <a:cubicBezTo>
                    <a:pt x="1245" y="452"/>
                    <a:pt x="1239" y="450"/>
                    <a:pt x="1234" y="448"/>
                  </a:cubicBezTo>
                  <a:cubicBezTo>
                    <a:pt x="1233" y="450"/>
                    <a:pt x="1233" y="452"/>
                    <a:pt x="1232" y="453"/>
                  </a:cubicBezTo>
                  <a:cubicBezTo>
                    <a:pt x="1241" y="457"/>
                    <a:pt x="1250" y="461"/>
                    <a:pt x="1260" y="465"/>
                  </a:cubicBezTo>
                  <a:cubicBezTo>
                    <a:pt x="1266" y="481"/>
                    <a:pt x="1252" y="485"/>
                    <a:pt x="1241" y="490"/>
                  </a:cubicBezTo>
                  <a:cubicBezTo>
                    <a:pt x="1239" y="491"/>
                    <a:pt x="1237" y="493"/>
                    <a:pt x="1236" y="495"/>
                  </a:cubicBezTo>
                  <a:cubicBezTo>
                    <a:pt x="1238" y="495"/>
                    <a:pt x="1240" y="496"/>
                    <a:pt x="1242" y="496"/>
                  </a:cubicBezTo>
                  <a:cubicBezTo>
                    <a:pt x="1255" y="496"/>
                    <a:pt x="1267" y="496"/>
                    <a:pt x="1279" y="495"/>
                  </a:cubicBezTo>
                  <a:cubicBezTo>
                    <a:pt x="1283" y="495"/>
                    <a:pt x="1287" y="494"/>
                    <a:pt x="1288" y="494"/>
                  </a:cubicBezTo>
                  <a:cubicBezTo>
                    <a:pt x="1286" y="485"/>
                    <a:pt x="1285" y="478"/>
                    <a:pt x="1284" y="471"/>
                  </a:cubicBezTo>
                  <a:cubicBezTo>
                    <a:pt x="1280" y="467"/>
                    <a:pt x="1277" y="461"/>
                    <a:pt x="1276" y="455"/>
                  </a:cubicBezTo>
                  <a:cubicBezTo>
                    <a:pt x="1275" y="445"/>
                    <a:pt x="1276" y="434"/>
                    <a:pt x="1276" y="424"/>
                  </a:cubicBezTo>
                  <a:cubicBezTo>
                    <a:pt x="1280" y="426"/>
                    <a:pt x="1285" y="429"/>
                    <a:pt x="1289" y="431"/>
                  </a:cubicBezTo>
                  <a:cubicBezTo>
                    <a:pt x="1295" y="432"/>
                    <a:pt x="1302" y="432"/>
                    <a:pt x="1308" y="432"/>
                  </a:cubicBezTo>
                  <a:cubicBezTo>
                    <a:pt x="1308" y="427"/>
                    <a:pt x="1307" y="422"/>
                    <a:pt x="1307" y="422"/>
                  </a:cubicBezTo>
                  <a:cubicBezTo>
                    <a:pt x="1315" y="417"/>
                    <a:pt x="1320" y="414"/>
                    <a:pt x="1327" y="409"/>
                  </a:cubicBezTo>
                  <a:cubicBezTo>
                    <a:pt x="1329" y="418"/>
                    <a:pt x="1356" y="416"/>
                    <a:pt x="1336" y="435"/>
                  </a:cubicBezTo>
                  <a:cubicBezTo>
                    <a:pt x="1341" y="436"/>
                    <a:pt x="1346" y="436"/>
                    <a:pt x="1350" y="437"/>
                  </a:cubicBezTo>
                  <a:cubicBezTo>
                    <a:pt x="1349" y="449"/>
                    <a:pt x="1347" y="462"/>
                    <a:pt x="1344" y="479"/>
                  </a:cubicBezTo>
                  <a:cubicBezTo>
                    <a:pt x="1359" y="471"/>
                    <a:pt x="1367" y="464"/>
                    <a:pt x="1376" y="461"/>
                  </a:cubicBezTo>
                  <a:cubicBezTo>
                    <a:pt x="1389" y="459"/>
                    <a:pt x="1395" y="449"/>
                    <a:pt x="1393" y="441"/>
                  </a:cubicBezTo>
                  <a:cubicBezTo>
                    <a:pt x="1391" y="434"/>
                    <a:pt x="1379" y="430"/>
                    <a:pt x="1372" y="424"/>
                  </a:cubicBezTo>
                  <a:cubicBezTo>
                    <a:pt x="1376" y="414"/>
                    <a:pt x="1380" y="404"/>
                    <a:pt x="1386" y="388"/>
                  </a:cubicBezTo>
                  <a:cubicBezTo>
                    <a:pt x="1398" y="401"/>
                    <a:pt x="1407" y="412"/>
                    <a:pt x="1417" y="421"/>
                  </a:cubicBezTo>
                  <a:cubicBezTo>
                    <a:pt x="1419" y="423"/>
                    <a:pt x="1428" y="422"/>
                    <a:pt x="1432" y="420"/>
                  </a:cubicBezTo>
                  <a:cubicBezTo>
                    <a:pt x="1436" y="417"/>
                    <a:pt x="1437" y="407"/>
                    <a:pt x="1441" y="406"/>
                  </a:cubicBezTo>
                  <a:cubicBezTo>
                    <a:pt x="1453" y="403"/>
                    <a:pt x="1469" y="397"/>
                    <a:pt x="1478" y="402"/>
                  </a:cubicBezTo>
                  <a:cubicBezTo>
                    <a:pt x="1488" y="408"/>
                    <a:pt x="1474" y="411"/>
                    <a:pt x="1469" y="416"/>
                  </a:cubicBezTo>
                  <a:cubicBezTo>
                    <a:pt x="1467" y="417"/>
                    <a:pt x="1468" y="421"/>
                    <a:pt x="1467" y="423"/>
                  </a:cubicBezTo>
                  <a:cubicBezTo>
                    <a:pt x="1458" y="443"/>
                    <a:pt x="1452" y="444"/>
                    <a:pt x="1432" y="432"/>
                  </a:cubicBezTo>
                  <a:cubicBezTo>
                    <a:pt x="1427" y="428"/>
                    <a:pt x="1420" y="429"/>
                    <a:pt x="1411" y="427"/>
                  </a:cubicBezTo>
                  <a:cubicBezTo>
                    <a:pt x="1418" y="440"/>
                    <a:pt x="1423" y="448"/>
                    <a:pt x="1427" y="455"/>
                  </a:cubicBezTo>
                  <a:cubicBezTo>
                    <a:pt x="1438" y="456"/>
                    <a:pt x="1452" y="453"/>
                    <a:pt x="1461" y="458"/>
                  </a:cubicBezTo>
                  <a:cubicBezTo>
                    <a:pt x="1469" y="464"/>
                    <a:pt x="1471" y="479"/>
                    <a:pt x="1477" y="489"/>
                  </a:cubicBezTo>
                  <a:cubicBezTo>
                    <a:pt x="1480" y="496"/>
                    <a:pt x="1486" y="501"/>
                    <a:pt x="1493" y="509"/>
                  </a:cubicBezTo>
                  <a:cubicBezTo>
                    <a:pt x="1496" y="500"/>
                    <a:pt x="1499" y="495"/>
                    <a:pt x="1499" y="490"/>
                  </a:cubicBezTo>
                  <a:cubicBezTo>
                    <a:pt x="1499" y="482"/>
                    <a:pt x="1505" y="465"/>
                    <a:pt x="1510" y="466"/>
                  </a:cubicBezTo>
                  <a:cubicBezTo>
                    <a:pt x="1519" y="467"/>
                    <a:pt x="1529" y="471"/>
                    <a:pt x="1537" y="477"/>
                  </a:cubicBezTo>
                  <a:cubicBezTo>
                    <a:pt x="1546" y="482"/>
                    <a:pt x="1553" y="491"/>
                    <a:pt x="1558" y="496"/>
                  </a:cubicBezTo>
                  <a:cubicBezTo>
                    <a:pt x="1567" y="488"/>
                    <a:pt x="1572" y="485"/>
                    <a:pt x="1576" y="481"/>
                  </a:cubicBezTo>
                  <a:cubicBezTo>
                    <a:pt x="1578" y="486"/>
                    <a:pt x="1579" y="491"/>
                    <a:pt x="1582" y="495"/>
                  </a:cubicBezTo>
                  <a:cubicBezTo>
                    <a:pt x="1585" y="499"/>
                    <a:pt x="1590" y="501"/>
                    <a:pt x="1594" y="504"/>
                  </a:cubicBezTo>
                  <a:cubicBezTo>
                    <a:pt x="1595" y="503"/>
                    <a:pt x="1595" y="502"/>
                    <a:pt x="1596" y="501"/>
                  </a:cubicBezTo>
                  <a:cubicBezTo>
                    <a:pt x="1593" y="494"/>
                    <a:pt x="1590" y="487"/>
                    <a:pt x="1587" y="480"/>
                  </a:cubicBezTo>
                  <a:cubicBezTo>
                    <a:pt x="1603" y="479"/>
                    <a:pt x="1609" y="487"/>
                    <a:pt x="1605" y="500"/>
                  </a:cubicBezTo>
                  <a:cubicBezTo>
                    <a:pt x="1603" y="505"/>
                    <a:pt x="1600" y="511"/>
                    <a:pt x="1601" y="515"/>
                  </a:cubicBezTo>
                  <a:cubicBezTo>
                    <a:pt x="1610" y="536"/>
                    <a:pt x="1594" y="538"/>
                    <a:pt x="1580" y="543"/>
                  </a:cubicBezTo>
                  <a:cubicBezTo>
                    <a:pt x="1585" y="549"/>
                    <a:pt x="1589" y="555"/>
                    <a:pt x="1592" y="559"/>
                  </a:cubicBezTo>
                  <a:cubicBezTo>
                    <a:pt x="1604" y="559"/>
                    <a:pt x="1614" y="561"/>
                    <a:pt x="1623" y="558"/>
                  </a:cubicBezTo>
                  <a:cubicBezTo>
                    <a:pt x="1640" y="554"/>
                    <a:pt x="1645" y="554"/>
                    <a:pt x="1676" y="581"/>
                  </a:cubicBezTo>
                  <a:cubicBezTo>
                    <a:pt x="1680" y="584"/>
                    <a:pt x="1676" y="594"/>
                    <a:pt x="1676" y="601"/>
                  </a:cubicBezTo>
                  <a:cubicBezTo>
                    <a:pt x="1676" y="605"/>
                    <a:pt x="1676" y="609"/>
                    <a:pt x="1676" y="612"/>
                  </a:cubicBezTo>
                  <a:cubicBezTo>
                    <a:pt x="1704" y="625"/>
                    <a:pt x="1700" y="604"/>
                    <a:pt x="1701" y="588"/>
                  </a:cubicBezTo>
                  <a:cubicBezTo>
                    <a:pt x="1708" y="591"/>
                    <a:pt x="1713" y="592"/>
                    <a:pt x="1724" y="596"/>
                  </a:cubicBezTo>
                  <a:cubicBezTo>
                    <a:pt x="1715" y="584"/>
                    <a:pt x="1708" y="576"/>
                    <a:pt x="1702" y="568"/>
                  </a:cubicBezTo>
                  <a:cubicBezTo>
                    <a:pt x="1706" y="566"/>
                    <a:pt x="1714" y="561"/>
                    <a:pt x="1722" y="556"/>
                  </a:cubicBezTo>
                  <a:cubicBezTo>
                    <a:pt x="1725" y="559"/>
                    <a:pt x="1728" y="562"/>
                    <a:pt x="1732" y="566"/>
                  </a:cubicBezTo>
                  <a:cubicBezTo>
                    <a:pt x="1732" y="542"/>
                    <a:pt x="1732" y="542"/>
                    <a:pt x="1715" y="551"/>
                  </a:cubicBezTo>
                  <a:cubicBezTo>
                    <a:pt x="1714" y="552"/>
                    <a:pt x="1712" y="553"/>
                    <a:pt x="1712" y="552"/>
                  </a:cubicBezTo>
                  <a:cubicBezTo>
                    <a:pt x="1695" y="543"/>
                    <a:pt x="1687" y="557"/>
                    <a:pt x="1677" y="565"/>
                  </a:cubicBezTo>
                  <a:cubicBezTo>
                    <a:pt x="1648" y="547"/>
                    <a:pt x="1642" y="534"/>
                    <a:pt x="1654" y="510"/>
                  </a:cubicBezTo>
                  <a:cubicBezTo>
                    <a:pt x="1654" y="510"/>
                    <a:pt x="1654" y="510"/>
                    <a:pt x="1654" y="510"/>
                  </a:cubicBezTo>
                  <a:cubicBezTo>
                    <a:pt x="1667" y="511"/>
                    <a:pt x="1679" y="512"/>
                    <a:pt x="1693" y="514"/>
                  </a:cubicBezTo>
                  <a:cubicBezTo>
                    <a:pt x="1703" y="494"/>
                    <a:pt x="1707" y="494"/>
                    <a:pt x="1730" y="506"/>
                  </a:cubicBezTo>
                  <a:cubicBezTo>
                    <a:pt x="1729" y="513"/>
                    <a:pt x="1726" y="522"/>
                    <a:pt x="1729" y="528"/>
                  </a:cubicBezTo>
                  <a:cubicBezTo>
                    <a:pt x="1731" y="534"/>
                    <a:pt x="1740" y="537"/>
                    <a:pt x="1746" y="541"/>
                  </a:cubicBezTo>
                  <a:cubicBezTo>
                    <a:pt x="1753" y="545"/>
                    <a:pt x="1762" y="547"/>
                    <a:pt x="1768" y="552"/>
                  </a:cubicBezTo>
                  <a:cubicBezTo>
                    <a:pt x="1770" y="555"/>
                    <a:pt x="1768" y="566"/>
                    <a:pt x="1765" y="569"/>
                  </a:cubicBezTo>
                  <a:cubicBezTo>
                    <a:pt x="1760" y="572"/>
                    <a:pt x="1751" y="571"/>
                    <a:pt x="1744" y="573"/>
                  </a:cubicBezTo>
                  <a:cubicBezTo>
                    <a:pt x="1737" y="575"/>
                    <a:pt x="1729" y="578"/>
                    <a:pt x="1721" y="581"/>
                  </a:cubicBezTo>
                  <a:cubicBezTo>
                    <a:pt x="1725" y="590"/>
                    <a:pt x="1728" y="599"/>
                    <a:pt x="1733" y="606"/>
                  </a:cubicBezTo>
                  <a:cubicBezTo>
                    <a:pt x="1735" y="610"/>
                    <a:pt x="1741" y="611"/>
                    <a:pt x="1746" y="613"/>
                  </a:cubicBezTo>
                  <a:cubicBezTo>
                    <a:pt x="1745" y="610"/>
                    <a:pt x="1744" y="608"/>
                    <a:pt x="1744" y="606"/>
                  </a:cubicBezTo>
                  <a:cubicBezTo>
                    <a:pt x="1749" y="603"/>
                    <a:pt x="1754" y="598"/>
                    <a:pt x="1761" y="596"/>
                  </a:cubicBezTo>
                  <a:cubicBezTo>
                    <a:pt x="1773" y="591"/>
                    <a:pt x="1785" y="589"/>
                    <a:pt x="1791" y="594"/>
                  </a:cubicBezTo>
                  <a:cubicBezTo>
                    <a:pt x="1789" y="611"/>
                    <a:pt x="1788" y="621"/>
                    <a:pt x="1786" y="634"/>
                  </a:cubicBezTo>
                  <a:cubicBezTo>
                    <a:pt x="1797" y="629"/>
                    <a:pt x="1806" y="625"/>
                    <a:pt x="1815" y="622"/>
                  </a:cubicBezTo>
                  <a:cubicBezTo>
                    <a:pt x="1815" y="623"/>
                    <a:pt x="1816" y="624"/>
                    <a:pt x="1817" y="625"/>
                  </a:cubicBezTo>
                  <a:cubicBezTo>
                    <a:pt x="1813" y="631"/>
                    <a:pt x="1809" y="636"/>
                    <a:pt x="1805" y="642"/>
                  </a:cubicBezTo>
                  <a:cubicBezTo>
                    <a:pt x="1818" y="656"/>
                    <a:pt x="1817" y="641"/>
                    <a:pt x="1820" y="636"/>
                  </a:cubicBezTo>
                  <a:cubicBezTo>
                    <a:pt x="1836" y="650"/>
                    <a:pt x="1855" y="656"/>
                    <a:pt x="1876" y="649"/>
                  </a:cubicBezTo>
                  <a:cubicBezTo>
                    <a:pt x="1878" y="649"/>
                    <a:pt x="1880" y="650"/>
                    <a:pt x="1883" y="651"/>
                  </a:cubicBezTo>
                  <a:cubicBezTo>
                    <a:pt x="1879" y="660"/>
                    <a:pt x="1880" y="661"/>
                    <a:pt x="1891" y="666"/>
                  </a:cubicBezTo>
                  <a:cubicBezTo>
                    <a:pt x="1892" y="682"/>
                    <a:pt x="1893" y="698"/>
                    <a:pt x="1895" y="713"/>
                  </a:cubicBezTo>
                  <a:cubicBezTo>
                    <a:pt x="1897" y="713"/>
                    <a:pt x="1899" y="714"/>
                    <a:pt x="1901" y="715"/>
                  </a:cubicBezTo>
                  <a:cubicBezTo>
                    <a:pt x="1908" y="698"/>
                    <a:pt x="1914" y="681"/>
                    <a:pt x="1921" y="664"/>
                  </a:cubicBezTo>
                  <a:cubicBezTo>
                    <a:pt x="1917" y="660"/>
                    <a:pt x="1913" y="657"/>
                    <a:pt x="1909" y="653"/>
                  </a:cubicBezTo>
                  <a:cubicBezTo>
                    <a:pt x="1914" y="646"/>
                    <a:pt x="1903" y="632"/>
                    <a:pt x="1919" y="630"/>
                  </a:cubicBezTo>
                  <a:cubicBezTo>
                    <a:pt x="1917" y="624"/>
                    <a:pt x="1916" y="619"/>
                    <a:pt x="1914" y="613"/>
                  </a:cubicBezTo>
                  <a:cubicBezTo>
                    <a:pt x="1924" y="608"/>
                    <a:pt x="1937" y="601"/>
                    <a:pt x="1951" y="596"/>
                  </a:cubicBezTo>
                  <a:cubicBezTo>
                    <a:pt x="1954" y="594"/>
                    <a:pt x="1960" y="597"/>
                    <a:pt x="1964" y="600"/>
                  </a:cubicBezTo>
                  <a:cubicBezTo>
                    <a:pt x="1968" y="603"/>
                    <a:pt x="1970" y="608"/>
                    <a:pt x="1976" y="618"/>
                  </a:cubicBezTo>
                  <a:cubicBezTo>
                    <a:pt x="1968" y="612"/>
                    <a:pt x="1965" y="610"/>
                    <a:pt x="1963" y="608"/>
                  </a:cubicBezTo>
                  <a:cubicBezTo>
                    <a:pt x="1962" y="608"/>
                    <a:pt x="1961" y="609"/>
                    <a:pt x="1961" y="610"/>
                  </a:cubicBezTo>
                  <a:cubicBezTo>
                    <a:pt x="1964" y="615"/>
                    <a:pt x="1967" y="620"/>
                    <a:pt x="1971" y="626"/>
                  </a:cubicBezTo>
                  <a:cubicBezTo>
                    <a:pt x="1969" y="625"/>
                    <a:pt x="1967" y="624"/>
                    <a:pt x="1965" y="624"/>
                  </a:cubicBezTo>
                  <a:cubicBezTo>
                    <a:pt x="1962" y="633"/>
                    <a:pt x="1959" y="643"/>
                    <a:pt x="1955" y="652"/>
                  </a:cubicBezTo>
                  <a:cubicBezTo>
                    <a:pt x="1952" y="657"/>
                    <a:pt x="1948" y="662"/>
                    <a:pt x="1944" y="666"/>
                  </a:cubicBezTo>
                  <a:cubicBezTo>
                    <a:pt x="1939" y="671"/>
                    <a:pt x="1933" y="675"/>
                    <a:pt x="1930" y="678"/>
                  </a:cubicBezTo>
                  <a:cubicBezTo>
                    <a:pt x="1939" y="689"/>
                    <a:pt x="1947" y="698"/>
                    <a:pt x="1955" y="709"/>
                  </a:cubicBezTo>
                  <a:cubicBezTo>
                    <a:pt x="1956" y="673"/>
                    <a:pt x="1999" y="686"/>
                    <a:pt x="2004" y="654"/>
                  </a:cubicBezTo>
                  <a:cubicBezTo>
                    <a:pt x="2011" y="664"/>
                    <a:pt x="2014" y="668"/>
                    <a:pt x="2017" y="673"/>
                  </a:cubicBezTo>
                  <a:cubicBezTo>
                    <a:pt x="2004" y="676"/>
                    <a:pt x="2004" y="676"/>
                    <a:pt x="2014" y="709"/>
                  </a:cubicBezTo>
                  <a:cubicBezTo>
                    <a:pt x="2018" y="699"/>
                    <a:pt x="2023" y="689"/>
                    <a:pt x="2027" y="679"/>
                  </a:cubicBezTo>
                  <a:cubicBezTo>
                    <a:pt x="2023" y="677"/>
                    <a:pt x="2020" y="675"/>
                    <a:pt x="2017" y="673"/>
                  </a:cubicBezTo>
                  <a:cubicBezTo>
                    <a:pt x="2024" y="656"/>
                    <a:pt x="2038" y="643"/>
                    <a:pt x="2046" y="625"/>
                  </a:cubicBezTo>
                  <a:cubicBezTo>
                    <a:pt x="2050" y="617"/>
                    <a:pt x="2066" y="610"/>
                    <a:pt x="2077" y="610"/>
                  </a:cubicBezTo>
                  <a:cubicBezTo>
                    <a:pt x="2091" y="609"/>
                    <a:pt x="2094" y="624"/>
                    <a:pt x="2096" y="636"/>
                  </a:cubicBezTo>
                  <a:cubicBezTo>
                    <a:pt x="2097" y="645"/>
                    <a:pt x="2096" y="657"/>
                    <a:pt x="2080" y="647"/>
                  </a:cubicBezTo>
                  <a:cubicBezTo>
                    <a:pt x="2075" y="644"/>
                    <a:pt x="2067" y="648"/>
                    <a:pt x="2060" y="648"/>
                  </a:cubicBezTo>
                  <a:cubicBezTo>
                    <a:pt x="2062" y="654"/>
                    <a:pt x="2064" y="661"/>
                    <a:pt x="2068" y="666"/>
                  </a:cubicBezTo>
                  <a:cubicBezTo>
                    <a:pt x="2078" y="680"/>
                    <a:pt x="2089" y="694"/>
                    <a:pt x="2100" y="709"/>
                  </a:cubicBezTo>
                  <a:cubicBezTo>
                    <a:pt x="2104" y="706"/>
                    <a:pt x="2108" y="704"/>
                    <a:pt x="2111" y="702"/>
                  </a:cubicBezTo>
                  <a:cubicBezTo>
                    <a:pt x="2110" y="691"/>
                    <a:pt x="2112" y="674"/>
                    <a:pt x="2107" y="671"/>
                  </a:cubicBezTo>
                  <a:cubicBezTo>
                    <a:pt x="2090" y="662"/>
                    <a:pt x="2101" y="655"/>
                    <a:pt x="2106" y="649"/>
                  </a:cubicBezTo>
                  <a:cubicBezTo>
                    <a:pt x="2109" y="644"/>
                    <a:pt x="2115" y="641"/>
                    <a:pt x="2120" y="636"/>
                  </a:cubicBezTo>
                  <a:cubicBezTo>
                    <a:pt x="2134" y="644"/>
                    <a:pt x="2142" y="654"/>
                    <a:pt x="2132" y="671"/>
                  </a:cubicBezTo>
                  <a:cubicBezTo>
                    <a:pt x="2180" y="691"/>
                    <a:pt x="2185" y="700"/>
                    <a:pt x="2161" y="723"/>
                  </a:cubicBezTo>
                  <a:cubicBezTo>
                    <a:pt x="2162" y="724"/>
                    <a:pt x="2162" y="726"/>
                    <a:pt x="2163" y="728"/>
                  </a:cubicBezTo>
                  <a:cubicBezTo>
                    <a:pt x="2175" y="725"/>
                    <a:pt x="2187" y="722"/>
                    <a:pt x="2195" y="721"/>
                  </a:cubicBezTo>
                  <a:cubicBezTo>
                    <a:pt x="2200" y="727"/>
                    <a:pt x="2203" y="733"/>
                    <a:pt x="2207" y="738"/>
                  </a:cubicBezTo>
                  <a:cubicBezTo>
                    <a:pt x="2217" y="747"/>
                    <a:pt x="2228" y="755"/>
                    <a:pt x="2241" y="764"/>
                  </a:cubicBezTo>
                  <a:cubicBezTo>
                    <a:pt x="2240" y="753"/>
                    <a:pt x="2261" y="748"/>
                    <a:pt x="2246" y="733"/>
                  </a:cubicBezTo>
                  <a:cubicBezTo>
                    <a:pt x="2245" y="732"/>
                    <a:pt x="2254" y="719"/>
                    <a:pt x="2259" y="713"/>
                  </a:cubicBezTo>
                  <a:cubicBezTo>
                    <a:pt x="2262" y="711"/>
                    <a:pt x="2270" y="711"/>
                    <a:pt x="2273" y="713"/>
                  </a:cubicBezTo>
                  <a:cubicBezTo>
                    <a:pt x="2280" y="716"/>
                    <a:pt x="2285" y="723"/>
                    <a:pt x="2290" y="727"/>
                  </a:cubicBezTo>
                  <a:cubicBezTo>
                    <a:pt x="2286" y="735"/>
                    <a:pt x="2282" y="742"/>
                    <a:pt x="2278" y="750"/>
                  </a:cubicBezTo>
                  <a:cubicBezTo>
                    <a:pt x="2291" y="753"/>
                    <a:pt x="2308" y="753"/>
                    <a:pt x="2311" y="759"/>
                  </a:cubicBezTo>
                  <a:cubicBezTo>
                    <a:pt x="2323" y="786"/>
                    <a:pt x="2340" y="778"/>
                    <a:pt x="2359" y="771"/>
                  </a:cubicBezTo>
                  <a:cubicBezTo>
                    <a:pt x="2362" y="770"/>
                    <a:pt x="2368" y="775"/>
                    <a:pt x="2369" y="778"/>
                  </a:cubicBezTo>
                  <a:cubicBezTo>
                    <a:pt x="2371" y="781"/>
                    <a:pt x="2370" y="786"/>
                    <a:pt x="2370" y="792"/>
                  </a:cubicBezTo>
                  <a:cubicBezTo>
                    <a:pt x="2370" y="792"/>
                    <a:pt x="2368" y="793"/>
                    <a:pt x="2365" y="794"/>
                  </a:cubicBezTo>
                  <a:cubicBezTo>
                    <a:pt x="2369" y="797"/>
                    <a:pt x="2372" y="800"/>
                    <a:pt x="2375" y="804"/>
                  </a:cubicBezTo>
                  <a:cubicBezTo>
                    <a:pt x="2378" y="807"/>
                    <a:pt x="2380" y="811"/>
                    <a:pt x="2381" y="812"/>
                  </a:cubicBezTo>
                  <a:cubicBezTo>
                    <a:pt x="2387" y="799"/>
                    <a:pt x="2393" y="786"/>
                    <a:pt x="2398" y="773"/>
                  </a:cubicBezTo>
                  <a:cubicBezTo>
                    <a:pt x="2401" y="764"/>
                    <a:pt x="2403" y="755"/>
                    <a:pt x="2406" y="745"/>
                  </a:cubicBezTo>
                  <a:cubicBezTo>
                    <a:pt x="2417" y="749"/>
                    <a:pt x="2430" y="767"/>
                    <a:pt x="2428" y="782"/>
                  </a:cubicBezTo>
                  <a:cubicBezTo>
                    <a:pt x="2427" y="796"/>
                    <a:pt x="2424" y="810"/>
                    <a:pt x="2421" y="825"/>
                  </a:cubicBezTo>
                  <a:cubicBezTo>
                    <a:pt x="2434" y="817"/>
                    <a:pt x="2447" y="809"/>
                    <a:pt x="2457" y="802"/>
                  </a:cubicBezTo>
                  <a:cubicBezTo>
                    <a:pt x="2454" y="791"/>
                    <a:pt x="2451" y="780"/>
                    <a:pt x="2448" y="767"/>
                  </a:cubicBezTo>
                  <a:cubicBezTo>
                    <a:pt x="2461" y="776"/>
                    <a:pt x="2472" y="784"/>
                    <a:pt x="2484" y="794"/>
                  </a:cubicBezTo>
                  <a:cubicBezTo>
                    <a:pt x="2480" y="814"/>
                    <a:pt x="2511" y="804"/>
                    <a:pt x="2514" y="822"/>
                  </a:cubicBezTo>
                  <a:cubicBezTo>
                    <a:pt x="2518" y="816"/>
                    <a:pt x="2520" y="811"/>
                    <a:pt x="2525" y="803"/>
                  </a:cubicBezTo>
                  <a:cubicBezTo>
                    <a:pt x="2528" y="817"/>
                    <a:pt x="2529" y="825"/>
                    <a:pt x="2530" y="832"/>
                  </a:cubicBezTo>
                  <a:cubicBezTo>
                    <a:pt x="2512" y="832"/>
                    <a:pt x="2503" y="843"/>
                    <a:pt x="2508" y="860"/>
                  </a:cubicBezTo>
                  <a:cubicBezTo>
                    <a:pt x="2511" y="872"/>
                    <a:pt x="2515" y="883"/>
                    <a:pt x="2519" y="894"/>
                  </a:cubicBezTo>
                  <a:cubicBezTo>
                    <a:pt x="2500" y="894"/>
                    <a:pt x="2514" y="913"/>
                    <a:pt x="2504" y="918"/>
                  </a:cubicBezTo>
                  <a:cubicBezTo>
                    <a:pt x="2521" y="932"/>
                    <a:pt x="2528" y="913"/>
                    <a:pt x="2540" y="910"/>
                  </a:cubicBezTo>
                  <a:cubicBezTo>
                    <a:pt x="2535" y="905"/>
                    <a:pt x="2530" y="900"/>
                    <a:pt x="2524" y="895"/>
                  </a:cubicBezTo>
                  <a:cubicBezTo>
                    <a:pt x="2525" y="880"/>
                    <a:pt x="2529" y="863"/>
                    <a:pt x="2509" y="852"/>
                  </a:cubicBezTo>
                  <a:cubicBezTo>
                    <a:pt x="2523" y="843"/>
                    <a:pt x="2535" y="835"/>
                    <a:pt x="2546" y="827"/>
                  </a:cubicBezTo>
                  <a:cubicBezTo>
                    <a:pt x="2556" y="819"/>
                    <a:pt x="2566" y="809"/>
                    <a:pt x="2580" y="818"/>
                  </a:cubicBezTo>
                  <a:cubicBezTo>
                    <a:pt x="2594" y="826"/>
                    <a:pt x="2601" y="819"/>
                    <a:pt x="2609" y="809"/>
                  </a:cubicBezTo>
                  <a:cubicBezTo>
                    <a:pt x="2611" y="806"/>
                    <a:pt x="2624" y="807"/>
                    <a:pt x="2625" y="809"/>
                  </a:cubicBezTo>
                  <a:cubicBezTo>
                    <a:pt x="2628" y="817"/>
                    <a:pt x="2629" y="826"/>
                    <a:pt x="2630" y="833"/>
                  </a:cubicBezTo>
                  <a:cubicBezTo>
                    <a:pt x="2635" y="833"/>
                    <a:pt x="2643" y="833"/>
                    <a:pt x="2651" y="832"/>
                  </a:cubicBezTo>
                  <a:cubicBezTo>
                    <a:pt x="2648" y="843"/>
                    <a:pt x="2646" y="851"/>
                    <a:pt x="2643" y="859"/>
                  </a:cubicBezTo>
                  <a:cubicBezTo>
                    <a:pt x="2641" y="860"/>
                    <a:pt x="2639" y="861"/>
                    <a:pt x="2636" y="862"/>
                  </a:cubicBezTo>
                  <a:cubicBezTo>
                    <a:pt x="2631" y="863"/>
                    <a:pt x="2621" y="862"/>
                    <a:pt x="2620" y="864"/>
                  </a:cubicBezTo>
                  <a:cubicBezTo>
                    <a:pt x="2619" y="870"/>
                    <a:pt x="2621" y="877"/>
                    <a:pt x="2621" y="883"/>
                  </a:cubicBezTo>
                  <a:cubicBezTo>
                    <a:pt x="2622" y="892"/>
                    <a:pt x="2623" y="901"/>
                    <a:pt x="2623" y="910"/>
                  </a:cubicBezTo>
                  <a:cubicBezTo>
                    <a:pt x="2623" y="914"/>
                    <a:pt x="2621" y="919"/>
                    <a:pt x="2619" y="926"/>
                  </a:cubicBezTo>
                  <a:cubicBezTo>
                    <a:pt x="2645" y="910"/>
                    <a:pt x="2649" y="900"/>
                    <a:pt x="2644" y="877"/>
                  </a:cubicBezTo>
                  <a:cubicBezTo>
                    <a:pt x="2642" y="872"/>
                    <a:pt x="2644" y="866"/>
                    <a:pt x="2644" y="860"/>
                  </a:cubicBezTo>
                  <a:cubicBezTo>
                    <a:pt x="2658" y="871"/>
                    <a:pt x="2671" y="882"/>
                    <a:pt x="2684" y="893"/>
                  </a:cubicBezTo>
                  <a:cubicBezTo>
                    <a:pt x="2689" y="897"/>
                    <a:pt x="2695" y="899"/>
                    <a:pt x="2700" y="902"/>
                  </a:cubicBezTo>
                  <a:cubicBezTo>
                    <a:pt x="2702" y="897"/>
                    <a:pt x="2705" y="891"/>
                    <a:pt x="2707" y="886"/>
                  </a:cubicBezTo>
                  <a:cubicBezTo>
                    <a:pt x="2709" y="881"/>
                    <a:pt x="2711" y="873"/>
                    <a:pt x="2713" y="873"/>
                  </a:cubicBezTo>
                  <a:cubicBezTo>
                    <a:pt x="2721" y="874"/>
                    <a:pt x="2730" y="877"/>
                    <a:pt x="2738" y="880"/>
                  </a:cubicBezTo>
                  <a:cubicBezTo>
                    <a:pt x="2741" y="883"/>
                    <a:pt x="2744" y="885"/>
                    <a:pt x="2746" y="888"/>
                  </a:cubicBezTo>
                  <a:cubicBezTo>
                    <a:pt x="2749" y="897"/>
                    <a:pt x="2752" y="907"/>
                    <a:pt x="2756" y="918"/>
                  </a:cubicBezTo>
                  <a:cubicBezTo>
                    <a:pt x="2764" y="912"/>
                    <a:pt x="2773" y="903"/>
                    <a:pt x="2777" y="904"/>
                  </a:cubicBezTo>
                  <a:cubicBezTo>
                    <a:pt x="2796" y="913"/>
                    <a:pt x="2784" y="896"/>
                    <a:pt x="2788" y="892"/>
                  </a:cubicBezTo>
                  <a:cubicBezTo>
                    <a:pt x="2790" y="892"/>
                    <a:pt x="2791" y="891"/>
                    <a:pt x="2793" y="891"/>
                  </a:cubicBezTo>
                  <a:cubicBezTo>
                    <a:pt x="2807" y="908"/>
                    <a:pt x="2795" y="919"/>
                    <a:pt x="2786" y="930"/>
                  </a:cubicBezTo>
                  <a:cubicBezTo>
                    <a:pt x="2789" y="938"/>
                    <a:pt x="2792" y="945"/>
                    <a:pt x="2797" y="955"/>
                  </a:cubicBezTo>
                  <a:cubicBezTo>
                    <a:pt x="2803" y="946"/>
                    <a:pt x="2807" y="940"/>
                    <a:pt x="2809" y="936"/>
                  </a:cubicBezTo>
                  <a:cubicBezTo>
                    <a:pt x="2819" y="934"/>
                    <a:pt x="2829" y="936"/>
                    <a:pt x="2832" y="931"/>
                  </a:cubicBezTo>
                  <a:cubicBezTo>
                    <a:pt x="2846" y="916"/>
                    <a:pt x="2819" y="913"/>
                    <a:pt x="2823" y="899"/>
                  </a:cubicBezTo>
                  <a:cubicBezTo>
                    <a:pt x="2818" y="902"/>
                    <a:pt x="2815" y="903"/>
                    <a:pt x="2814" y="904"/>
                  </a:cubicBezTo>
                  <a:cubicBezTo>
                    <a:pt x="2811" y="898"/>
                    <a:pt x="2810" y="893"/>
                    <a:pt x="2808" y="888"/>
                  </a:cubicBezTo>
                  <a:cubicBezTo>
                    <a:pt x="2808" y="886"/>
                    <a:pt x="2808" y="884"/>
                    <a:pt x="2808" y="882"/>
                  </a:cubicBezTo>
                  <a:cubicBezTo>
                    <a:pt x="2811" y="876"/>
                    <a:pt x="2814" y="871"/>
                    <a:pt x="2816" y="865"/>
                  </a:cubicBezTo>
                  <a:cubicBezTo>
                    <a:pt x="2821" y="854"/>
                    <a:pt x="2825" y="852"/>
                    <a:pt x="2831" y="864"/>
                  </a:cubicBezTo>
                  <a:cubicBezTo>
                    <a:pt x="2839" y="879"/>
                    <a:pt x="2853" y="877"/>
                    <a:pt x="2866" y="879"/>
                  </a:cubicBezTo>
                  <a:cubicBezTo>
                    <a:pt x="2871" y="879"/>
                    <a:pt x="2881" y="875"/>
                    <a:pt x="2881" y="876"/>
                  </a:cubicBezTo>
                  <a:cubicBezTo>
                    <a:pt x="2884" y="884"/>
                    <a:pt x="2888" y="892"/>
                    <a:pt x="2886" y="900"/>
                  </a:cubicBezTo>
                  <a:cubicBezTo>
                    <a:pt x="2885" y="908"/>
                    <a:pt x="2879" y="916"/>
                    <a:pt x="2877" y="919"/>
                  </a:cubicBezTo>
                  <a:cubicBezTo>
                    <a:pt x="2890" y="935"/>
                    <a:pt x="2901" y="948"/>
                    <a:pt x="2914" y="964"/>
                  </a:cubicBezTo>
                  <a:cubicBezTo>
                    <a:pt x="2919" y="958"/>
                    <a:pt x="2927" y="949"/>
                    <a:pt x="2935" y="940"/>
                  </a:cubicBezTo>
                  <a:cubicBezTo>
                    <a:pt x="2936" y="939"/>
                    <a:pt x="2939" y="937"/>
                    <a:pt x="2940" y="937"/>
                  </a:cubicBezTo>
                  <a:cubicBezTo>
                    <a:pt x="2942" y="937"/>
                    <a:pt x="2945" y="940"/>
                    <a:pt x="2945" y="942"/>
                  </a:cubicBezTo>
                  <a:cubicBezTo>
                    <a:pt x="2946" y="954"/>
                    <a:pt x="2947" y="966"/>
                    <a:pt x="2947" y="979"/>
                  </a:cubicBezTo>
                  <a:cubicBezTo>
                    <a:pt x="2964" y="983"/>
                    <a:pt x="2982" y="989"/>
                    <a:pt x="2988" y="961"/>
                  </a:cubicBezTo>
                  <a:cubicBezTo>
                    <a:pt x="2988" y="958"/>
                    <a:pt x="3000" y="958"/>
                    <a:pt x="3006" y="957"/>
                  </a:cubicBezTo>
                  <a:cubicBezTo>
                    <a:pt x="3012" y="956"/>
                    <a:pt x="3020" y="959"/>
                    <a:pt x="3025" y="956"/>
                  </a:cubicBezTo>
                  <a:cubicBezTo>
                    <a:pt x="3045" y="944"/>
                    <a:pt x="3045" y="943"/>
                    <a:pt x="3056" y="965"/>
                  </a:cubicBezTo>
                  <a:cubicBezTo>
                    <a:pt x="3050" y="973"/>
                    <a:pt x="3044" y="981"/>
                    <a:pt x="3038" y="988"/>
                  </a:cubicBezTo>
                  <a:cubicBezTo>
                    <a:pt x="3030" y="980"/>
                    <a:pt x="3024" y="973"/>
                    <a:pt x="3019" y="967"/>
                  </a:cubicBezTo>
                  <a:cubicBezTo>
                    <a:pt x="3008" y="988"/>
                    <a:pt x="2998" y="1006"/>
                    <a:pt x="2989" y="1024"/>
                  </a:cubicBezTo>
                  <a:cubicBezTo>
                    <a:pt x="2997" y="1028"/>
                    <a:pt x="3004" y="1031"/>
                    <a:pt x="3013" y="1035"/>
                  </a:cubicBezTo>
                  <a:cubicBezTo>
                    <a:pt x="3019" y="1023"/>
                    <a:pt x="3026" y="1010"/>
                    <a:pt x="3032" y="997"/>
                  </a:cubicBezTo>
                  <a:cubicBezTo>
                    <a:pt x="3041" y="1011"/>
                    <a:pt x="3050" y="1025"/>
                    <a:pt x="3059" y="1039"/>
                  </a:cubicBezTo>
                  <a:cubicBezTo>
                    <a:pt x="3056" y="1043"/>
                    <a:pt x="3053" y="1046"/>
                    <a:pt x="3050" y="1049"/>
                  </a:cubicBezTo>
                  <a:cubicBezTo>
                    <a:pt x="3046" y="1056"/>
                    <a:pt x="3042" y="1062"/>
                    <a:pt x="3036" y="1071"/>
                  </a:cubicBezTo>
                  <a:cubicBezTo>
                    <a:pt x="3041" y="1074"/>
                    <a:pt x="3051" y="1080"/>
                    <a:pt x="3064" y="1088"/>
                  </a:cubicBezTo>
                  <a:cubicBezTo>
                    <a:pt x="3064" y="1075"/>
                    <a:pt x="3067" y="1061"/>
                    <a:pt x="3063" y="1059"/>
                  </a:cubicBezTo>
                  <a:cubicBezTo>
                    <a:pt x="3052" y="1051"/>
                    <a:pt x="3062" y="1048"/>
                    <a:pt x="3064" y="1044"/>
                  </a:cubicBezTo>
                  <a:cubicBezTo>
                    <a:pt x="3083" y="1049"/>
                    <a:pt x="3072" y="1030"/>
                    <a:pt x="3079" y="1025"/>
                  </a:cubicBezTo>
                  <a:cubicBezTo>
                    <a:pt x="3084" y="1024"/>
                    <a:pt x="3090" y="1024"/>
                    <a:pt x="3096" y="1023"/>
                  </a:cubicBezTo>
                  <a:cubicBezTo>
                    <a:pt x="3100" y="1024"/>
                    <a:pt x="3104" y="1024"/>
                    <a:pt x="3108" y="1024"/>
                  </a:cubicBezTo>
                  <a:cubicBezTo>
                    <a:pt x="3113" y="1025"/>
                    <a:pt x="3118" y="1025"/>
                    <a:pt x="3123" y="1025"/>
                  </a:cubicBezTo>
                  <a:cubicBezTo>
                    <a:pt x="3117" y="1031"/>
                    <a:pt x="3109" y="1036"/>
                    <a:pt x="3108" y="1041"/>
                  </a:cubicBezTo>
                  <a:cubicBezTo>
                    <a:pt x="3106" y="1057"/>
                    <a:pt x="3116" y="1067"/>
                    <a:pt x="3130" y="1074"/>
                  </a:cubicBezTo>
                  <a:cubicBezTo>
                    <a:pt x="3155" y="1086"/>
                    <a:pt x="3159" y="1062"/>
                    <a:pt x="3168" y="1048"/>
                  </a:cubicBezTo>
                  <a:cubicBezTo>
                    <a:pt x="3179" y="1065"/>
                    <a:pt x="3179" y="1079"/>
                    <a:pt x="3172" y="1095"/>
                  </a:cubicBezTo>
                  <a:cubicBezTo>
                    <a:pt x="3169" y="1102"/>
                    <a:pt x="3167" y="1115"/>
                    <a:pt x="3182" y="1114"/>
                  </a:cubicBezTo>
                  <a:cubicBezTo>
                    <a:pt x="3184" y="1107"/>
                    <a:pt x="3185" y="1101"/>
                    <a:pt x="3186" y="1095"/>
                  </a:cubicBezTo>
                  <a:cubicBezTo>
                    <a:pt x="3188" y="1095"/>
                    <a:pt x="3189" y="1096"/>
                    <a:pt x="3191" y="1096"/>
                  </a:cubicBezTo>
                  <a:cubicBezTo>
                    <a:pt x="3191" y="1099"/>
                    <a:pt x="3192" y="1103"/>
                    <a:pt x="3193" y="1110"/>
                  </a:cubicBezTo>
                  <a:cubicBezTo>
                    <a:pt x="3201" y="1103"/>
                    <a:pt x="3206" y="1097"/>
                    <a:pt x="3213" y="1090"/>
                  </a:cubicBezTo>
                  <a:cubicBezTo>
                    <a:pt x="3225" y="1094"/>
                    <a:pt x="3238" y="1100"/>
                    <a:pt x="3254" y="1105"/>
                  </a:cubicBezTo>
                  <a:cubicBezTo>
                    <a:pt x="3250" y="1098"/>
                    <a:pt x="3246" y="1091"/>
                    <a:pt x="3241" y="1082"/>
                  </a:cubicBezTo>
                  <a:cubicBezTo>
                    <a:pt x="3262" y="1048"/>
                    <a:pt x="3281" y="1033"/>
                    <a:pt x="3305" y="1046"/>
                  </a:cubicBezTo>
                  <a:cubicBezTo>
                    <a:pt x="3296" y="1052"/>
                    <a:pt x="3286" y="1058"/>
                    <a:pt x="3281" y="1061"/>
                  </a:cubicBezTo>
                  <a:cubicBezTo>
                    <a:pt x="3292" y="1087"/>
                    <a:pt x="3267" y="1094"/>
                    <a:pt x="3261" y="1108"/>
                  </a:cubicBezTo>
                  <a:cubicBezTo>
                    <a:pt x="3271" y="1116"/>
                    <a:pt x="3281" y="1124"/>
                    <a:pt x="3291" y="1132"/>
                  </a:cubicBezTo>
                  <a:cubicBezTo>
                    <a:pt x="3293" y="1131"/>
                    <a:pt x="3296" y="1128"/>
                    <a:pt x="3300" y="1125"/>
                  </a:cubicBezTo>
                  <a:cubicBezTo>
                    <a:pt x="3296" y="1121"/>
                    <a:pt x="3292" y="1118"/>
                    <a:pt x="3284" y="1111"/>
                  </a:cubicBezTo>
                  <a:cubicBezTo>
                    <a:pt x="3302" y="1104"/>
                    <a:pt x="3317" y="1098"/>
                    <a:pt x="3333" y="1091"/>
                  </a:cubicBezTo>
                  <a:cubicBezTo>
                    <a:pt x="3330" y="1086"/>
                    <a:pt x="3326" y="1079"/>
                    <a:pt x="3322" y="1071"/>
                  </a:cubicBezTo>
                  <a:cubicBezTo>
                    <a:pt x="3338" y="1068"/>
                    <a:pt x="3355" y="1066"/>
                    <a:pt x="3370" y="1064"/>
                  </a:cubicBezTo>
                  <a:cubicBezTo>
                    <a:pt x="3369" y="1072"/>
                    <a:pt x="3369" y="1076"/>
                    <a:pt x="3369" y="1080"/>
                  </a:cubicBezTo>
                  <a:cubicBezTo>
                    <a:pt x="3369" y="1091"/>
                    <a:pt x="3369" y="1101"/>
                    <a:pt x="3369" y="1105"/>
                  </a:cubicBezTo>
                  <a:cubicBezTo>
                    <a:pt x="3356" y="1109"/>
                    <a:pt x="3348" y="1110"/>
                    <a:pt x="3342" y="1115"/>
                  </a:cubicBezTo>
                  <a:cubicBezTo>
                    <a:pt x="3339" y="1117"/>
                    <a:pt x="3341" y="1125"/>
                    <a:pt x="3340" y="1130"/>
                  </a:cubicBezTo>
                  <a:cubicBezTo>
                    <a:pt x="3354" y="1127"/>
                    <a:pt x="3365" y="1123"/>
                    <a:pt x="3376" y="1121"/>
                  </a:cubicBezTo>
                  <a:cubicBezTo>
                    <a:pt x="3394" y="1119"/>
                    <a:pt x="3398" y="1111"/>
                    <a:pt x="3392" y="1094"/>
                  </a:cubicBezTo>
                  <a:cubicBezTo>
                    <a:pt x="3391" y="1090"/>
                    <a:pt x="3390" y="1086"/>
                    <a:pt x="3389" y="1081"/>
                  </a:cubicBezTo>
                  <a:cubicBezTo>
                    <a:pt x="3417" y="1090"/>
                    <a:pt x="3421" y="1093"/>
                    <a:pt x="3425" y="1109"/>
                  </a:cubicBezTo>
                  <a:cubicBezTo>
                    <a:pt x="3435" y="1113"/>
                    <a:pt x="3442" y="1116"/>
                    <a:pt x="3452" y="1119"/>
                  </a:cubicBezTo>
                  <a:cubicBezTo>
                    <a:pt x="3454" y="1117"/>
                    <a:pt x="3459" y="1112"/>
                    <a:pt x="3465" y="1106"/>
                  </a:cubicBezTo>
                  <a:cubicBezTo>
                    <a:pt x="3468" y="1116"/>
                    <a:pt x="3470" y="1122"/>
                    <a:pt x="3472" y="1128"/>
                  </a:cubicBezTo>
                  <a:cubicBezTo>
                    <a:pt x="3472" y="1128"/>
                    <a:pt x="3472" y="1128"/>
                    <a:pt x="3472" y="1128"/>
                  </a:cubicBezTo>
                  <a:cubicBezTo>
                    <a:pt x="3442" y="1130"/>
                    <a:pt x="3450" y="1160"/>
                    <a:pt x="3437" y="1175"/>
                  </a:cubicBezTo>
                  <a:cubicBezTo>
                    <a:pt x="3480" y="1207"/>
                    <a:pt x="3480" y="1207"/>
                    <a:pt x="3496" y="1197"/>
                  </a:cubicBezTo>
                  <a:cubicBezTo>
                    <a:pt x="3501" y="1201"/>
                    <a:pt x="3505" y="1204"/>
                    <a:pt x="3509" y="1207"/>
                  </a:cubicBezTo>
                  <a:cubicBezTo>
                    <a:pt x="3509" y="1211"/>
                    <a:pt x="3508" y="1216"/>
                    <a:pt x="3507" y="1221"/>
                  </a:cubicBezTo>
                  <a:cubicBezTo>
                    <a:pt x="3523" y="1221"/>
                    <a:pt x="3534" y="1246"/>
                    <a:pt x="3549" y="1231"/>
                  </a:cubicBezTo>
                  <a:cubicBezTo>
                    <a:pt x="3549" y="1213"/>
                    <a:pt x="3549" y="1199"/>
                    <a:pt x="3552" y="1185"/>
                  </a:cubicBezTo>
                  <a:cubicBezTo>
                    <a:pt x="3553" y="1180"/>
                    <a:pt x="3568" y="1173"/>
                    <a:pt x="3569" y="1174"/>
                  </a:cubicBezTo>
                  <a:cubicBezTo>
                    <a:pt x="3587" y="1198"/>
                    <a:pt x="3600" y="1164"/>
                    <a:pt x="3616" y="1174"/>
                  </a:cubicBezTo>
                  <a:cubicBezTo>
                    <a:pt x="3616" y="1173"/>
                    <a:pt x="3616" y="1171"/>
                    <a:pt x="3616" y="1169"/>
                  </a:cubicBezTo>
                  <a:cubicBezTo>
                    <a:pt x="3611" y="1166"/>
                    <a:pt x="3607" y="1163"/>
                    <a:pt x="3602" y="1160"/>
                  </a:cubicBezTo>
                  <a:cubicBezTo>
                    <a:pt x="3603" y="1158"/>
                    <a:pt x="3604" y="1156"/>
                    <a:pt x="3605" y="1155"/>
                  </a:cubicBezTo>
                  <a:cubicBezTo>
                    <a:pt x="3615" y="1161"/>
                    <a:pt x="3625" y="1168"/>
                    <a:pt x="3632" y="1172"/>
                  </a:cubicBezTo>
                  <a:cubicBezTo>
                    <a:pt x="3615" y="1191"/>
                    <a:pt x="3598" y="1211"/>
                    <a:pt x="3586" y="1224"/>
                  </a:cubicBezTo>
                  <a:cubicBezTo>
                    <a:pt x="3596" y="1234"/>
                    <a:pt x="3607" y="1245"/>
                    <a:pt x="3617" y="1255"/>
                  </a:cubicBezTo>
                  <a:cubicBezTo>
                    <a:pt x="3616" y="1258"/>
                    <a:pt x="3615" y="1260"/>
                    <a:pt x="3614" y="1263"/>
                  </a:cubicBezTo>
                  <a:cubicBezTo>
                    <a:pt x="3622" y="1253"/>
                    <a:pt x="3630" y="1244"/>
                    <a:pt x="3638" y="1235"/>
                  </a:cubicBezTo>
                  <a:cubicBezTo>
                    <a:pt x="3638" y="1235"/>
                    <a:pt x="3639" y="1236"/>
                    <a:pt x="3639" y="1237"/>
                  </a:cubicBezTo>
                  <a:cubicBezTo>
                    <a:pt x="3652" y="1228"/>
                    <a:pt x="3663" y="1231"/>
                    <a:pt x="3672" y="1243"/>
                  </a:cubicBezTo>
                  <a:cubicBezTo>
                    <a:pt x="3673" y="1244"/>
                    <a:pt x="3677" y="1242"/>
                    <a:pt x="3679" y="1242"/>
                  </a:cubicBezTo>
                  <a:cubicBezTo>
                    <a:pt x="3689" y="1241"/>
                    <a:pt x="3700" y="1241"/>
                    <a:pt x="3711" y="1241"/>
                  </a:cubicBezTo>
                  <a:cubicBezTo>
                    <a:pt x="3705" y="1255"/>
                    <a:pt x="3700" y="1266"/>
                    <a:pt x="3694" y="1280"/>
                  </a:cubicBezTo>
                  <a:cubicBezTo>
                    <a:pt x="3711" y="1276"/>
                    <a:pt x="3720" y="1274"/>
                    <a:pt x="3732" y="1271"/>
                  </a:cubicBezTo>
                  <a:cubicBezTo>
                    <a:pt x="3733" y="1273"/>
                    <a:pt x="3736" y="1278"/>
                    <a:pt x="3741" y="1286"/>
                  </a:cubicBezTo>
                  <a:cubicBezTo>
                    <a:pt x="3745" y="1270"/>
                    <a:pt x="3734" y="1246"/>
                    <a:pt x="3765" y="1249"/>
                  </a:cubicBezTo>
                  <a:cubicBezTo>
                    <a:pt x="3758" y="1253"/>
                    <a:pt x="3753" y="1256"/>
                    <a:pt x="3745" y="1260"/>
                  </a:cubicBezTo>
                  <a:cubicBezTo>
                    <a:pt x="3754" y="1266"/>
                    <a:pt x="3760" y="1269"/>
                    <a:pt x="3765" y="1272"/>
                  </a:cubicBezTo>
                  <a:cubicBezTo>
                    <a:pt x="3770" y="1264"/>
                    <a:pt x="3774" y="1253"/>
                    <a:pt x="3778" y="1254"/>
                  </a:cubicBezTo>
                  <a:cubicBezTo>
                    <a:pt x="3787" y="1254"/>
                    <a:pt x="3796" y="1259"/>
                    <a:pt x="3805" y="1263"/>
                  </a:cubicBezTo>
                  <a:cubicBezTo>
                    <a:pt x="3817" y="1270"/>
                    <a:pt x="3828" y="1277"/>
                    <a:pt x="3840" y="1284"/>
                  </a:cubicBezTo>
                  <a:cubicBezTo>
                    <a:pt x="3840" y="1492"/>
                    <a:pt x="3840" y="1700"/>
                    <a:pt x="3840" y="1908"/>
                  </a:cubicBezTo>
                  <a:cubicBezTo>
                    <a:pt x="3832" y="1910"/>
                    <a:pt x="3824" y="1913"/>
                    <a:pt x="3816" y="1916"/>
                  </a:cubicBezTo>
                  <a:cubicBezTo>
                    <a:pt x="3813" y="1911"/>
                    <a:pt x="3812" y="1905"/>
                    <a:pt x="3808" y="1903"/>
                  </a:cubicBezTo>
                  <a:cubicBezTo>
                    <a:pt x="3802" y="1899"/>
                    <a:pt x="3795" y="1899"/>
                    <a:pt x="3788" y="1898"/>
                  </a:cubicBezTo>
                  <a:cubicBezTo>
                    <a:pt x="3787" y="1897"/>
                    <a:pt x="3784" y="1903"/>
                    <a:pt x="3784" y="1903"/>
                  </a:cubicBezTo>
                  <a:cubicBezTo>
                    <a:pt x="3797" y="1917"/>
                    <a:pt x="3781" y="1922"/>
                    <a:pt x="3774" y="1932"/>
                  </a:cubicBezTo>
                  <a:cubicBezTo>
                    <a:pt x="3785" y="1932"/>
                    <a:pt x="3794" y="1933"/>
                    <a:pt x="3807" y="1934"/>
                  </a:cubicBezTo>
                  <a:cubicBezTo>
                    <a:pt x="3783" y="1954"/>
                    <a:pt x="3765" y="1940"/>
                    <a:pt x="3749" y="1933"/>
                  </a:cubicBezTo>
                  <a:cubicBezTo>
                    <a:pt x="3740" y="1943"/>
                    <a:pt x="3733" y="1954"/>
                    <a:pt x="3723" y="1962"/>
                  </a:cubicBezTo>
                  <a:cubicBezTo>
                    <a:pt x="3720" y="1964"/>
                    <a:pt x="3712" y="1960"/>
                    <a:pt x="3706" y="1958"/>
                  </a:cubicBezTo>
                  <a:cubicBezTo>
                    <a:pt x="3708" y="1957"/>
                    <a:pt x="3710" y="1955"/>
                    <a:pt x="3712" y="1953"/>
                  </a:cubicBezTo>
                  <a:cubicBezTo>
                    <a:pt x="3705" y="1939"/>
                    <a:pt x="3698" y="1924"/>
                    <a:pt x="3689" y="1907"/>
                  </a:cubicBezTo>
                  <a:cubicBezTo>
                    <a:pt x="3688" y="1914"/>
                    <a:pt x="3686" y="1918"/>
                    <a:pt x="3684" y="1927"/>
                  </a:cubicBezTo>
                  <a:cubicBezTo>
                    <a:pt x="3676" y="1921"/>
                    <a:pt x="3668" y="1917"/>
                    <a:pt x="3660" y="1911"/>
                  </a:cubicBezTo>
                  <a:cubicBezTo>
                    <a:pt x="3659" y="1910"/>
                    <a:pt x="3659" y="1906"/>
                    <a:pt x="3659" y="1903"/>
                  </a:cubicBezTo>
                  <a:cubicBezTo>
                    <a:pt x="3656" y="1905"/>
                    <a:pt x="3652" y="1907"/>
                    <a:pt x="3650" y="1910"/>
                  </a:cubicBezTo>
                  <a:cubicBezTo>
                    <a:pt x="3647" y="1913"/>
                    <a:pt x="3645" y="1916"/>
                    <a:pt x="3643" y="1918"/>
                  </a:cubicBezTo>
                  <a:cubicBezTo>
                    <a:pt x="3630" y="1912"/>
                    <a:pt x="3619" y="1906"/>
                    <a:pt x="3605" y="1900"/>
                  </a:cubicBezTo>
                  <a:cubicBezTo>
                    <a:pt x="3598" y="1900"/>
                    <a:pt x="3584" y="1915"/>
                    <a:pt x="3579" y="1896"/>
                  </a:cubicBezTo>
                  <a:cubicBezTo>
                    <a:pt x="3574" y="1870"/>
                    <a:pt x="3554" y="1865"/>
                    <a:pt x="3534" y="1855"/>
                  </a:cubicBezTo>
                  <a:cubicBezTo>
                    <a:pt x="3533" y="1877"/>
                    <a:pt x="3542" y="1889"/>
                    <a:pt x="3563" y="1896"/>
                  </a:cubicBezTo>
                  <a:cubicBezTo>
                    <a:pt x="3563" y="1921"/>
                    <a:pt x="3537" y="1918"/>
                    <a:pt x="3529" y="1928"/>
                  </a:cubicBezTo>
                  <a:cubicBezTo>
                    <a:pt x="3513" y="1919"/>
                    <a:pt x="3499" y="1905"/>
                    <a:pt x="3485" y="1905"/>
                  </a:cubicBezTo>
                  <a:cubicBezTo>
                    <a:pt x="3457" y="1904"/>
                    <a:pt x="3428" y="1902"/>
                    <a:pt x="3400" y="1907"/>
                  </a:cubicBezTo>
                  <a:cubicBezTo>
                    <a:pt x="3397" y="1908"/>
                    <a:pt x="3390" y="1905"/>
                    <a:pt x="3390" y="1904"/>
                  </a:cubicBezTo>
                  <a:cubicBezTo>
                    <a:pt x="3388" y="1878"/>
                    <a:pt x="3378" y="1906"/>
                    <a:pt x="3373" y="1897"/>
                  </a:cubicBezTo>
                  <a:cubicBezTo>
                    <a:pt x="3367" y="1895"/>
                    <a:pt x="3361" y="1897"/>
                    <a:pt x="3355" y="1896"/>
                  </a:cubicBezTo>
                  <a:cubicBezTo>
                    <a:pt x="3350" y="1895"/>
                    <a:pt x="3342" y="1893"/>
                    <a:pt x="3340" y="1889"/>
                  </a:cubicBezTo>
                  <a:cubicBezTo>
                    <a:pt x="3336" y="1883"/>
                    <a:pt x="3336" y="1874"/>
                    <a:pt x="3334" y="1861"/>
                  </a:cubicBezTo>
                  <a:cubicBezTo>
                    <a:pt x="3323" y="1871"/>
                    <a:pt x="3313" y="1877"/>
                    <a:pt x="3306" y="1885"/>
                  </a:cubicBezTo>
                  <a:cubicBezTo>
                    <a:pt x="3294" y="1897"/>
                    <a:pt x="3285" y="1898"/>
                    <a:pt x="3271" y="1890"/>
                  </a:cubicBezTo>
                  <a:cubicBezTo>
                    <a:pt x="3266" y="1888"/>
                    <a:pt x="3257" y="1893"/>
                    <a:pt x="3250" y="1896"/>
                  </a:cubicBezTo>
                  <a:cubicBezTo>
                    <a:pt x="3247" y="1897"/>
                    <a:pt x="3245" y="1904"/>
                    <a:pt x="3242" y="1904"/>
                  </a:cubicBezTo>
                  <a:cubicBezTo>
                    <a:pt x="3233" y="1904"/>
                    <a:pt x="3228" y="1909"/>
                    <a:pt x="3223" y="1915"/>
                  </a:cubicBezTo>
                  <a:cubicBezTo>
                    <a:pt x="3220" y="1919"/>
                    <a:pt x="3215" y="1922"/>
                    <a:pt x="3212" y="1924"/>
                  </a:cubicBezTo>
                  <a:cubicBezTo>
                    <a:pt x="3216" y="1912"/>
                    <a:pt x="3221" y="1902"/>
                    <a:pt x="3223" y="1891"/>
                  </a:cubicBezTo>
                  <a:cubicBezTo>
                    <a:pt x="3224" y="1887"/>
                    <a:pt x="3219" y="1882"/>
                    <a:pt x="3217" y="1878"/>
                  </a:cubicBezTo>
                  <a:cubicBezTo>
                    <a:pt x="3214" y="1880"/>
                    <a:pt x="3210" y="1882"/>
                    <a:pt x="3206" y="1884"/>
                  </a:cubicBezTo>
                  <a:cubicBezTo>
                    <a:pt x="3200" y="1888"/>
                    <a:pt x="3193" y="1892"/>
                    <a:pt x="3187" y="1896"/>
                  </a:cubicBezTo>
                  <a:cubicBezTo>
                    <a:pt x="3175" y="1904"/>
                    <a:pt x="3165" y="1901"/>
                    <a:pt x="3160" y="1887"/>
                  </a:cubicBezTo>
                  <a:cubicBezTo>
                    <a:pt x="3158" y="1881"/>
                    <a:pt x="3155" y="1875"/>
                    <a:pt x="3152" y="1868"/>
                  </a:cubicBezTo>
                  <a:cubicBezTo>
                    <a:pt x="3157" y="1864"/>
                    <a:pt x="3163" y="1858"/>
                    <a:pt x="3168" y="1853"/>
                  </a:cubicBezTo>
                  <a:cubicBezTo>
                    <a:pt x="3157" y="1849"/>
                    <a:pt x="3147" y="1845"/>
                    <a:pt x="3136" y="1841"/>
                  </a:cubicBezTo>
                  <a:cubicBezTo>
                    <a:pt x="3131" y="1850"/>
                    <a:pt x="3127" y="1863"/>
                    <a:pt x="3112" y="1855"/>
                  </a:cubicBezTo>
                  <a:cubicBezTo>
                    <a:pt x="3111" y="1855"/>
                    <a:pt x="3108" y="1861"/>
                    <a:pt x="3105" y="1864"/>
                  </a:cubicBezTo>
                  <a:cubicBezTo>
                    <a:pt x="3106" y="1864"/>
                    <a:pt x="3106" y="1864"/>
                    <a:pt x="3106" y="1864"/>
                  </a:cubicBezTo>
                  <a:cubicBezTo>
                    <a:pt x="3100" y="1852"/>
                    <a:pt x="3093" y="1840"/>
                    <a:pt x="3088" y="1830"/>
                  </a:cubicBezTo>
                  <a:cubicBezTo>
                    <a:pt x="3079" y="1837"/>
                    <a:pt x="3071" y="1845"/>
                    <a:pt x="3058" y="1856"/>
                  </a:cubicBezTo>
                  <a:cubicBezTo>
                    <a:pt x="3061" y="1845"/>
                    <a:pt x="3062" y="1839"/>
                    <a:pt x="3064" y="1831"/>
                  </a:cubicBezTo>
                  <a:cubicBezTo>
                    <a:pt x="3058" y="1822"/>
                    <a:pt x="3051" y="1810"/>
                    <a:pt x="3043" y="1798"/>
                  </a:cubicBezTo>
                  <a:cubicBezTo>
                    <a:pt x="3040" y="1799"/>
                    <a:pt x="3037" y="1800"/>
                    <a:pt x="3034" y="1801"/>
                  </a:cubicBezTo>
                  <a:cubicBezTo>
                    <a:pt x="3038" y="1825"/>
                    <a:pt x="3042" y="1849"/>
                    <a:pt x="3045" y="1868"/>
                  </a:cubicBezTo>
                  <a:cubicBezTo>
                    <a:pt x="3033" y="1864"/>
                    <a:pt x="3015" y="1857"/>
                    <a:pt x="2992" y="1849"/>
                  </a:cubicBezTo>
                  <a:cubicBezTo>
                    <a:pt x="2990" y="1840"/>
                    <a:pt x="2985" y="1824"/>
                    <a:pt x="2981" y="1807"/>
                  </a:cubicBezTo>
                  <a:cubicBezTo>
                    <a:pt x="2973" y="1815"/>
                    <a:pt x="2965" y="1824"/>
                    <a:pt x="2955" y="1834"/>
                  </a:cubicBezTo>
                  <a:cubicBezTo>
                    <a:pt x="2955" y="1826"/>
                    <a:pt x="2955" y="1820"/>
                    <a:pt x="2955" y="1811"/>
                  </a:cubicBezTo>
                  <a:cubicBezTo>
                    <a:pt x="2947" y="1806"/>
                    <a:pt x="2935" y="1799"/>
                    <a:pt x="2924" y="1793"/>
                  </a:cubicBezTo>
                  <a:cubicBezTo>
                    <a:pt x="2928" y="1780"/>
                    <a:pt x="2933" y="1765"/>
                    <a:pt x="2938" y="1751"/>
                  </a:cubicBezTo>
                  <a:cubicBezTo>
                    <a:pt x="2936" y="1749"/>
                    <a:pt x="2935" y="1748"/>
                    <a:pt x="2934" y="1747"/>
                  </a:cubicBezTo>
                  <a:cubicBezTo>
                    <a:pt x="2925" y="1756"/>
                    <a:pt x="2917" y="1766"/>
                    <a:pt x="2907" y="1774"/>
                  </a:cubicBezTo>
                  <a:cubicBezTo>
                    <a:pt x="2903" y="1778"/>
                    <a:pt x="2896" y="1780"/>
                    <a:pt x="2889" y="1781"/>
                  </a:cubicBezTo>
                  <a:cubicBezTo>
                    <a:pt x="2886" y="1782"/>
                    <a:pt x="2881" y="1781"/>
                    <a:pt x="2877" y="1780"/>
                  </a:cubicBezTo>
                  <a:cubicBezTo>
                    <a:pt x="2877" y="1782"/>
                    <a:pt x="2876" y="1784"/>
                    <a:pt x="2876" y="1785"/>
                  </a:cubicBezTo>
                  <a:cubicBezTo>
                    <a:pt x="2891" y="1791"/>
                    <a:pt x="2908" y="1794"/>
                    <a:pt x="2911" y="1814"/>
                  </a:cubicBezTo>
                  <a:cubicBezTo>
                    <a:pt x="2912" y="1819"/>
                    <a:pt x="2919" y="1822"/>
                    <a:pt x="2923" y="1826"/>
                  </a:cubicBezTo>
                  <a:cubicBezTo>
                    <a:pt x="2925" y="1828"/>
                    <a:pt x="2927" y="1830"/>
                    <a:pt x="2928" y="1832"/>
                  </a:cubicBezTo>
                  <a:cubicBezTo>
                    <a:pt x="2931" y="1837"/>
                    <a:pt x="2933" y="1845"/>
                    <a:pt x="2937" y="1848"/>
                  </a:cubicBezTo>
                  <a:cubicBezTo>
                    <a:pt x="2947" y="1854"/>
                    <a:pt x="2959" y="1859"/>
                    <a:pt x="2969" y="1865"/>
                  </a:cubicBezTo>
                  <a:cubicBezTo>
                    <a:pt x="2969" y="1867"/>
                    <a:pt x="2968" y="1869"/>
                    <a:pt x="2968" y="1871"/>
                  </a:cubicBezTo>
                  <a:cubicBezTo>
                    <a:pt x="2944" y="1876"/>
                    <a:pt x="2920" y="1881"/>
                    <a:pt x="2896" y="1887"/>
                  </a:cubicBezTo>
                  <a:cubicBezTo>
                    <a:pt x="2896" y="1889"/>
                    <a:pt x="2896" y="1892"/>
                    <a:pt x="2897" y="1898"/>
                  </a:cubicBezTo>
                  <a:cubicBezTo>
                    <a:pt x="2892" y="1889"/>
                    <a:pt x="2889" y="1883"/>
                    <a:pt x="2884" y="1874"/>
                  </a:cubicBezTo>
                  <a:cubicBezTo>
                    <a:pt x="2898" y="1871"/>
                    <a:pt x="2912" y="1868"/>
                    <a:pt x="2925" y="1865"/>
                  </a:cubicBezTo>
                  <a:cubicBezTo>
                    <a:pt x="2890" y="1850"/>
                    <a:pt x="2874" y="1817"/>
                    <a:pt x="2859" y="1786"/>
                  </a:cubicBezTo>
                  <a:cubicBezTo>
                    <a:pt x="2841" y="1795"/>
                    <a:pt x="2825" y="1804"/>
                    <a:pt x="2808" y="1813"/>
                  </a:cubicBezTo>
                  <a:cubicBezTo>
                    <a:pt x="2827" y="1838"/>
                    <a:pt x="2827" y="1838"/>
                    <a:pt x="2860" y="1826"/>
                  </a:cubicBezTo>
                  <a:cubicBezTo>
                    <a:pt x="2864" y="1824"/>
                    <a:pt x="2870" y="1828"/>
                    <a:pt x="2876" y="1829"/>
                  </a:cubicBezTo>
                  <a:cubicBezTo>
                    <a:pt x="2869" y="1833"/>
                    <a:pt x="2862" y="1834"/>
                    <a:pt x="2859" y="1838"/>
                  </a:cubicBezTo>
                  <a:cubicBezTo>
                    <a:pt x="2857" y="1841"/>
                    <a:pt x="2861" y="1848"/>
                    <a:pt x="2863" y="1855"/>
                  </a:cubicBezTo>
                  <a:cubicBezTo>
                    <a:pt x="2861" y="1857"/>
                    <a:pt x="2856" y="1862"/>
                    <a:pt x="2853" y="1866"/>
                  </a:cubicBezTo>
                  <a:cubicBezTo>
                    <a:pt x="2850" y="1860"/>
                    <a:pt x="2847" y="1854"/>
                    <a:pt x="2845" y="1848"/>
                  </a:cubicBezTo>
                  <a:cubicBezTo>
                    <a:pt x="2843" y="1849"/>
                    <a:pt x="2842" y="1849"/>
                    <a:pt x="2841" y="1850"/>
                  </a:cubicBezTo>
                  <a:cubicBezTo>
                    <a:pt x="2841" y="1856"/>
                    <a:pt x="2841" y="1862"/>
                    <a:pt x="2842" y="1869"/>
                  </a:cubicBezTo>
                  <a:cubicBezTo>
                    <a:pt x="2840" y="1869"/>
                    <a:pt x="2838" y="1869"/>
                    <a:pt x="2836" y="1869"/>
                  </a:cubicBezTo>
                  <a:cubicBezTo>
                    <a:pt x="2835" y="1861"/>
                    <a:pt x="2834" y="1853"/>
                    <a:pt x="2833" y="1845"/>
                  </a:cubicBezTo>
                  <a:cubicBezTo>
                    <a:pt x="2824" y="1853"/>
                    <a:pt x="2821" y="1867"/>
                    <a:pt x="2812" y="1873"/>
                  </a:cubicBezTo>
                  <a:cubicBezTo>
                    <a:pt x="2805" y="1879"/>
                    <a:pt x="2790" y="1889"/>
                    <a:pt x="2781" y="1871"/>
                  </a:cubicBezTo>
                  <a:cubicBezTo>
                    <a:pt x="2789" y="1862"/>
                    <a:pt x="2797" y="1853"/>
                    <a:pt x="2808" y="1841"/>
                  </a:cubicBezTo>
                  <a:cubicBezTo>
                    <a:pt x="2798" y="1836"/>
                    <a:pt x="2787" y="1831"/>
                    <a:pt x="2776" y="1826"/>
                  </a:cubicBezTo>
                  <a:cubicBezTo>
                    <a:pt x="2774" y="1825"/>
                    <a:pt x="2770" y="1826"/>
                    <a:pt x="2767" y="1826"/>
                  </a:cubicBezTo>
                  <a:cubicBezTo>
                    <a:pt x="2768" y="1823"/>
                    <a:pt x="2767" y="1818"/>
                    <a:pt x="2769" y="1816"/>
                  </a:cubicBezTo>
                  <a:cubicBezTo>
                    <a:pt x="2778" y="1810"/>
                    <a:pt x="2787" y="1804"/>
                    <a:pt x="2799" y="1797"/>
                  </a:cubicBezTo>
                  <a:cubicBezTo>
                    <a:pt x="2801" y="1782"/>
                    <a:pt x="2792" y="1774"/>
                    <a:pt x="2773" y="1781"/>
                  </a:cubicBezTo>
                  <a:cubicBezTo>
                    <a:pt x="2765" y="1784"/>
                    <a:pt x="2757" y="1790"/>
                    <a:pt x="2750" y="1790"/>
                  </a:cubicBezTo>
                  <a:cubicBezTo>
                    <a:pt x="2743" y="1791"/>
                    <a:pt x="2733" y="1788"/>
                    <a:pt x="2730" y="1783"/>
                  </a:cubicBezTo>
                  <a:cubicBezTo>
                    <a:pt x="2724" y="1775"/>
                    <a:pt x="2730" y="1764"/>
                    <a:pt x="2718" y="1755"/>
                  </a:cubicBezTo>
                  <a:cubicBezTo>
                    <a:pt x="2707" y="1745"/>
                    <a:pt x="2703" y="1725"/>
                    <a:pt x="2695" y="1709"/>
                  </a:cubicBezTo>
                  <a:cubicBezTo>
                    <a:pt x="2703" y="1723"/>
                    <a:pt x="2680" y="1738"/>
                    <a:pt x="2697" y="1750"/>
                  </a:cubicBezTo>
                  <a:cubicBezTo>
                    <a:pt x="2690" y="1758"/>
                    <a:pt x="2683" y="1766"/>
                    <a:pt x="2677" y="1774"/>
                  </a:cubicBezTo>
                  <a:cubicBezTo>
                    <a:pt x="2673" y="1779"/>
                    <a:pt x="2670" y="1790"/>
                    <a:pt x="2667" y="1790"/>
                  </a:cubicBezTo>
                  <a:cubicBezTo>
                    <a:pt x="2658" y="1789"/>
                    <a:pt x="2648" y="1786"/>
                    <a:pt x="2642" y="1781"/>
                  </a:cubicBezTo>
                  <a:cubicBezTo>
                    <a:pt x="2632" y="1771"/>
                    <a:pt x="2623" y="1766"/>
                    <a:pt x="2609" y="1770"/>
                  </a:cubicBezTo>
                  <a:cubicBezTo>
                    <a:pt x="2605" y="1771"/>
                    <a:pt x="2596" y="1767"/>
                    <a:pt x="2595" y="1763"/>
                  </a:cubicBezTo>
                  <a:cubicBezTo>
                    <a:pt x="2593" y="1758"/>
                    <a:pt x="2596" y="1751"/>
                    <a:pt x="2597" y="1743"/>
                  </a:cubicBezTo>
                  <a:cubicBezTo>
                    <a:pt x="2583" y="1745"/>
                    <a:pt x="2567" y="1747"/>
                    <a:pt x="2551" y="1750"/>
                  </a:cubicBezTo>
                  <a:cubicBezTo>
                    <a:pt x="2549" y="1750"/>
                    <a:pt x="2545" y="1750"/>
                    <a:pt x="2545" y="1749"/>
                  </a:cubicBezTo>
                  <a:cubicBezTo>
                    <a:pt x="2544" y="1746"/>
                    <a:pt x="2542" y="1741"/>
                    <a:pt x="2544" y="1739"/>
                  </a:cubicBezTo>
                  <a:cubicBezTo>
                    <a:pt x="2548" y="1734"/>
                    <a:pt x="2554" y="1730"/>
                    <a:pt x="2560" y="1724"/>
                  </a:cubicBezTo>
                  <a:cubicBezTo>
                    <a:pt x="2554" y="1724"/>
                    <a:pt x="2548" y="1722"/>
                    <a:pt x="2543" y="1724"/>
                  </a:cubicBezTo>
                  <a:cubicBezTo>
                    <a:pt x="2534" y="1727"/>
                    <a:pt x="2526" y="1733"/>
                    <a:pt x="2517" y="1737"/>
                  </a:cubicBezTo>
                  <a:cubicBezTo>
                    <a:pt x="2517" y="1734"/>
                    <a:pt x="2517" y="1732"/>
                    <a:pt x="2518" y="1729"/>
                  </a:cubicBezTo>
                  <a:cubicBezTo>
                    <a:pt x="2513" y="1725"/>
                    <a:pt x="2508" y="1720"/>
                    <a:pt x="2504" y="1715"/>
                  </a:cubicBezTo>
                  <a:cubicBezTo>
                    <a:pt x="2498" y="1707"/>
                    <a:pt x="2493" y="1698"/>
                    <a:pt x="2487" y="1688"/>
                  </a:cubicBezTo>
                  <a:cubicBezTo>
                    <a:pt x="2455" y="1704"/>
                    <a:pt x="2453" y="1708"/>
                    <a:pt x="2462" y="1741"/>
                  </a:cubicBezTo>
                  <a:cubicBezTo>
                    <a:pt x="2447" y="1741"/>
                    <a:pt x="2433" y="1741"/>
                    <a:pt x="2416" y="1741"/>
                  </a:cubicBezTo>
                  <a:cubicBezTo>
                    <a:pt x="2392" y="1753"/>
                    <a:pt x="2409" y="1775"/>
                    <a:pt x="2411" y="1795"/>
                  </a:cubicBezTo>
                  <a:cubicBezTo>
                    <a:pt x="2383" y="1790"/>
                    <a:pt x="2377" y="1792"/>
                    <a:pt x="2369" y="1811"/>
                  </a:cubicBezTo>
                  <a:cubicBezTo>
                    <a:pt x="2389" y="1806"/>
                    <a:pt x="2403" y="1826"/>
                    <a:pt x="2399" y="1848"/>
                  </a:cubicBezTo>
                  <a:cubicBezTo>
                    <a:pt x="2407" y="1855"/>
                    <a:pt x="2414" y="1861"/>
                    <a:pt x="2421" y="1867"/>
                  </a:cubicBezTo>
                  <a:cubicBezTo>
                    <a:pt x="2428" y="1857"/>
                    <a:pt x="2451" y="1876"/>
                    <a:pt x="2454" y="1851"/>
                  </a:cubicBezTo>
                  <a:cubicBezTo>
                    <a:pt x="2453" y="1851"/>
                    <a:pt x="2453" y="1851"/>
                    <a:pt x="2453" y="1851"/>
                  </a:cubicBezTo>
                  <a:cubicBezTo>
                    <a:pt x="2471" y="1846"/>
                    <a:pt x="2479" y="1853"/>
                    <a:pt x="2481" y="1870"/>
                  </a:cubicBezTo>
                  <a:cubicBezTo>
                    <a:pt x="2481" y="1880"/>
                    <a:pt x="2488" y="1890"/>
                    <a:pt x="2492" y="1900"/>
                  </a:cubicBezTo>
                  <a:cubicBezTo>
                    <a:pt x="2493" y="1899"/>
                    <a:pt x="2495" y="1898"/>
                    <a:pt x="2496" y="1897"/>
                  </a:cubicBezTo>
                  <a:cubicBezTo>
                    <a:pt x="2498" y="1883"/>
                    <a:pt x="2499" y="1868"/>
                    <a:pt x="2501" y="1854"/>
                  </a:cubicBezTo>
                  <a:cubicBezTo>
                    <a:pt x="2502" y="1854"/>
                    <a:pt x="2504" y="1854"/>
                    <a:pt x="2506" y="1855"/>
                  </a:cubicBezTo>
                  <a:cubicBezTo>
                    <a:pt x="2505" y="1859"/>
                    <a:pt x="2504" y="1863"/>
                    <a:pt x="2504" y="1866"/>
                  </a:cubicBezTo>
                  <a:cubicBezTo>
                    <a:pt x="2516" y="1857"/>
                    <a:pt x="2527" y="1849"/>
                    <a:pt x="2539" y="1841"/>
                  </a:cubicBezTo>
                  <a:cubicBezTo>
                    <a:pt x="2537" y="1838"/>
                    <a:pt x="2535" y="1834"/>
                    <a:pt x="2533" y="1830"/>
                  </a:cubicBezTo>
                  <a:cubicBezTo>
                    <a:pt x="2535" y="1829"/>
                    <a:pt x="2536" y="1827"/>
                    <a:pt x="2537" y="1826"/>
                  </a:cubicBezTo>
                  <a:cubicBezTo>
                    <a:pt x="2548" y="1835"/>
                    <a:pt x="2558" y="1843"/>
                    <a:pt x="2569" y="1852"/>
                  </a:cubicBezTo>
                  <a:cubicBezTo>
                    <a:pt x="2573" y="1842"/>
                    <a:pt x="2582" y="1830"/>
                    <a:pt x="2580" y="1823"/>
                  </a:cubicBezTo>
                  <a:cubicBezTo>
                    <a:pt x="2576" y="1811"/>
                    <a:pt x="2581" y="1814"/>
                    <a:pt x="2586" y="1815"/>
                  </a:cubicBezTo>
                  <a:cubicBezTo>
                    <a:pt x="2592" y="1817"/>
                    <a:pt x="2597" y="1820"/>
                    <a:pt x="2600" y="1821"/>
                  </a:cubicBezTo>
                  <a:cubicBezTo>
                    <a:pt x="2614" y="1842"/>
                    <a:pt x="2602" y="1860"/>
                    <a:pt x="2588" y="1881"/>
                  </a:cubicBezTo>
                  <a:cubicBezTo>
                    <a:pt x="2613" y="1870"/>
                    <a:pt x="2606" y="1887"/>
                    <a:pt x="2608" y="1897"/>
                  </a:cubicBezTo>
                  <a:cubicBezTo>
                    <a:pt x="2602" y="1895"/>
                    <a:pt x="2596" y="1892"/>
                    <a:pt x="2592" y="1888"/>
                  </a:cubicBezTo>
                  <a:cubicBezTo>
                    <a:pt x="2585" y="1880"/>
                    <a:pt x="2577" y="1876"/>
                    <a:pt x="2567" y="1883"/>
                  </a:cubicBezTo>
                  <a:cubicBezTo>
                    <a:pt x="2563" y="1886"/>
                    <a:pt x="2559" y="1888"/>
                    <a:pt x="2555" y="1890"/>
                  </a:cubicBezTo>
                  <a:cubicBezTo>
                    <a:pt x="2549" y="1891"/>
                    <a:pt x="2539" y="1891"/>
                    <a:pt x="2538" y="1893"/>
                  </a:cubicBezTo>
                  <a:cubicBezTo>
                    <a:pt x="2537" y="1901"/>
                    <a:pt x="2539" y="1910"/>
                    <a:pt x="2539" y="1922"/>
                  </a:cubicBezTo>
                  <a:cubicBezTo>
                    <a:pt x="2544" y="1913"/>
                    <a:pt x="2547" y="1909"/>
                    <a:pt x="2551" y="1902"/>
                  </a:cubicBezTo>
                  <a:cubicBezTo>
                    <a:pt x="2555" y="1914"/>
                    <a:pt x="2557" y="1928"/>
                    <a:pt x="2563" y="1931"/>
                  </a:cubicBezTo>
                  <a:cubicBezTo>
                    <a:pt x="2574" y="1936"/>
                    <a:pt x="2588" y="1934"/>
                    <a:pt x="2601" y="1935"/>
                  </a:cubicBezTo>
                  <a:cubicBezTo>
                    <a:pt x="2602" y="1935"/>
                    <a:pt x="2603" y="1927"/>
                    <a:pt x="2606" y="1922"/>
                  </a:cubicBezTo>
                  <a:cubicBezTo>
                    <a:pt x="2600" y="1924"/>
                    <a:pt x="2596" y="1926"/>
                    <a:pt x="2593" y="1927"/>
                  </a:cubicBezTo>
                  <a:cubicBezTo>
                    <a:pt x="2591" y="1920"/>
                    <a:pt x="2589" y="1914"/>
                    <a:pt x="2588" y="1910"/>
                  </a:cubicBezTo>
                  <a:cubicBezTo>
                    <a:pt x="2594" y="1907"/>
                    <a:pt x="2601" y="1903"/>
                    <a:pt x="2607" y="1900"/>
                  </a:cubicBezTo>
                  <a:cubicBezTo>
                    <a:pt x="2609" y="1905"/>
                    <a:pt x="2610" y="1908"/>
                    <a:pt x="2611" y="1912"/>
                  </a:cubicBezTo>
                  <a:cubicBezTo>
                    <a:pt x="2612" y="1912"/>
                    <a:pt x="2614" y="1912"/>
                    <a:pt x="2615" y="1912"/>
                  </a:cubicBezTo>
                  <a:cubicBezTo>
                    <a:pt x="2616" y="1904"/>
                    <a:pt x="2617" y="1897"/>
                    <a:pt x="2618" y="1889"/>
                  </a:cubicBezTo>
                  <a:cubicBezTo>
                    <a:pt x="2622" y="1897"/>
                    <a:pt x="2618" y="1907"/>
                    <a:pt x="2621" y="1913"/>
                  </a:cubicBezTo>
                  <a:cubicBezTo>
                    <a:pt x="2625" y="1920"/>
                    <a:pt x="2635" y="1923"/>
                    <a:pt x="2644" y="1929"/>
                  </a:cubicBezTo>
                  <a:cubicBezTo>
                    <a:pt x="2622" y="1928"/>
                    <a:pt x="2619" y="1942"/>
                    <a:pt x="2630" y="1976"/>
                  </a:cubicBezTo>
                  <a:cubicBezTo>
                    <a:pt x="2637" y="1972"/>
                    <a:pt x="2644" y="1967"/>
                    <a:pt x="2650" y="1962"/>
                  </a:cubicBezTo>
                  <a:cubicBezTo>
                    <a:pt x="2656" y="1956"/>
                    <a:pt x="2660" y="1950"/>
                    <a:pt x="2665" y="1944"/>
                  </a:cubicBezTo>
                  <a:cubicBezTo>
                    <a:pt x="2670" y="1950"/>
                    <a:pt x="2675" y="1954"/>
                    <a:pt x="2679" y="1960"/>
                  </a:cubicBezTo>
                  <a:cubicBezTo>
                    <a:pt x="2682" y="1964"/>
                    <a:pt x="2683" y="1970"/>
                    <a:pt x="2683" y="1970"/>
                  </a:cubicBezTo>
                  <a:cubicBezTo>
                    <a:pt x="2702" y="1972"/>
                    <a:pt x="2719" y="1974"/>
                    <a:pt x="2735" y="1976"/>
                  </a:cubicBezTo>
                  <a:cubicBezTo>
                    <a:pt x="2728" y="1984"/>
                    <a:pt x="2721" y="1991"/>
                    <a:pt x="2712" y="2000"/>
                  </a:cubicBezTo>
                  <a:cubicBezTo>
                    <a:pt x="2739" y="1994"/>
                    <a:pt x="2747" y="2007"/>
                    <a:pt x="2754" y="2023"/>
                  </a:cubicBezTo>
                  <a:cubicBezTo>
                    <a:pt x="2767" y="2023"/>
                    <a:pt x="2771" y="2002"/>
                    <a:pt x="2787" y="2011"/>
                  </a:cubicBezTo>
                  <a:cubicBezTo>
                    <a:pt x="2789" y="2012"/>
                    <a:pt x="2791" y="2014"/>
                    <a:pt x="2792" y="2016"/>
                  </a:cubicBezTo>
                  <a:cubicBezTo>
                    <a:pt x="2785" y="2032"/>
                    <a:pt x="2789" y="2038"/>
                    <a:pt x="2807" y="2039"/>
                  </a:cubicBezTo>
                  <a:cubicBezTo>
                    <a:pt x="2805" y="2042"/>
                    <a:pt x="2802" y="2045"/>
                    <a:pt x="2798" y="2051"/>
                  </a:cubicBezTo>
                  <a:cubicBezTo>
                    <a:pt x="2811" y="2055"/>
                    <a:pt x="2821" y="2058"/>
                    <a:pt x="2827" y="2060"/>
                  </a:cubicBezTo>
                  <a:cubicBezTo>
                    <a:pt x="2831" y="2052"/>
                    <a:pt x="2833" y="2047"/>
                    <a:pt x="2835" y="2042"/>
                  </a:cubicBezTo>
                  <a:cubicBezTo>
                    <a:pt x="2839" y="2048"/>
                    <a:pt x="2843" y="2053"/>
                    <a:pt x="2850" y="2061"/>
                  </a:cubicBezTo>
                  <a:cubicBezTo>
                    <a:pt x="2851" y="2053"/>
                    <a:pt x="2851" y="2050"/>
                    <a:pt x="2852" y="2047"/>
                  </a:cubicBezTo>
                  <a:cubicBezTo>
                    <a:pt x="2853" y="2044"/>
                    <a:pt x="2856" y="2041"/>
                    <a:pt x="2855" y="2039"/>
                  </a:cubicBezTo>
                  <a:cubicBezTo>
                    <a:pt x="2855" y="2035"/>
                    <a:pt x="2852" y="2031"/>
                    <a:pt x="2850" y="2027"/>
                  </a:cubicBezTo>
                  <a:cubicBezTo>
                    <a:pt x="2855" y="2027"/>
                    <a:pt x="2860" y="2028"/>
                    <a:pt x="2865" y="2028"/>
                  </a:cubicBezTo>
                  <a:cubicBezTo>
                    <a:pt x="2868" y="2028"/>
                    <a:pt x="2872" y="2028"/>
                    <a:pt x="2877" y="2029"/>
                  </a:cubicBezTo>
                  <a:cubicBezTo>
                    <a:pt x="2870" y="2047"/>
                    <a:pt x="2863" y="2066"/>
                    <a:pt x="2855" y="2090"/>
                  </a:cubicBezTo>
                  <a:cubicBezTo>
                    <a:pt x="2869" y="2079"/>
                    <a:pt x="2879" y="2072"/>
                    <a:pt x="2884" y="2068"/>
                  </a:cubicBezTo>
                  <a:cubicBezTo>
                    <a:pt x="2894" y="2069"/>
                    <a:pt x="2900" y="2070"/>
                    <a:pt x="2907" y="2071"/>
                  </a:cubicBezTo>
                  <a:cubicBezTo>
                    <a:pt x="2920" y="2084"/>
                    <a:pt x="2935" y="2093"/>
                    <a:pt x="2951" y="2102"/>
                  </a:cubicBezTo>
                  <a:cubicBezTo>
                    <a:pt x="2952" y="2103"/>
                    <a:pt x="2955" y="2101"/>
                    <a:pt x="2956" y="2100"/>
                  </a:cubicBezTo>
                  <a:cubicBezTo>
                    <a:pt x="2964" y="2086"/>
                    <a:pt x="2972" y="2097"/>
                    <a:pt x="2980" y="2100"/>
                  </a:cubicBezTo>
                  <a:cubicBezTo>
                    <a:pt x="2986" y="2102"/>
                    <a:pt x="2991" y="2105"/>
                    <a:pt x="2992" y="2106"/>
                  </a:cubicBezTo>
                  <a:cubicBezTo>
                    <a:pt x="3005" y="2095"/>
                    <a:pt x="3014" y="2087"/>
                    <a:pt x="3026" y="2076"/>
                  </a:cubicBezTo>
                  <a:cubicBezTo>
                    <a:pt x="3025" y="2085"/>
                    <a:pt x="3025" y="2090"/>
                    <a:pt x="3024" y="2097"/>
                  </a:cubicBezTo>
                  <a:cubicBezTo>
                    <a:pt x="3028" y="2097"/>
                    <a:pt x="3034" y="2096"/>
                    <a:pt x="3040" y="2096"/>
                  </a:cubicBezTo>
                  <a:cubicBezTo>
                    <a:pt x="3038" y="2107"/>
                    <a:pt x="3049" y="2124"/>
                    <a:pt x="3027" y="2127"/>
                  </a:cubicBezTo>
                  <a:cubicBezTo>
                    <a:pt x="3023" y="2117"/>
                    <a:pt x="3002" y="2114"/>
                    <a:pt x="2996" y="2122"/>
                  </a:cubicBezTo>
                  <a:cubicBezTo>
                    <a:pt x="2995" y="2124"/>
                    <a:pt x="2997" y="2130"/>
                    <a:pt x="2999" y="2131"/>
                  </a:cubicBezTo>
                  <a:cubicBezTo>
                    <a:pt x="3009" y="2137"/>
                    <a:pt x="3020" y="2153"/>
                    <a:pt x="3018" y="2163"/>
                  </a:cubicBezTo>
                  <a:cubicBezTo>
                    <a:pt x="3015" y="2177"/>
                    <a:pt x="3012" y="2191"/>
                    <a:pt x="3008" y="2207"/>
                  </a:cubicBezTo>
                  <a:cubicBezTo>
                    <a:pt x="3022" y="2207"/>
                    <a:pt x="3035" y="2215"/>
                    <a:pt x="3036" y="2196"/>
                  </a:cubicBezTo>
                  <a:cubicBezTo>
                    <a:pt x="3037" y="2177"/>
                    <a:pt x="3036" y="2157"/>
                    <a:pt x="3036" y="2136"/>
                  </a:cubicBezTo>
                  <a:cubicBezTo>
                    <a:pt x="3045" y="2141"/>
                    <a:pt x="3051" y="2145"/>
                    <a:pt x="3057" y="2148"/>
                  </a:cubicBezTo>
                  <a:cubicBezTo>
                    <a:pt x="3059" y="2146"/>
                    <a:pt x="3060" y="2143"/>
                    <a:pt x="3062" y="2141"/>
                  </a:cubicBezTo>
                  <a:cubicBezTo>
                    <a:pt x="3056" y="2138"/>
                    <a:pt x="3050" y="2135"/>
                    <a:pt x="3049" y="2134"/>
                  </a:cubicBezTo>
                  <a:cubicBezTo>
                    <a:pt x="3054" y="2119"/>
                    <a:pt x="3057" y="2107"/>
                    <a:pt x="3061" y="2096"/>
                  </a:cubicBezTo>
                  <a:cubicBezTo>
                    <a:pt x="3068" y="2118"/>
                    <a:pt x="3072" y="2120"/>
                    <a:pt x="3085" y="2106"/>
                  </a:cubicBezTo>
                  <a:cubicBezTo>
                    <a:pt x="3097" y="2120"/>
                    <a:pt x="3109" y="2135"/>
                    <a:pt x="3122" y="2151"/>
                  </a:cubicBezTo>
                  <a:cubicBezTo>
                    <a:pt x="3120" y="2154"/>
                    <a:pt x="3117" y="2158"/>
                    <a:pt x="3115" y="2162"/>
                  </a:cubicBezTo>
                  <a:cubicBezTo>
                    <a:pt x="3106" y="2161"/>
                    <a:pt x="3099" y="2160"/>
                    <a:pt x="3089" y="2159"/>
                  </a:cubicBezTo>
                  <a:cubicBezTo>
                    <a:pt x="3091" y="2165"/>
                    <a:pt x="3093" y="2168"/>
                    <a:pt x="3093" y="2171"/>
                  </a:cubicBezTo>
                  <a:cubicBezTo>
                    <a:pt x="3093" y="2175"/>
                    <a:pt x="3089" y="2180"/>
                    <a:pt x="3091" y="2183"/>
                  </a:cubicBezTo>
                  <a:cubicBezTo>
                    <a:pt x="3094" y="2190"/>
                    <a:pt x="3100" y="2197"/>
                    <a:pt x="3105" y="2204"/>
                  </a:cubicBezTo>
                  <a:cubicBezTo>
                    <a:pt x="3112" y="2196"/>
                    <a:pt x="3123" y="2188"/>
                    <a:pt x="3126" y="2179"/>
                  </a:cubicBezTo>
                  <a:cubicBezTo>
                    <a:pt x="3136" y="2146"/>
                    <a:pt x="3159" y="2135"/>
                    <a:pt x="3191" y="2152"/>
                  </a:cubicBezTo>
                  <a:cubicBezTo>
                    <a:pt x="3182" y="2160"/>
                    <a:pt x="3173" y="2168"/>
                    <a:pt x="3163" y="2176"/>
                  </a:cubicBezTo>
                  <a:cubicBezTo>
                    <a:pt x="3167" y="2182"/>
                    <a:pt x="3170" y="2188"/>
                    <a:pt x="3174" y="2195"/>
                  </a:cubicBezTo>
                  <a:cubicBezTo>
                    <a:pt x="3168" y="2196"/>
                    <a:pt x="3163" y="2196"/>
                    <a:pt x="3155" y="2196"/>
                  </a:cubicBezTo>
                  <a:cubicBezTo>
                    <a:pt x="3156" y="2208"/>
                    <a:pt x="3158" y="2220"/>
                    <a:pt x="3159" y="2233"/>
                  </a:cubicBezTo>
                  <a:cubicBezTo>
                    <a:pt x="3168" y="2228"/>
                    <a:pt x="3173" y="2225"/>
                    <a:pt x="3178" y="2222"/>
                  </a:cubicBezTo>
                  <a:cubicBezTo>
                    <a:pt x="3186" y="2217"/>
                    <a:pt x="3197" y="2216"/>
                    <a:pt x="3190" y="2200"/>
                  </a:cubicBezTo>
                  <a:cubicBezTo>
                    <a:pt x="3187" y="2193"/>
                    <a:pt x="3195" y="2180"/>
                    <a:pt x="3200" y="2171"/>
                  </a:cubicBezTo>
                  <a:cubicBezTo>
                    <a:pt x="3203" y="2166"/>
                    <a:pt x="3210" y="2164"/>
                    <a:pt x="3217" y="2160"/>
                  </a:cubicBezTo>
                  <a:cubicBezTo>
                    <a:pt x="3219" y="2160"/>
                    <a:pt x="3224" y="2162"/>
                    <a:pt x="3228" y="2163"/>
                  </a:cubicBezTo>
                  <a:cubicBezTo>
                    <a:pt x="3242" y="2168"/>
                    <a:pt x="3247" y="2185"/>
                    <a:pt x="3236" y="2196"/>
                  </a:cubicBezTo>
                  <a:cubicBezTo>
                    <a:pt x="3222" y="2212"/>
                    <a:pt x="3223" y="2221"/>
                    <a:pt x="3241" y="2236"/>
                  </a:cubicBezTo>
                  <a:cubicBezTo>
                    <a:pt x="3248" y="2241"/>
                    <a:pt x="3254" y="2248"/>
                    <a:pt x="3263" y="2257"/>
                  </a:cubicBezTo>
                  <a:cubicBezTo>
                    <a:pt x="3267" y="2254"/>
                    <a:pt x="3280" y="2248"/>
                    <a:pt x="3279" y="2246"/>
                  </a:cubicBezTo>
                  <a:cubicBezTo>
                    <a:pt x="3276" y="2233"/>
                    <a:pt x="3269" y="2221"/>
                    <a:pt x="3264" y="2209"/>
                  </a:cubicBezTo>
                  <a:cubicBezTo>
                    <a:pt x="3274" y="2207"/>
                    <a:pt x="3289" y="2203"/>
                    <a:pt x="3304" y="2200"/>
                  </a:cubicBezTo>
                  <a:cubicBezTo>
                    <a:pt x="3307" y="2200"/>
                    <a:pt x="3312" y="2204"/>
                    <a:pt x="3316" y="2207"/>
                  </a:cubicBezTo>
                  <a:cubicBezTo>
                    <a:pt x="3319" y="2209"/>
                    <a:pt x="3324" y="2212"/>
                    <a:pt x="3326" y="2216"/>
                  </a:cubicBezTo>
                  <a:cubicBezTo>
                    <a:pt x="3331" y="2228"/>
                    <a:pt x="3336" y="2241"/>
                    <a:pt x="3338" y="2254"/>
                  </a:cubicBezTo>
                  <a:cubicBezTo>
                    <a:pt x="3339" y="2258"/>
                    <a:pt x="3326" y="2264"/>
                    <a:pt x="3319" y="2267"/>
                  </a:cubicBezTo>
                  <a:cubicBezTo>
                    <a:pt x="3309" y="2270"/>
                    <a:pt x="3298" y="2271"/>
                    <a:pt x="3287" y="2273"/>
                  </a:cubicBezTo>
                  <a:cubicBezTo>
                    <a:pt x="3292" y="2284"/>
                    <a:pt x="3295" y="2290"/>
                    <a:pt x="3300" y="2300"/>
                  </a:cubicBezTo>
                  <a:cubicBezTo>
                    <a:pt x="3304" y="2291"/>
                    <a:pt x="3306" y="2286"/>
                    <a:pt x="3309" y="2279"/>
                  </a:cubicBezTo>
                  <a:cubicBezTo>
                    <a:pt x="3326" y="2283"/>
                    <a:pt x="3344" y="2280"/>
                    <a:pt x="3355" y="2264"/>
                  </a:cubicBezTo>
                  <a:cubicBezTo>
                    <a:pt x="3359" y="2258"/>
                    <a:pt x="3355" y="2246"/>
                    <a:pt x="3353" y="2233"/>
                  </a:cubicBezTo>
                  <a:cubicBezTo>
                    <a:pt x="3366" y="2233"/>
                    <a:pt x="3382" y="2233"/>
                    <a:pt x="3398" y="2234"/>
                  </a:cubicBezTo>
                  <a:cubicBezTo>
                    <a:pt x="3402" y="2234"/>
                    <a:pt x="3407" y="2239"/>
                    <a:pt x="3411" y="2241"/>
                  </a:cubicBezTo>
                  <a:cubicBezTo>
                    <a:pt x="3408" y="2244"/>
                    <a:pt x="3404" y="2247"/>
                    <a:pt x="3401" y="2250"/>
                  </a:cubicBezTo>
                  <a:cubicBezTo>
                    <a:pt x="3400" y="2251"/>
                    <a:pt x="3397" y="2251"/>
                    <a:pt x="3396" y="2252"/>
                  </a:cubicBezTo>
                  <a:cubicBezTo>
                    <a:pt x="3391" y="2259"/>
                    <a:pt x="3385" y="2268"/>
                    <a:pt x="3380" y="2276"/>
                  </a:cubicBezTo>
                  <a:cubicBezTo>
                    <a:pt x="3392" y="2294"/>
                    <a:pt x="3406" y="2314"/>
                    <a:pt x="3420" y="2335"/>
                  </a:cubicBezTo>
                  <a:cubicBezTo>
                    <a:pt x="3420" y="2332"/>
                    <a:pt x="3420" y="2328"/>
                    <a:pt x="3419" y="2325"/>
                  </a:cubicBezTo>
                  <a:cubicBezTo>
                    <a:pt x="3419" y="2321"/>
                    <a:pt x="3418" y="2318"/>
                    <a:pt x="3417" y="2317"/>
                  </a:cubicBezTo>
                  <a:cubicBezTo>
                    <a:pt x="3428" y="2321"/>
                    <a:pt x="3439" y="2326"/>
                    <a:pt x="3447" y="2329"/>
                  </a:cubicBezTo>
                  <a:cubicBezTo>
                    <a:pt x="3450" y="2309"/>
                    <a:pt x="3452" y="2294"/>
                    <a:pt x="3454" y="2274"/>
                  </a:cubicBezTo>
                  <a:cubicBezTo>
                    <a:pt x="3459" y="2282"/>
                    <a:pt x="3460" y="2285"/>
                    <a:pt x="3462" y="2289"/>
                  </a:cubicBezTo>
                  <a:cubicBezTo>
                    <a:pt x="3464" y="2284"/>
                    <a:pt x="3465" y="2282"/>
                    <a:pt x="3467" y="2275"/>
                  </a:cubicBezTo>
                  <a:cubicBezTo>
                    <a:pt x="3473" y="2290"/>
                    <a:pt x="3480" y="2302"/>
                    <a:pt x="3484" y="2315"/>
                  </a:cubicBezTo>
                  <a:cubicBezTo>
                    <a:pt x="3488" y="2328"/>
                    <a:pt x="3490" y="2342"/>
                    <a:pt x="3493" y="2355"/>
                  </a:cubicBezTo>
                  <a:cubicBezTo>
                    <a:pt x="3532" y="2341"/>
                    <a:pt x="3532" y="2341"/>
                    <a:pt x="3542" y="2358"/>
                  </a:cubicBezTo>
                  <a:cubicBezTo>
                    <a:pt x="3536" y="2357"/>
                    <a:pt x="3530" y="2357"/>
                    <a:pt x="3525" y="2356"/>
                  </a:cubicBezTo>
                  <a:cubicBezTo>
                    <a:pt x="3524" y="2358"/>
                    <a:pt x="3523" y="2360"/>
                    <a:pt x="3522" y="2361"/>
                  </a:cubicBezTo>
                  <a:cubicBezTo>
                    <a:pt x="3529" y="2367"/>
                    <a:pt x="3539" y="2380"/>
                    <a:pt x="3544" y="2378"/>
                  </a:cubicBezTo>
                  <a:cubicBezTo>
                    <a:pt x="3554" y="2373"/>
                    <a:pt x="3559" y="2382"/>
                    <a:pt x="3567" y="2382"/>
                  </a:cubicBezTo>
                  <a:cubicBezTo>
                    <a:pt x="3570" y="2383"/>
                    <a:pt x="3575" y="2380"/>
                    <a:pt x="3575" y="2378"/>
                  </a:cubicBezTo>
                  <a:cubicBezTo>
                    <a:pt x="3576" y="2353"/>
                    <a:pt x="3603" y="2352"/>
                    <a:pt x="3611" y="2333"/>
                  </a:cubicBezTo>
                  <a:cubicBezTo>
                    <a:pt x="3628" y="2359"/>
                    <a:pt x="3626" y="2364"/>
                    <a:pt x="3594" y="2379"/>
                  </a:cubicBezTo>
                  <a:cubicBezTo>
                    <a:pt x="3596" y="2384"/>
                    <a:pt x="3598" y="2388"/>
                    <a:pt x="3600" y="2393"/>
                  </a:cubicBezTo>
                  <a:cubicBezTo>
                    <a:pt x="3617" y="2375"/>
                    <a:pt x="3640" y="2401"/>
                    <a:pt x="3656" y="2384"/>
                  </a:cubicBezTo>
                  <a:cubicBezTo>
                    <a:pt x="3657" y="2382"/>
                    <a:pt x="3661" y="2384"/>
                    <a:pt x="3663" y="2382"/>
                  </a:cubicBezTo>
                  <a:cubicBezTo>
                    <a:pt x="3665" y="2381"/>
                    <a:pt x="3665" y="2377"/>
                    <a:pt x="3667" y="2376"/>
                  </a:cubicBezTo>
                  <a:cubicBezTo>
                    <a:pt x="3681" y="2374"/>
                    <a:pt x="3695" y="2371"/>
                    <a:pt x="3714" y="2368"/>
                  </a:cubicBezTo>
                  <a:cubicBezTo>
                    <a:pt x="3714" y="2376"/>
                    <a:pt x="3712" y="2385"/>
                    <a:pt x="3715" y="2391"/>
                  </a:cubicBezTo>
                  <a:cubicBezTo>
                    <a:pt x="3718" y="2401"/>
                    <a:pt x="3726" y="2408"/>
                    <a:pt x="3731" y="2417"/>
                  </a:cubicBezTo>
                  <a:cubicBezTo>
                    <a:pt x="3748" y="2445"/>
                    <a:pt x="3754" y="2448"/>
                    <a:pt x="3785" y="2439"/>
                  </a:cubicBezTo>
                  <a:cubicBezTo>
                    <a:pt x="3789" y="2438"/>
                    <a:pt x="3795" y="2438"/>
                    <a:pt x="3796" y="2440"/>
                  </a:cubicBezTo>
                  <a:cubicBezTo>
                    <a:pt x="3803" y="2452"/>
                    <a:pt x="3811" y="2448"/>
                    <a:pt x="3819" y="2442"/>
                  </a:cubicBezTo>
                  <a:cubicBezTo>
                    <a:pt x="3821" y="2446"/>
                    <a:pt x="3835" y="2434"/>
                    <a:pt x="3829" y="2450"/>
                  </a:cubicBezTo>
                  <a:cubicBezTo>
                    <a:pt x="3829" y="2450"/>
                    <a:pt x="3836" y="2454"/>
                    <a:pt x="3840" y="2456"/>
                  </a:cubicBezTo>
                  <a:cubicBezTo>
                    <a:pt x="3840" y="2460"/>
                    <a:pt x="3840" y="2464"/>
                    <a:pt x="3840" y="2468"/>
                  </a:cubicBezTo>
                  <a:cubicBezTo>
                    <a:pt x="3830" y="2469"/>
                    <a:pt x="3820" y="2470"/>
                    <a:pt x="3809" y="2471"/>
                  </a:cubicBezTo>
                  <a:cubicBezTo>
                    <a:pt x="3806" y="2478"/>
                    <a:pt x="3803" y="2486"/>
                    <a:pt x="3798" y="2496"/>
                  </a:cubicBezTo>
                  <a:cubicBezTo>
                    <a:pt x="3814" y="2494"/>
                    <a:pt x="3826" y="2515"/>
                    <a:pt x="3840" y="2496"/>
                  </a:cubicBezTo>
                  <a:close/>
                  <a:moveTo>
                    <a:pt x="1807" y="2120"/>
                  </a:moveTo>
                  <a:cubicBezTo>
                    <a:pt x="1806" y="2118"/>
                    <a:pt x="1805" y="2116"/>
                    <a:pt x="1804" y="2114"/>
                  </a:cubicBezTo>
                  <a:cubicBezTo>
                    <a:pt x="1802" y="2108"/>
                    <a:pt x="1800" y="2102"/>
                    <a:pt x="1798" y="2097"/>
                  </a:cubicBezTo>
                  <a:cubicBezTo>
                    <a:pt x="1796" y="2097"/>
                    <a:pt x="1794" y="2098"/>
                    <a:pt x="1793" y="2098"/>
                  </a:cubicBezTo>
                  <a:cubicBezTo>
                    <a:pt x="1791" y="2110"/>
                    <a:pt x="1788" y="2122"/>
                    <a:pt x="1786" y="2134"/>
                  </a:cubicBezTo>
                  <a:cubicBezTo>
                    <a:pt x="1789" y="2135"/>
                    <a:pt x="1793" y="2137"/>
                    <a:pt x="1796" y="2138"/>
                  </a:cubicBezTo>
                  <a:cubicBezTo>
                    <a:pt x="1800" y="2132"/>
                    <a:pt x="1803" y="2126"/>
                    <a:pt x="1807" y="2120"/>
                  </a:cubicBezTo>
                  <a:close/>
                  <a:moveTo>
                    <a:pt x="3793" y="2516"/>
                  </a:moveTo>
                  <a:cubicBezTo>
                    <a:pt x="3791" y="2523"/>
                    <a:pt x="3785" y="2529"/>
                    <a:pt x="3786" y="2535"/>
                  </a:cubicBezTo>
                  <a:cubicBezTo>
                    <a:pt x="3787" y="2541"/>
                    <a:pt x="3794" y="2546"/>
                    <a:pt x="3799" y="2551"/>
                  </a:cubicBezTo>
                  <a:cubicBezTo>
                    <a:pt x="3801" y="2547"/>
                    <a:pt x="3802" y="2542"/>
                    <a:pt x="3803" y="2540"/>
                  </a:cubicBezTo>
                  <a:cubicBezTo>
                    <a:pt x="3812" y="2541"/>
                    <a:pt x="3819" y="2542"/>
                    <a:pt x="3828" y="2543"/>
                  </a:cubicBezTo>
                  <a:cubicBezTo>
                    <a:pt x="3814" y="2532"/>
                    <a:pt x="3803" y="2525"/>
                    <a:pt x="3793" y="2517"/>
                  </a:cubicBezTo>
                  <a:cubicBezTo>
                    <a:pt x="3793" y="2510"/>
                    <a:pt x="3794" y="2503"/>
                    <a:pt x="3795" y="2497"/>
                  </a:cubicBezTo>
                  <a:cubicBezTo>
                    <a:pt x="3789" y="2492"/>
                    <a:pt x="3782" y="2487"/>
                    <a:pt x="3774" y="2482"/>
                  </a:cubicBezTo>
                  <a:cubicBezTo>
                    <a:pt x="3774" y="2489"/>
                    <a:pt x="3772" y="2499"/>
                    <a:pt x="3775" y="2500"/>
                  </a:cubicBezTo>
                  <a:cubicBezTo>
                    <a:pt x="3782" y="2505"/>
                    <a:pt x="3777" y="2523"/>
                    <a:pt x="3793" y="2516"/>
                  </a:cubicBezTo>
                  <a:close/>
                  <a:moveTo>
                    <a:pt x="1608" y="4016"/>
                  </a:moveTo>
                  <a:cubicBezTo>
                    <a:pt x="1594" y="4024"/>
                    <a:pt x="1586" y="4021"/>
                    <a:pt x="1576" y="4004"/>
                  </a:cubicBezTo>
                  <a:cubicBezTo>
                    <a:pt x="1576" y="4016"/>
                    <a:pt x="1576" y="4027"/>
                    <a:pt x="1576" y="4034"/>
                  </a:cubicBezTo>
                  <a:cubicBezTo>
                    <a:pt x="1590" y="4034"/>
                    <a:pt x="1601" y="4034"/>
                    <a:pt x="1614" y="4034"/>
                  </a:cubicBezTo>
                  <a:cubicBezTo>
                    <a:pt x="1611" y="4026"/>
                    <a:pt x="1609" y="4021"/>
                    <a:pt x="1607" y="4016"/>
                  </a:cubicBezTo>
                  <a:cubicBezTo>
                    <a:pt x="1611" y="4016"/>
                    <a:pt x="1615" y="4017"/>
                    <a:pt x="1620" y="4018"/>
                  </a:cubicBezTo>
                  <a:cubicBezTo>
                    <a:pt x="1620" y="4014"/>
                    <a:pt x="1620" y="4010"/>
                    <a:pt x="1621" y="4006"/>
                  </a:cubicBezTo>
                  <a:cubicBezTo>
                    <a:pt x="1626" y="4009"/>
                    <a:pt x="1630" y="4011"/>
                    <a:pt x="1635" y="4014"/>
                  </a:cubicBezTo>
                  <a:cubicBezTo>
                    <a:pt x="1635" y="4007"/>
                    <a:pt x="1635" y="4002"/>
                    <a:pt x="1635" y="3996"/>
                  </a:cubicBezTo>
                  <a:cubicBezTo>
                    <a:pt x="1631" y="3997"/>
                    <a:pt x="1626" y="4000"/>
                    <a:pt x="1624" y="3999"/>
                  </a:cubicBezTo>
                  <a:cubicBezTo>
                    <a:pt x="1610" y="3992"/>
                    <a:pt x="1605" y="3994"/>
                    <a:pt x="1612" y="4010"/>
                  </a:cubicBezTo>
                  <a:cubicBezTo>
                    <a:pt x="1612" y="4011"/>
                    <a:pt x="1609" y="4014"/>
                    <a:pt x="1608" y="4016"/>
                  </a:cubicBezTo>
                  <a:close/>
                  <a:moveTo>
                    <a:pt x="2253" y="1783"/>
                  </a:moveTo>
                  <a:cubicBezTo>
                    <a:pt x="2252" y="1780"/>
                    <a:pt x="2252" y="1776"/>
                    <a:pt x="2252" y="1773"/>
                  </a:cubicBezTo>
                  <a:cubicBezTo>
                    <a:pt x="2250" y="1772"/>
                    <a:pt x="2248" y="1772"/>
                    <a:pt x="2246" y="1771"/>
                  </a:cubicBezTo>
                  <a:cubicBezTo>
                    <a:pt x="2241" y="1787"/>
                    <a:pt x="2236" y="1803"/>
                    <a:pt x="2230" y="1822"/>
                  </a:cubicBezTo>
                  <a:cubicBezTo>
                    <a:pt x="2240" y="1817"/>
                    <a:pt x="2246" y="1815"/>
                    <a:pt x="2248" y="1813"/>
                  </a:cubicBezTo>
                  <a:cubicBezTo>
                    <a:pt x="2248" y="1803"/>
                    <a:pt x="2247" y="1796"/>
                    <a:pt x="2247" y="1789"/>
                  </a:cubicBezTo>
                  <a:cubicBezTo>
                    <a:pt x="2263" y="1815"/>
                    <a:pt x="2283" y="1791"/>
                    <a:pt x="2300" y="1792"/>
                  </a:cubicBezTo>
                  <a:cubicBezTo>
                    <a:pt x="2303" y="1792"/>
                    <a:pt x="2306" y="1786"/>
                    <a:pt x="2312" y="1780"/>
                  </a:cubicBezTo>
                  <a:cubicBezTo>
                    <a:pt x="2300" y="1782"/>
                    <a:pt x="2295" y="1783"/>
                    <a:pt x="2289" y="1784"/>
                  </a:cubicBezTo>
                  <a:cubicBezTo>
                    <a:pt x="2289" y="1771"/>
                    <a:pt x="2296" y="1764"/>
                    <a:pt x="2307" y="1756"/>
                  </a:cubicBezTo>
                  <a:cubicBezTo>
                    <a:pt x="2317" y="1749"/>
                    <a:pt x="2323" y="1737"/>
                    <a:pt x="2331" y="1728"/>
                  </a:cubicBezTo>
                  <a:cubicBezTo>
                    <a:pt x="2338" y="1723"/>
                    <a:pt x="2345" y="1718"/>
                    <a:pt x="2354" y="1711"/>
                  </a:cubicBezTo>
                  <a:cubicBezTo>
                    <a:pt x="2357" y="1716"/>
                    <a:pt x="2362" y="1720"/>
                    <a:pt x="2363" y="1726"/>
                  </a:cubicBezTo>
                  <a:cubicBezTo>
                    <a:pt x="2366" y="1738"/>
                    <a:pt x="2368" y="1751"/>
                    <a:pt x="2370" y="1767"/>
                  </a:cubicBezTo>
                  <a:cubicBezTo>
                    <a:pt x="2382" y="1746"/>
                    <a:pt x="2389" y="1730"/>
                    <a:pt x="2399" y="1715"/>
                  </a:cubicBezTo>
                  <a:cubicBezTo>
                    <a:pt x="2404" y="1707"/>
                    <a:pt x="2410" y="1696"/>
                    <a:pt x="2418" y="1693"/>
                  </a:cubicBezTo>
                  <a:cubicBezTo>
                    <a:pt x="2428" y="1690"/>
                    <a:pt x="2440" y="1694"/>
                    <a:pt x="2452" y="1695"/>
                  </a:cubicBezTo>
                  <a:cubicBezTo>
                    <a:pt x="2453" y="1685"/>
                    <a:pt x="2454" y="1676"/>
                    <a:pt x="2455" y="1667"/>
                  </a:cubicBezTo>
                  <a:cubicBezTo>
                    <a:pt x="2453" y="1667"/>
                    <a:pt x="2451" y="1666"/>
                    <a:pt x="2449" y="1666"/>
                  </a:cubicBezTo>
                  <a:cubicBezTo>
                    <a:pt x="2448" y="1670"/>
                    <a:pt x="2447" y="1673"/>
                    <a:pt x="2447" y="1674"/>
                  </a:cubicBezTo>
                  <a:cubicBezTo>
                    <a:pt x="2441" y="1673"/>
                    <a:pt x="2435" y="1671"/>
                    <a:pt x="2428" y="1670"/>
                  </a:cubicBezTo>
                  <a:cubicBezTo>
                    <a:pt x="2428" y="1668"/>
                    <a:pt x="2428" y="1663"/>
                    <a:pt x="2427" y="1651"/>
                  </a:cubicBezTo>
                  <a:cubicBezTo>
                    <a:pt x="2417" y="1669"/>
                    <a:pt x="2409" y="1682"/>
                    <a:pt x="2397" y="1701"/>
                  </a:cubicBezTo>
                  <a:cubicBezTo>
                    <a:pt x="2393" y="1692"/>
                    <a:pt x="2391" y="1688"/>
                    <a:pt x="2389" y="1683"/>
                  </a:cubicBezTo>
                  <a:cubicBezTo>
                    <a:pt x="2385" y="1687"/>
                    <a:pt x="2385" y="1690"/>
                    <a:pt x="2384" y="1692"/>
                  </a:cubicBezTo>
                  <a:cubicBezTo>
                    <a:pt x="2383" y="1701"/>
                    <a:pt x="2359" y="1713"/>
                    <a:pt x="2357" y="1706"/>
                  </a:cubicBezTo>
                  <a:cubicBezTo>
                    <a:pt x="2359" y="1703"/>
                    <a:pt x="2360" y="1700"/>
                    <a:pt x="2364" y="1695"/>
                  </a:cubicBezTo>
                  <a:cubicBezTo>
                    <a:pt x="2355" y="1696"/>
                    <a:pt x="2350" y="1697"/>
                    <a:pt x="2344" y="1698"/>
                  </a:cubicBezTo>
                  <a:cubicBezTo>
                    <a:pt x="2341" y="1691"/>
                    <a:pt x="2338" y="1684"/>
                    <a:pt x="2336" y="1677"/>
                  </a:cubicBezTo>
                  <a:cubicBezTo>
                    <a:pt x="2348" y="1674"/>
                    <a:pt x="2359" y="1671"/>
                    <a:pt x="2375" y="1666"/>
                  </a:cubicBezTo>
                  <a:cubicBezTo>
                    <a:pt x="2356" y="1655"/>
                    <a:pt x="2341" y="1646"/>
                    <a:pt x="2325" y="1637"/>
                  </a:cubicBezTo>
                  <a:cubicBezTo>
                    <a:pt x="2323" y="1636"/>
                    <a:pt x="2319" y="1641"/>
                    <a:pt x="2316" y="1643"/>
                  </a:cubicBezTo>
                  <a:cubicBezTo>
                    <a:pt x="2323" y="1648"/>
                    <a:pt x="2328" y="1653"/>
                    <a:pt x="2334" y="1657"/>
                  </a:cubicBezTo>
                  <a:cubicBezTo>
                    <a:pt x="2311" y="1655"/>
                    <a:pt x="2295" y="1665"/>
                    <a:pt x="2288" y="1689"/>
                  </a:cubicBezTo>
                  <a:cubicBezTo>
                    <a:pt x="2276" y="1679"/>
                    <a:pt x="2265" y="1670"/>
                    <a:pt x="2252" y="1659"/>
                  </a:cubicBezTo>
                  <a:cubicBezTo>
                    <a:pt x="2257" y="1655"/>
                    <a:pt x="2259" y="1654"/>
                    <a:pt x="2260" y="1653"/>
                  </a:cubicBezTo>
                  <a:cubicBezTo>
                    <a:pt x="2264" y="1647"/>
                    <a:pt x="2268" y="1642"/>
                    <a:pt x="2272" y="1636"/>
                  </a:cubicBezTo>
                  <a:cubicBezTo>
                    <a:pt x="2266" y="1635"/>
                    <a:pt x="2261" y="1633"/>
                    <a:pt x="2255" y="1633"/>
                  </a:cubicBezTo>
                  <a:cubicBezTo>
                    <a:pt x="2246" y="1634"/>
                    <a:pt x="2238" y="1637"/>
                    <a:pt x="2230" y="1639"/>
                  </a:cubicBezTo>
                  <a:cubicBezTo>
                    <a:pt x="2228" y="1630"/>
                    <a:pt x="2226" y="1623"/>
                    <a:pt x="2224" y="1616"/>
                  </a:cubicBezTo>
                  <a:cubicBezTo>
                    <a:pt x="2223" y="1616"/>
                    <a:pt x="2221" y="1617"/>
                    <a:pt x="2220" y="1617"/>
                  </a:cubicBezTo>
                  <a:cubicBezTo>
                    <a:pt x="2219" y="1629"/>
                    <a:pt x="2217" y="1642"/>
                    <a:pt x="2216" y="1654"/>
                  </a:cubicBezTo>
                  <a:cubicBezTo>
                    <a:pt x="2221" y="1652"/>
                    <a:pt x="2225" y="1649"/>
                    <a:pt x="2230" y="1646"/>
                  </a:cubicBezTo>
                  <a:cubicBezTo>
                    <a:pt x="2231" y="1656"/>
                    <a:pt x="2233" y="1663"/>
                    <a:pt x="2233" y="1670"/>
                  </a:cubicBezTo>
                  <a:cubicBezTo>
                    <a:pt x="2233" y="1671"/>
                    <a:pt x="2229" y="1672"/>
                    <a:pt x="2226" y="1673"/>
                  </a:cubicBezTo>
                  <a:cubicBezTo>
                    <a:pt x="2202" y="1660"/>
                    <a:pt x="2192" y="1663"/>
                    <a:pt x="2189" y="1687"/>
                  </a:cubicBezTo>
                  <a:cubicBezTo>
                    <a:pt x="2202" y="1682"/>
                    <a:pt x="2214" y="1678"/>
                    <a:pt x="2226" y="1673"/>
                  </a:cubicBezTo>
                  <a:cubicBezTo>
                    <a:pt x="2221" y="1689"/>
                    <a:pt x="2216" y="1706"/>
                    <a:pt x="2239" y="1716"/>
                  </a:cubicBezTo>
                  <a:cubicBezTo>
                    <a:pt x="2244" y="1708"/>
                    <a:pt x="2249" y="1699"/>
                    <a:pt x="2254" y="1689"/>
                  </a:cubicBezTo>
                  <a:cubicBezTo>
                    <a:pt x="2262" y="1696"/>
                    <a:pt x="2271" y="1705"/>
                    <a:pt x="2282" y="1716"/>
                  </a:cubicBezTo>
                  <a:cubicBezTo>
                    <a:pt x="2286" y="1716"/>
                    <a:pt x="2292" y="1716"/>
                    <a:pt x="2297" y="1716"/>
                  </a:cubicBezTo>
                  <a:cubicBezTo>
                    <a:pt x="2297" y="1707"/>
                    <a:pt x="2297" y="1699"/>
                    <a:pt x="2297" y="1688"/>
                  </a:cubicBezTo>
                  <a:cubicBezTo>
                    <a:pt x="2309" y="1701"/>
                    <a:pt x="2318" y="1712"/>
                    <a:pt x="2327" y="1723"/>
                  </a:cubicBezTo>
                  <a:cubicBezTo>
                    <a:pt x="2324" y="1726"/>
                    <a:pt x="2321" y="1729"/>
                    <a:pt x="2317" y="1733"/>
                  </a:cubicBezTo>
                  <a:cubicBezTo>
                    <a:pt x="2314" y="1727"/>
                    <a:pt x="2311" y="1722"/>
                    <a:pt x="2306" y="1712"/>
                  </a:cubicBezTo>
                  <a:cubicBezTo>
                    <a:pt x="2300" y="1720"/>
                    <a:pt x="2295" y="1727"/>
                    <a:pt x="2289" y="1733"/>
                  </a:cubicBezTo>
                  <a:cubicBezTo>
                    <a:pt x="2287" y="1735"/>
                    <a:pt x="2283" y="1738"/>
                    <a:pt x="2281" y="1737"/>
                  </a:cubicBezTo>
                  <a:cubicBezTo>
                    <a:pt x="2271" y="1735"/>
                    <a:pt x="2261" y="1732"/>
                    <a:pt x="2250" y="1728"/>
                  </a:cubicBezTo>
                  <a:cubicBezTo>
                    <a:pt x="2246" y="1739"/>
                    <a:pt x="2242" y="1750"/>
                    <a:pt x="2236" y="1766"/>
                  </a:cubicBezTo>
                  <a:cubicBezTo>
                    <a:pt x="2252" y="1764"/>
                    <a:pt x="2267" y="1762"/>
                    <a:pt x="2279" y="1760"/>
                  </a:cubicBezTo>
                  <a:cubicBezTo>
                    <a:pt x="2283" y="1768"/>
                    <a:pt x="2286" y="1776"/>
                    <a:pt x="2290" y="1784"/>
                  </a:cubicBezTo>
                  <a:cubicBezTo>
                    <a:pt x="2282" y="1781"/>
                    <a:pt x="2273" y="1778"/>
                    <a:pt x="2263" y="1774"/>
                  </a:cubicBezTo>
                  <a:cubicBezTo>
                    <a:pt x="2265" y="1780"/>
                    <a:pt x="2266" y="1784"/>
                    <a:pt x="2268" y="1791"/>
                  </a:cubicBezTo>
                  <a:cubicBezTo>
                    <a:pt x="2261" y="1787"/>
                    <a:pt x="2257" y="1785"/>
                    <a:pt x="2253" y="1783"/>
                  </a:cubicBezTo>
                  <a:close/>
                  <a:moveTo>
                    <a:pt x="1842" y="3169"/>
                  </a:moveTo>
                  <a:cubicBezTo>
                    <a:pt x="1852" y="3138"/>
                    <a:pt x="1851" y="3134"/>
                    <a:pt x="1826" y="3134"/>
                  </a:cubicBezTo>
                  <a:cubicBezTo>
                    <a:pt x="1832" y="3147"/>
                    <a:pt x="1837" y="3158"/>
                    <a:pt x="1842" y="3169"/>
                  </a:cubicBezTo>
                  <a:cubicBezTo>
                    <a:pt x="1839" y="3170"/>
                    <a:pt x="1834" y="3169"/>
                    <a:pt x="1832" y="3172"/>
                  </a:cubicBezTo>
                  <a:cubicBezTo>
                    <a:pt x="1829" y="3175"/>
                    <a:pt x="1828" y="3180"/>
                    <a:pt x="1827" y="3185"/>
                  </a:cubicBezTo>
                  <a:cubicBezTo>
                    <a:pt x="1833" y="3182"/>
                    <a:pt x="1839" y="3180"/>
                    <a:pt x="1846" y="3178"/>
                  </a:cubicBezTo>
                  <a:cubicBezTo>
                    <a:pt x="1847" y="3177"/>
                    <a:pt x="1848" y="3178"/>
                    <a:pt x="1849" y="3178"/>
                  </a:cubicBezTo>
                  <a:cubicBezTo>
                    <a:pt x="1849" y="3185"/>
                    <a:pt x="1849" y="3193"/>
                    <a:pt x="1849" y="3200"/>
                  </a:cubicBezTo>
                  <a:cubicBezTo>
                    <a:pt x="1851" y="3201"/>
                    <a:pt x="1853" y="3202"/>
                    <a:pt x="1855" y="3203"/>
                  </a:cubicBezTo>
                  <a:cubicBezTo>
                    <a:pt x="1860" y="3194"/>
                    <a:pt x="1866" y="3184"/>
                    <a:pt x="1870" y="3175"/>
                  </a:cubicBezTo>
                  <a:cubicBezTo>
                    <a:pt x="1871" y="3174"/>
                    <a:pt x="1866" y="3168"/>
                    <a:pt x="1863" y="3168"/>
                  </a:cubicBezTo>
                  <a:cubicBezTo>
                    <a:pt x="1856" y="3167"/>
                    <a:pt x="1849" y="3169"/>
                    <a:pt x="1842" y="3169"/>
                  </a:cubicBezTo>
                  <a:close/>
                  <a:moveTo>
                    <a:pt x="453" y="106"/>
                  </a:moveTo>
                  <a:cubicBezTo>
                    <a:pt x="464" y="105"/>
                    <a:pt x="477" y="107"/>
                    <a:pt x="486" y="102"/>
                  </a:cubicBezTo>
                  <a:cubicBezTo>
                    <a:pt x="491" y="99"/>
                    <a:pt x="495" y="82"/>
                    <a:pt x="491" y="76"/>
                  </a:cubicBezTo>
                  <a:cubicBezTo>
                    <a:pt x="489" y="70"/>
                    <a:pt x="475" y="69"/>
                    <a:pt x="466" y="67"/>
                  </a:cubicBezTo>
                  <a:cubicBezTo>
                    <a:pt x="462" y="66"/>
                    <a:pt x="457" y="68"/>
                    <a:pt x="453" y="69"/>
                  </a:cubicBezTo>
                  <a:cubicBezTo>
                    <a:pt x="452" y="64"/>
                    <a:pt x="450" y="60"/>
                    <a:pt x="449" y="57"/>
                  </a:cubicBezTo>
                  <a:cubicBezTo>
                    <a:pt x="447" y="57"/>
                    <a:pt x="445" y="57"/>
                    <a:pt x="444" y="57"/>
                  </a:cubicBezTo>
                  <a:cubicBezTo>
                    <a:pt x="444" y="65"/>
                    <a:pt x="444" y="74"/>
                    <a:pt x="444" y="78"/>
                  </a:cubicBezTo>
                  <a:cubicBezTo>
                    <a:pt x="437" y="84"/>
                    <a:pt x="432" y="88"/>
                    <a:pt x="423" y="94"/>
                  </a:cubicBezTo>
                  <a:cubicBezTo>
                    <a:pt x="437" y="94"/>
                    <a:pt x="446" y="93"/>
                    <a:pt x="456" y="93"/>
                  </a:cubicBezTo>
                  <a:cubicBezTo>
                    <a:pt x="455" y="98"/>
                    <a:pt x="454" y="102"/>
                    <a:pt x="453" y="106"/>
                  </a:cubicBezTo>
                  <a:cubicBezTo>
                    <a:pt x="450" y="108"/>
                    <a:pt x="446" y="111"/>
                    <a:pt x="443" y="113"/>
                  </a:cubicBezTo>
                  <a:cubicBezTo>
                    <a:pt x="439" y="115"/>
                    <a:pt x="431" y="117"/>
                    <a:pt x="431" y="120"/>
                  </a:cubicBezTo>
                  <a:cubicBezTo>
                    <a:pt x="430" y="127"/>
                    <a:pt x="432" y="132"/>
                    <a:pt x="442" y="132"/>
                  </a:cubicBezTo>
                  <a:cubicBezTo>
                    <a:pt x="448" y="132"/>
                    <a:pt x="454" y="138"/>
                    <a:pt x="460" y="141"/>
                  </a:cubicBezTo>
                  <a:cubicBezTo>
                    <a:pt x="464" y="142"/>
                    <a:pt x="468" y="143"/>
                    <a:pt x="472" y="144"/>
                  </a:cubicBezTo>
                  <a:cubicBezTo>
                    <a:pt x="473" y="143"/>
                    <a:pt x="474" y="141"/>
                    <a:pt x="475" y="140"/>
                  </a:cubicBezTo>
                  <a:cubicBezTo>
                    <a:pt x="468" y="129"/>
                    <a:pt x="460" y="117"/>
                    <a:pt x="453" y="106"/>
                  </a:cubicBezTo>
                  <a:close/>
                  <a:moveTo>
                    <a:pt x="808" y="224"/>
                  </a:moveTo>
                  <a:cubicBezTo>
                    <a:pt x="798" y="221"/>
                    <a:pt x="797" y="200"/>
                    <a:pt x="780" y="210"/>
                  </a:cubicBezTo>
                  <a:cubicBezTo>
                    <a:pt x="780" y="216"/>
                    <a:pt x="781" y="220"/>
                    <a:pt x="781" y="224"/>
                  </a:cubicBezTo>
                  <a:cubicBezTo>
                    <a:pt x="786" y="225"/>
                    <a:pt x="790" y="227"/>
                    <a:pt x="793" y="227"/>
                  </a:cubicBezTo>
                  <a:cubicBezTo>
                    <a:pt x="792" y="235"/>
                    <a:pt x="792" y="242"/>
                    <a:pt x="791" y="248"/>
                  </a:cubicBezTo>
                  <a:cubicBezTo>
                    <a:pt x="792" y="248"/>
                    <a:pt x="793" y="248"/>
                    <a:pt x="795" y="248"/>
                  </a:cubicBezTo>
                  <a:cubicBezTo>
                    <a:pt x="799" y="240"/>
                    <a:pt x="804" y="232"/>
                    <a:pt x="808" y="224"/>
                  </a:cubicBezTo>
                  <a:cubicBezTo>
                    <a:pt x="810" y="228"/>
                    <a:pt x="812" y="232"/>
                    <a:pt x="813" y="234"/>
                  </a:cubicBezTo>
                  <a:cubicBezTo>
                    <a:pt x="811" y="238"/>
                    <a:pt x="808" y="243"/>
                    <a:pt x="805" y="247"/>
                  </a:cubicBezTo>
                  <a:cubicBezTo>
                    <a:pt x="807" y="249"/>
                    <a:pt x="809" y="250"/>
                    <a:pt x="811" y="252"/>
                  </a:cubicBezTo>
                  <a:cubicBezTo>
                    <a:pt x="805" y="255"/>
                    <a:pt x="798" y="259"/>
                    <a:pt x="794" y="262"/>
                  </a:cubicBezTo>
                  <a:cubicBezTo>
                    <a:pt x="793" y="272"/>
                    <a:pt x="793" y="281"/>
                    <a:pt x="792" y="292"/>
                  </a:cubicBezTo>
                  <a:cubicBezTo>
                    <a:pt x="794" y="293"/>
                    <a:pt x="799" y="295"/>
                    <a:pt x="803" y="297"/>
                  </a:cubicBezTo>
                  <a:cubicBezTo>
                    <a:pt x="823" y="281"/>
                    <a:pt x="822" y="248"/>
                    <a:pt x="853" y="239"/>
                  </a:cubicBezTo>
                  <a:cubicBezTo>
                    <a:pt x="837" y="228"/>
                    <a:pt x="824" y="220"/>
                    <a:pt x="808" y="224"/>
                  </a:cubicBezTo>
                  <a:close/>
                  <a:moveTo>
                    <a:pt x="695" y="749"/>
                  </a:moveTo>
                  <a:cubicBezTo>
                    <a:pt x="695" y="760"/>
                    <a:pt x="695" y="770"/>
                    <a:pt x="695" y="781"/>
                  </a:cubicBezTo>
                  <a:cubicBezTo>
                    <a:pt x="697" y="781"/>
                    <a:pt x="698" y="781"/>
                    <a:pt x="699" y="781"/>
                  </a:cubicBezTo>
                  <a:cubicBezTo>
                    <a:pt x="705" y="771"/>
                    <a:pt x="711" y="760"/>
                    <a:pt x="719" y="743"/>
                  </a:cubicBezTo>
                  <a:cubicBezTo>
                    <a:pt x="719" y="757"/>
                    <a:pt x="719" y="766"/>
                    <a:pt x="719" y="776"/>
                  </a:cubicBezTo>
                  <a:cubicBezTo>
                    <a:pt x="728" y="771"/>
                    <a:pt x="736" y="768"/>
                    <a:pt x="744" y="764"/>
                  </a:cubicBezTo>
                  <a:cubicBezTo>
                    <a:pt x="746" y="765"/>
                    <a:pt x="754" y="771"/>
                    <a:pt x="754" y="771"/>
                  </a:cubicBezTo>
                  <a:cubicBezTo>
                    <a:pt x="760" y="763"/>
                    <a:pt x="765" y="756"/>
                    <a:pt x="768" y="751"/>
                  </a:cubicBezTo>
                  <a:cubicBezTo>
                    <a:pt x="750" y="736"/>
                    <a:pt x="735" y="723"/>
                    <a:pt x="719" y="710"/>
                  </a:cubicBezTo>
                  <a:cubicBezTo>
                    <a:pt x="711" y="715"/>
                    <a:pt x="703" y="721"/>
                    <a:pt x="692" y="730"/>
                  </a:cubicBezTo>
                  <a:cubicBezTo>
                    <a:pt x="702" y="730"/>
                    <a:pt x="707" y="730"/>
                    <a:pt x="712" y="730"/>
                  </a:cubicBezTo>
                  <a:cubicBezTo>
                    <a:pt x="715" y="744"/>
                    <a:pt x="705" y="747"/>
                    <a:pt x="695" y="750"/>
                  </a:cubicBezTo>
                  <a:cubicBezTo>
                    <a:pt x="697" y="723"/>
                    <a:pt x="665" y="722"/>
                    <a:pt x="659" y="701"/>
                  </a:cubicBezTo>
                  <a:cubicBezTo>
                    <a:pt x="659" y="701"/>
                    <a:pt x="650" y="702"/>
                    <a:pt x="648" y="702"/>
                  </a:cubicBezTo>
                  <a:cubicBezTo>
                    <a:pt x="646" y="693"/>
                    <a:pt x="643" y="685"/>
                    <a:pt x="641" y="676"/>
                  </a:cubicBezTo>
                  <a:cubicBezTo>
                    <a:pt x="613" y="688"/>
                    <a:pt x="608" y="698"/>
                    <a:pt x="617" y="720"/>
                  </a:cubicBezTo>
                  <a:cubicBezTo>
                    <a:pt x="620" y="715"/>
                    <a:pt x="623" y="710"/>
                    <a:pt x="627" y="702"/>
                  </a:cubicBezTo>
                  <a:cubicBezTo>
                    <a:pt x="630" y="713"/>
                    <a:pt x="631" y="721"/>
                    <a:pt x="633" y="729"/>
                  </a:cubicBezTo>
                  <a:cubicBezTo>
                    <a:pt x="640" y="727"/>
                    <a:pt x="647" y="724"/>
                    <a:pt x="655" y="722"/>
                  </a:cubicBezTo>
                  <a:cubicBezTo>
                    <a:pt x="656" y="726"/>
                    <a:pt x="657" y="730"/>
                    <a:pt x="658" y="735"/>
                  </a:cubicBezTo>
                  <a:cubicBezTo>
                    <a:pt x="650" y="740"/>
                    <a:pt x="643" y="746"/>
                    <a:pt x="635" y="751"/>
                  </a:cubicBezTo>
                  <a:cubicBezTo>
                    <a:pt x="636" y="753"/>
                    <a:pt x="636" y="755"/>
                    <a:pt x="637" y="757"/>
                  </a:cubicBezTo>
                  <a:cubicBezTo>
                    <a:pt x="656" y="754"/>
                    <a:pt x="676" y="752"/>
                    <a:pt x="695" y="749"/>
                  </a:cubicBezTo>
                  <a:close/>
                  <a:moveTo>
                    <a:pt x="1764" y="3988"/>
                  </a:moveTo>
                  <a:cubicBezTo>
                    <a:pt x="1755" y="3994"/>
                    <a:pt x="1746" y="4000"/>
                    <a:pt x="1733" y="4008"/>
                  </a:cubicBezTo>
                  <a:cubicBezTo>
                    <a:pt x="1739" y="4012"/>
                    <a:pt x="1746" y="4019"/>
                    <a:pt x="1751" y="4018"/>
                  </a:cubicBezTo>
                  <a:cubicBezTo>
                    <a:pt x="1763" y="4016"/>
                    <a:pt x="1769" y="4006"/>
                    <a:pt x="1768" y="3993"/>
                  </a:cubicBezTo>
                  <a:cubicBezTo>
                    <a:pt x="1770" y="3995"/>
                    <a:pt x="1772" y="3997"/>
                    <a:pt x="1774" y="4000"/>
                  </a:cubicBezTo>
                  <a:cubicBezTo>
                    <a:pt x="1777" y="3996"/>
                    <a:pt x="1780" y="3991"/>
                    <a:pt x="1781" y="3989"/>
                  </a:cubicBezTo>
                  <a:cubicBezTo>
                    <a:pt x="1795" y="4001"/>
                    <a:pt x="1809" y="4013"/>
                    <a:pt x="1821" y="4024"/>
                  </a:cubicBezTo>
                  <a:cubicBezTo>
                    <a:pt x="1812" y="4029"/>
                    <a:pt x="1800" y="4036"/>
                    <a:pt x="1784" y="4045"/>
                  </a:cubicBezTo>
                  <a:cubicBezTo>
                    <a:pt x="1793" y="4047"/>
                    <a:pt x="1797" y="4048"/>
                    <a:pt x="1801" y="4048"/>
                  </a:cubicBezTo>
                  <a:cubicBezTo>
                    <a:pt x="1800" y="4051"/>
                    <a:pt x="1799" y="4053"/>
                    <a:pt x="1799" y="4055"/>
                  </a:cubicBezTo>
                  <a:cubicBezTo>
                    <a:pt x="1790" y="4052"/>
                    <a:pt x="1781" y="4049"/>
                    <a:pt x="1773" y="4046"/>
                  </a:cubicBezTo>
                  <a:cubicBezTo>
                    <a:pt x="1768" y="4050"/>
                    <a:pt x="1761" y="4055"/>
                    <a:pt x="1755" y="4059"/>
                  </a:cubicBezTo>
                  <a:cubicBezTo>
                    <a:pt x="1751" y="4062"/>
                    <a:pt x="1748" y="4065"/>
                    <a:pt x="1744" y="4068"/>
                  </a:cubicBezTo>
                  <a:cubicBezTo>
                    <a:pt x="1741" y="4060"/>
                    <a:pt x="1737" y="4051"/>
                    <a:pt x="1733" y="4043"/>
                  </a:cubicBezTo>
                  <a:cubicBezTo>
                    <a:pt x="1731" y="4048"/>
                    <a:pt x="1728" y="4055"/>
                    <a:pt x="1725" y="4063"/>
                  </a:cubicBezTo>
                  <a:cubicBezTo>
                    <a:pt x="1726" y="4063"/>
                    <a:pt x="1728" y="4062"/>
                    <a:pt x="1730" y="4062"/>
                  </a:cubicBezTo>
                  <a:cubicBezTo>
                    <a:pt x="1732" y="4071"/>
                    <a:pt x="1735" y="4080"/>
                    <a:pt x="1739" y="4092"/>
                  </a:cubicBezTo>
                  <a:cubicBezTo>
                    <a:pt x="1741" y="4093"/>
                    <a:pt x="1748" y="4095"/>
                    <a:pt x="1755" y="4098"/>
                  </a:cubicBezTo>
                  <a:cubicBezTo>
                    <a:pt x="1774" y="4074"/>
                    <a:pt x="1781" y="4073"/>
                    <a:pt x="1791" y="4093"/>
                  </a:cubicBezTo>
                  <a:cubicBezTo>
                    <a:pt x="1788" y="4094"/>
                    <a:pt x="1784" y="4095"/>
                    <a:pt x="1783" y="4096"/>
                  </a:cubicBezTo>
                  <a:cubicBezTo>
                    <a:pt x="1792" y="4108"/>
                    <a:pt x="1800" y="4120"/>
                    <a:pt x="1810" y="4133"/>
                  </a:cubicBezTo>
                  <a:cubicBezTo>
                    <a:pt x="1815" y="4131"/>
                    <a:pt x="1823" y="4129"/>
                    <a:pt x="1829" y="4128"/>
                  </a:cubicBezTo>
                  <a:cubicBezTo>
                    <a:pt x="1830" y="4123"/>
                    <a:pt x="1830" y="4120"/>
                    <a:pt x="1831" y="4116"/>
                  </a:cubicBezTo>
                  <a:cubicBezTo>
                    <a:pt x="1831" y="4102"/>
                    <a:pt x="1835" y="4086"/>
                    <a:pt x="1829" y="4076"/>
                  </a:cubicBezTo>
                  <a:cubicBezTo>
                    <a:pt x="1821" y="4061"/>
                    <a:pt x="1819" y="4050"/>
                    <a:pt x="1827" y="4037"/>
                  </a:cubicBezTo>
                  <a:cubicBezTo>
                    <a:pt x="1837" y="4040"/>
                    <a:pt x="1846" y="4043"/>
                    <a:pt x="1856" y="4047"/>
                  </a:cubicBezTo>
                  <a:cubicBezTo>
                    <a:pt x="1868" y="4023"/>
                    <a:pt x="1886" y="4004"/>
                    <a:pt x="1920" y="4006"/>
                  </a:cubicBezTo>
                  <a:cubicBezTo>
                    <a:pt x="1913" y="4001"/>
                    <a:pt x="1906" y="3995"/>
                    <a:pt x="1899" y="3990"/>
                  </a:cubicBezTo>
                  <a:cubicBezTo>
                    <a:pt x="1900" y="3989"/>
                    <a:pt x="1901" y="3987"/>
                    <a:pt x="1902" y="3986"/>
                  </a:cubicBezTo>
                  <a:cubicBezTo>
                    <a:pt x="1906" y="3986"/>
                    <a:pt x="1911" y="3987"/>
                    <a:pt x="1913" y="3987"/>
                  </a:cubicBezTo>
                  <a:cubicBezTo>
                    <a:pt x="1915" y="3975"/>
                    <a:pt x="1921" y="3963"/>
                    <a:pt x="1919" y="3953"/>
                  </a:cubicBezTo>
                  <a:cubicBezTo>
                    <a:pt x="1916" y="3940"/>
                    <a:pt x="1936" y="3930"/>
                    <a:pt x="1922" y="3917"/>
                  </a:cubicBezTo>
                  <a:cubicBezTo>
                    <a:pt x="1922" y="3916"/>
                    <a:pt x="1925" y="3912"/>
                    <a:pt x="1927" y="3909"/>
                  </a:cubicBezTo>
                  <a:cubicBezTo>
                    <a:pt x="1928" y="3911"/>
                    <a:pt x="1928" y="3914"/>
                    <a:pt x="1930" y="3915"/>
                  </a:cubicBezTo>
                  <a:cubicBezTo>
                    <a:pt x="1932" y="3917"/>
                    <a:pt x="1937" y="3917"/>
                    <a:pt x="1937" y="3917"/>
                  </a:cubicBezTo>
                  <a:cubicBezTo>
                    <a:pt x="1940" y="3909"/>
                    <a:pt x="1943" y="3901"/>
                    <a:pt x="1946" y="3891"/>
                  </a:cubicBezTo>
                  <a:cubicBezTo>
                    <a:pt x="1935" y="3895"/>
                    <a:pt x="1927" y="3897"/>
                    <a:pt x="1916" y="3900"/>
                  </a:cubicBezTo>
                  <a:cubicBezTo>
                    <a:pt x="1918" y="3893"/>
                    <a:pt x="1919" y="3889"/>
                    <a:pt x="1919" y="3889"/>
                  </a:cubicBezTo>
                  <a:cubicBezTo>
                    <a:pt x="1908" y="3888"/>
                    <a:pt x="1898" y="3886"/>
                    <a:pt x="1894" y="3886"/>
                  </a:cubicBezTo>
                  <a:cubicBezTo>
                    <a:pt x="1896" y="3901"/>
                    <a:pt x="1899" y="3917"/>
                    <a:pt x="1901" y="3932"/>
                  </a:cubicBezTo>
                  <a:cubicBezTo>
                    <a:pt x="1902" y="3936"/>
                    <a:pt x="1898" y="3943"/>
                    <a:pt x="1898" y="3943"/>
                  </a:cubicBezTo>
                  <a:cubicBezTo>
                    <a:pt x="1914" y="3951"/>
                    <a:pt x="1902" y="3964"/>
                    <a:pt x="1898" y="3966"/>
                  </a:cubicBezTo>
                  <a:cubicBezTo>
                    <a:pt x="1885" y="3975"/>
                    <a:pt x="1889" y="3983"/>
                    <a:pt x="1898" y="3991"/>
                  </a:cubicBezTo>
                  <a:cubicBezTo>
                    <a:pt x="1882" y="3997"/>
                    <a:pt x="1875" y="4021"/>
                    <a:pt x="1852" y="4007"/>
                  </a:cubicBezTo>
                  <a:cubicBezTo>
                    <a:pt x="1871" y="4001"/>
                    <a:pt x="1858" y="3991"/>
                    <a:pt x="1856" y="3982"/>
                  </a:cubicBezTo>
                  <a:cubicBezTo>
                    <a:pt x="1853" y="3971"/>
                    <a:pt x="1849" y="3959"/>
                    <a:pt x="1845" y="3946"/>
                  </a:cubicBezTo>
                  <a:cubicBezTo>
                    <a:pt x="1839" y="3948"/>
                    <a:pt x="1830" y="3950"/>
                    <a:pt x="1820" y="3952"/>
                  </a:cubicBezTo>
                  <a:cubicBezTo>
                    <a:pt x="1823" y="3957"/>
                    <a:pt x="1825" y="3960"/>
                    <a:pt x="1830" y="3966"/>
                  </a:cubicBezTo>
                  <a:cubicBezTo>
                    <a:pt x="1813" y="3967"/>
                    <a:pt x="1800" y="3969"/>
                    <a:pt x="1788" y="3967"/>
                  </a:cubicBezTo>
                  <a:cubicBezTo>
                    <a:pt x="1771" y="3965"/>
                    <a:pt x="1765" y="3972"/>
                    <a:pt x="1764" y="3988"/>
                  </a:cubicBezTo>
                  <a:close/>
                  <a:moveTo>
                    <a:pt x="1969" y="3965"/>
                  </a:moveTo>
                  <a:cubicBezTo>
                    <a:pt x="1967" y="3965"/>
                    <a:pt x="1964" y="3966"/>
                    <a:pt x="1962" y="3966"/>
                  </a:cubicBezTo>
                  <a:cubicBezTo>
                    <a:pt x="1960" y="3959"/>
                    <a:pt x="1959" y="3952"/>
                    <a:pt x="1957" y="3943"/>
                  </a:cubicBezTo>
                  <a:cubicBezTo>
                    <a:pt x="1948" y="3949"/>
                    <a:pt x="1940" y="3955"/>
                    <a:pt x="1926" y="3965"/>
                  </a:cubicBezTo>
                  <a:cubicBezTo>
                    <a:pt x="1942" y="3973"/>
                    <a:pt x="1956" y="3977"/>
                    <a:pt x="1965" y="3986"/>
                  </a:cubicBezTo>
                  <a:cubicBezTo>
                    <a:pt x="1975" y="3994"/>
                    <a:pt x="1980" y="4007"/>
                    <a:pt x="1987" y="4018"/>
                  </a:cubicBezTo>
                  <a:cubicBezTo>
                    <a:pt x="1989" y="4017"/>
                    <a:pt x="1991" y="4017"/>
                    <a:pt x="1993" y="4017"/>
                  </a:cubicBezTo>
                  <a:cubicBezTo>
                    <a:pt x="1984" y="3998"/>
                    <a:pt x="1996" y="3993"/>
                    <a:pt x="2011" y="3991"/>
                  </a:cubicBezTo>
                  <a:cubicBezTo>
                    <a:pt x="2009" y="3987"/>
                    <a:pt x="2007" y="3985"/>
                    <a:pt x="2006" y="3983"/>
                  </a:cubicBezTo>
                  <a:cubicBezTo>
                    <a:pt x="2000" y="3970"/>
                    <a:pt x="2007" y="3940"/>
                    <a:pt x="2017" y="3943"/>
                  </a:cubicBezTo>
                  <a:cubicBezTo>
                    <a:pt x="2018" y="3946"/>
                    <a:pt x="2018" y="3949"/>
                    <a:pt x="2019" y="3952"/>
                  </a:cubicBezTo>
                  <a:cubicBezTo>
                    <a:pt x="2020" y="3952"/>
                    <a:pt x="2022" y="3952"/>
                    <a:pt x="2024" y="3951"/>
                  </a:cubicBezTo>
                  <a:cubicBezTo>
                    <a:pt x="2023" y="3946"/>
                    <a:pt x="2023" y="3937"/>
                    <a:pt x="2020" y="3935"/>
                  </a:cubicBezTo>
                  <a:cubicBezTo>
                    <a:pt x="2009" y="3929"/>
                    <a:pt x="1997" y="3926"/>
                    <a:pt x="1986" y="3922"/>
                  </a:cubicBezTo>
                  <a:cubicBezTo>
                    <a:pt x="1985" y="3922"/>
                    <a:pt x="1985" y="3919"/>
                    <a:pt x="1984" y="3915"/>
                  </a:cubicBezTo>
                  <a:cubicBezTo>
                    <a:pt x="1988" y="3917"/>
                    <a:pt x="1991" y="3919"/>
                    <a:pt x="1994" y="3921"/>
                  </a:cubicBezTo>
                  <a:cubicBezTo>
                    <a:pt x="1996" y="3909"/>
                    <a:pt x="1998" y="3899"/>
                    <a:pt x="2001" y="3888"/>
                  </a:cubicBezTo>
                  <a:cubicBezTo>
                    <a:pt x="2002" y="3888"/>
                    <a:pt x="2004" y="3889"/>
                    <a:pt x="2006" y="3889"/>
                  </a:cubicBezTo>
                  <a:cubicBezTo>
                    <a:pt x="2006" y="3892"/>
                    <a:pt x="2006" y="3895"/>
                    <a:pt x="2006" y="3899"/>
                  </a:cubicBezTo>
                  <a:cubicBezTo>
                    <a:pt x="2007" y="3899"/>
                    <a:pt x="2009" y="3899"/>
                    <a:pt x="2010" y="3900"/>
                  </a:cubicBezTo>
                  <a:cubicBezTo>
                    <a:pt x="2013" y="3891"/>
                    <a:pt x="2015" y="3883"/>
                    <a:pt x="2019" y="3871"/>
                  </a:cubicBezTo>
                  <a:cubicBezTo>
                    <a:pt x="2002" y="3881"/>
                    <a:pt x="1991" y="3888"/>
                    <a:pt x="1976" y="3897"/>
                  </a:cubicBezTo>
                  <a:cubicBezTo>
                    <a:pt x="1983" y="3899"/>
                    <a:pt x="1986" y="3900"/>
                    <a:pt x="1988" y="3900"/>
                  </a:cubicBezTo>
                  <a:cubicBezTo>
                    <a:pt x="1983" y="3903"/>
                    <a:pt x="1977" y="3905"/>
                    <a:pt x="1973" y="3902"/>
                  </a:cubicBezTo>
                  <a:cubicBezTo>
                    <a:pt x="1956" y="3893"/>
                    <a:pt x="1954" y="3894"/>
                    <a:pt x="1947" y="3914"/>
                  </a:cubicBezTo>
                  <a:cubicBezTo>
                    <a:pt x="1959" y="3918"/>
                    <a:pt x="1970" y="3923"/>
                    <a:pt x="1985" y="3928"/>
                  </a:cubicBezTo>
                  <a:cubicBezTo>
                    <a:pt x="1976" y="3934"/>
                    <a:pt x="1970" y="3937"/>
                    <a:pt x="1969" y="3938"/>
                  </a:cubicBezTo>
                  <a:cubicBezTo>
                    <a:pt x="1969" y="3949"/>
                    <a:pt x="1969" y="3957"/>
                    <a:pt x="1969" y="3965"/>
                  </a:cubicBezTo>
                  <a:close/>
                  <a:moveTo>
                    <a:pt x="2162" y="1647"/>
                  </a:moveTo>
                  <a:cubicBezTo>
                    <a:pt x="2158" y="1625"/>
                    <a:pt x="2155" y="1604"/>
                    <a:pt x="2151" y="1579"/>
                  </a:cubicBezTo>
                  <a:cubicBezTo>
                    <a:pt x="2148" y="1582"/>
                    <a:pt x="2144" y="1586"/>
                    <a:pt x="2139" y="1590"/>
                  </a:cubicBezTo>
                  <a:cubicBezTo>
                    <a:pt x="2131" y="1596"/>
                    <a:pt x="2130" y="1613"/>
                    <a:pt x="2115" y="1607"/>
                  </a:cubicBezTo>
                  <a:cubicBezTo>
                    <a:pt x="2108" y="1604"/>
                    <a:pt x="2103" y="1597"/>
                    <a:pt x="2100" y="1594"/>
                  </a:cubicBezTo>
                  <a:cubicBezTo>
                    <a:pt x="2107" y="1577"/>
                    <a:pt x="2112" y="1563"/>
                    <a:pt x="2117" y="1550"/>
                  </a:cubicBezTo>
                  <a:cubicBezTo>
                    <a:pt x="2123" y="1553"/>
                    <a:pt x="2128" y="1554"/>
                    <a:pt x="2132" y="1555"/>
                  </a:cubicBezTo>
                  <a:cubicBezTo>
                    <a:pt x="2133" y="1555"/>
                    <a:pt x="2135" y="1552"/>
                    <a:pt x="2136" y="1550"/>
                  </a:cubicBezTo>
                  <a:cubicBezTo>
                    <a:pt x="2132" y="1547"/>
                    <a:pt x="2129" y="1545"/>
                    <a:pt x="2125" y="1543"/>
                  </a:cubicBezTo>
                  <a:cubicBezTo>
                    <a:pt x="2121" y="1541"/>
                    <a:pt x="2116" y="1540"/>
                    <a:pt x="2112" y="1538"/>
                  </a:cubicBezTo>
                  <a:cubicBezTo>
                    <a:pt x="2099" y="1532"/>
                    <a:pt x="2082" y="1534"/>
                    <a:pt x="2077" y="1546"/>
                  </a:cubicBezTo>
                  <a:cubicBezTo>
                    <a:pt x="2071" y="1563"/>
                    <a:pt x="2064" y="1584"/>
                    <a:pt x="2082" y="1601"/>
                  </a:cubicBezTo>
                  <a:cubicBezTo>
                    <a:pt x="2083" y="1602"/>
                    <a:pt x="2080" y="1609"/>
                    <a:pt x="2077" y="1619"/>
                  </a:cubicBezTo>
                  <a:cubicBezTo>
                    <a:pt x="2073" y="1609"/>
                    <a:pt x="2072" y="1605"/>
                    <a:pt x="2070" y="1601"/>
                  </a:cubicBezTo>
                  <a:cubicBezTo>
                    <a:pt x="2069" y="1601"/>
                    <a:pt x="2068" y="1601"/>
                    <a:pt x="2066" y="1602"/>
                  </a:cubicBezTo>
                  <a:cubicBezTo>
                    <a:pt x="2067" y="1611"/>
                    <a:pt x="2067" y="1621"/>
                    <a:pt x="2068" y="1626"/>
                  </a:cubicBezTo>
                  <a:cubicBezTo>
                    <a:pt x="2084" y="1627"/>
                    <a:pt x="2099" y="1627"/>
                    <a:pt x="2114" y="1628"/>
                  </a:cubicBezTo>
                  <a:cubicBezTo>
                    <a:pt x="2113" y="1625"/>
                    <a:pt x="2112" y="1621"/>
                    <a:pt x="2111" y="1618"/>
                  </a:cubicBezTo>
                  <a:cubicBezTo>
                    <a:pt x="2112" y="1617"/>
                    <a:pt x="2113" y="1616"/>
                    <a:pt x="2114" y="1615"/>
                  </a:cubicBezTo>
                  <a:cubicBezTo>
                    <a:pt x="2119" y="1619"/>
                    <a:pt x="2124" y="1624"/>
                    <a:pt x="2128" y="1627"/>
                  </a:cubicBezTo>
                  <a:cubicBezTo>
                    <a:pt x="2132" y="1625"/>
                    <a:pt x="2137" y="1621"/>
                    <a:pt x="2138" y="1621"/>
                  </a:cubicBezTo>
                  <a:cubicBezTo>
                    <a:pt x="2144" y="1629"/>
                    <a:pt x="2150" y="1637"/>
                    <a:pt x="2157" y="1647"/>
                  </a:cubicBezTo>
                  <a:cubicBezTo>
                    <a:pt x="2157" y="1647"/>
                    <a:pt x="2162" y="1647"/>
                    <a:pt x="2162" y="1647"/>
                  </a:cubicBezTo>
                  <a:close/>
                  <a:moveTo>
                    <a:pt x="634" y="2481"/>
                  </a:moveTo>
                  <a:cubicBezTo>
                    <a:pt x="623" y="2474"/>
                    <a:pt x="611" y="2471"/>
                    <a:pt x="607" y="2463"/>
                  </a:cubicBezTo>
                  <a:cubicBezTo>
                    <a:pt x="597" y="2443"/>
                    <a:pt x="586" y="2459"/>
                    <a:pt x="576" y="2458"/>
                  </a:cubicBezTo>
                  <a:cubicBezTo>
                    <a:pt x="576" y="2466"/>
                    <a:pt x="575" y="2473"/>
                    <a:pt x="576" y="2480"/>
                  </a:cubicBezTo>
                  <a:cubicBezTo>
                    <a:pt x="576" y="2488"/>
                    <a:pt x="578" y="2495"/>
                    <a:pt x="578" y="2499"/>
                  </a:cubicBezTo>
                  <a:cubicBezTo>
                    <a:pt x="585" y="2505"/>
                    <a:pt x="589" y="2511"/>
                    <a:pt x="595" y="2514"/>
                  </a:cubicBezTo>
                  <a:cubicBezTo>
                    <a:pt x="600" y="2516"/>
                    <a:pt x="607" y="2517"/>
                    <a:pt x="616" y="2519"/>
                  </a:cubicBezTo>
                  <a:cubicBezTo>
                    <a:pt x="622" y="2528"/>
                    <a:pt x="631" y="2542"/>
                    <a:pt x="640" y="2557"/>
                  </a:cubicBezTo>
                  <a:cubicBezTo>
                    <a:pt x="648" y="2558"/>
                    <a:pt x="659" y="2558"/>
                    <a:pt x="671" y="2559"/>
                  </a:cubicBezTo>
                  <a:cubicBezTo>
                    <a:pt x="652" y="2536"/>
                    <a:pt x="635" y="2515"/>
                    <a:pt x="618" y="2493"/>
                  </a:cubicBezTo>
                  <a:cubicBezTo>
                    <a:pt x="620" y="2492"/>
                    <a:pt x="624" y="2489"/>
                    <a:pt x="634" y="2481"/>
                  </a:cubicBezTo>
                  <a:close/>
                  <a:moveTo>
                    <a:pt x="383" y="634"/>
                  </a:moveTo>
                  <a:cubicBezTo>
                    <a:pt x="389" y="619"/>
                    <a:pt x="394" y="606"/>
                    <a:pt x="400" y="594"/>
                  </a:cubicBezTo>
                  <a:cubicBezTo>
                    <a:pt x="396" y="589"/>
                    <a:pt x="393" y="582"/>
                    <a:pt x="388" y="576"/>
                  </a:cubicBezTo>
                  <a:cubicBezTo>
                    <a:pt x="383" y="570"/>
                    <a:pt x="382" y="567"/>
                    <a:pt x="387" y="566"/>
                  </a:cubicBezTo>
                  <a:cubicBezTo>
                    <a:pt x="408" y="561"/>
                    <a:pt x="395" y="549"/>
                    <a:pt x="395" y="538"/>
                  </a:cubicBezTo>
                  <a:cubicBezTo>
                    <a:pt x="377" y="544"/>
                    <a:pt x="362" y="549"/>
                    <a:pt x="361" y="569"/>
                  </a:cubicBezTo>
                  <a:cubicBezTo>
                    <a:pt x="356" y="566"/>
                    <a:pt x="352" y="563"/>
                    <a:pt x="348" y="560"/>
                  </a:cubicBezTo>
                  <a:cubicBezTo>
                    <a:pt x="347" y="561"/>
                    <a:pt x="345" y="563"/>
                    <a:pt x="344" y="564"/>
                  </a:cubicBezTo>
                  <a:cubicBezTo>
                    <a:pt x="350" y="571"/>
                    <a:pt x="355" y="577"/>
                    <a:pt x="361" y="583"/>
                  </a:cubicBezTo>
                  <a:cubicBezTo>
                    <a:pt x="354" y="587"/>
                    <a:pt x="346" y="592"/>
                    <a:pt x="337" y="598"/>
                  </a:cubicBezTo>
                  <a:cubicBezTo>
                    <a:pt x="364" y="598"/>
                    <a:pt x="371" y="618"/>
                    <a:pt x="383" y="634"/>
                  </a:cubicBezTo>
                  <a:close/>
                  <a:moveTo>
                    <a:pt x="541" y="1449"/>
                  </a:moveTo>
                  <a:cubicBezTo>
                    <a:pt x="531" y="1438"/>
                    <a:pt x="523" y="1420"/>
                    <a:pt x="511" y="1417"/>
                  </a:cubicBezTo>
                  <a:cubicBezTo>
                    <a:pt x="491" y="1413"/>
                    <a:pt x="495" y="1403"/>
                    <a:pt x="499" y="1390"/>
                  </a:cubicBezTo>
                  <a:cubicBezTo>
                    <a:pt x="475" y="1396"/>
                    <a:pt x="474" y="1400"/>
                    <a:pt x="489" y="1419"/>
                  </a:cubicBezTo>
                  <a:cubicBezTo>
                    <a:pt x="485" y="1423"/>
                    <a:pt x="480" y="1427"/>
                    <a:pt x="473" y="1433"/>
                  </a:cubicBezTo>
                  <a:cubicBezTo>
                    <a:pt x="485" y="1443"/>
                    <a:pt x="496" y="1451"/>
                    <a:pt x="507" y="1460"/>
                  </a:cubicBezTo>
                  <a:cubicBezTo>
                    <a:pt x="504" y="1462"/>
                    <a:pt x="502" y="1464"/>
                    <a:pt x="500" y="1466"/>
                  </a:cubicBezTo>
                  <a:cubicBezTo>
                    <a:pt x="517" y="1471"/>
                    <a:pt x="521" y="1470"/>
                    <a:pt x="541" y="1449"/>
                  </a:cubicBezTo>
                  <a:close/>
                  <a:moveTo>
                    <a:pt x="2003" y="1556"/>
                  </a:moveTo>
                  <a:cubicBezTo>
                    <a:pt x="1992" y="1560"/>
                    <a:pt x="1977" y="1570"/>
                    <a:pt x="1962" y="1570"/>
                  </a:cubicBezTo>
                  <a:cubicBezTo>
                    <a:pt x="1943" y="1570"/>
                    <a:pt x="1939" y="1579"/>
                    <a:pt x="1936" y="1596"/>
                  </a:cubicBezTo>
                  <a:cubicBezTo>
                    <a:pt x="1949" y="1590"/>
                    <a:pt x="1959" y="1584"/>
                    <a:pt x="1973" y="1577"/>
                  </a:cubicBezTo>
                  <a:cubicBezTo>
                    <a:pt x="1975" y="1582"/>
                    <a:pt x="1978" y="1591"/>
                    <a:pt x="1981" y="1599"/>
                  </a:cubicBezTo>
                  <a:cubicBezTo>
                    <a:pt x="1983" y="1595"/>
                    <a:pt x="1985" y="1592"/>
                    <a:pt x="1987" y="1588"/>
                  </a:cubicBezTo>
                  <a:cubicBezTo>
                    <a:pt x="1999" y="1586"/>
                    <a:pt x="2012" y="1583"/>
                    <a:pt x="2024" y="1580"/>
                  </a:cubicBezTo>
                  <a:cubicBezTo>
                    <a:pt x="2031" y="1578"/>
                    <a:pt x="2043" y="1577"/>
                    <a:pt x="2044" y="1572"/>
                  </a:cubicBezTo>
                  <a:cubicBezTo>
                    <a:pt x="2046" y="1565"/>
                    <a:pt x="2042" y="1556"/>
                    <a:pt x="2041" y="1553"/>
                  </a:cubicBezTo>
                  <a:cubicBezTo>
                    <a:pt x="2027" y="1554"/>
                    <a:pt x="2017" y="1555"/>
                    <a:pt x="2003" y="1556"/>
                  </a:cubicBezTo>
                  <a:close/>
                  <a:moveTo>
                    <a:pt x="1706" y="3996"/>
                  </a:moveTo>
                  <a:cubicBezTo>
                    <a:pt x="1705" y="3994"/>
                    <a:pt x="1704" y="3993"/>
                    <a:pt x="1703" y="3992"/>
                  </a:cubicBezTo>
                  <a:cubicBezTo>
                    <a:pt x="1711" y="3991"/>
                    <a:pt x="1718" y="3991"/>
                    <a:pt x="1724" y="3990"/>
                  </a:cubicBezTo>
                  <a:cubicBezTo>
                    <a:pt x="1728" y="3981"/>
                    <a:pt x="1732" y="3972"/>
                    <a:pt x="1736" y="3963"/>
                  </a:cubicBezTo>
                  <a:cubicBezTo>
                    <a:pt x="1730" y="3953"/>
                    <a:pt x="1726" y="3942"/>
                    <a:pt x="1708" y="3957"/>
                  </a:cubicBezTo>
                  <a:cubicBezTo>
                    <a:pt x="1702" y="3962"/>
                    <a:pt x="1679" y="3972"/>
                    <a:pt x="1668" y="3951"/>
                  </a:cubicBezTo>
                  <a:cubicBezTo>
                    <a:pt x="1649" y="3962"/>
                    <a:pt x="1664" y="3973"/>
                    <a:pt x="1665" y="3981"/>
                  </a:cubicBezTo>
                  <a:cubicBezTo>
                    <a:pt x="1673" y="3979"/>
                    <a:pt x="1680" y="3978"/>
                    <a:pt x="1687" y="3976"/>
                  </a:cubicBezTo>
                  <a:cubicBezTo>
                    <a:pt x="1687" y="3989"/>
                    <a:pt x="1687" y="4002"/>
                    <a:pt x="1687" y="4017"/>
                  </a:cubicBezTo>
                  <a:cubicBezTo>
                    <a:pt x="1694" y="4009"/>
                    <a:pt x="1700" y="4002"/>
                    <a:pt x="1706" y="3996"/>
                  </a:cubicBezTo>
                  <a:close/>
                  <a:moveTo>
                    <a:pt x="1952" y="1686"/>
                  </a:moveTo>
                  <a:cubicBezTo>
                    <a:pt x="1961" y="1689"/>
                    <a:pt x="1969" y="1691"/>
                    <a:pt x="1979" y="1694"/>
                  </a:cubicBezTo>
                  <a:cubicBezTo>
                    <a:pt x="1984" y="1688"/>
                    <a:pt x="1991" y="1681"/>
                    <a:pt x="1996" y="1673"/>
                  </a:cubicBezTo>
                  <a:cubicBezTo>
                    <a:pt x="2000" y="1665"/>
                    <a:pt x="2003" y="1657"/>
                    <a:pt x="2007" y="1648"/>
                  </a:cubicBezTo>
                  <a:cubicBezTo>
                    <a:pt x="1971" y="1623"/>
                    <a:pt x="1960" y="1630"/>
                    <a:pt x="1952" y="1686"/>
                  </a:cubicBezTo>
                  <a:close/>
                  <a:moveTo>
                    <a:pt x="2152" y="1732"/>
                  </a:moveTo>
                  <a:cubicBezTo>
                    <a:pt x="2152" y="1746"/>
                    <a:pt x="2152" y="1758"/>
                    <a:pt x="2152" y="1770"/>
                  </a:cubicBezTo>
                  <a:cubicBezTo>
                    <a:pt x="2154" y="1754"/>
                    <a:pt x="2163" y="1761"/>
                    <a:pt x="2171" y="1763"/>
                  </a:cubicBezTo>
                  <a:cubicBezTo>
                    <a:pt x="2175" y="1765"/>
                    <a:pt x="2182" y="1767"/>
                    <a:pt x="2185" y="1765"/>
                  </a:cubicBezTo>
                  <a:cubicBezTo>
                    <a:pt x="2195" y="1757"/>
                    <a:pt x="2204" y="1748"/>
                    <a:pt x="2213" y="1740"/>
                  </a:cubicBezTo>
                  <a:cubicBezTo>
                    <a:pt x="2210" y="1730"/>
                    <a:pt x="2206" y="1720"/>
                    <a:pt x="2204" y="1710"/>
                  </a:cubicBezTo>
                  <a:cubicBezTo>
                    <a:pt x="2195" y="1711"/>
                    <a:pt x="2186" y="1712"/>
                    <a:pt x="2178" y="1712"/>
                  </a:cubicBezTo>
                  <a:cubicBezTo>
                    <a:pt x="2177" y="1721"/>
                    <a:pt x="2177" y="1731"/>
                    <a:pt x="2176" y="1741"/>
                  </a:cubicBezTo>
                  <a:cubicBezTo>
                    <a:pt x="2167" y="1738"/>
                    <a:pt x="2160" y="1736"/>
                    <a:pt x="2152" y="1732"/>
                  </a:cubicBezTo>
                  <a:close/>
                  <a:moveTo>
                    <a:pt x="1891" y="2192"/>
                  </a:moveTo>
                  <a:cubicBezTo>
                    <a:pt x="1892" y="2193"/>
                    <a:pt x="1893" y="2194"/>
                    <a:pt x="1894" y="2195"/>
                  </a:cubicBezTo>
                  <a:cubicBezTo>
                    <a:pt x="1903" y="2188"/>
                    <a:pt x="1912" y="2181"/>
                    <a:pt x="1925" y="2171"/>
                  </a:cubicBezTo>
                  <a:cubicBezTo>
                    <a:pt x="1925" y="2181"/>
                    <a:pt x="1925" y="2185"/>
                    <a:pt x="1925" y="2186"/>
                  </a:cubicBezTo>
                  <a:cubicBezTo>
                    <a:pt x="1933" y="2183"/>
                    <a:pt x="1940" y="2182"/>
                    <a:pt x="1946" y="2179"/>
                  </a:cubicBezTo>
                  <a:cubicBezTo>
                    <a:pt x="1954" y="2175"/>
                    <a:pt x="1962" y="2170"/>
                    <a:pt x="1967" y="2167"/>
                  </a:cubicBezTo>
                  <a:cubicBezTo>
                    <a:pt x="1956" y="2160"/>
                    <a:pt x="1948" y="2153"/>
                    <a:pt x="1939" y="2149"/>
                  </a:cubicBezTo>
                  <a:cubicBezTo>
                    <a:pt x="1930" y="2145"/>
                    <a:pt x="1920" y="2144"/>
                    <a:pt x="1910" y="2141"/>
                  </a:cubicBezTo>
                  <a:cubicBezTo>
                    <a:pt x="1910" y="2141"/>
                    <a:pt x="1909" y="2141"/>
                    <a:pt x="1905" y="2142"/>
                  </a:cubicBezTo>
                  <a:cubicBezTo>
                    <a:pt x="1901" y="2158"/>
                    <a:pt x="1896" y="2175"/>
                    <a:pt x="1891" y="2192"/>
                  </a:cubicBezTo>
                  <a:close/>
                  <a:moveTo>
                    <a:pt x="2094" y="3351"/>
                  </a:moveTo>
                  <a:cubicBezTo>
                    <a:pt x="2077" y="3360"/>
                    <a:pt x="2062" y="3369"/>
                    <a:pt x="2046" y="3378"/>
                  </a:cubicBezTo>
                  <a:cubicBezTo>
                    <a:pt x="2053" y="3382"/>
                    <a:pt x="2060" y="3386"/>
                    <a:pt x="2068" y="3390"/>
                  </a:cubicBezTo>
                  <a:cubicBezTo>
                    <a:pt x="2070" y="3385"/>
                    <a:pt x="2073" y="3378"/>
                    <a:pt x="2075" y="3373"/>
                  </a:cubicBezTo>
                  <a:cubicBezTo>
                    <a:pt x="2085" y="3377"/>
                    <a:pt x="2095" y="3380"/>
                    <a:pt x="2105" y="3383"/>
                  </a:cubicBezTo>
                  <a:cubicBezTo>
                    <a:pt x="2108" y="3370"/>
                    <a:pt x="2111" y="3359"/>
                    <a:pt x="2114" y="3346"/>
                  </a:cubicBezTo>
                  <a:cubicBezTo>
                    <a:pt x="2085" y="3344"/>
                    <a:pt x="2103" y="3312"/>
                    <a:pt x="2086" y="3299"/>
                  </a:cubicBezTo>
                  <a:cubicBezTo>
                    <a:pt x="2074" y="3314"/>
                    <a:pt x="2078" y="3324"/>
                    <a:pt x="2090" y="3331"/>
                  </a:cubicBezTo>
                  <a:cubicBezTo>
                    <a:pt x="2086" y="3336"/>
                    <a:pt x="2083" y="3339"/>
                    <a:pt x="2079" y="3343"/>
                  </a:cubicBezTo>
                  <a:cubicBezTo>
                    <a:pt x="2083" y="3345"/>
                    <a:pt x="2087" y="3347"/>
                    <a:pt x="2094" y="3351"/>
                  </a:cubicBezTo>
                  <a:close/>
                  <a:moveTo>
                    <a:pt x="1481" y="2218"/>
                  </a:moveTo>
                  <a:cubicBezTo>
                    <a:pt x="1482" y="2217"/>
                    <a:pt x="1484" y="2215"/>
                    <a:pt x="1485" y="2214"/>
                  </a:cubicBezTo>
                  <a:cubicBezTo>
                    <a:pt x="1476" y="2204"/>
                    <a:pt x="1468" y="2194"/>
                    <a:pt x="1459" y="2184"/>
                  </a:cubicBezTo>
                  <a:cubicBezTo>
                    <a:pt x="1447" y="2203"/>
                    <a:pt x="1440" y="2179"/>
                    <a:pt x="1431" y="2181"/>
                  </a:cubicBezTo>
                  <a:cubicBezTo>
                    <a:pt x="1426" y="2188"/>
                    <a:pt x="1422" y="2195"/>
                    <a:pt x="1418" y="2200"/>
                  </a:cubicBezTo>
                  <a:cubicBezTo>
                    <a:pt x="1430" y="2217"/>
                    <a:pt x="1442" y="2232"/>
                    <a:pt x="1452" y="2246"/>
                  </a:cubicBezTo>
                  <a:cubicBezTo>
                    <a:pt x="1456" y="2235"/>
                    <a:pt x="1460" y="2226"/>
                    <a:pt x="1464" y="2216"/>
                  </a:cubicBezTo>
                  <a:cubicBezTo>
                    <a:pt x="1470" y="2217"/>
                    <a:pt x="1475" y="2218"/>
                    <a:pt x="1481" y="2218"/>
                  </a:cubicBezTo>
                  <a:close/>
                  <a:moveTo>
                    <a:pt x="2188" y="3280"/>
                  </a:moveTo>
                  <a:cubicBezTo>
                    <a:pt x="2173" y="3283"/>
                    <a:pt x="2168" y="3294"/>
                    <a:pt x="2177" y="3305"/>
                  </a:cubicBezTo>
                  <a:cubicBezTo>
                    <a:pt x="2187" y="3319"/>
                    <a:pt x="2185" y="3341"/>
                    <a:pt x="2206" y="3347"/>
                  </a:cubicBezTo>
                  <a:cubicBezTo>
                    <a:pt x="2213" y="3333"/>
                    <a:pt x="2219" y="3320"/>
                    <a:pt x="2224" y="3308"/>
                  </a:cubicBezTo>
                  <a:cubicBezTo>
                    <a:pt x="2218" y="3306"/>
                    <a:pt x="2213" y="3303"/>
                    <a:pt x="2208" y="3301"/>
                  </a:cubicBezTo>
                  <a:cubicBezTo>
                    <a:pt x="2204" y="3300"/>
                    <a:pt x="2199" y="3299"/>
                    <a:pt x="2192" y="3298"/>
                  </a:cubicBezTo>
                  <a:cubicBezTo>
                    <a:pt x="2192" y="3294"/>
                    <a:pt x="2190" y="3288"/>
                    <a:pt x="2188" y="3280"/>
                  </a:cubicBezTo>
                  <a:close/>
                  <a:moveTo>
                    <a:pt x="2759" y="2075"/>
                  </a:moveTo>
                  <a:cubicBezTo>
                    <a:pt x="2753" y="2072"/>
                    <a:pt x="2748" y="2068"/>
                    <a:pt x="2743" y="2068"/>
                  </a:cubicBezTo>
                  <a:cubicBezTo>
                    <a:pt x="2729" y="2067"/>
                    <a:pt x="2720" y="2064"/>
                    <a:pt x="2720" y="2048"/>
                  </a:cubicBezTo>
                  <a:cubicBezTo>
                    <a:pt x="2719" y="2034"/>
                    <a:pt x="2696" y="2022"/>
                    <a:pt x="2680" y="2026"/>
                  </a:cubicBezTo>
                  <a:cubicBezTo>
                    <a:pt x="2686" y="2039"/>
                    <a:pt x="2691" y="2054"/>
                    <a:pt x="2699" y="2064"/>
                  </a:cubicBezTo>
                  <a:cubicBezTo>
                    <a:pt x="2708" y="2075"/>
                    <a:pt x="2722" y="2082"/>
                    <a:pt x="2731" y="2089"/>
                  </a:cubicBezTo>
                  <a:cubicBezTo>
                    <a:pt x="2739" y="2085"/>
                    <a:pt x="2747" y="2081"/>
                    <a:pt x="2759" y="2075"/>
                  </a:cubicBezTo>
                  <a:close/>
                  <a:moveTo>
                    <a:pt x="609" y="818"/>
                  </a:moveTo>
                  <a:cubicBezTo>
                    <a:pt x="621" y="828"/>
                    <a:pt x="632" y="837"/>
                    <a:pt x="644" y="846"/>
                  </a:cubicBezTo>
                  <a:cubicBezTo>
                    <a:pt x="668" y="825"/>
                    <a:pt x="668" y="825"/>
                    <a:pt x="655" y="799"/>
                  </a:cubicBezTo>
                  <a:cubicBezTo>
                    <a:pt x="654" y="807"/>
                    <a:pt x="653" y="812"/>
                    <a:pt x="652" y="818"/>
                  </a:cubicBezTo>
                  <a:cubicBezTo>
                    <a:pt x="641" y="816"/>
                    <a:pt x="632" y="815"/>
                    <a:pt x="621" y="814"/>
                  </a:cubicBezTo>
                  <a:cubicBezTo>
                    <a:pt x="621" y="811"/>
                    <a:pt x="619" y="807"/>
                    <a:pt x="619" y="805"/>
                  </a:cubicBezTo>
                  <a:cubicBezTo>
                    <a:pt x="608" y="803"/>
                    <a:pt x="599" y="802"/>
                    <a:pt x="585" y="800"/>
                  </a:cubicBezTo>
                  <a:cubicBezTo>
                    <a:pt x="592" y="811"/>
                    <a:pt x="596" y="819"/>
                    <a:pt x="601" y="827"/>
                  </a:cubicBezTo>
                  <a:cubicBezTo>
                    <a:pt x="604" y="824"/>
                    <a:pt x="606" y="822"/>
                    <a:pt x="609" y="818"/>
                  </a:cubicBezTo>
                  <a:close/>
                  <a:moveTo>
                    <a:pt x="1784" y="682"/>
                  </a:moveTo>
                  <a:cubicBezTo>
                    <a:pt x="1771" y="677"/>
                    <a:pt x="1749" y="692"/>
                    <a:pt x="1751" y="663"/>
                  </a:cubicBezTo>
                  <a:cubicBezTo>
                    <a:pt x="1751" y="660"/>
                    <a:pt x="1743" y="657"/>
                    <a:pt x="1738" y="655"/>
                  </a:cubicBezTo>
                  <a:cubicBezTo>
                    <a:pt x="1732" y="653"/>
                    <a:pt x="1725" y="652"/>
                    <a:pt x="1719" y="650"/>
                  </a:cubicBezTo>
                  <a:cubicBezTo>
                    <a:pt x="1716" y="650"/>
                    <a:pt x="1713" y="651"/>
                    <a:pt x="1710" y="651"/>
                  </a:cubicBezTo>
                  <a:cubicBezTo>
                    <a:pt x="1711" y="654"/>
                    <a:pt x="1710" y="656"/>
                    <a:pt x="1712" y="659"/>
                  </a:cubicBezTo>
                  <a:cubicBezTo>
                    <a:pt x="1716" y="668"/>
                    <a:pt x="1721" y="676"/>
                    <a:pt x="1725" y="685"/>
                  </a:cubicBezTo>
                  <a:cubicBezTo>
                    <a:pt x="1726" y="684"/>
                    <a:pt x="1727" y="682"/>
                    <a:pt x="1727" y="680"/>
                  </a:cubicBezTo>
                  <a:cubicBezTo>
                    <a:pt x="1741" y="689"/>
                    <a:pt x="1755" y="697"/>
                    <a:pt x="1769" y="705"/>
                  </a:cubicBezTo>
                  <a:cubicBezTo>
                    <a:pt x="1775" y="696"/>
                    <a:pt x="1780" y="689"/>
                    <a:pt x="1784" y="682"/>
                  </a:cubicBezTo>
                  <a:close/>
                  <a:moveTo>
                    <a:pt x="807" y="842"/>
                  </a:moveTo>
                  <a:cubicBezTo>
                    <a:pt x="815" y="839"/>
                    <a:pt x="821" y="837"/>
                    <a:pt x="828" y="835"/>
                  </a:cubicBezTo>
                  <a:cubicBezTo>
                    <a:pt x="820" y="830"/>
                    <a:pt x="813" y="825"/>
                    <a:pt x="806" y="821"/>
                  </a:cubicBezTo>
                  <a:cubicBezTo>
                    <a:pt x="808" y="813"/>
                    <a:pt x="810" y="805"/>
                    <a:pt x="812" y="797"/>
                  </a:cubicBezTo>
                  <a:cubicBezTo>
                    <a:pt x="815" y="798"/>
                    <a:pt x="819" y="800"/>
                    <a:pt x="823" y="801"/>
                  </a:cubicBezTo>
                  <a:cubicBezTo>
                    <a:pt x="823" y="797"/>
                    <a:pt x="823" y="793"/>
                    <a:pt x="824" y="789"/>
                  </a:cubicBezTo>
                  <a:cubicBezTo>
                    <a:pt x="822" y="787"/>
                    <a:pt x="820" y="786"/>
                    <a:pt x="819" y="784"/>
                  </a:cubicBezTo>
                  <a:cubicBezTo>
                    <a:pt x="811" y="790"/>
                    <a:pt x="805" y="797"/>
                    <a:pt x="797" y="802"/>
                  </a:cubicBezTo>
                  <a:cubicBezTo>
                    <a:pt x="790" y="807"/>
                    <a:pt x="797" y="821"/>
                    <a:pt x="784" y="822"/>
                  </a:cubicBezTo>
                  <a:cubicBezTo>
                    <a:pt x="785" y="822"/>
                    <a:pt x="785" y="823"/>
                    <a:pt x="787" y="825"/>
                  </a:cubicBezTo>
                  <a:cubicBezTo>
                    <a:pt x="790" y="826"/>
                    <a:pt x="795" y="828"/>
                    <a:pt x="800" y="830"/>
                  </a:cubicBezTo>
                  <a:cubicBezTo>
                    <a:pt x="794" y="836"/>
                    <a:pt x="789" y="841"/>
                    <a:pt x="785" y="845"/>
                  </a:cubicBezTo>
                  <a:cubicBezTo>
                    <a:pt x="789" y="854"/>
                    <a:pt x="792" y="863"/>
                    <a:pt x="796" y="871"/>
                  </a:cubicBezTo>
                  <a:cubicBezTo>
                    <a:pt x="818" y="868"/>
                    <a:pt x="812" y="854"/>
                    <a:pt x="807" y="842"/>
                  </a:cubicBezTo>
                  <a:close/>
                  <a:moveTo>
                    <a:pt x="1809" y="2307"/>
                  </a:moveTo>
                  <a:cubicBezTo>
                    <a:pt x="1812" y="2302"/>
                    <a:pt x="1814" y="2300"/>
                    <a:pt x="1816" y="2298"/>
                  </a:cubicBezTo>
                  <a:cubicBezTo>
                    <a:pt x="1824" y="2288"/>
                    <a:pt x="1832" y="2291"/>
                    <a:pt x="1840" y="2298"/>
                  </a:cubicBezTo>
                  <a:cubicBezTo>
                    <a:pt x="1843" y="2301"/>
                    <a:pt x="1845" y="2306"/>
                    <a:pt x="1847" y="2310"/>
                  </a:cubicBezTo>
                  <a:cubicBezTo>
                    <a:pt x="1831" y="2319"/>
                    <a:pt x="1846" y="2329"/>
                    <a:pt x="1845" y="2339"/>
                  </a:cubicBezTo>
                  <a:cubicBezTo>
                    <a:pt x="1846" y="2339"/>
                    <a:pt x="1848" y="2339"/>
                    <a:pt x="1850" y="2339"/>
                  </a:cubicBezTo>
                  <a:cubicBezTo>
                    <a:pt x="1851" y="2320"/>
                    <a:pt x="1853" y="2301"/>
                    <a:pt x="1855" y="2281"/>
                  </a:cubicBezTo>
                  <a:cubicBezTo>
                    <a:pt x="1862" y="2280"/>
                    <a:pt x="1868" y="2280"/>
                    <a:pt x="1877" y="2279"/>
                  </a:cubicBezTo>
                  <a:cubicBezTo>
                    <a:pt x="1871" y="2276"/>
                    <a:pt x="1868" y="2274"/>
                    <a:pt x="1865" y="2272"/>
                  </a:cubicBezTo>
                  <a:cubicBezTo>
                    <a:pt x="1871" y="2268"/>
                    <a:pt x="1876" y="2264"/>
                    <a:pt x="1881" y="2261"/>
                  </a:cubicBezTo>
                  <a:cubicBezTo>
                    <a:pt x="1880" y="2259"/>
                    <a:pt x="1879" y="2257"/>
                    <a:pt x="1878" y="2255"/>
                  </a:cubicBezTo>
                  <a:cubicBezTo>
                    <a:pt x="1870" y="2260"/>
                    <a:pt x="1862" y="2264"/>
                    <a:pt x="1854" y="2268"/>
                  </a:cubicBezTo>
                  <a:cubicBezTo>
                    <a:pt x="1854" y="2265"/>
                    <a:pt x="1853" y="2260"/>
                    <a:pt x="1852" y="2255"/>
                  </a:cubicBezTo>
                  <a:cubicBezTo>
                    <a:pt x="1851" y="2255"/>
                    <a:pt x="1849" y="2254"/>
                    <a:pt x="1847" y="2254"/>
                  </a:cubicBezTo>
                  <a:cubicBezTo>
                    <a:pt x="1846" y="2261"/>
                    <a:pt x="1844" y="2268"/>
                    <a:pt x="1841" y="2279"/>
                  </a:cubicBezTo>
                  <a:cubicBezTo>
                    <a:pt x="1833" y="2279"/>
                    <a:pt x="1821" y="2278"/>
                    <a:pt x="1809" y="2277"/>
                  </a:cubicBezTo>
                  <a:cubicBezTo>
                    <a:pt x="1809" y="2283"/>
                    <a:pt x="1809" y="2294"/>
                    <a:pt x="1809" y="2307"/>
                  </a:cubicBezTo>
                  <a:close/>
                  <a:moveTo>
                    <a:pt x="689" y="3594"/>
                  </a:moveTo>
                  <a:cubicBezTo>
                    <a:pt x="687" y="3613"/>
                    <a:pt x="686" y="3628"/>
                    <a:pt x="684" y="3643"/>
                  </a:cubicBezTo>
                  <a:cubicBezTo>
                    <a:pt x="692" y="3627"/>
                    <a:pt x="701" y="3620"/>
                    <a:pt x="720" y="3627"/>
                  </a:cubicBezTo>
                  <a:cubicBezTo>
                    <a:pt x="725" y="3629"/>
                    <a:pt x="733" y="3624"/>
                    <a:pt x="737" y="3623"/>
                  </a:cubicBezTo>
                  <a:cubicBezTo>
                    <a:pt x="731" y="3607"/>
                    <a:pt x="725" y="3593"/>
                    <a:pt x="718" y="3574"/>
                  </a:cubicBezTo>
                  <a:cubicBezTo>
                    <a:pt x="712" y="3584"/>
                    <a:pt x="706" y="3593"/>
                    <a:pt x="700" y="3603"/>
                  </a:cubicBezTo>
                  <a:cubicBezTo>
                    <a:pt x="698" y="3601"/>
                    <a:pt x="695" y="3598"/>
                    <a:pt x="689" y="3594"/>
                  </a:cubicBezTo>
                  <a:close/>
                  <a:moveTo>
                    <a:pt x="2098" y="1683"/>
                  </a:moveTo>
                  <a:cubicBezTo>
                    <a:pt x="2099" y="1679"/>
                    <a:pt x="2099" y="1674"/>
                    <a:pt x="2102" y="1670"/>
                  </a:cubicBezTo>
                  <a:cubicBezTo>
                    <a:pt x="2104" y="1667"/>
                    <a:pt x="2109" y="1665"/>
                    <a:pt x="2112" y="1661"/>
                  </a:cubicBezTo>
                  <a:cubicBezTo>
                    <a:pt x="2113" y="1658"/>
                    <a:pt x="2112" y="1654"/>
                    <a:pt x="2113" y="1650"/>
                  </a:cubicBezTo>
                  <a:cubicBezTo>
                    <a:pt x="2109" y="1651"/>
                    <a:pt x="2105" y="1651"/>
                    <a:pt x="2102" y="1654"/>
                  </a:cubicBezTo>
                  <a:cubicBezTo>
                    <a:pt x="2098" y="1658"/>
                    <a:pt x="2095" y="1663"/>
                    <a:pt x="2091" y="1668"/>
                  </a:cubicBezTo>
                  <a:cubicBezTo>
                    <a:pt x="2090" y="1667"/>
                    <a:pt x="2088" y="1666"/>
                    <a:pt x="2087" y="1666"/>
                  </a:cubicBezTo>
                  <a:cubicBezTo>
                    <a:pt x="2088" y="1661"/>
                    <a:pt x="2089" y="1656"/>
                    <a:pt x="2091" y="1647"/>
                  </a:cubicBezTo>
                  <a:cubicBezTo>
                    <a:pt x="2076" y="1658"/>
                    <a:pt x="2066" y="1667"/>
                    <a:pt x="2054" y="1676"/>
                  </a:cubicBezTo>
                  <a:cubicBezTo>
                    <a:pt x="2056" y="1683"/>
                    <a:pt x="2057" y="1693"/>
                    <a:pt x="2058" y="1703"/>
                  </a:cubicBezTo>
                  <a:cubicBezTo>
                    <a:pt x="2058" y="1685"/>
                    <a:pt x="2097" y="1715"/>
                    <a:pt x="2082" y="1683"/>
                  </a:cubicBezTo>
                  <a:cubicBezTo>
                    <a:pt x="2087" y="1683"/>
                    <a:pt x="2092" y="1683"/>
                    <a:pt x="2098" y="1683"/>
                  </a:cubicBezTo>
                  <a:close/>
                  <a:moveTo>
                    <a:pt x="860" y="2084"/>
                  </a:moveTo>
                  <a:cubicBezTo>
                    <a:pt x="862" y="2094"/>
                    <a:pt x="865" y="2105"/>
                    <a:pt x="868" y="2118"/>
                  </a:cubicBezTo>
                  <a:cubicBezTo>
                    <a:pt x="879" y="2121"/>
                    <a:pt x="891" y="2127"/>
                    <a:pt x="893" y="2105"/>
                  </a:cubicBezTo>
                  <a:cubicBezTo>
                    <a:pt x="893" y="2102"/>
                    <a:pt x="902" y="2099"/>
                    <a:pt x="907" y="2095"/>
                  </a:cubicBezTo>
                  <a:cubicBezTo>
                    <a:pt x="906" y="2087"/>
                    <a:pt x="904" y="2078"/>
                    <a:pt x="902" y="2069"/>
                  </a:cubicBezTo>
                  <a:cubicBezTo>
                    <a:pt x="888" y="2074"/>
                    <a:pt x="875" y="2079"/>
                    <a:pt x="860" y="2084"/>
                  </a:cubicBezTo>
                  <a:close/>
                  <a:moveTo>
                    <a:pt x="2787" y="4257"/>
                  </a:moveTo>
                  <a:cubicBezTo>
                    <a:pt x="2789" y="4265"/>
                    <a:pt x="2791" y="4272"/>
                    <a:pt x="2793" y="4279"/>
                  </a:cubicBezTo>
                  <a:cubicBezTo>
                    <a:pt x="2794" y="4279"/>
                    <a:pt x="2796" y="4279"/>
                    <a:pt x="2797" y="4279"/>
                  </a:cubicBezTo>
                  <a:cubicBezTo>
                    <a:pt x="2799" y="4262"/>
                    <a:pt x="2800" y="4246"/>
                    <a:pt x="2801" y="4233"/>
                  </a:cubicBezTo>
                  <a:cubicBezTo>
                    <a:pt x="2781" y="4213"/>
                    <a:pt x="2768" y="4233"/>
                    <a:pt x="2752" y="4235"/>
                  </a:cubicBezTo>
                  <a:cubicBezTo>
                    <a:pt x="2761" y="4263"/>
                    <a:pt x="2763" y="4264"/>
                    <a:pt x="2787" y="4257"/>
                  </a:cubicBezTo>
                  <a:close/>
                  <a:moveTo>
                    <a:pt x="1579" y="523"/>
                  </a:moveTo>
                  <a:cubicBezTo>
                    <a:pt x="1565" y="507"/>
                    <a:pt x="1550" y="498"/>
                    <a:pt x="1532" y="514"/>
                  </a:cubicBezTo>
                  <a:cubicBezTo>
                    <a:pt x="1533" y="524"/>
                    <a:pt x="1535" y="533"/>
                    <a:pt x="1536" y="542"/>
                  </a:cubicBezTo>
                  <a:cubicBezTo>
                    <a:pt x="1570" y="552"/>
                    <a:pt x="1571" y="551"/>
                    <a:pt x="1579" y="523"/>
                  </a:cubicBezTo>
                  <a:close/>
                  <a:moveTo>
                    <a:pt x="445" y="3617"/>
                  </a:moveTo>
                  <a:cubicBezTo>
                    <a:pt x="455" y="3628"/>
                    <a:pt x="463" y="3637"/>
                    <a:pt x="470" y="3646"/>
                  </a:cubicBezTo>
                  <a:cubicBezTo>
                    <a:pt x="462" y="3649"/>
                    <a:pt x="454" y="3653"/>
                    <a:pt x="440" y="3658"/>
                  </a:cubicBezTo>
                  <a:cubicBezTo>
                    <a:pt x="449" y="3662"/>
                    <a:pt x="457" y="3669"/>
                    <a:pt x="461" y="3667"/>
                  </a:cubicBezTo>
                  <a:cubicBezTo>
                    <a:pt x="469" y="3662"/>
                    <a:pt x="478" y="3655"/>
                    <a:pt x="482" y="3646"/>
                  </a:cubicBezTo>
                  <a:cubicBezTo>
                    <a:pt x="488" y="3635"/>
                    <a:pt x="489" y="3622"/>
                    <a:pt x="494" y="3606"/>
                  </a:cubicBezTo>
                  <a:cubicBezTo>
                    <a:pt x="478" y="3609"/>
                    <a:pt x="460" y="3613"/>
                    <a:pt x="445" y="3617"/>
                  </a:cubicBezTo>
                  <a:close/>
                  <a:moveTo>
                    <a:pt x="3080" y="1160"/>
                  </a:moveTo>
                  <a:cubicBezTo>
                    <a:pt x="3088" y="1165"/>
                    <a:pt x="3096" y="1169"/>
                    <a:pt x="3102" y="1173"/>
                  </a:cubicBezTo>
                  <a:cubicBezTo>
                    <a:pt x="3103" y="1169"/>
                    <a:pt x="3104" y="1162"/>
                    <a:pt x="3107" y="1159"/>
                  </a:cubicBezTo>
                  <a:cubicBezTo>
                    <a:pt x="3124" y="1149"/>
                    <a:pt x="3123" y="1131"/>
                    <a:pt x="3128" y="1115"/>
                  </a:cubicBezTo>
                  <a:cubicBezTo>
                    <a:pt x="3129" y="1113"/>
                    <a:pt x="3125" y="1109"/>
                    <a:pt x="3122" y="1107"/>
                  </a:cubicBezTo>
                  <a:cubicBezTo>
                    <a:pt x="3120" y="1106"/>
                    <a:pt x="3116" y="1108"/>
                    <a:pt x="3114" y="1110"/>
                  </a:cubicBezTo>
                  <a:cubicBezTo>
                    <a:pt x="3102" y="1127"/>
                    <a:pt x="3091" y="1144"/>
                    <a:pt x="3080" y="1160"/>
                  </a:cubicBezTo>
                  <a:close/>
                  <a:moveTo>
                    <a:pt x="1057" y="2752"/>
                  </a:moveTo>
                  <a:cubicBezTo>
                    <a:pt x="1047" y="2761"/>
                    <a:pt x="1039" y="2770"/>
                    <a:pt x="1030" y="2778"/>
                  </a:cubicBezTo>
                  <a:cubicBezTo>
                    <a:pt x="1027" y="2781"/>
                    <a:pt x="1020" y="2785"/>
                    <a:pt x="1020" y="2786"/>
                  </a:cubicBezTo>
                  <a:cubicBezTo>
                    <a:pt x="1022" y="2791"/>
                    <a:pt x="1026" y="2798"/>
                    <a:pt x="1030" y="2800"/>
                  </a:cubicBezTo>
                  <a:cubicBezTo>
                    <a:pt x="1036" y="2803"/>
                    <a:pt x="1046" y="2803"/>
                    <a:pt x="1050" y="2800"/>
                  </a:cubicBezTo>
                  <a:cubicBezTo>
                    <a:pt x="1058" y="2793"/>
                    <a:pt x="1065" y="2783"/>
                    <a:pt x="1070" y="2777"/>
                  </a:cubicBezTo>
                  <a:cubicBezTo>
                    <a:pt x="1065" y="2767"/>
                    <a:pt x="1061" y="2760"/>
                    <a:pt x="1057" y="2752"/>
                  </a:cubicBezTo>
                  <a:close/>
                  <a:moveTo>
                    <a:pt x="3745" y="1908"/>
                  </a:moveTo>
                  <a:cubicBezTo>
                    <a:pt x="3754" y="1897"/>
                    <a:pt x="3759" y="1889"/>
                    <a:pt x="3765" y="1881"/>
                  </a:cubicBezTo>
                  <a:cubicBezTo>
                    <a:pt x="3764" y="1879"/>
                    <a:pt x="3763" y="1877"/>
                    <a:pt x="3761" y="1875"/>
                  </a:cubicBezTo>
                  <a:cubicBezTo>
                    <a:pt x="3754" y="1877"/>
                    <a:pt x="3746" y="1877"/>
                    <a:pt x="3741" y="1881"/>
                  </a:cubicBezTo>
                  <a:cubicBezTo>
                    <a:pt x="3737" y="1884"/>
                    <a:pt x="3737" y="1893"/>
                    <a:pt x="3734" y="1900"/>
                  </a:cubicBezTo>
                  <a:cubicBezTo>
                    <a:pt x="3729" y="1901"/>
                    <a:pt x="3721" y="1902"/>
                    <a:pt x="3710" y="1904"/>
                  </a:cubicBezTo>
                  <a:cubicBezTo>
                    <a:pt x="3716" y="1899"/>
                    <a:pt x="3718" y="1897"/>
                    <a:pt x="3723" y="1893"/>
                  </a:cubicBezTo>
                  <a:cubicBezTo>
                    <a:pt x="3706" y="1895"/>
                    <a:pt x="3699" y="1905"/>
                    <a:pt x="3703" y="1918"/>
                  </a:cubicBezTo>
                  <a:cubicBezTo>
                    <a:pt x="3720" y="1900"/>
                    <a:pt x="3728" y="1923"/>
                    <a:pt x="3742" y="1929"/>
                  </a:cubicBezTo>
                  <a:cubicBezTo>
                    <a:pt x="3743" y="1921"/>
                    <a:pt x="3745" y="1913"/>
                    <a:pt x="3745" y="1908"/>
                  </a:cubicBezTo>
                  <a:close/>
                  <a:moveTo>
                    <a:pt x="3217" y="1812"/>
                  </a:moveTo>
                  <a:cubicBezTo>
                    <a:pt x="3208" y="1836"/>
                    <a:pt x="3178" y="1829"/>
                    <a:pt x="3174" y="1854"/>
                  </a:cubicBezTo>
                  <a:cubicBezTo>
                    <a:pt x="3180" y="1856"/>
                    <a:pt x="3187" y="1860"/>
                    <a:pt x="3195" y="1864"/>
                  </a:cubicBezTo>
                  <a:cubicBezTo>
                    <a:pt x="3194" y="1862"/>
                    <a:pt x="3194" y="1860"/>
                    <a:pt x="3193" y="1857"/>
                  </a:cubicBezTo>
                  <a:cubicBezTo>
                    <a:pt x="3201" y="1850"/>
                    <a:pt x="3209" y="1842"/>
                    <a:pt x="3219" y="1837"/>
                  </a:cubicBezTo>
                  <a:cubicBezTo>
                    <a:pt x="3222" y="1836"/>
                    <a:pt x="3230" y="1847"/>
                    <a:pt x="3238" y="1853"/>
                  </a:cubicBezTo>
                  <a:cubicBezTo>
                    <a:pt x="3239" y="1845"/>
                    <a:pt x="3241" y="1836"/>
                    <a:pt x="3243" y="1823"/>
                  </a:cubicBezTo>
                  <a:cubicBezTo>
                    <a:pt x="3234" y="1827"/>
                    <a:pt x="3229" y="1829"/>
                    <a:pt x="3224" y="1831"/>
                  </a:cubicBezTo>
                  <a:cubicBezTo>
                    <a:pt x="3222" y="1825"/>
                    <a:pt x="3220" y="1820"/>
                    <a:pt x="3217" y="1812"/>
                  </a:cubicBezTo>
                  <a:close/>
                  <a:moveTo>
                    <a:pt x="2660" y="2980"/>
                  </a:moveTo>
                  <a:cubicBezTo>
                    <a:pt x="2658" y="2982"/>
                    <a:pt x="2650" y="2986"/>
                    <a:pt x="2650" y="2989"/>
                  </a:cubicBezTo>
                  <a:cubicBezTo>
                    <a:pt x="2653" y="3001"/>
                    <a:pt x="2657" y="3013"/>
                    <a:pt x="2663" y="3023"/>
                  </a:cubicBezTo>
                  <a:cubicBezTo>
                    <a:pt x="2666" y="3027"/>
                    <a:pt x="2674" y="3027"/>
                    <a:pt x="2680" y="3028"/>
                  </a:cubicBezTo>
                  <a:cubicBezTo>
                    <a:pt x="2680" y="3029"/>
                    <a:pt x="2680" y="3027"/>
                    <a:pt x="2681" y="3027"/>
                  </a:cubicBezTo>
                  <a:cubicBezTo>
                    <a:pt x="2692" y="3013"/>
                    <a:pt x="2672" y="3003"/>
                    <a:pt x="2676" y="2990"/>
                  </a:cubicBezTo>
                  <a:cubicBezTo>
                    <a:pt x="2677" y="2988"/>
                    <a:pt x="2670" y="2983"/>
                    <a:pt x="2667" y="2980"/>
                  </a:cubicBezTo>
                  <a:cubicBezTo>
                    <a:pt x="2666" y="2980"/>
                    <a:pt x="2665" y="2980"/>
                    <a:pt x="2660" y="2980"/>
                  </a:cubicBezTo>
                  <a:close/>
                  <a:moveTo>
                    <a:pt x="872" y="741"/>
                  </a:moveTo>
                  <a:cubicBezTo>
                    <a:pt x="850" y="752"/>
                    <a:pt x="840" y="732"/>
                    <a:pt x="825" y="721"/>
                  </a:cubicBezTo>
                  <a:cubicBezTo>
                    <a:pt x="819" y="730"/>
                    <a:pt x="812" y="739"/>
                    <a:pt x="825" y="748"/>
                  </a:cubicBezTo>
                  <a:cubicBezTo>
                    <a:pt x="831" y="753"/>
                    <a:pt x="837" y="759"/>
                    <a:pt x="844" y="763"/>
                  </a:cubicBezTo>
                  <a:cubicBezTo>
                    <a:pt x="852" y="767"/>
                    <a:pt x="861" y="769"/>
                    <a:pt x="872" y="772"/>
                  </a:cubicBezTo>
                  <a:cubicBezTo>
                    <a:pt x="872" y="766"/>
                    <a:pt x="872" y="755"/>
                    <a:pt x="872" y="741"/>
                  </a:cubicBezTo>
                  <a:close/>
                  <a:moveTo>
                    <a:pt x="2061" y="4081"/>
                  </a:moveTo>
                  <a:cubicBezTo>
                    <a:pt x="2048" y="4078"/>
                    <a:pt x="2036" y="4074"/>
                    <a:pt x="2024" y="4073"/>
                  </a:cubicBezTo>
                  <a:cubicBezTo>
                    <a:pt x="2019" y="4073"/>
                    <a:pt x="2013" y="4080"/>
                    <a:pt x="2008" y="4084"/>
                  </a:cubicBezTo>
                  <a:cubicBezTo>
                    <a:pt x="2011" y="4088"/>
                    <a:pt x="2014" y="4093"/>
                    <a:pt x="2018" y="4096"/>
                  </a:cubicBezTo>
                  <a:cubicBezTo>
                    <a:pt x="2023" y="4100"/>
                    <a:pt x="2031" y="4100"/>
                    <a:pt x="2033" y="4104"/>
                  </a:cubicBezTo>
                  <a:cubicBezTo>
                    <a:pt x="2044" y="4120"/>
                    <a:pt x="2047" y="4109"/>
                    <a:pt x="2052" y="4101"/>
                  </a:cubicBezTo>
                  <a:cubicBezTo>
                    <a:pt x="2055" y="4096"/>
                    <a:pt x="2057" y="4090"/>
                    <a:pt x="2061" y="4081"/>
                  </a:cubicBezTo>
                  <a:close/>
                  <a:moveTo>
                    <a:pt x="2953" y="2905"/>
                  </a:moveTo>
                  <a:cubicBezTo>
                    <a:pt x="2966" y="2896"/>
                    <a:pt x="2977" y="2888"/>
                    <a:pt x="2990" y="2879"/>
                  </a:cubicBezTo>
                  <a:cubicBezTo>
                    <a:pt x="2977" y="2874"/>
                    <a:pt x="2967" y="2869"/>
                    <a:pt x="2962" y="2867"/>
                  </a:cubicBezTo>
                  <a:cubicBezTo>
                    <a:pt x="2952" y="2875"/>
                    <a:pt x="2938" y="2881"/>
                    <a:pt x="2936" y="2890"/>
                  </a:cubicBezTo>
                  <a:cubicBezTo>
                    <a:pt x="2934" y="2897"/>
                    <a:pt x="2944" y="2908"/>
                    <a:pt x="2949" y="2918"/>
                  </a:cubicBezTo>
                  <a:cubicBezTo>
                    <a:pt x="2951" y="2917"/>
                    <a:pt x="2953" y="2916"/>
                    <a:pt x="2955" y="2915"/>
                  </a:cubicBezTo>
                  <a:cubicBezTo>
                    <a:pt x="2954" y="2911"/>
                    <a:pt x="2953" y="2907"/>
                    <a:pt x="2953" y="2905"/>
                  </a:cubicBezTo>
                  <a:close/>
                  <a:moveTo>
                    <a:pt x="1994" y="2395"/>
                  </a:moveTo>
                  <a:cubicBezTo>
                    <a:pt x="1994" y="2374"/>
                    <a:pt x="1994" y="2355"/>
                    <a:pt x="1994" y="2331"/>
                  </a:cubicBezTo>
                  <a:cubicBezTo>
                    <a:pt x="1973" y="2335"/>
                    <a:pt x="1970" y="2357"/>
                    <a:pt x="1966" y="2369"/>
                  </a:cubicBezTo>
                  <a:cubicBezTo>
                    <a:pt x="1961" y="2382"/>
                    <a:pt x="1984" y="2385"/>
                    <a:pt x="1994" y="2395"/>
                  </a:cubicBezTo>
                  <a:close/>
                  <a:moveTo>
                    <a:pt x="363" y="3663"/>
                  </a:moveTo>
                  <a:cubicBezTo>
                    <a:pt x="357" y="3678"/>
                    <a:pt x="353" y="3691"/>
                    <a:pt x="346" y="3710"/>
                  </a:cubicBezTo>
                  <a:cubicBezTo>
                    <a:pt x="362" y="3697"/>
                    <a:pt x="374" y="3687"/>
                    <a:pt x="385" y="3677"/>
                  </a:cubicBezTo>
                  <a:cubicBezTo>
                    <a:pt x="386" y="3677"/>
                    <a:pt x="384" y="3673"/>
                    <a:pt x="383" y="3671"/>
                  </a:cubicBezTo>
                  <a:cubicBezTo>
                    <a:pt x="374" y="3662"/>
                    <a:pt x="365" y="3653"/>
                    <a:pt x="357" y="3644"/>
                  </a:cubicBezTo>
                  <a:cubicBezTo>
                    <a:pt x="349" y="3649"/>
                    <a:pt x="344" y="3652"/>
                    <a:pt x="336" y="3657"/>
                  </a:cubicBezTo>
                  <a:cubicBezTo>
                    <a:pt x="346" y="3659"/>
                    <a:pt x="354" y="3661"/>
                    <a:pt x="363" y="3663"/>
                  </a:cubicBezTo>
                  <a:close/>
                  <a:moveTo>
                    <a:pt x="1576" y="4119"/>
                  </a:moveTo>
                  <a:cubicBezTo>
                    <a:pt x="1590" y="4106"/>
                    <a:pt x="1602" y="4094"/>
                    <a:pt x="1614" y="4082"/>
                  </a:cubicBezTo>
                  <a:cubicBezTo>
                    <a:pt x="1608" y="4077"/>
                    <a:pt x="1603" y="4072"/>
                    <a:pt x="1598" y="4068"/>
                  </a:cubicBezTo>
                  <a:cubicBezTo>
                    <a:pt x="1588" y="4082"/>
                    <a:pt x="1575" y="4094"/>
                    <a:pt x="1571" y="4109"/>
                  </a:cubicBezTo>
                  <a:cubicBezTo>
                    <a:pt x="1569" y="4118"/>
                    <a:pt x="1549" y="4135"/>
                    <a:pt x="1577" y="4143"/>
                  </a:cubicBezTo>
                  <a:cubicBezTo>
                    <a:pt x="1573" y="4135"/>
                    <a:pt x="1596" y="4129"/>
                    <a:pt x="1576" y="4119"/>
                  </a:cubicBezTo>
                  <a:close/>
                  <a:moveTo>
                    <a:pt x="1322" y="3584"/>
                  </a:moveTo>
                  <a:cubicBezTo>
                    <a:pt x="1321" y="3585"/>
                    <a:pt x="1320" y="3586"/>
                    <a:pt x="1319" y="3588"/>
                  </a:cubicBezTo>
                  <a:cubicBezTo>
                    <a:pt x="1321" y="3591"/>
                    <a:pt x="1324" y="3595"/>
                    <a:pt x="1326" y="3596"/>
                  </a:cubicBezTo>
                  <a:cubicBezTo>
                    <a:pt x="1316" y="3606"/>
                    <a:pt x="1307" y="3615"/>
                    <a:pt x="1296" y="3626"/>
                  </a:cubicBezTo>
                  <a:cubicBezTo>
                    <a:pt x="1322" y="3629"/>
                    <a:pt x="1342" y="3619"/>
                    <a:pt x="1352" y="3600"/>
                  </a:cubicBezTo>
                  <a:cubicBezTo>
                    <a:pt x="1353" y="3597"/>
                    <a:pt x="1351" y="3593"/>
                    <a:pt x="1351" y="3589"/>
                  </a:cubicBezTo>
                  <a:cubicBezTo>
                    <a:pt x="1347" y="3591"/>
                    <a:pt x="1344" y="3594"/>
                    <a:pt x="1340" y="3596"/>
                  </a:cubicBezTo>
                  <a:cubicBezTo>
                    <a:pt x="1334" y="3592"/>
                    <a:pt x="1328" y="3588"/>
                    <a:pt x="1322" y="3584"/>
                  </a:cubicBezTo>
                  <a:close/>
                  <a:moveTo>
                    <a:pt x="823" y="3612"/>
                  </a:moveTo>
                  <a:cubicBezTo>
                    <a:pt x="838" y="3605"/>
                    <a:pt x="848" y="3602"/>
                    <a:pt x="854" y="3596"/>
                  </a:cubicBezTo>
                  <a:cubicBezTo>
                    <a:pt x="857" y="3593"/>
                    <a:pt x="857" y="3583"/>
                    <a:pt x="854" y="3577"/>
                  </a:cubicBezTo>
                  <a:cubicBezTo>
                    <a:pt x="849" y="3566"/>
                    <a:pt x="835" y="3563"/>
                    <a:pt x="830" y="3572"/>
                  </a:cubicBezTo>
                  <a:cubicBezTo>
                    <a:pt x="824" y="3582"/>
                    <a:pt x="826" y="3597"/>
                    <a:pt x="823" y="3612"/>
                  </a:cubicBezTo>
                  <a:close/>
                  <a:moveTo>
                    <a:pt x="1333" y="2893"/>
                  </a:moveTo>
                  <a:cubicBezTo>
                    <a:pt x="1349" y="2884"/>
                    <a:pt x="1360" y="2879"/>
                    <a:pt x="1369" y="2873"/>
                  </a:cubicBezTo>
                  <a:cubicBezTo>
                    <a:pt x="1368" y="2866"/>
                    <a:pt x="1367" y="2856"/>
                    <a:pt x="1365" y="2843"/>
                  </a:cubicBezTo>
                  <a:cubicBezTo>
                    <a:pt x="1354" y="2850"/>
                    <a:pt x="1341" y="2854"/>
                    <a:pt x="1334" y="2863"/>
                  </a:cubicBezTo>
                  <a:cubicBezTo>
                    <a:pt x="1330" y="2869"/>
                    <a:pt x="1333" y="2882"/>
                    <a:pt x="1333" y="2893"/>
                  </a:cubicBezTo>
                  <a:close/>
                  <a:moveTo>
                    <a:pt x="2138" y="1817"/>
                  </a:moveTo>
                  <a:cubicBezTo>
                    <a:pt x="2141" y="1785"/>
                    <a:pt x="2132" y="1775"/>
                    <a:pt x="2108" y="1778"/>
                  </a:cubicBezTo>
                  <a:cubicBezTo>
                    <a:pt x="2101" y="1760"/>
                    <a:pt x="2096" y="1758"/>
                    <a:pt x="2080" y="1769"/>
                  </a:cubicBezTo>
                  <a:cubicBezTo>
                    <a:pt x="2079" y="1771"/>
                    <a:pt x="2076" y="1773"/>
                    <a:pt x="2076" y="1776"/>
                  </a:cubicBezTo>
                  <a:cubicBezTo>
                    <a:pt x="2076" y="1777"/>
                    <a:pt x="2079" y="1780"/>
                    <a:pt x="2081" y="1780"/>
                  </a:cubicBezTo>
                  <a:cubicBezTo>
                    <a:pt x="2091" y="1782"/>
                    <a:pt x="2101" y="1784"/>
                    <a:pt x="2111" y="1787"/>
                  </a:cubicBezTo>
                  <a:cubicBezTo>
                    <a:pt x="2115" y="1788"/>
                    <a:pt x="2122" y="1792"/>
                    <a:pt x="2122" y="1793"/>
                  </a:cubicBezTo>
                  <a:cubicBezTo>
                    <a:pt x="2116" y="1808"/>
                    <a:pt x="2131" y="1806"/>
                    <a:pt x="2138" y="1817"/>
                  </a:cubicBezTo>
                  <a:close/>
                  <a:moveTo>
                    <a:pt x="2553" y="3761"/>
                  </a:moveTo>
                  <a:cubicBezTo>
                    <a:pt x="2541" y="3759"/>
                    <a:pt x="2530" y="3757"/>
                    <a:pt x="2519" y="3755"/>
                  </a:cubicBezTo>
                  <a:cubicBezTo>
                    <a:pt x="2515" y="3755"/>
                    <a:pt x="2510" y="3755"/>
                    <a:pt x="2506" y="3755"/>
                  </a:cubicBezTo>
                  <a:cubicBezTo>
                    <a:pt x="2508" y="3760"/>
                    <a:pt x="2509" y="3766"/>
                    <a:pt x="2512" y="3769"/>
                  </a:cubicBezTo>
                  <a:cubicBezTo>
                    <a:pt x="2520" y="3777"/>
                    <a:pt x="2529" y="3784"/>
                    <a:pt x="2539" y="3792"/>
                  </a:cubicBezTo>
                  <a:cubicBezTo>
                    <a:pt x="2543" y="3783"/>
                    <a:pt x="2548" y="3774"/>
                    <a:pt x="2553" y="3761"/>
                  </a:cubicBezTo>
                  <a:close/>
                  <a:moveTo>
                    <a:pt x="565" y="596"/>
                  </a:moveTo>
                  <a:cubicBezTo>
                    <a:pt x="578" y="593"/>
                    <a:pt x="591" y="590"/>
                    <a:pt x="608" y="586"/>
                  </a:cubicBezTo>
                  <a:cubicBezTo>
                    <a:pt x="593" y="575"/>
                    <a:pt x="582" y="565"/>
                    <a:pt x="571" y="557"/>
                  </a:cubicBezTo>
                  <a:cubicBezTo>
                    <a:pt x="551" y="569"/>
                    <a:pt x="563" y="583"/>
                    <a:pt x="565" y="596"/>
                  </a:cubicBezTo>
                  <a:close/>
                  <a:moveTo>
                    <a:pt x="1672" y="4114"/>
                  </a:moveTo>
                  <a:cubicBezTo>
                    <a:pt x="1672" y="4103"/>
                    <a:pt x="1672" y="4095"/>
                    <a:pt x="1672" y="4086"/>
                  </a:cubicBezTo>
                  <a:cubicBezTo>
                    <a:pt x="1666" y="4084"/>
                    <a:pt x="1660" y="4082"/>
                    <a:pt x="1654" y="4080"/>
                  </a:cubicBezTo>
                  <a:cubicBezTo>
                    <a:pt x="1640" y="4077"/>
                    <a:pt x="1642" y="4089"/>
                    <a:pt x="1641" y="4097"/>
                  </a:cubicBezTo>
                  <a:cubicBezTo>
                    <a:pt x="1640" y="4102"/>
                    <a:pt x="1644" y="4108"/>
                    <a:pt x="1645" y="4114"/>
                  </a:cubicBezTo>
                  <a:cubicBezTo>
                    <a:pt x="1644" y="4116"/>
                    <a:pt x="1643" y="4118"/>
                    <a:pt x="1642" y="4121"/>
                  </a:cubicBezTo>
                  <a:cubicBezTo>
                    <a:pt x="1652" y="4119"/>
                    <a:pt x="1661" y="4116"/>
                    <a:pt x="1672" y="4114"/>
                  </a:cubicBezTo>
                  <a:close/>
                  <a:moveTo>
                    <a:pt x="823" y="2137"/>
                  </a:moveTo>
                  <a:cubicBezTo>
                    <a:pt x="821" y="2133"/>
                    <a:pt x="819" y="2124"/>
                    <a:pt x="816" y="2116"/>
                  </a:cubicBezTo>
                  <a:cubicBezTo>
                    <a:pt x="800" y="2119"/>
                    <a:pt x="798" y="2129"/>
                    <a:pt x="796" y="2142"/>
                  </a:cubicBezTo>
                  <a:cubicBezTo>
                    <a:pt x="792" y="2164"/>
                    <a:pt x="790" y="2164"/>
                    <a:pt x="797" y="2173"/>
                  </a:cubicBezTo>
                  <a:cubicBezTo>
                    <a:pt x="805" y="2162"/>
                    <a:pt x="813" y="2151"/>
                    <a:pt x="823" y="2137"/>
                  </a:cubicBezTo>
                  <a:close/>
                  <a:moveTo>
                    <a:pt x="3133" y="3230"/>
                  </a:moveTo>
                  <a:cubicBezTo>
                    <a:pt x="3127" y="3236"/>
                    <a:pt x="3121" y="3242"/>
                    <a:pt x="3114" y="3250"/>
                  </a:cubicBezTo>
                  <a:cubicBezTo>
                    <a:pt x="3122" y="3251"/>
                    <a:pt x="3127" y="3251"/>
                    <a:pt x="3134" y="3252"/>
                  </a:cubicBezTo>
                  <a:cubicBezTo>
                    <a:pt x="3129" y="3260"/>
                    <a:pt x="3125" y="3266"/>
                    <a:pt x="3118" y="3277"/>
                  </a:cubicBezTo>
                  <a:cubicBezTo>
                    <a:pt x="3139" y="3275"/>
                    <a:pt x="3157" y="3274"/>
                    <a:pt x="3177" y="3272"/>
                  </a:cubicBezTo>
                  <a:cubicBezTo>
                    <a:pt x="3158" y="3260"/>
                    <a:pt x="3140" y="3242"/>
                    <a:pt x="3133" y="3230"/>
                  </a:cubicBezTo>
                  <a:close/>
                  <a:moveTo>
                    <a:pt x="2576" y="1986"/>
                  </a:moveTo>
                  <a:cubicBezTo>
                    <a:pt x="2571" y="1988"/>
                    <a:pt x="2564" y="1989"/>
                    <a:pt x="2559" y="1992"/>
                  </a:cubicBezTo>
                  <a:cubicBezTo>
                    <a:pt x="2556" y="1995"/>
                    <a:pt x="2554" y="2001"/>
                    <a:pt x="2554" y="2005"/>
                  </a:cubicBezTo>
                  <a:cubicBezTo>
                    <a:pt x="2554" y="2012"/>
                    <a:pt x="2557" y="2020"/>
                    <a:pt x="2555" y="2027"/>
                  </a:cubicBezTo>
                  <a:cubicBezTo>
                    <a:pt x="2551" y="2042"/>
                    <a:pt x="2559" y="2049"/>
                    <a:pt x="2570" y="2058"/>
                  </a:cubicBezTo>
                  <a:cubicBezTo>
                    <a:pt x="2574" y="2049"/>
                    <a:pt x="2578" y="2042"/>
                    <a:pt x="2580" y="2039"/>
                  </a:cubicBezTo>
                  <a:cubicBezTo>
                    <a:pt x="2572" y="2031"/>
                    <a:pt x="2565" y="2026"/>
                    <a:pt x="2562" y="2019"/>
                  </a:cubicBezTo>
                  <a:cubicBezTo>
                    <a:pt x="2561" y="2016"/>
                    <a:pt x="2568" y="2009"/>
                    <a:pt x="2571" y="2004"/>
                  </a:cubicBezTo>
                  <a:cubicBezTo>
                    <a:pt x="2571" y="2004"/>
                    <a:pt x="2570" y="2004"/>
                    <a:pt x="2569" y="2004"/>
                  </a:cubicBezTo>
                  <a:cubicBezTo>
                    <a:pt x="2571" y="1999"/>
                    <a:pt x="2573" y="1994"/>
                    <a:pt x="2576" y="1986"/>
                  </a:cubicBezTo>
                  <a:close/>
                  <a:moveTo>
                    <a:pt x="923" y="260"/>
                  </a:moveTo>
                  <a:cubicBezTo>
                    <a:pt x="896" y="278"/>
                    <a:pt x="896" y="278"/>
                    <a:pt x="924" y="300"/>
                  </a:cubicBezTo>
                  <a:cubicBezTo>
                    <a:pt x="931" y="297"/>
                    <a:pt x="938" y="295"/>
                    <a:pt x="944" y="292"/>
                  </a:cubicBezTo>
                  <a:cubicBezTo>
                    <a:pt x="942" y="287"/>
                    <a:pt x="941" y="281"/>
                    <a:pt x="938" y="271"/>
                  </a:cubicBezTo>
                  <a:cubicBezTo>
                    <a:pt x="936" y="270"/>
                    <a:pt x="930" y="266"/>
                    <a:pt x="923" y="260"/>
                  </a:cubicBezTo>
                  <a:close/>
                  <a:moveTo>
                    <a:pt x="921" y="3658"/>
                  </a:moveTo>
                  <a:cubicBezTo>
                    <a:pt x="923" y="3655"/>
                    <a:pt x="925" y="3652"/>
                    <a:pt x="927" y="3650"/>
                  </a:cubicBezTo>
                  <a:cubicBezTo>
                    <a:pt x="915" y="3640"/>
                    <a:pt x="904" y="3631"/>
                    <a:pt x="891" y="3621"/>
                  </a:cubicBezTo>
                  <a:cubicBezTo>
                    <a:pt x="890" y="3627"/>
                    <a:pt x="889" y="3632"/>
                    <a:pt x="888" y="3634"/>
                  </a:cubicBezTo>
                  <a:cubicBezTo>
                    <a:pt x="881" y="3634"/>
                    <a:pt x="875" y="3635"/>
                    <a:pt x="873" y="3635"/>
                  </a:cubicBezTo>
                  <a:cubicBezTo>
                    <a:pt x="874" y="3645"/>
                    <a:pt x="875" y="3652"/>
                    <a:pt x="877" y="3661"/>
                  </a:cubicBezTo>
                  <a:cubicBezTo>
                    <a:pt x="886" y="3656"/>
                    <a:pt x="896" y="3652"/>
                    <a:pt x="904" y="3649"/>
                  </a:cubicBezTo>
                  <a:cubicBezTo>
                    <a:pt x="909" y="3652"/>
                    <a:pt x="915" y="3655"/>
                    <a:pt x="921" y="3658"/>
                  </a:cubicBezTo>
                  <a:close/>
                  <a:moveTo>
                    <a:pt x="1627" y="3479"/>
                  </a:moveTo>
                  <a:cubicBezTo>
                    <a:pt x="1623" y="3484"/>
                    <a:pt x="1619" y="3489"/>
                    <a:pt x="1616" y="3493"/>
                  </a:cubicBezTo>
                  <a:cubicBezTo>
                    <a:pt x="1619" y="3495"/>
                    <a:pt x="1623" y="3498"/>
                    <a:pt x="1626" y="3497"/>
                  </a:cubicBezTo>
                  <a:cubicBezTo>
                    <a:pt x="1636" y="3494"/>
                    <a:pt x="1645" y="3489"/>
                    <a:pt x="1660" y="3483"/>
                  </a:cubicBezTo>
                  <a:cubicBezTo>
                    <a:pt x="1649" y="3483"/>
                    <a:pt x="1643" y="3483"/>
                    <a:pt x="1637" y="3483"/>
                  </a:cubicBezTo>
                  <a:cubicBezTo>
                    <a:pt x="1642" y="3479"/>
                    <a:pt x="1645" y="3476"/>
                    <a:pt x="1648" y="3473"/>
                  </a:cubicBezTo>
                  <a:cubicBezTo>
                    <a:pt x="1644" y="3467"/>
                    <a:pt x="1640" y="3463"/>
                    <a:pt x="1639" y="3458"/>
                  </a:cubicBezTo>
                  <a:cubicBezTo>
                    <a:pt x="1637" y="3452"/>
                    <a:pt x="1638" y="3446"/>
                    <a:pt x="1637" y="3439"/>
                  </a:cubicBezTo>
                  <a:cubicBezTo>
                    <a:pt x="1632" y="3453"/>
                    <a:pt x="1612" y="3464"/>
                    <a:pt x="1627" y="3479"/>
                  </a:cubicBezTo>
                  <a:close/>
                  <a:moveTo>
                    <a:pt x="1752" y="3902"/>
                  </a:moveTo>
                  <a:cubicBezTo>
                    <a:pt x="1755" y="3899"/>
                    <a:pt x="1760" y="3894"/>
                    <a:pt x="1765" y="3890"/>
                  </a:cubicBezTo>
                  <a:cubicBezTo>
                    <a:pt x="1763" y="3889"/>
                    <a:pt x="1761" y="3888"/>
                    <a:pt x="1759" y="3887"/>
                  </a:cubicBezTo>
                  <a:cubicBezTo>
                    <a:pt x="1761" y="3881"/>
                    <a:pt x="1764" y="3874"/>
                    <a:pt x="1767" y="3865"/>
                  </a:cubicBezTo>
                  <a:cubicBezTo>
                    <a:pt x="1760" y="3862"/>
                    <a:pt x="1752" y="3858"/>
                    <a:pt x="1743" y="3854"/>
                  </a:cubicBezTo>
                  <a:cubicBezTo>
                    <a:pt x="1740" y="3871"/>
                    <a:pt x="1738" y="3885"/>
                    <a:pt x="1736" y="3898"/>
                  </a:cubicBezTo>
                  <a:cubicBezTo>
                    <a:pt x="1742" y="3899"/>
                    <a:pt x="1746" y="3900"/>
                    <a:pt x="1752" y="3902"/>
                  </a:cubicBezTo>
                  <a:close/>
                  <a:moveTo>
                    <a:pt x="1934" y="2300"/>
                  </a:moveTo>
                  <a:cubicBezTo>
                    <a:pt x="1949" y="2302"/>
                    <a:pt x="1960" y="2304"/>
                    <a:pt x="1971" y="2305"/>
                  </a:cubicBezTo>
                  <a:cubicBezTo>
                    <a:pt x="1971" y="2304"/>
                    <a:pt x="1970" y="2303"/>
                    <a:pt x="1969" y="2302"/>
                  </a:cubicBezTo>
                  <a:cubicBezTo>
                    <a:pt x="1980" y="2298"/>
                    <a:pt x="1992" y="2294"/>
                    <a:pt x="2002" y="2290"/>
                  </a:cubicBezTo>
                  <a:cubicBezTo>
                    <a:pt x="1993" y="2283"/>
                    <a:pt x="1984" y="2277"/>
                    <a:pt x="1972" y="2267"/>
                  </a:cubicBezTo>
                  <a:cubicBezTo>
                    <a:pt x="1973" y="2305"/>
                    <a:pt x="1940" y="2279"/>
                    <a:pt x="1933" y="2298"/>
                  </a:cubicBezTo>
                  <a:cubicBezTo>
                    <a:pt x="1934" y="2300"/>
                    <a:pt x="1935" y="2303"/>
                    <a:pt x="1934" y="2300"/>
                  </a:cubicBezTo>
                  <a:close/>
                  <a:moveTo>
                    <a:pt x="1793" y="2260"/>
                  </a:moveTo>
                  <a:cubicBezTo>
                    <a:pt x="1778" y="2264"/>
                    <a:pt x="1767" y="2267"/>
                    <a:pt x="1756" y="2270"/>
                  </a:cubicBezTo>
                  <a:cubicBezTo>
                    <a:pt x="1760" y="2281"/>
                    <a:pt x="1764" y="2292"/>
                    <a:pt x="1768" y="2304"/>
                  </a:cubicBezTo>
                  <a:cubicBezTo>
                    <a:pt x="1770" y="2304"/>
                    <a:pt x="1772" y="2305"/>
                    <a:pt x="1775" y="2305"/>
                  </a:cubicBezTo>
                  <a:cubicBezTo>
                    <a:pt x="1780" y="2291"/>
                    <a:pt x="1786" y="2277"/>
                    <a:pt x="1793" y="2260"/>
                  </a:cubicBezTo>
                  <a:close/>
                  <a:moveTo>
                    <a:pt x="905" y="920"/>
                  </a:moveTo>
                  <a:cubicBezTo>
                    <a:pt x="912" y="924"/>
                    <a:pt x="917" y="926"/>
                    <a:pt x="922" y="930"/>
                  </a:cubicBezTo>
                  <a:cubicBezTo>
                    <a:pt x="925" y="932"/>
                    <a:pt x="929" y="939"/>
                    <a:pt x="930" y="938"/>
                  </a:cubicBezTo>
                  <a:cubicBezTo>
                    <a:pt x="934" y="936"/>
                    <a:pt x="942" y="932"/>
                    <a:pt x="942" y="929"/>
                  </a:cubicBezTo>
                  <a:cubicBezTo>
                    <a:pt x="942" y="922"/>
                    <a:pt x="940" y="910"/>
                    <a:pt x="936" y="908"/>
                  </a:cubicBezTo>
                  <a:cubicBezTo>
                    <a:pt x="924" y="902"/>
                    <a:pt x="910" y="901"/>
                    <a:pt x="905" y="920"/>
                  </a:cubicBezTo>
                  <a:close/>
                  <a:moveTo>
                    <a:pt x="2590" y="4197"/>
                  </a:moveTo>
                  <a:cubicBezTo>
                    <a:pt x="2584" y="4198"/>
                    <a:pt x="2579" y="4199"/>
                    <a:pt x="2575" y="4200"/>
                  </a:cubicBezTo>
                  <a:cubicBezTo>
                    <a:pt x="2569" y="4201"/>
                    <a:pt x="2560" y="4202"/>
                    <a:pt x="2560" y="4204"/>
                  </a:cubicBezTo>
                  <a:cubicBezTo>
                    <a:pt x="2558" y="4212"/>
                    <a:pt x="2558" y="4221"/>
                    <a:pt x="2561" y="4227"/>
                  </a:cubicBezTo>
                  <a:cubicBezTo>
                    <a:pt x="2566" y="4237"/>
                    <a:pt x="2578" y="4237"/>
                    <a:pt x="2582" y="4230"/>
                  </a:cubicBezTo>
                  <a:cubicBezTo>
                    <a:pt x="2587" y="4221"/>
                    <a:pt x="2588" y="4208"/>
                    <a:pt x="2590" y="4197"/>
                  </a:cubicBezTo>
                  <a:close/>
                  <a:moveTo>
                    <a:pt x="3119" y="3703"/>
                  </a:moveTo>
                  <a:cubicBezTo>
                    <a:pt x="3121" y="3703"/>
                    <a:pt x="3123" y="3704"/>
                    <a:pt x="3125" y="3704"/>
                  </a:cubicBezTo>
                  <a:cubicBezTo>
                    <a:pt x="3132" y="3695"/>
                    <a:pt x="3139" y="3686"/>
                    <a:pt x="3145" y="3677"/>
                  </a:cubicBezTo>
                  <a:cubicBezTo>
                    <a:pt x="3145" y="3676"/>
                    <a:pt x="3143" y="3671"/>
                    <a:pt x="3142" y="3671"/>
                  </a:cubicBezTo>
                  <a:cubicBezTo>
                    <a:pt x="3128" y="3666"/>
                    <a:pt x="3114" y="3661"/>
                    <a:pt x="3098" y="3656"/>
                  </a:cubicBezTo>
                  <a:cubicBezTo>
                    <a:pt x="3102" y="3676"/>
                    <a:pt x="3136" y="3676"/>
                    <a:pt x="3119" y="3703"/>
                  </a:cubicBezTo>
                  <a:close/>
                  <a:moveTo>
                    <a:pt x="2463" y="2270"/>
                  </a:moveTo>
                  <a:cubicBezTo>
                    <a:pt x="2464" y="2267"/>
                    <a:pt x="2465" y="2264"/>
                    <a:pt x="2465" y="2261"/>
                  </a:cubicBezTo>
                  <a:cubicBezTo>
                    <a:pt x="2453" y="2254"/>
                    <a:pt x="2440" y="2248"/>
                    <a:pt x="2427" y="2242"/>
                  </a:cubicBezTo>
                  <a:cubicBezTo>
                    <a:pt x="2425" y="2241"/>
                    <a:pt x="2418" y="2244"/>
                    <a:pt x="2418" y="2245"/>
                  </a:cubicBezTo>
                  <a:cubicBezTo>
                    <a:pt x="2418" y="2252"/>
                    <a:pt x="2419" y="2260"/>
                    <a:pt x="2420" y="2274"/>
                  </a:cubicBezTo>
                  <a:cubicBezTo>
                    <a:pt x="2423" y="2267"/>
                    <a:pt x="2425" y="2263"/>
                    <a:pt x="2426" y="2260"/>
                  </a:cubicBezTo>
                  <a:cubicBezTo>
                    <a:pt x="2427" y="2262"/>
                    <a:pt x="2427" y="2264"/>
                    <a:pt x="2427" y="2266"/>
                  </a:cubicBezTo>
                  <a:cubicBezTo>
                    <a:pt x="2439" y="2268"/>
                    <a:pt x="2451" y="2269"/>
                    <a:pt x="2463" y="2270"/>
                  </a:cubicBezTo>
                  <a:close/>
                  <a:moveTo>
                    <a:pt x="3722" y="2910"/>
                  </a:moveTo>
                  <a:cubicBezTo>
                    <a:pt x="3728" y="2910"/>
                    <a:pt x="3733" y="2912"/>
                    <a:pt x="3739" y="2910"/>
                  </a:cubicBezTo>
                  <a:cubicBezTo>
                    <a:pt x="3742" y="2910"/>
                    <a:pt x="3746" y="2905"/>
                    <a:pt x="3746" y="2903"/>
                  </a:cubicBezTo>
                  <a:cubicBezTo>
                    <a:pt x="3746" y="2899"/>
                    <a:pt x="3741" y="2892"/>
                    <a:pt x="3740" y="2893"/>
                  </a:cubicBezTo>
                  <a:cubicBezTo>
                    <a:pt x="3730" y="2895"/>
                    <a:pt x="3713" y="2896"/>
                    <a:pt x="3711" y="2902"/>
                  </a:cubicBezTo>
                  <a:cubicBezTo>
                    <a:pt x="3708" y="2911"/>
                    <a:pt x="3699" y="2928"/>
                    <a:pt x="3720" y="2938"/>
                  </a:cubicBezTo>
                  <a:cubicBezTo>
                    <a:pt x="3720" y="2928"/>
                    <a:pt x="3721" y="2920"/>
                    <a:pt x="3722" y="2910"/>
                  </a:cubicBezTo>
                  <a:close/>
                  <a:moveTo>
                    <a:pt x="687" y="1473"/>
                  </a:moveTo>
                  <a:cubicBezTo>
                    <a:pt x="686" y="1491"/>
                    <a:pt x="684" y="1509"/>
                    <a:pt x="683" y="1528"/>
                  </a:cubicBezTo>
                  <a:cubicBezTo>
                    <a:pt x="691" y="1525"/>
                    <a:pt x="699" y="1522"/>
                    <a:pt x="709" y="1519"/>
                  </a:cubicBezTo>
                  <a:cubicBezTo>
                    <a:pt x="696" y="1504"/>
                    <a:pt x="691" y="1491"/>
                    <a:pt x="711" y="1477"/>
                  </a:cubicBezTo>
                  <a:cubicBezTo>
                    <a:pt x="701" y="1475"/>
                    <a:pt x="695" y="1474"/>
                    <a:pt x="687" y="1473"/>
                  </a:cubicBezTo>
                  <a:close/>
                  <a:moveTo>
                    <a:pt x="1927" y="3489"/>
                  </a:moveTo>
                  <a:cubicBezTo>
                    <a:pt x="1913" y="3494"/>
                    <a:pt x="1900" y="3499"/>
                    <a:pt x="1884" y="3506"/>
                  </a:cubicBezTo>
                  <a:cubicBezTo>
                    <a:pt x="1899" y="3516"/>
                    <a:pt x="1905" y="3533"/>
                    <a:pt x="1920" y="3524"/>
                  </a:cubicBezTo>
                  <a:cubicBezTo>
                    <a:pt x="1922" y="3512"/>
                    <a:pt x="1924" y="3501"/>
                    <a:pt x="1927" y="3489"/>
                  </a:cubicBezTo>
                  <a:close/>
                  <a:moveTo>
                    <a:pt x="1564" y="2229"/>
                  </a:moveTo>
                  <a:cubicBezTo>
                    <a:pt x="1578" y="2234"/>
                    <a:pt x="1591" y="2239"/>
                    <a:pt x="1607" y="2245"/>
                  </a:cubicBezTo>
                  <a:cubicBezTo>
                    <a:pt x="1616" y="2240"/>
                    <a:pt x="1613" y="2229"/>
                    <a:pt x="1606" y="2221"/>
                  </a:cubicBezTo>
                  <a:cubicBezTo>
                    <a:pt x="1598" y="2210"/>
                    <a:pt x="1576" y="2215"/>
                    <a:pt x="1564" y="2229"/>
                  </a:cubicBezTo>
                  <a:close/>
                  <a:moveTo>
                    <a:pt x="1315" y="540"/>
                  </a:moveTo>
                  <a:cubicBezTo>
                    <a:pt x="1331" y="536"/>
                    <a:pt x="1340" y="534"/>
                    <a:pt x="1344" y="533"/>
                  </a:cubicBezTo>
                  <a:cubicBezTo>
                    <a:pt x="1344" y="522"/>
                    <a:pt x="1343" y="516"/>
                    <a:pt x="1343" y="510"/>
                  </a:cubicBezTo>
                  <a:cubicBezTo>
                    <a:pt x="1339" y="508"/>
                    <a:pt x="1332" y="504"/>
                    <a:pt x="1323" y="498"/>
                  </a:cubicBezTo>
                  <a:cubicBezTo>
                    <a:pt x="1321" y="511"/>
                    <a:pt x="1318" y="522"/>
                    <a:pt x="1315" y="540"/>
                  </a:cubicBezTo>
                  <a:close/>
                  <a:moveTo>
                    <a:pt x="1412" y="4153"/>
                  </a:moveTo>
                  <a:cubicBezTo>
                    <a:pt x="1421" y="4138"/>
                    <a:pt x="1428" y="4128"/>
                    <a:pt x="1433" y="4116"/>
                  </a:cubicBezTo>
                  <a:cubicBezTo>
                    <a:pt x="1433" y="4116"/>
                    <a:pt x="1424" y="4110"/>
                    <a:pt x="1423" y="4110"/>
                  </a:cubicBezTo>
                  <a:cubicBezTo>
                    <a:pt x="1412" y="4116"/>
                    <a:pt x="1405" y="4119"/>
                    <a:pt x="1397" y="4124"/>
                  </a:cubicBezTo>
                  <a:cubicBezTo>
                    <a:pt x="1401" y="4131"/>
                    <a:pt x="1405" y="4139"/>
                    <a:pt x="1412" y="4153"/>
                  </a:cubicBezTo>
                  <a:close/>
                  <a:moveTo>
                    <a:pt x="1742" y="3853"/>
                  </a:moveTo>
                  <a:cubicBezTo>
                    <a:pt x="1742" y="3851"/>
                    <a:pt x="1743" y="3848"/>
                    <a:pt x="1743" y="3846"/>
                  </a:cubicBezTo>
                  <a:cubicBezTo>
                    <a:pt x="1724" y="3843"/>
                    <a:pt x="1705" y="3840"/>
                    <a:pt x="1684" y="3837"/>
                  </a:cubicBezTo>
                  <a:cubicBezTo>
                    <a:pt x="1687" y="3847"/>
                    <a:pt x="1690" y="3856"/>
                    <a:pt x="1694" y="3865"/>
                  </a:cubicBezTo>
                  <a:cubicBezTo>
                    <a:pt x="1695" y="3864"/>
                    <a:pt x="1697" y="3864"/>
                    <a:pt x="1699" y="3864"/>
                  </a:cubicBezTo>
                  <a:cubicBezTo>
                    <a:pt x="1699" y="3859"/>
                    <a:pt x="1700" y="3855"/>
                    <a:pt x="1701" y="3853"/>
                  </a:cubicBezTo>
                  <a:cubicBezTo>
                    <a:pt x="1715" y="3853"/>
                    <a:pt x="1728" y="3853"/>
                    <a:pt x="1742" y="3853"/>
                  </a:cubicBezTo>
                  <a:close/>
                  <a:moveTo>
                    <a:pt x="2719" y="4231"/>
                  </a:moveTo>
                  <a:cubicBezTo>
                    <a:pt x="2717" y="4228"/>
                    <a:pt x="2715" y="4225"/>
                    <a:pt x="2713" y="4223"/>
                  </a:cubicBezTo>
                  <a:cubicBezTo>
                    <a:pt x="2706" y="4218"/>
                    <a:pt x="2699" y="4214"/>
                    <a:pt x="2692" y="4210"/>
                  </a:cubicBezTo>
                  <a:cubicBezTo>
                    <a:pt x="2691" y="4217"/>
                    <a:pt x="2687" y="4225"/>
                    <a:pt x="2688" y="4232"/>
                  </a:cubicBezTo>
                  <a:cubicBezTo>
                    <a:pt x="2689" y="4240"/>
                    <a:pt x="2694" y="4247"/>
                    <a:pt x="2697" y="4252"/>
                  </a:cubicBezTo>
                  <a:cubicBezTo>
                    <a:pt x="2704" y="4245"/>
                    <a:pt x="2711" y="4238"/>
                    <a:pt x="2719" y="4231"/>
                  </a:cubicBezTo>
                  <a:close/>
                  <a:moveTo>
                    <a:pt x="2571" y="1733"/>
                  </a:moveTo>
                  <a:cubicBezTo>
                    <a:pt x="2576" y="1721"/>
                    <a:pt x="2581" y="1710"/>
                    <a:pt x="2586" y="1699"/>
                  </a:cubicBezTo>
                  <a:cubicBezTo>
                    <a:pt x="2584" y="1697"/>
                    <a:pt x="2583" y="1694"/>
                    <a:pt x="2581" y="1692"/>
                  </a:cubicBezTo>
                  <a:cubicBezTo>
                    <a:pt x="2572" y="1695"/>
                    <a:pt x="2564" y="1697"/>
                    <a:pt x="2555" y="1701"/>
                  </a:cubicBezTo>
                  <a:cubicBezTo>
                    <a:pt x="2553" y="1701"/>
                    <a:pt x="2551" y="1706"/>
                    <a:pt x="2552" y="1707"/>
                  </a:cubicBezTo>
                  <a:cubicBezTo>
                    <a:pt x="2558" y="1715"/>
                    <a:pt x="2564" y="1723"/>
                    <a:pt x="2571" y="1733"/>
                  </a:cubicBezTo>
                  <a:close/>
                  <a:moveTo>
                    <a:pt x="1811" y="1616"/>
                  </a:moveTo>
                  <a:cubicBezTo>
                    <a:pt x="1781" y="1627"/>
                    <a:pt x="1777" y="1640"/>
                    <a:pt x="1792" y="1670"/>
                  </a:cubicBezTo>
                  <a:cubicBezTo>
                    <a:pt x="1797" y="1661"/>
                    <a:pt x="1802" y="1654"/>
                    <a:pt x="1807" y="1646"/>
                  </a:cubicBezTo>
                  <a:cubicBezTo>
                    <a:pt x="1803" y="1644"/>
                    <a:pt x="1799" y="1643"/>
                    <a:pt x="1795" y="1641"/>
                  </a:cubicBezTo>
                  <a:cubicBezTo>
                    <a:pt x="1800" y="1634"/>
                    <a:pt x="1804" y="1627"/>
                    <a:pt x="1811" y="1616"/>
                  </a:cubicBezTo>
                  <a:close/>
                  <a:moveTo>
                    <a:pt x="1386" y="3489"/>
                  </a:moveTo>
                  <a:cubicBezTo>
                    <a:pt x="1385" y="3500"/>
                    <a:pt x="1365" y="3512"/>
                    <a:pt x="1387" y="3521"/>
                  </a:cubicBezTo>
                  <a:cubicBezTo>
                    <a:pt x="1391" y="3523"/>
                    <a:pt x="1402" y="3520"/>
                    <a:pt x="1404" y="3516"/>
                  </a:cubicBezTo>
                  <a:cubicBezTo>
                    <a:pt x="1420" y="3493"/>
                    <a:pt x="1392" y="3499"/>
                    <a:pt x="1386" y="3489"/>
                  </a:cubicBezTo>
                  <a:close/>
                  <a:moveTo>
                    <a:pt x="2687" y="2788"/>
                  </a:moveTo>
                  <a:cubicBezTo>
                    <a:pt x="2689" y="2802"/>
                    <a:pt x="2691" y="2815"/>
                    <a:pt x="2693" y="2828"/>
                  </a:cubicBezTo>
                  <a:cubicBezTo>
                    <a:pt x="2699" y="2832"/>
                    <a:pt x="2707" y="2836"/>
                    <a:pt x="2715" y="2841"/>
                  </a:cubicBezTo>
                  <a:cubicBezTo>
                    <a:pt x="2715" y="2825"/>
                    <a:pt x="2713" y="2824"/>
                    <a:pt x="2705" y="2814"/>
                  </a:cubicBezTo>
                  <a:cubicBezTo>
                    <a:pt x="2700" y="2808"/>
                    <a:pt x="2701" y="2797"/>
                    <a:pt x="2700" y="2786"/>
                  </a:cubicBezTo>
                  <a:cubicBezTo>
                    <a:pt x="2696" y="2787"/>
                    <a:pt x="2691" y="2788"/>
                    <a:pt x="2687" y="2788"/>
                  </a:cubicBezTo>
                  <a:close/>
                  <a:moveTo>
                    <a:pt x="2884" y="3096"/>
                  </a:moveTo>
                  <a:cubicBezTo>
                    <a:pt x="2874" y="3098"/>
                    <a:pt x="2868" y="3106"/>
                    <a:pt x="2880" y="3114"/>
                  </a:cubicBezTo>
                  <a:cubicBezTo>
                    <a:pt x="2887" y="3118"/>
                    <a:pt x="2898" y="3120"/>
                    <a:pt x="2906" y="3119"/>
                  </a:cubicBezTo>
                  <a:cubicBezTo>
                    <a:pt x="2911" y="3117"/>
                    <a:pt x="2915" y="3108"/>
                    <a:pt x="2920" y="3102"/>
                  </a:cubicBezTo>
                  <a:cubicBezTo>
                    <a:pt x="2908" y="3100"/>
                    <a:pt x="2896" y="3098"/>
                    <a:pt x="2884" y="3096"/>
                  </a:cubicBezTo>
                  <a:close/>
                  <a:moveTo>
                    <a:pt x="2129" y="3436"/>
                  </a:moveTo>
                  <a:cubicBezTo>
                    <a:pt x="2115" y="3431"/>
                    <a:pt x="2103" y="3430"/>
                    <a:pt x="2101" y="3426"/>
                  </a:cubicBezTo>
                  <a:cubicBezTo>
                    <a:pt x="2099" y="3419"/>
                    <a:pt x="2103" y="3409"/>
                    <a:pt x="2105" y="3401"/>
                  </a:cubicBezTo>
                  <a:cubicBezTo>
                    <a:pt x="2104" y="3400"/>
                    <a:pt x="2103" y="3399"/>
                    <a:pt x="2103" y="3399"/>
                  </a:cubicBezTo>
                  <a:cubicBezTo>
                    <a:pt x="2097" y="3409"/>
                    <a:pt x="2091" y="3419"/>
                    <a:pt x="2085" y="3429"/>
                  </a:cubicBezTo>
                  <a:cubicBezTo>
                    <a:pt x="2082" y="3426"/>
                    <a:pt x="2080" y="3424"/>
                    <a:pt x="2078" y="3422"/>
                  </a:cubicBezTo>
                  <a:cubicBezTo>
                    <a:pt x="2077" y="3423"/>
                    <a:pt x="2075" y="3424"/>
                    <a:pt x="2074" y="3425"/>
                  </a:cubicBezTo>
                  <a:cubicBezTo>
                    <a:pt x="2079" y="3430"/>
                    <a:pt x="2085" y="3435"/>
                    <a:pt x="2090" y="3439"/>
                  </a:cubicBezTo>
                  <a:cubicBezTo>
                    <a:pt x="2090" y="3439"/>
                    <a:pt x="2088" y="3441"/>
                    <a:pt x="2086" y="3442"/>
                  </a:cubicBezTo>
                  <a:cubicBezTo>
                    <a:pt x="2087" y="3443"/>
                    <a:pt x="2087" y="3444"/>
                    <a:pt x="2088" y="3445"/>
                  </a:cubicBezTo>
                  <a:cubicBezTo>
                    <a:pt x="2100" y="3443"/>
                    <a:pt x="2113" y="3440"/>
                    <a:pt x="2129" y="3436"/>
                  </a:cubicBezTo>
                  <a:close/>
                  <a:moveTo>
                    <a:pt x="1451" y="3998"/>
                  </a:moveTo>
                  <a:cubicBezTo>
                    <a:pt x="1495" y="4005"/>
                    <a:pt x="1495" y="4005"/>
                    <a:pt x="1504" y="3995"/>
                  </a:cubicBezTo>
                  <a:cubicBezTo>
                    <a:pt x="1489" y="3982"/>
                    <a:pt x="1461" y="3982"/>
                    <a:pt x="1451" y="3998"/>
                  </a:cubicBezTo>
                  <a:close/>
                  <a:moveTo>
                    <a:pt x="3329" y="1200"/>
                  </a:moveTo>
                  <a:cubicBezTo>
                    <a:pt x="3337" y="1186"/>
                    <a:pt x="3334" y="1175"/>
                    <a:pt x="3325" y="1168"/>
                  </a:cubicBezTo>
                  <a:cubicBezTo>
                    <a:pt x="3321" y="1164"/>
                    <a:pt x="3310" y="1162"/>
                    <a:pt x="3305" y="1165"/>
                  </a:cubicBezTo>
                  <a:cubicBezTo>
                    <a:pt x="3300" y="1168"/>
                    <a:pt x="3299" y="1178"/>
                    <a:pt x="3296" y="1185"/>
                  </a:cubicBezTo>
                  <a:cubicBezTo>
                    <a:pt x="3298" y="1186"/>
                    <a:pt x="3299" y="1186"/>
                    <a:pt x="3301" y="1187"/>
                  </a:cubicBezTo>
                  <a:cubicBezTo>
                    <a:pt x="3304" y="1184"/>
                    <a:pt x="3307" y="1181"/>
                    <a:pt x="3310" y="1177"/>
                  </a:cubicBezTo>
                  <a:cubicBezTo>
                    <a:pt x="3316" y="1184"/>
                    <a:pt x="3321" y="1191"/>
                    <a:pt x="3329" y="1200"/>
                  </a:cubicBezTo>
                  <a:close/>
                  <a:moveTo>
                    <a:pt x="2572" y="4170"/>
                  </a:moveTo>
                  <a:cubicBezTo>
                    <a:pt x="2570" y="4153"/>
                    <a:pt x="2569" y="4139"/>
                    <a:pt x="2568" y="4123"/>
                  </a:cubicBezTo>
                  <a:cubicBezTo>
                    <a:pt x="2552" y="4140"/>
                    <a:pt x="2547" y="4157"/>
                    <a:pt x="2555" y="4177"/>
                  </a:cubicBezTo>
                  <a:cubicBezTo>
                    <a:pt x="2561" y="4174"/>
                    <a:pt x="2568" y="4171"/>
                    <a:pt x="2572" y="4170"/>
                  </a:cubicBezTo>
                  <a:close/>
                  <a:moveTo>
                    <a:pt x="3143" y="2246"/>
                  </a:moveTo>
                  <a:cubicBezTo>
                    <a:pt x="3132" y="2269"/>
                    <a:pt x="3141" y="2286"/>
                    <a:pt x="3166" y="2290"/>
                  </a:cubicBezTo>
                  <a:cubicBezTo>
                    <a:pt x="3165" y="2282"/>
                    <a:pt x="3166" y="2272"/>
                    <a:pt x="3162" y="2265"/>
                  </a:cubicBezTo>
                  <a:cubicBezTo>
                    <a:pt x="3158" y="2258"/>
                    <a:pt x="3150" y="2253"/>
                    <a:pt x="3143" y="2246"/>
                  </a:cubicBezTo>
                  <a:close/>
                  <a:moveTo>
                    <a:pt x="843" y="1656"/>
                  </a:moveTo>
                  <a:cubicBezTo>
                    <a:pt x="847" y="1645"/>
                    <a:pt x="850" y="1635"/>
                    <a:pt x="854" y="1622"/>
                  </a:cubicBezTo>
                  <a:cubicBezTo>
                    <a:pt x="845" y="1620"/>
                    <a:pt x="837" y="1619"/>
                    <a:pt x="830" y="1618"/>
                  </a:cubicBezTo>
                  <a:cubicBezTo>
                    <a:pt x="826" y="1633"/>
                    <a:pt x="819" y="1649"/>
                    <a:pt x="843" y="1656"/>
                  </a:cubicBezTo>
                  <a:close/>
                  <a:moveTo>
                    <a:pt x="1960" y="1751"/>
                  </a:moveTo>
                  <a:cubicBezTo>
                    <a:pt x="1962" y="1752"/>
                    <a:pt x="1965" y="1753"/>
                    <a:pt x="1967" y="1755"/>
                  </a:cubicBezTo>
                  <a:cubicBezTo>
                    <a:pt x="1976" y="1742"/>
                    <a:pt x="1984" y="1729"/>
                    <a:pt x="1993" y="1716"/>
                  </a:cubicBezTo>
                  <a:cubicBezTo>
                    <a:pt x="1992" y="1715"/>
                    <a:pt x="1990" y="1714"/>
                    <a:pt x="1989" y="1713"/>
                  </a:cubicBezTo>
                  <a:cubicBezTo>
                    <a:pt x="1985" y="1715"/>
                    <a:pt x="1982" y="1718"/>
                    <a:pt x="1980" y="1719"/>
                  </a:cubicBezTo>
                  <a:cubicBezTo>
                    <a:pt x="1976" y="1713"/>
                    <a:pt x="1972" y="1708"/>
                    <a:pt x="1968" y="1702"/>
                  </a:cubicBezTo>
                  <a:cubicBezTo>
                    <a:pt x="1965" y="1720"/>
                    <a:pt x="1963" y="1736"/>
                    <a:pt x="1960" y="1751"/>
                  </a:cubicBezTo>
                  <a:close/>
                  <a:moveTo>
                    <a:pt x="2531" y="4086"/>
                  </a:moveTo>
                  <a:cubicBezTo>
                    <a:pt x="2521" y="4084"/>
                    <a:pt x="2511" y="4079"/>
                    <a:pt x="2502" y="4081"/>
                  </a:cubicBezTo>
                  <a:cubicBezTo>
                    <a:pt x="2484" y="4085"/>
                    <a:pt x="2505" y="4098"/>
                    <a:pt x="2500" y="4105"/>
                  </a:cubicBezTo>
                  <a:cubicBezTo>
                    <a:pt x="2509" y="4105"/>
                    <a:pt x="2521" y="4105"/>
                    <a:pt x="2533" y="4105"/>
                  </a:cubicBezTo>
                  <a:cubicBezTo>
                    <a:pt x="2532" y="4099"/>
                    <a:pt x="2532" y="4092"/>
                    <a:pt x="2531" y="4086"/>
                  </a:cubicBezTo>
                  <a:close/>
                  <a:moveTo>
                    <a:pt x="2395" y="1863"/>
                  </a:moveTo>
                  <a:cubicBezTo>
                    <a:pt x="2383" y="1864"/>
                    <a:pt x="2373" y="1865"/>
                    <a:pt x="2363" y="1868"/>
                  </a:cubicBezTo>
                  <a:cubicBezTo>
                    <a:pt x="2361" y="1868"/>
                    <a:pt x="2361" y="1882"/>
                    <a:pt x="2363" y="1884"/>
                  </a:cubicBezTo>
                  <a:cubicBezTo>
                    <a:pt x="2370" y="1888"/>
                    <a:pt x="2379" y="1888"/>
                    <a:pt x="2386" y="1889"/>
                  </a:cubicBezTo>
                  <a:cubicBezTo>
                    <a:pt x="2389" y="1880"/>
                    <a:pt x="2391" y="1873"/>
                    <a:pt x="2395" y="1863"/>
                  </a:cubicBezTo>
                  <a:close/>
                  <a:moveTo>
                    <a:pt x="532" y="181"/>
                  </a:moveTo>
                  <a:cubicBezTo>
                    <a:pt x="527" y="186"/>
                    <a:pt x="519" y="191"/>
                    <a:pt x="517" y="198"/>
                  </a:cubicBezTo>
                  <a:cubicBezTo>
                    <a:pt x="515" y="204"/>
                    <a:pt x="517" y="215"/>
                    <a:pt x="521" y="218"/>
                  </a:cubicBezTo>
                  <a:cubicBezTo>
                    <a:pt x="528" y="224"/>
                    <a:pt x="532" y="218"/>
                    <a:pt x="538" y="211"/>
                  </a:cubicBezTo>
                  <a:cubicBezTo>
                    <a:pt x="548" y="197"/>
                    <a:pt x="531" y="191"/>
                    <a:pt x="532" y="181"/>
                  </a:cubicBezTo>
                  <a:close/>
                  <a:moveTo>
                    <a:pt x="1739" y="1647"/>
                  </a:moveTo>
                  <a:cubicBezTo>
                    <a:pt x="1738" y="1648"/>
                    <a:pt x="1737" y="1650"/>
                    <a:pt x="1736" y="1652"/>
                  </a:cubicBezTo>
                  <a:cubicBezTo>
                    <a:pt x="1756" y="1661"/>
                    <a:pt x="1763" y="1694"/>
                    <a:pt x="1799" y="1681"/>
                  </a:cubicBezTo>
                  <a:cubicBezTo>
                    <a:pt x="1777" y="1668"/>
                    <a:pt x="1758" y="1658"/>
                    <a:pt x="1739" y="1647"/>
                  </a:cubicBezTo>
                  <a:close/>
                  <a:moveTo>
                    <a:pt x="1745" y="4109"/>
                  </a:moveTo>
                  <a:cubicBezTo>
                    <a:pt x="1722" y="4116"/>
                    <a:pt x="1722" y="4116"/>
                    <a:pt x="1713" y="4096"/>
                  </a:cubicBezTo>
                  <a:cubicBezTo>
                    <a:pt x="1703" y="4106"/>
                    <a:pt x="1707" y="4125"/>
                    <a:pt x="1721" y="4140"/>
                  </a:cubicBezTo>
                  <a:cubicBezTo>
                    <a:pt x="1729" y="4130"/>
                    <a:pt x="1736" y="4121"/>
                    <a:pt x="1745" y="4109"/>
                  </a:cubicBezTo>
                  <a:close/>
                  <a:moveTo>
                    <a:pt x="504" y="179"/>
                  </a:moveTo>
                  <a:cubicBezTo>
                    <a:pt x="494" y="157"/>
                    <a:pt x="491" y="156"/>
                    <a:pt x="472" y="168"/>
                  </a:cubicBezTo>
                  <a:cubicBezTo>
                    <a:pt x="476" y="179"/>
                    <a:pt x="479" y="189"/>
                    <a:pt x="482" y="198"/>
                  </a:cubicBezTo>
                  <a:cubicBezTo>
                    <a:pt x="490" y="192"/>
                    <a:pt x="497" y="186"/>
                    <a:pt x="504" y="179"/>
                  </a:cubicBezTo>
                  <a:close/>
                  <a:moveTo>
                    <a:pt x="2956" y="2301"/>
                  </a:moveTo>
                  <a:cubicBezTo>
                    <a:pt x="2957" y="2303"/>
                    <a:pt x="2958" y="2305"/>
                    <a:pt x="2959" y="2307"/>
                  </a:cubicBezTo>
                  <a:cubicBezTo>
                    <a:pt x="2965" y="2304"/>
                    <a:pt x="2972" y="2301"/>
                    <a:pt x="2978" y="2297"/>
                  </a:cubicBezTo>
                  <a:cubicBezTo>
                    <a:pt x="2984" y="2294"/>
                    <a:pt x="2989" y="2289"/>
                    <a:pt x="2994" y="2289"/>
                  </a:cubicBezTo>
                  <a:cubicBezTo>
                    <a:pt x="3011" y="2290"/>
                    <a:pt x="3008" y="2279"/>
                    <a:pt x="3009" y="2269"/>
                  </a:cubicBezTo>
                  <a:cubicBezTo>
                    <a:pt x="2997" y="2271"/>
                    <a:pt x="2987" y="2272"/>
                    <a:pt x="2977" y="2273"/>
                  </a:cubicBezTo>
                  <a:cubicBezTo>
                    <a:pt x="2988" y="2295"/>
                    <a:pt x="2965" y="2293"/>
                    <a:pt x="2956" y="2301"/>
                  </a:cubicBezTo>
                  <a:close/>
                  <a:moveTo>
                    <a:pt x="2162" y="3198"/>
                  </a:moveTo>
                  <a:cubicBezTo>
                    <a:pt x="2158" y="3197"/>
                    <a:pt x="2154" y="3195"/>
                    <a:pt x="2150" y="3194"/>
                  </a:cubicBezTo>
                  <a:cubicBezTo>
                    <a:pt x="2154" y="3185"/>
                    <a:pt x="2153" y="3180"/>
                    <a:pt x="2143" y="3185"/>
                  </a:cubicBezTo>
                  <a:cubicBezTo>
                    <a:pt x="2140" y="3186"/>
                    <a:pt x="2139" y="3194"/>
                    <a:pt x="2139" y="3200"/>
                  </a:cubicBezTo>
                  <a:cubicBezTo>
                    <a:pt x="2140" y="3204"/>
                    <a:pt x="2143" y="3208"/>
                    <a:pt x="2144" y="3212"/>
                  </a:cubicBezTo>
                  <a:cubicBezTo>
                    <a:pt x="2145" y="3217"/>
                    <a:pt x="2145" y="3221"/>
                    <a:pt x="2145" y="3225"/>
                  </a:cubicBezTo>
                  <a:cubicBezTo>
                    <a:pt x="2150" y="3222"/>
                    <a:pt x="2156" y="3220"/>
                    <a:pt x="2159" y="3215"/>
                  </a:cubicBezTo>
                  <a:cubicBezTo>
                    <a:pt x="2162" y="3211"/>
                    <a:pt x="2161" y="3205"/>
                    <a:pt x="2162" y="3198"/>
                  </a:cubicBezTo>
                  <a:close/>
                  <a:moveTo>
                    <a:pt x="2138" y="3267"/>
                  </a:moveTo>
                  <a:cubicBezTo>
                    <a:pt x="2114" y="3279"/>
                    <a:pt x="2114" y="3280"/>
                    <a:pt x="2133" y="3317"/>
                  </a:cubicBezTo>
                  <a:cubicBezTo>
                    <a:pt x="2134" y="3301"/>
                    <a:pt x="2136" y="3285"/>
                    <a:pt x="2138" y="3267"/>
                  </a:cubicBezTo>
                  <a:close/>
                  <a:moveTo>
                    <a:pt x="2602" y="2964"/>
                  </a:moveTo>
                  <a:cubicBezTo>
                    <a:pt x="2584" y="2944"/>
                    <a:pt x="2579" y="2961"/>
                    <a:pt x="2572" y="2973"/>
                  </a:cubicBezTo>
                  <a:cubicBezTo>
                    <a:pt x="2571" y="2976"/>
                    <a:pt x="2574" y="2986"/>
                    <a:pt x="2574" y="2986"/>
                  </a:cubicBezTo>
                  <a:cubicBezTo>
                    <a:pt x="2590" y="2986"/>
                    <a:pt x="2599" y="2978"/>
                    <a:pt x="2602" y="2964"/>
                  </a:cubicBezTo>
                  <a:close/>
                  <a:moveTo>
                    <a:pt x="1756" y="3118"/>
                  </a:moveTo>
                  <a:cubicBezTo>
                    <a:pt x="1756" y="3107"/>
                    <a:pt x="1755" y="3098"/>
                    <a:pt x="1755" y="3091"/>
                  </a:cubicBezTo>
                  <a:cubicBezTo>
                    <a:pt x="1742" y="3092"/>
                    <a:pt x="1727" y="3093"/>
                    <a:pt x="1713" y="3094"/>
                  </a:cubicBezTo>
                  <a:cubicBezTo>
                    <a:pt x="1713" y="3096"/>
                    <a:pt x="1712" y="3097"/>
                    <a:pt x="1712" y="3098"/>
                  </a:cubicBezTo>
                  <a:cubicBezTo>
                    <a:pt x="1727" y="3105"/>
                    <a:pt x="1742" y="3112"/>
                    <a:pt x="1756" y="3118"/>
                  </a:cubicBezTo>
                  <a:close/>
                  <a:moveTo>
                    <a:pt x="1565" y="3569"/>
                  </a:moveTo>
                  <a:cubicBezTo>
                    <a:pt x="1570" y="3581"/>
                    <a:pt x="1574" y="3591"/>
                    <a:pt x="1579" y="3602"/>
                  </a:cubicBezTo>
                  <a:cubicBezTo>
                    <a:pt x="1580" y="3601"/>
                    <a:pt x="1582" y="3601"/>
                    <a:pt x="1583" y="3600"/>
                  </a:cubicBezTo>
                  <a:cubicBezTo>
                    <a:pt x="1586" y="3585"/>
                    <a:pt x="1589" y="3571"/>
                    <a:pt x="1591" y="3556"/>
                  </a:cubicBezTo>
                  <a:cubicBezTo>
                    <a:pt x="1590" y="3555"/>
                    <a:pt x="1588" y="3554"/>
                    <a:pt x="1586" y="3553"/>
                  </a:cubicBezTo>
                  <a:cubicBezTo>
                    <a:pt x="1579" y="3558"/>
                    <a:pt x="1572" y="3563"/>
                    <a:pt x="1565" y="3569"/>
                  </a:cubicBezTo>
                  <a:close/>
                  <a:moveTo>
                    <a:pt x="248" y="451"/>
                  </a:moveTo>
                  <a:cubicBezTo>
                    <a:pt x="229" y="445"/>
                    <a:pt x="213" y="441"/>
                    <a:pt x="196" y="435"/>
                  </a:cubicBezTo>
                  <a:cubicBezTo>
                    <a:pt x="205" y="474"/>
                    <a:pt x="226" y="454"/>
                    <a:pt x="248" y="451"/>
                  </a:cubicBezTo>
                  <a:close/>
                  <a:moveTo>
                    <a:pt x="311" y="1333"/>
                  </a:moveTo>
                  <a:cubicBezTo>
                    <a:pt x="310" y="1322"/>
                    <a:pt x="309" y="1309"/>
                    <a:pt x="307" y="1296"/>
                  </a:cubicBezTo>
                  <a:cubicBezTo>
                    <a:pt x="305" y="1296"/>
                    <a:pt x="303" y="1296"/>
                    <a:pt x="300" y="1296"/>
                  </a:cubicBezTo>
                  <a:cubicBezTo>
                    <a:pt x="301" y="1304"/>
                    <a:pt x="301" y="1311"/>
                    <a:pt x="302" y="1317"/>
                  </a:cubicBezTo>
                  <a:cubicBezTo>
                    <a:pt x="292" y="1322"/>
                    <a:pt x="283" y="1328"/>
                    <a:pt x="274" y="1333"/>
                  </a:cubicBezTo>
                  <a:cubicBezTo>
                    <a:pt x="275" y="1334"/>
                    <a:pt x="276" y="1336"/>
                    <a:pt x="277" y="1337"/>
                  </a:cubicBezTo>
                  <a:cubicBezTo>
                    <a:pt x="287" y="1336"/>
                    <a:pt x="296" y="1335"/>
                    <a:pt x="311" y="1333"/>
                  </a:cubicBezTo>
                  <a:close/>
                  <a:moveTo>
                    <a:pt x="1053" y="2118"/>
                  </a:moveTo>
                  <a:cubicBezTo>
                    <a:pt x="1051" y="2118"/>
                    <a:pt x="1048" y="2118"/>
                    <a:pt x="1045" y="2119"/>
                  </a:cubicBezTo>
                  <a:cubicBezTo>
                    <a:pt x="1046" y="2134"/>
                    <a:pt x="1047" y="2149"/>
                    <a:pt x="1048" y="2169"/>
                  </a:cubicBezTo>
                  <a:cubicBezTo>
                    <a:pt x="1057" y="2158"/>
                    <a:pt x="1061" y="2153"/>
                    <a:pt x="1066" y="2146"/>
                  </a:cubicBezTo>
                  <a:cubicBezTo>
                    <a:pt x="1063" y="2138"/>
                    <a:pt x="1058" y="2128"/>
                    <a:pt x="1053" y="2118"/>
                  </a:cubicBezTo>
                  <a:close/>
                  <a:moveTo>
                    <a:pt x="2265" y="1869"/>
                  </a:moveTo>
                  <a:cubicBezTo>
                    <a:pt x="2275" y="1883"/>
                    <a:pt x="2284" y="1898"/>
                    <a:pt x="2294" y="1912"/>
                  </a:cubicBezTo>
                  <a:cubicBezTo>
                    <a:pt x="2299" y="1885"/>
                    <a:pt x="2291" y="1873"/>
                    <a:pt x="2265" y="1869"/>
                  </a:cubicBezTo>
                  <a:close/>
                  <a:moveTo>
                    <a:pt x="2010" y="4033"/>
                  </a:moveTo>
                  <a:cubicBezTo>
                    <a:pt x="2014" y="4033"/>
                    <a:pt x="2017" y="4034"/>
                    <a:pt x="2021" y="4034"/>
                  </a:cubicBezTo>
                  <a:cubicBezTo>
                    <a:pt x="2024" y="4025"/>
                    <a:pt x="2026" y="4016"/>
                    <a:pt x="2029" y="4007"/>
                  </a:cubicBezTo>
                  <a:cubicBezTo>
                    <a:pt x="2022" y="4006"/>
                    <a:pt x="2015" y="4005"/>
                    <a:pt x="2008" y="4003"/>
                  </a:cubicBezTo>
                  <a:cubicBezTo>
                    <a:pt x="2008" y="4002"/>
                    <a:pt x="2007" y="3999"/>
                    <a:pt x="2006" y="3996"/>
                  </a:cubicBezTo>
                  <a:cubicBezTo>
                    <a:pt x="2004" y="3996"/>
                    <a:pt x="2002" y="3997"/>
                    <a:pt x="2000" y="3997"/>
                  </a:cubicBezTo>
                  <a:cubicBezTo>
                    <a:pt x="2003" y="4009"/>
                    <a:pt x="2007" y="4021"/>
                    <a:pt x="2010" y="4033"/>
                  </a:cubicBezTo>
                  <a:close/>
                  <a:moveTo>
                    <a:pt x="1862" y="4095"/>
                  </a:moveTo>
                  <a:cubicBezTo>
                    <a:pt x="1863" y="4107"/>
                    <a:pt x="1864" y="4117"/>
                    <a:pt x="1865" y="4126"/>
                  </a:cubicBezTo>
                  <a:cubicBezTo>
                    <a:pt x="1882" y="4120"/>
                    <a:pt x="1893" y="4095"/>
                    <a:pt x="1884" y="4078"/>
                  </a:cubicBezTo>
                  <a:cubicBezTo>
                    <a:pt x="1880" y="4088"/>
                    <a:pt x="1877" y="4096"/>
                    <a:pt x="1873" y="4104"/>
                  </a:cubicBezTo>
                  <a:cubicBezTo>
                    <a:pt x="1870" y="4101"/>
                    <a:pt x="1867" y="4099"/>
                    <a:pt x="1862" y="4095"/>
                  </a:cubicBezTo>
                  <a:close/>
                  <a:moveTo>
                    <a:pt x="2681" y="936"/>
                  </a:moveTo>
                  <a:cubicBezTo>
                    <a:pt x="2680" y="935"/>
                    <a:pt x="2680" y="933"/>
                    <a:pt x="2679" y="932"/>
                  </a:cubicBezTo>
                  <a:cubicBezTo>
                    <a:pt x="2668" y="937"/>
                    <a:pt x="2656" y="942"/>
                    <a:pt x="2644" y="948"/>
                  </a:cubicBezTo>
                  <a:cubicBezTo>
                    <a:pt x="2649" y="956"/>
                    <a:pt x="2655" y="965"/>
                    <a:pt x="2659" y="972"/>
                  </a:cubicBezTo>
                  <a:cubicBezTo>
                    <a:pt x="2667" y="959"/>
                    <a:pt x="2674" y="948"/>
                    <a:pt x="2681" y="936"/>
                  </a:cubicBezTo>
                  <a:close/>
                  <a:moveTo>
                    <a:pt x="3396" y="1155"/>
                  </a:moveTo>
                  <a:cubicBezTo>
                    <a:pt x="3390" y="1149"/>
                    <a:pt x="3386" y="1141"/>
                    <a:pt x="3382" y="1141"/>
                  </a:cubicBezTo>
                  <a:cubicBezTo>
                    <a:pt x="3376" y="1141"/>
                    <a:pt x="3365" y="1150"/>
                    <a:pt x="3366" y="1151"/>
                  </a:cubicBezTo>
                  <a:cubicBezTo>
                    <a:pt x="3369" y="1160"/>
                    <a:pt x="3375" y="1168"/>
                    <a:pt x="3380" y="1176"/>
                  </a:cubicBezTo>
                  <a:cubicBezTo>
                    <a:pt x="3385" y="1170"/>
                    <a:pt x="3389" y="1164"/>
                    <a:pt x="3396" y="1155"/>
                  </a:cubicBezTo>
                  <a:close/>
                  <a:moveTo>
                    <a:pt x="3657" y="1251"/>
                  </a:moveTo>
                  <a:cubicBezTo>
                    <a:pt x="3657" y="1261"/>
                    <a:pt x="3656" y="1270"/>
                    <a:pt x="3656" y="1278"/>
                  </a:cubicBezTo>
                  <a:cubicBezTo>
                    <a:pt x="3664" y="1279"/>
                    <a:pt x="3672" y="1281"/>
                    <a:pt x="3678" y="1282"/>
                  </a:cubicBezTo>
                  <a:cubicBezTo>
                    <a:pt x="3679" y="1273"/>
                    <a:pt x="3680" y="1265"/>
                    <a:pt x="3682" y="1255"/>
                  </a:cubicBezTo>
                  <a:cubicBezTo>
                    <a:pt x="3674" y="1254"/>
                    <a:pt x="3666" y="1252"/>
                    <a:pt x="3657" y="1251"/>
                  </a:cubicBezTo>
                  <a:close/>
                  <a:moveTo>
                    <a:pt x="892" y="272"/>
                  </a:moveTo>
                  <a:cubicBezTo>
                    <a:pt x="894" y="254"/>
                    <a:pt x="885" y="256"/>
                    <a:pt x="875" y="255"/>
                  </a:cubicBezTo>
                  <a:cubicBezTo>
                    <a:pt x="860" y="254"/>
                    <a:pt x="858" y="262"/>
                    <a:pt x="857" y="277"/>
                  </a:cubicBezTo>
                  <a:cubicBezTo>
                    <a:pt x="870" y="276"/>
                    <a:pt x="881" y="274"/>
                    <a:pt x="892" y="272"/>
                  </a:cubicBezTo>
                  <a:close/>
                  <a:moveTo>
                    <a:pt x="2273" y="1856"/>
                  </a:moveTo>
                  <a:cubicBezTo>
                    <a:pt x="2309" y="1852"/>
                    <a:pt x="2312" y="1850"/>
                    <a:pt x="2315" y="1825"/>
                  </a:cubicBezTo>
                  <a:cubicBezTo>
                    <a:pt x="2310" y="1831"/>
                    <a:pt x="2307" y="1835"/>
                    <a:pt x="2307" y="1835"/>
                  </a:cubicBezTo>
                  <a:cubicBezTo>
                    <a:pt x="2294" y="1835"/>
                    <a:pt x="2286" y="1835"/>
                    <a:pt x="2277" y="1835"/>
                  </a:cubicBezTo>
                  <a:cubicBezTo>
                    <a:pt x="2276" y="1841"/>
                    <a:pt x="2274" y="1848"/>
                    <a:pt x="2273" y="1856"/>
                  </a:cubicBezTo>
                  <a:close/>
                  <a:moveTo>
                    <a:pt x="1493" y="3586"/>
                  </a:moveTo>
                  <a:cubicBezTo>
                    <a:pt x="1504" y="3561"/>
                    <a:pt x="1485" y="3565"/>
                    <a:pt x="1476" y="3563"/>
                  </a:cubicBezTo>
                  <a:cubicBezTo>
                    <a:pt x="1463" y="3559"/>
                    <a:pt x="1458" y="3568"/>
                    <a:pt x="1454" y="3583"/>
                  </a:cubicBezTo>
                  <a:cubicBezTo>
                    <a:pt x="1463" y="3579"/>
                    <a:pt x="1469" y="3576"/>
                    <a:pt x="1474" y="3574"/>
                  </a:cubicBezTo>
                  <a:cubicBezTo>
                    <a:pt x="1474" y="3575"/>
                    <a:pt x="1473" y="3577"/>
                    <a:pt x="1472" y="3578"/>
                  </a:cubicBezTo>
                  <a:cubicBezTo>
                    <a:pt x="1479" y="3581"/>
                    <a:pt x="1486" y="3583"/>
                    <a:pt x="1493" y="3586"/>
                  </a:cubicBezTo>
                  <a:close/>
                  <a:moveTo>
                    <a:pt x="1843" y="1711"/>
                  </a:moveTo>
                  <a:cubicBezTo>
                    <a:pt x="1846" y="1712"/>
                    <a:pt x="1848" y="1712"/>
                    <a:pt x="1851" y="1713"/>
                  </a:cubicBezTo>
                  <a:cubicBezTo>
                    <a:pt x="1853" y="1698"/>
                    <a:pt x="1856" y="1684"/>
                    <a:pt x="1857" y="1669"/>
                  </a:cubicBezTo>
                  <a:cubicBezTo>
                    <a:pt x="1857" y="1666"/>
                    <a:pt x="1848" y="1662"/>
                    <a:pt x="1843" y="1661"/>
                  </a:cubicBezTo>
                  <a:cubicBezTo>
                    <a:pt x="1842" y="1660"/>
                    <a:pt x="1839" y="1666"/>
                    <a:pt x="1836" y="1668"/>
                  </a:cubicBezTo>
                  <a:cubicBezTo>
                    <a:pt x="1840" y="1671"/>
                    <a:pt x="1844" y="1675"/>
                    <a:pt x="1847" y="1677"/>
                  </a:cubicBezTo>
                  <a:cubicBezTo>
                    <a:pt x="1846" y="1688"/>
                    <a:pt x="1844" y="1700"/>
                    <a:pt x="1843" y="1711"/>
                  </a:cubicBezTo>
                  <a:close/>
                  <a:moveTo>
                    <a:pt x="228" y="1031"/>
                  </a:moveTo>
                  <a:cubicBezTo>
                    <a:pt x="222" y="1028"/>
                    <a:pt x="218" y="1026"/>
                    <a:pt x="214" y="1024"/>
                  </a:cubicBezTo>
                  <a:cubicBezTo>
                    <a:pt x="214" y="1026"/>
                    <a:pt x="213" y="1027"/>
                    <a:pt x="212" y="1029"/>
                  </a:cubicBezTo>
                  <a:cubicBezTo>
                    <a:pt x="222" y="1035"/>
                    <a:pt x="232" y="1042"/>
                    <a:pt x="242" y="1048"/>
                  </a:cubicBezTo>
                  <a:cubicBezTo>
                    <a:pt x="244" y="1048"/>
                    <a:pt x="245" y="1047"/>
                    <a:pt x="247" y="1046"/>
                  </a:cubicBezTo>
                  <a:cubicBezTo>
                    <a:pt x="246" y="1035"/>
                    <a:pt x="244" y="1024"/>
                    <a:pt x="242" y="1008"/>
                  </a:cubicBezTo>
                  <a:cubicBezTo>
                    <a:pt x="236" y="1018"/>
                    <a:pt x="232" y="1024"/>
                    <a:pt x="228" y="1031"/>
                  </a:cubicBezTo>
                  <a:close/>
                  <a:moveTo>
                    <a:pt x="3458" y="2341"/>
                  </a:moveTo>
                  <a:cubicBezTo>
                    <a:pt x="3453" y="2341"/>
                    <a:pt x="3443" y="2343"/>
                    <a:pt x="3429" y="2345"/>
                  </a:cubicBezTo>
                  <a:cubicBezTo>
                    <a:pt x="3440" y="2353"/>
                    <a:pt x="3448" y="2358"/>
                    <a:pt x="3457" y="2364"/>
                  </a:cubicBezTo>
                  <a:cubicBezTo>
                    <a:pt x="3457" y="2363"/>
                    <a:pt x="3457" y="2367"/>
                    <a:pt x="3456" y="2373"/>
                  </a:cubicBezTo>
                  <a:cubicBezTo>
                    <a:pt x="3464" y="2368"/>
                    <a:pt x="3470" y="2364"/>
                    <a:pt x="3473" y="2362"/>
                  </a:cubicBezTo>
                  <a:cubicBezTo>
                    <a:pt x="3468" y="2355"/>
                    <a:pt x="3464" y="2349"/>
                    <a:pt x="3458" y="2341"/>
                  </a:cubicBezTo>
                  <a:close/>
                  <a:moveTo>
                    <a:pt x="3000" y="1830"/>
                  </a:moveTo>
                  <a:cubicBezTo>
                    <a:pt x="3002" y="1833"/>
                    <a:pt x="3005" y="1836"/>
                    <a:pt x="3007" y="1838"/>
                  </a:cubicBezTo>
                  <a:cubicBezTo>
                    <a:pt x="3014" y="1833"/>
                    <a:pt x="3025" y="1829"/>
                    <a:pt x="3026" y="1823"/>
                  </a:cubicBezTo>
                  <a:cubicBezTo>
                    <a:pt x="3028" y="1816"/>
                    <a:pt x="3022" y="1806"/>
                    <a:pt x="3017" y="1799"/>
                  </a:cubicBezTo>
                  <a:cubicBezTo>
                    <a:pt x="3015" y="1796"/>
                    <a:pt x="3008" y="1796"/>
                    <a:pt x="3003" y="1795"/>
                  </a:cubicBezTo>
                  <a:cubicBezTo>
                    <a:pt x="3004" y="1800"/>
                    <a:pt x="3004" y="1805"/>
                    <a:pt x="3007" y="1809"/>
                  </a:cubicBezTo>
                  <a:cubicBezTo>
                    <a:pt x="3009" y="1813"/>
                    <a:pt x="3013" y="1817"/>
                    <a:pt x="3016" y="1821"/>
                  </a:cubicBezTo>
                  <a:cubicBezTo>
                    <a:pt x="3010" y="1824"/>
                    <a:pt x="3005" y="1827"/>
                    <a:pt x="3000" y="1830"/>
                  </a:cubicBezTo>
                  <a:close/>
                  <a:moveTo>
                    <a:pt x="844" y="1616"/>
                  </a:moveTo>
                  <a:cubicBezTo>
                    <a:pt x="846" y="1604"/>
                    <a:pt x="848" y="1598"/>
                    <a:pt x="846" y="1593"/>
                  </a:cubicBezTo>
                  <a:cubicBezTo>
                    <a:pt x="845" y="1589"/>
                    <a:pt x="840" y="1583"/>
                    <a:pt x="836" y="1583"/>
                  </a:cubicBezTo>
                  <a:cubicBezTo>
                    <a:pt x="829" y="1584"/>
                    <a:pt x="822" y="1588"/>
                    <a:pt x="814" y="1591"/>
                  </a:cubicBezTo>
                  <a:cubicBezTo>
                    <a:pt x="825" y="1601"/>
                    <a:pt x="834" y="1608"/>
                    <a:pt x="844" y="1616"/>
                  </a:cubicBezTo>
                  <a:close/>
                  <a:moveTo>
                    <a:pt x="2707" y="2858"/>
                  </a:moveTo>
                  <a:cubicBezTo>
                    <a:pt x="2705" y="2858"/>
                    <a:pt x="2703" y="2858"/>
                    <a:pt x="2701" y="2858"/>
                  </a:cubicBezTo>
                  <a:cubicBezTo>
                    <a:pt x="2703" y="2868"/>
                    <a:pt x="2705" y="2878"/>
                    <a:pt x="2707" y="2888"/>
                  </a:cubicBezTo>
                  <a:cubicBezTo>
                    <a:pt x="2717" y="2883"/>
                    <a:pt x="2724" y="2881"/>
                    <a:pt x="2729" y="2876"/>
                  </a:cubicBezTo>
                  <a:cubicBezTo>
                    <a:pt x="2733" y="2874"/>
                    <a:pt x="2736" y="2869"/>
                    <a:pt x="2735" y="2865"/>
                  </a:cubicBezTo>
                  <a:cubicBezTo>
                    <a:pt x="2735" y="2862"/>
                    <a:pt x="2729" y="2859"/>
                    <a:pt x="2725" y="2856"/>
                  </a:cubicBezTo>
                  <a:cubicBezTo>
                    <a:pt x="2724" y="2862"/>
                    <a:pt x="2723" y="2865"/>
                    <a:pt x="2722" y="2869"/>
                  </a:cubicBezTo>
                  <a:cubicBezTo>
                    <a:pt x="2716" y="2865"/>
                    <a:pt x="2712" y="2861"/>
                    <a:pt x="2707" y="2858"/>
                  </a:cubicBezTo>
                  <a:close/>
                  <a:moveTo>
                    <a:pt x="2341" y="1841"/>
                  </a:moveTo>
                  <a:cubicBezTo>
                    <a:pt x="2344" y="1848"/>
                    <a:pt x="2346" y="1853"/>
                    <a:pt x="2349" y="1859"/>
                  </a:cubicBezTo>
                  <a:cubicBezTo>
                    <a:pt x="2346" y="1823"/>
                    <a:pt x="2342" y="1818"/>
                    <a:pt x="2318" y="1822"/>
                  </a:cubicBezTo>
                  <a:cubicBezTo>
                    <a:pt x="2327" y="1828"/>
                    <a:pt x="2318" y="1853"/>
                    <a:pt x="2341" y="1841"/>
                  </a:cubicBezTo>
                  <a:close/>
                  <a:moveTo>
                    <a:pt x="2902" y="2845"/>
                  </a:moveTo>
                  <a:cubicBezTo>
                    <a:pt x="2915" y="2824"/>
                    <a:pt x="2897" y="2818"/>
                    <a:pt x="2889" y="2809"/>
                  </a:cubicBezTo>
                  <a:cubicBezTo>
                    <a:pt x="2888" y="2808"/>
                    <a:pt x="2881" y="2809"/>
                    <a:pt x="2879" y="2811"/>
                  </a:cubicBezTo>
                  <a:cubicBezTo>
                    <a:pt x="2877" y="2814"/>
                    <a:pt x="2875" y="2820"/>
                    <a:pt x="2877" y="2822"/>
                  </a:cubicBezTo>
                  <a:cubicBezTo>
                    <a:pt x="2884" y="2830"/>
                    <a:pt x="2893" y="2837"/>
                    <a:pt x="2902" y="2845"/>
                  </a:cubicBezTo>
                  <a:close/>
                  <a:moveTo>
                    <a:pt x="1063" y="3609"/>
                  </a:moveTo>
                  <a:cubicBezTo>
                    <a:pt x="1064" y="3607"/>
                    <a:pt x="1064" y="3604"/>
                    <a:pt x="1064" y="3602"/>
                  </a:cubicBezTo>
                  <a:cubicBezTo>
                    <a:pt x="1052" y="3601"/>
                    <a:pt x="1054" y="3575"/>
                    <a:pt x="1036" y="3588"/>
                  </a:cubicBezTo>
                  <a:cubicBezTo>
                    <a:pt x="1033" y="3589"/>
                    <a:pt x="1036" y="3605"/>
                    <a:pt x="1040" y="3608"/>
                  </a:cubicBezTo>
                  <a:cubicBezTo>
                    <a:pt x="1045" y="3612"/>
                    <a:pt x="1055" y="3609"/>
                    <a:pt x="1063" y="3609"/>
                  </a:cubicBezTo>
                  <a:close/>
                  <a:moveTo>
                    <a:pt x="3076" y="1790"/>
                  </a:moveTo>
                  <a:cubicBezTo>
                    <a:pt x="3070" y="1798"/>
                    <a:pt x="3064" y="1805"/>
                    <a:pt x="3058" y="1813"/>
                  </a:cubicBezTo>
                  <a:cubicBezTo>
                    <a:pt x="3066" y="1817"/>
                    <a:pt x="3073" y="1821"/>
                    <a:pt x="3079" y="1825"/>
                  </a:cubicBezTo>
                  <a:cubicBezTo>
                    <a:pt x="3084" y="1818"/>
                    <a:pt x="3088" y="1812"/>
                    <a:pt x="3091" y="1806"/>
                  </a:cubicBezTo>
                  <a:cubicBezTo>
                    <a:pt x="3086" y="1800"/>
                    <a:pt x="3080" y="1795"/>
                    <a:pt x="3076" y="1790"/>
                  </a:cubicBezTo>
                  <a:close/>
                  <a:moveTo>
                    <a:pt x="1410" y="511"/>
                  </a:moveTo>
                  <a:cubicBezTo>
                    <a:pt x="1411" y="497"/>
                    <a:pt x="1412" y="485"/>
                    <a:pt x="1413" y="473"/>
                  </a:cubicBezTo>
                  <a:cubicBezTo>
                    <a:pt x="1411" y="472"/>
                    <a:pt x="1409" y="472"/>
                    <a:pt x="1406" y="472"/>
                  </a:cubicBezTo>
                  <a:cubicBezTo>
                    <a:pt x="1400" y="482"/>
                    <a:pt x="1393" y="492"/>
                    <a:pt x="1386" y="502"/>
                  </a:cubicBezTo>
                  <a:cubicBezTo>
                    <a:pt x="1390" y="504"/>
                    <a:pt x="1393" y="505"/>
                    <a:pt x="1396" y="506"/>
                  </a:cubicBezTo>
                  <a:cubicBezTo>
                    <a:pt x="1399" y="507"/>
                    <a:pt x="1402" y="508"/>
                    <a:pt x="1410" y="511"/>
                  </a:cubicBezTo>
                  <a:close/>
                  <a:moveTo>
                    <a:pt x="1891" y="737"/>
                  </a:moveTo>
                  <a:cubicBezTo>
                    <a:pt x="1887" y="739"/>
                    <a:pt x="1883" y="741"/>
                    <a:pt x="1877" y="744"/>
                  </a:cubicBezTo>
                  <a:cubicBezTo>
                    <a:pt x="1878" y="737"/>
                    <a:pt x="1878" y="732"/>
                    <a:pt x="1879" y="730"/>
                  </a:cubicBezTo>
                  <a:cubicBezTo>
                    <a:pt x="1869" y="724"/>
                    <a:pt x="1862" y="720"/>
                    <a:pt x="1854" y="715"/>
                  </a:cubicBezTo>
                  <a:cubicBezTo>
                    <a:pt x="1854" y="723"/>
                    <a:pt x="1854" y="731"/>
                    <a:pt x="1854" y="738"/>
                  </a:cubicBezTo>
                  <a:cubicBezTo>
                    <a:pt x="1867" y="730"/>
                    <a:pt x="1878" y="765"/>
                    <a:pt x="1891" y="737"/>
                  </a:cubicBezTo>
                  <a:close/>
                  <a:moveTo>
                    <a:pt x="30" y="378"/>
                  </a:moveTo>
                  <a:cubicBezTo>
                    <a:pt x="24" y="379"/>
                    <a:pt x="18" y="380"/>
                    <a:pt x="14" y="380"/>
                  </a:cubicBezTo>
                  <a:cubicBezTo>
                    <a:pt x="14" y="392"/>
                    <a:pt x="14" y="403"/>
                    <a:pt x="14" y="412"/>
                  </a:cubicBezTo>
                  <a:cubicBezTo>
                    <a:pt x="22" y="411"/>
                    <a:pt x="30" y="409"/>
                    <a:pt x="35" y="408"/>
                  </a:cubicBezTo>
                  <a:cubicBezTo>
                    <a:pt x="33" y="397"/>
                    <a:pt x="31" y="389"/>
                    <a:pt x="30" y="378"/>
                  </a:cubicBezTo>
                  <a:close/>
                  <a:moveTo>
                    <a:pt x="3218" y="2264"/>
                  </a:moveTo>
                  <a:cubicBezTo>
                    <a:pt x="3218" y="2249"/>
                    <a:pt x="3218" y="2235"/>
                    <a:pt x="3218" y="2222"/>
                  </a:cubicBezTo>
                  <a:cubicBezTo>
                    <a:pt x="3209" y="2231"/>
                    <a:pt x="3202" y="2238"/>
                    <a:pt x="3195" y="2246"/>
                  </a:cubicBezTo>
                  <a:cubicBezTo>
                    <a:pt x="3202" y="2251"/>
                    <a:pt x="3208" y="2256"/>
                    <a:pt x="3218" y="2264"/>
                  </a:cubicBezTo>
                  <a:close/>
                  <a:moveTo>
                    <a:pt x="2553" y="1942"/>
                  </a:moveTo>
                  <a:cubicBezTo>
                    <a:pt x="2551" y="1943"/>
                    <a:pt x="2549" y="1943"/>
                    <a:pt x="2547" y="1944"/>
                  </a:cubicBezTo>
                  <a:cubicBezTo>
                    <a:pt x="2553" y="1956"/>
                    <a:pt x="2558" y="1968"/>
                    <a:pt x="2564" y="1982"/>
                  </a:cubicBezTo>
                  <a:cubicBezTo>
                    <a:pt x="2573" y="1973"/>
                    <a:pt x="2578" y="1967"/>
                    <a:pt x="2583" y="1963"/>
                  </a:cubicBezTo>
                  <a:cubicBezTo>
                    <a:pt x="2572" y="1955"/>
                    <a:pt x="2562" y="1949"/>
                    <a:pt x="2553" y="1942"/>
                  </a:cubicBezTo>
                  <a:close/>
                  <a:moveTo>
                    <a:pt x="1917" y="1637"/>
                  </a:moveTo>
                  <a:cubicBezTo>
                    <a:pt x="1904" y="1638"/>
                    <a:pt x="1894" y="1640"/>
                    <a:pt x="1878" y="1641"/>
                  </a:cubicBezTo>
                  <a:cubicBezTo>
                    <a:pt x="1910" y="1666"/>
                    <a:pt x="1911" y="1666"/>
                    <a:pt x="1917" y="1637"/>
                  </a:cubicBezTo>
                  <a:close/>
                  <a:moveTo>
                    <a:pt x="287" y="3733"/>
                  </a:moveTo>
                  <a:cubicBezTo>
                    <a:pt x="286" y="3717"/>
                    <a:pt x="285" y="3704"/>
                    <a:pt x="285" y="3692"/>
                  </a:cubicBezTo>
                  <a:cubicBezTo>
                    <a:pt x="262" y="3717"/>
                    <a:pt x="262" y="3718"/>
                    <a:pt x="287" y="3733"/>
                  </a:cubicBezTo>
                  <a:close/>
                  <a:moveTo>
                    <a:pt x="641" y="644"/>
                  </a:moveTo>
                  <a:cubicBezTo>
                    <a:pt x="640" y="642"/>
                    <a:pt x="639" y="640"/>
                    <a:pt x="638" y="637"/>
                  </a:cubicBezTo>
                  <a:cubicBezTo>
                    <a:pt x="630" y="641"/>
                    <a:pt x="621" y="645"/>
                    <a:pt x="613" y="648"/>
                  </a:cubicBezTo>
                  <a:cubicBezTo>
                    <a:pt x="619" y="658"/>
                    <a:pt x="624" y="664"/>
                    <a:pt x="631" y="674"/>
                  </a:cubicBezTo>
                  <a:cubicBezTo>
                    <a:pt x="634" y="663"/>
                    <a:pt x="637" y="654"/>
                    <a:pt x="641" y="644"/>
                  </a:cubicBezTo>
                  <a:close/>
                  <a:moveTo>
                    <a:pt x="1555" y="4039"/>
                  </a:moveTo>
                  <a:cubicBezTo>
                    <a:pt x="1552" y="4048"/>
                    <a:pt x="1548" y="4056"/>
                    <a:pt x="1545" y="4066"/>
                  </a:cubicBezTo>
                  <a:cubicBezTo>
                    <a:pt x="1555" y="4066"/>
                    <a:pt x="1563" y="4066"/>
                    <a:pt x="1571" y="4066"/>
                  </a:cubicBezTo>
                  <a:cubicBezTo>
                    <a:pt x="1572" y="4059"/>
                    <a:pt x="1573" y="4053"/>
                    <a:pt x="1574" y="4047"/>
                  </a:cubicBezTo>
                  <a:cubicBezTo>
                    <a:pt x="1568" y="4044"/>
                    <a:pt x="1562" y="4042"/>
                    <a:pt x="1555" y="4039"/>
                  </a:cubicBezTo>
                  <a:close/>
                  <a:moveTo>
                    <a:pt x="1868" y="1531"/>
                  </a:moveTo>
                  <a:cubicBezTo>
                    <a:pt x="1881" y="1537"/>
                    <a:pt x="1893" y="1542"/>
                    <a:pt x="1906" y="1548"/>
                  </a:cubicBezTo>
                  <a:cubicBezTo>
                    <a:pt x="1906" y="1547"/>
                    <a:pt x="1907" y="1545"/>
                    <a:pt x="1908" y="1544"/>
                  </a:cubicBezTo>
                  <a:cubicBezTo>
                    <a:pt x="1903" y="1538"/>
                    <a:pt x="1897" y="1534"/>
                    <a:pt x="1893" y="1528"/>
                  </a:cubicBezTo>
                  <a:cubicBezTo>
                    <a:pt x="1884" y="1514"/>
                    <a:pt x="1878" y="1514"/>
                    <a:pt x="1868" y="1531"/>
                  </a:cubicBezTo>
                  <a:close/>
                  <a:moveTo>
                    <a:pt x="1149" y="3985"/>
                  </a:moveTo>
                  <a:cubicBezTo>
                    <a:pt x="1150" y="3987"/>
                    <a:pt x="1151" y="3990"/>
                    <a:pt x="1151" y="3992"/>
                  </a:cubicBezTo>
                  <a:cubicBezTo>
                    <a:pt x="1163" y="3987"/>
                    <a:pt x="1175" y="3983"/>
                    <a:pt x="1189" y="3977"/>
                  </a:cubicBezTo>
                  <a:cubicBezTo>
                    <a:pt x="1171" y="3960"/>
                    <a:pt x="1169" y="3961"/>
                    <a:pt x="1149" y="3985"/>
                  </a:cubicBezTo>
                  <a:close/>
                  <a:moveTo>
                    <a:pt x="3226" y="1780"/>
                  </a:moveTo>
                  <a:cubicBezTo>
                    <a:pt x="3230" y="1774"/>
                    <a:pt x="3234" y="1768"/>
                    <a:pt x="3239" y="1760"/>
                  </a:cubicBezTo>
                  <a:cubicBezTo>
                    <a:pt x="3228" y="1760"/>
                    <a:pt x="3218" y="1760"/>
                    <a:pt x="3205" y="1760"/>
                  </a:cubicBezTo>
                  <a:cubicBezTo>
                    <a:pt x="3204" y="1762"/>
                    <a:pt x="3201" y="1768"/>
                    <a:pt x="3199" y="1774"/>
                  </a:cubicBezTo>
                  <a:cubicBezTo>
                    <a:pt x="3208" y="1776"/>
                    <a:pt x="3216" y="1778"/>
                    <a:pt x="3226" y="1780"/>
                  </a:cubicBezTo>
                  <a:close/>
                  <a:moveTo>
                    <a:pt x="2626" y="2786"/>
                  </a:moveTo>
                  <a:cubicBezTo>
                    <a:pt x="2624" y="2797"/>
                    <a:pt x="2622" y="2803"/>
                    <a:pt x="2621" y="2810"/>
                  </a:cubicBezTo>
                  <a:cubicBezTo>
                    <a:pt x="2628" y="2811"/>
                    <a:pt x="2633" y="2813"/>
                    <a:pt x="2638" y="2813"/>
                  </a:cubicBezTo>
                  <a:cubicBezTo>
                    <a:pt x="2644" y="2813"/>
                    <a:pt x="2649" y="2813"/>
                    <a:pt x="2654" y="2812"/>
                  </a:cubicBezTo>
                  <a:cubicBezTo>
                    <a:pt x="2655" y="2810"/>
                    <a:pt x="2656" y="2809"/>
                    <a:pt x="2656" y="2807"/>
                  </a:cubicBezTo>
                  <a:cubicBezTo>
                    <a:pt x="2648" y="2801"/>
                    <a:pt x="2639" y="2795"/>
                    <a:pt x="2626" y="2786"/>
                  </a:cubicBezTo>
                  <a:close/>
                  <a:moveTo>
                    <a:pt x="1680" y="3099"/>
                  </a:moveTo>
                  <a:cubicBezTo>
                    <a:pt x="1658" y="3113"/>
                    <a:pt x="1678" y="3121"/>
                    <a:pt x="1679" y="3131"/>
                  </a:cubicBezTo>
                  <a:cubicBezTo>
                    <a:pt x="1686" y="3130"/>
                    <a:pt x="1694" y="3129"/>
                    <a:pt x="1701" y="3127"/>
                  </a:cubicBezTo>
                  <a:cubicBezTo>
                    <a:pt x="1702" y="3127"/>
                    <a:pt x="1701" y="3122"/>
                    <a:pt x="1702" y="3120"/>
                  </a:cubicBezTo>
                  <a:cubicBezTo>
                    <a:pt x="1697" y="3121"/>
                    <a:pt x="1692" y="3122"/>
                    <a:pt x="1687" y="3123"/>
                  </a:cubicBezTo>
                  <a:cubicBezTo>
                    <a:pt x="1686" y="3123"/>
                    <a:pt x="1685" y="3122"/>
                    <a:pt x="1686" y="3122"/>
                  </a:cubicBezTo>
                  <a:cubicBezTo>
                    <a:pt x="1684" y="3114"/>
                    <a:pt x="1682" y="3107"/>
                    <a:pt x="1680" y="3099"/>
                  </a:cubicBezTo>
                  <a:close/>
                  <a:moveTo>
                    <a:pt x="3231" y="3333"/>
                  </a:moveTo>
                  <a:cubicBezTo>
                    <a:pt x="3228" y="3346"/>
                    <a:pt x="3225" y="3355"/>
                    <a:pt x="3223" y="3363"/>
                  </a:cubicBezTo>
                  <a:cubicBezTo>
                    <a:pt x="3235" y="3363"/>
                    <a:pt x="3243" y="3363"/>
                    <a:pt x="3258" y="3363"/>
                  </a:cubicBezTo>
                  <a:cubicBezTo>
                    <a:pt x="3248" y="3352"/>
                    <a:pt x="3241" y="3344"/>
                    <a:pt x="3231" y="3333"/>
                  </a:cubicBezTo>
                  <a:close/>
                  <a:moveTo>
                    <a:pt x="1612" y="2301"/>
                  </a:moveTo>
                  <a:cubicBezTo>
                    <a:pt x="1613" y="2296"/>
                    <a:pt x="1615" y="2287"/>
                    <a:pt x="1616" y="2280"/>
                  </a:cubicBezTo>
                  <a:cubicBezTo>
                    <a:pt x="1601" y="2282"/>
                    <a:pt x="1589" y="2284"/>
                    <a:pt x="1577" y="2286"/>
                  </a:cubicBezTo>
                  <a:cubicBezTo>
                    <a:pt x="1576" y="2287"/>
                    <a:pt x="1575" y="2288"/>
                    <a:pt x="1575" y="2289"/>
                  </a:cubicBezTo>
                  <a:cubicBezTo>
                    <a:pt x="1585" y="2293"/>
                    <a:pt x="1596" y="2296"/>
                    <a:pt x="1612" y="2301"/>
                  </a:cubicBezTo>
                  <a:close/>
                  <a:moveTo>
                    <a:pt x="2681" y="1984"/>
                  </a:moveTo>
                  <a:cubicBezTo>
                    <a:pt x="2675" y="2014"/>
                    <a:pt x="2682" y="2024"/>
                    <a:pt x="2701" y="2016"/>
                  </a:cubicBezTo>
                  <a:cubicBezTo>
                    <a:pt x="2694" y="2006"/>
                    <a:pt x="2688" y="1995"/>
                    <a:pt x="2681" y="1984"/>
                  </a:cubicBezTo>
                  <a:close/>
                  <a:moveTo>
                    <a:pt x="1942" y="3166"/>
                  </a:moveTo>
                  <a:cubicBezTo>
                    <a:pt x="1947" y="3160"/>
                    <a:pt x="1951" y="3155"/>
                    <a:pt x="1955" y="3149"/>
                  </a:cubicBezTo>
                  <a:cubicBezTo>
                    <a:pt x="1954" y="3147"/>
                    <a:pt x="1954" y="3146"/>
                    <a:pt x="1953" y="3145"/>
                  </a:cubicBezTo>
                  <a:cubicBezTo>
                    <a:pt x="1947" y="3147"/>
                    <a:pt x="1941" y="3150"/>
                    <a:pt x="1934" y="3152"/>
                  </a:cubicBezTo>
                  <a:cubicBezTo>
                    <a:pt x="1929" y="3132"/>
                    <a:pt x="1918" y="3150"/>
                    <a:pt x="1910" y="3148"/>
                  </a:cubicBezTo>
                  <a:cubicBezTo>
                    <a:pt x="1909" y="3149"/>
                    <a:pt x="1909" y="3151"/>
                    <a:pt x="1909" y="3153"/>
                  </a:cubicBezTo>
                  <a:cubicBezTo>
                    <a:pt x="1920" y="3157"/>
                    <a:pt x="1931" y="3162"/>
                    <a:pt x="1942" y="3166"/>
                  </a:cubicBezTo>
                  <a:close/>
                  <a:moveTo>
                    <a:pt x="2025" y="1725"/>
                  </a:moveTo>
                  <a:cubicBezTo>
                    <a:pt x="2027" y="1727"/>
                    <a:pt x="2028" y="1729"/>
                    <a:pt x="2029" y="1732"/>
                  </a:cubicBezTo>
                  <a:cubicBezTo>
                    <a:pt x="2043" y="1728"/>
                    <a:pt x="2057" y="1724"/>
                    <a:pt x="2071" y="1720"/>
                  </a:cubicBezTo>
                  <a:cubicBezTo>
                    <a:pt x="2070" y="1719"/>
                    <a:pt x="2070" y="1717"/>
                    <a:pt x="2070" y="1716"/>
                  </a:cubicBezTo>
                  <a:cubicBezTo>
                    <a:pt x="2058" y="1715"/>
                    <a:pt x="2047" y="1715"/>
                    <a:pt x="2033" y="1714"/>
                  </a:cubicBezTo>
                  <a:cubicBezTo>
                    <a:pt x="2032" y="1716"/>
                    <a:pt x="2028" y="1720"/>
                    <a:pt x="2025" y="1725"/>
                  </a:cubicBezTo>
                  <a:close/>
                  <a:moveTo>
                    <a:pt x="2580" y="3081"/>
                  </a:moveTo>
                  <a:cubicBezTo>
                    <a:pt x="2580" y="3067"/>
                    <a:pt x="2582" y="3057"/>
                    <a:pt x="2578" y="3052"/>
                  </a:cubicBezTo>
                  <a:cubicBezTo>
                    <a:pt x="2570" y="3041"/>
                    <a:pt x="2564" y="3056"/>
                    <a:pt x="2556" y="3054"/>
                  </a:cubicBezTo>
                  <a:cubicBezTo>
                    <a:pt x="2555" y="3056"/>
                    <a:pt x="2554" y="3058"/>
                    <a:pt x="2553" y="3060"/>
                  </a:cubicBezTo>
                  <a:cubicBezTo>
                    <a:pt x="2561" y="3067"/>
                    <a:pt x="2570" y="3073"/>
                    <a:pt x="2580" y="3081"/>
                  </a:cubicBezTo>
                  <a:close/>
                  <a:moveTo>
                    <a:pt x="1911" y="806"/>
                  </a:moveTo>
                  <a:cubicBezTo>
                    <a:pt x="1916" y="788"/>
                    <a:pt x="1920" y="773"/>
                    <a:pt x="1924" y="757"/>
                  </a:cubicBezTo>
                  <a:cubicBezTo>
                    <a:pt x="1914" y="764"/>
                    <a:pt x="1907" y="770"/>
                    <a:pt x="1899" y="775"/>
                  </a:cubicBezTo>
                  <a:cubicBezTo>
                    <a:pt x="1903" y="785"/>
                    <a:pt x="1906" y="794"/>
                    <a:pt x="1911" y="806"/>
                  </a:cubicBezTo>
                  <a:close/>
                  <a:moveTo>
                    <a:pt x="2699" y="972"/>
                  </a:moveTo>
                  <a:cubicBezTo>
                    <a:pt x="2699" y="963"/>
                    <a:pt x="2699" y="954"/>
                    <a:pt x="2699" y="949"/>
                  </a:cubicBezTo>
                  <a:cubicBezTo>
                    <a:pt x="2689" y="951"/>
                    <a:pt x="2681" y="953"/>
                    <a:pt x="2673" y="955"/>
                  </a:cubicBezTo>
                  <a:cubicBezTo>
                    <a:pt x="2673" y="972"/>
                    <a:pt x="2675" y="973"/>
                    <a:pt x="2699" y="972"/>
                  </a:cubicBezTo>
                  <a:close/>
                  <a:moveTo>
                    <a:pt x="279" y="1195"/>
                  </a:moveTo>
                  <a:cubicBezTo>
                    <a:pt x="278" y="1197"/>
                    <a:pt x="276" y="1198"/>
                    <a:pt x="275" y="1200"/>
                  </a:cubicBezTo>
                  <a:cubicBezTo>
                    <a:pt x="281" y="1207"/>
                    <a:pt x="287" y="1215"/>
                    <a:pt x="294" y="1221"/>
                  </a:cubicBezTo>
                  <a:cubicBezTo>
                    <a:pt x="296" y="1223"/>
                    <a:pt x="302" y="1221"/>
                    <a:pt x="306" y="1221"/>
                  </a:cubicBezTo>
                  <a:cubicBezTo>
                    <a:pt x="305" y="1216"/>
                    <a:pt x="305" y="1210"/>
                    <a:pt x="302" y="1208"/>
                  </a:cubicBezTo>
                  <a:cubicBezTo>
                    <a:pt x="295" y="1202"/>
                    <a:pt x="287" y="1199"/>
                    <a:pt x="279" y="1195"/>
                  </a:cubicBezTo>
                  <a:close/>
                  <a:moveTo>
                    <a:pt x="2154" y="2234"/>
                  </a:moveTo>
                  <a:cubicBezTo>
                    <a:pt x="2154" y="2260"/>
                    <a:pt x="2163" y="2274"/>
                    <a:pt x="2190" y="2269"/>
                  </a:cubicBezTo>
                  <a:cubicBezTo>
                    <a:pt x="2178" y="2257"/>
                    <a:pt x="2166" y="2246"/>
                    <a:pt x="2154" y="2234"/>
                  </a:cubicBezTo>
                  <a:close/>
                  <a:moveTo>
                    <a:pt x="3123" y="3610"/>
                  </a:moveTo>
                  <a:cubicBezTo>
                    <a:pt x="3121" y="3611"/>
                    <a:pt x="3120" y="3612"/>
                    <a:pt x="3118" y="3614"/>
                  </a:cubicBezTo>
                  <a:cubicBezTo>
                    <a:pt x="3123" y="3615"/>
                    <a:pt x="3129" y="3616"/>
                    <a:pt x="3131" y="3617"/>
                  </a:cubicBezTo>
                  <a:cubicBezTo>
                    <a:pt x="3126" y="3624"/>
                    <a:pt x="3120" y="3630"/>
                    <a:pt x="3121" y="3632"/>
                  </a:cubicBezTo>
                  <a:cubicBezTo>
                    <a:pt x="3124" y="3639"/>
                    <a:pt x="3131" y="3644"/>
                    <a:pt x="3134" y="3647"/>
                  </a:cubicBezTo>
                  <a:cubicBezTo>
                    <a:pt x="3137" y="3635"/>
                    <a:pt x="3140" y="3624"/>
                    <a:pt x="3143" y="3612"/>
                  </a:cubicBezTo>
                  <a:cubicBezTo>
                    <a:pt x="3138" y="3612"/>
                    <a:pt x="3131" y="3611"/>
                    <a:pt x="3123" y="3610"/>
                  </a:cubicBezTo>
                  <a:close/>
                  <a:moveTo>
                    <a:pt x="922" y="741"/>
                  </a:moveTo>
                  <a:cubicBezTo>
                    <a:pt x="932" y="734"/>
                    <a:pt x="938" y="730"/>
                    <a:pt x="949" y="722"/>
                  </a:cubicBezTo>
                  <a:cubicBezTo>
                    <a:pt x="937" y="717"/>
                    <a:pt x="929" y="713"/>
                    <a:pt x="917" y="708"/>
                  </a:cubicBezTo>
                  <a:cubicBezTo>
                    <a:pt x="919" y="721"/>
                    <a:pt x="920" y="730"/>
                    <a:pt x="922" y="741"/>
                  </a:cubicBezTo>
                  <a:close/>
                  <a:moveTo>
                    <a:pt x="1924" y="4092"/>
                  </a:moveTo>
                  <a:cubicBezTo>
                    <a:pt x="1922" y="4094"/>
                    <a:pt x="1921" y="4096"/>
                    <a:pt x="1919" y="4098"/>
                  </a:cubicBezTo>
                  <a:cubicBezTo>
                    <a:pt x="1921" y="4106"/>
                    <a:pt x="1923" y="4115"/>
                    <a:pt x="1925" y="4125"/>
                  </a:cubicBezTo>
                  <a:cubicBezTo>
                    <a:pt x="1932" y="4119"/>
                    <a:pt x="1938" y="4114"/>
                    <a:pt x="1944" y="4109"/>
                  </a:cubicBezTo>
                  <a:cubicBezTo>
                    <a:pt x="1937" y="4103"/>
                    <a:pt x="1931" y="4098"/>
                    <a:pt x="1924" y="4092"/>
                  </a:cubicBezTo>
                  <a:close/>
                  <a:moveTo>
                    <a:pt x="2869" y="1713"/>
                  </a:moveTo>
                  <a:cubicBezTo>
                    <a:pt x="2868" y="1716"/>
                    <a:pt x="2867" y="1718"/>
                    <a:pt x="2865" y="1720"/>
                  </a:cubicBezTo>
                  <a:cubicBezTo>
                    <a:pt x="2874" y="1725"/>
                    <a:pt x="2883" y="1730"/>
                    <a:pt x="2893" y="1736"/>
                  </a:cubicBezTo>
                  <a:cubicBezTo>
                    <a:pt x="2897" y="1728"/>
                    <a:pt x="2899" y="1723"/>
                    <a:pt x="2902" y="1717"/>
                  </a:cubicBezTo>
                  <a:cubicBezTo>
                    <a:pt x="2890" y="1715"/>
                    <a:pt x="2880" y="1714"/>
                    <a:pt x="2869" y="1713"/>
                  </a:cubicBezTo>
                  <a:close/>
                  <a:moveTo>
                    <a:pt x="3786" y="1371"/>
                  </a:moveTo>
                  <a:cubicBezTo>
                    <a:pt x="3791" y="1385"/>
                    <a:pt x="3795" y="1396"/>
                    <a:pt x="3799" y="1408"/>
                  </a:cubicBezTo>
                  <a:cubicBezTo>
                    <a:pt x="3804" y="1400"/>
                    <a:pt x="3809" y="1392"/>
                    <a:pt x="3813" y="1384"/>
                  </a:cubicBezTo>
                  <a:cubicBezTo>
                    <a:pt x="3814" y="1383"/>
                    <a:pt x="3813" y="1382"/>
                    <a:pt x="3812" y="1381"/>
                  </a:cubicBezTo>
                  <a:cubicBezTo>
                    <a:pt x="3805" y="1378"/>
                    <a:pt x="3798" y="1375"/>
                    <a:pt x="3786" y="1371"/>
                  </a:cubicBezTo>
                  <a:close/>
                  <a:moveTo>
                    <a:pt x="3799" y="2644"/>
                  </a:moveTo>
                  <a:cubicBezTo>
                    <a:pt x="3804" y="2630"/>
                    <a:pt x="3808" y="2620"/>
                    <a:pt x="3812" y="2607"/>
                  </a:cubicBezTo>
                  <a:cubicBezTo>
                    <a:pt x="3784" y="2615"/>
                    <a:pt x="3783" y="2618"/>
                    <a:pt x="3799" y="2644"/>
                  </a:cubicBezTo>
                  <a:close/>
                  <a:moveTo>
                    <a:pt x="1361" y="2261"/>
                  </a:moveTo>
                  <a:cubicBezTo>
                    <a:pt x="1360" y="2263"/>
                    <a:pt x="1359" y="2265"/>
                    <a:pt x="1358" y="2267"/>
                  </a:cubicBezTo>
                  <a:cubicBezTo>
                    <a:pt x="1365" y="2272"/>
                    <a:pt x="1372" y="2280"/>
                    <a:pt x="1379" y="2281"/>
                  </a:cubicBezTo>
                  <a:cubicBezTo>
                    <a:pt x="1388" y="2283"/>
                    <a:pt x="1397" y="2279"/>
                    <a:pt x="1406" y="2277"/>
                  </a:cubicBezTo>
                  <a:cubicBezTo>
                    <a:pt x="1397" y="2272"/>
                    <a:pt x="1389" y="2272"/>
                    <a:pt x="1381" y="2270"/>
                  </a:cubicBezTo>
                  <a:cubicBezTo>
                    <a:pt x="1374" y="2268"/>
                    <a:pt x="1367" y="2264"/>
                    <a:pt x="1361" y="2261"/>
                  </a:cubicBezTo>
                  <a:close/>
                  <a:moveTo>
                    <a:pt x="1184" y="504"/>
                  </a:moveTo>
                  <a:cubicBezTo>
                    <a:pt x="1190" y="503"/>
                    <a:pt x="1196" y="503"/>
                    <a:pt x="1207" y="502"/>
                  </a:cubicBezTo>
                  <a:cubicBezTo>
                    <a:pt x="1202" y="494"/>
                    <a:pt x="1200" y="486"/>
                    <a:pt x="1195" y="482"/>
                  </a:cubicBezTo>
                  <a:cubicBezTo>
                    <a:pt x="1191" y="479"/>
                    <a:pt x="1183" y="482"/>
                    <a:pt x="1175" y="482"/>
                  </a:cubicBezTo>
                  <a:cubicBezTo>
                    <a:pt x="1179" y="491"/>
                    <a:pt x="1181" y="497"/>
                    <a:pt x="1184" y="504"/>
                  </a:cubicBezTo>
                  <a:close/>
                  <a:moveTo>
                    <a:pt x="3396" y="1880"/>
                  </a:moveTo>
                  <a:cubicBezTo>
                    <a:pt x="3411" y="1878"/>
                    <a:pt x="3424" y="1876"/>
                    <a:pt x="3437" y="1874"/>
                  </a:cubicBezTo>
                  <a:cubicBezTo>
                    <a:pt x="3438" y="1874"/>
                    <a:pt x="3439" y="1869"/>
                    <a:pt x="3438" y="1868"/>
                  </a:cubicBezTo>
                  <a:cubicBezTo>
                    <a:pt x="3437" y="1866"/>
                    <a:pt x="3434" y="1864"/>
                    <a:pt x="3432" y="1864"/>
                  </a:cubicBezTo>
                  <a:cubicBezTo>
                    <a:pt x="3423" y="1863"/>
                    <a:pt x="3415" y="1864"/>
                    <a:pt x="3407" y="1864"/>
                  </a:cubicBezTo>
                  <a:cubicBezTo>
                    <a:pt x="3405" y="1866"/>
                    <a:pt x="3403" y="1870"/>
                    <a:pt x="3396" y="1880"/>
                  </a:cubicBezTo>
                  <a:close/>
                  <a:moveTo>
                    <a:pt x="2489" y="4101"/>
                  </a:moveTo>
                  <a:cubicBezTo>
                    <a:pt x="2484" y="4106"/>
                    <a:pt x="2482" y="4108"/>
                    <a:pt x="2482" y="4109"/>
                  </a:cubicBezTo>
                  <a:cubicBezTo>
                    <a:pt x="2484" y="4119"/>
                    <a:pt x="2490" y="4128"/>
                    <a:pt x="2485" y="4139"/>
                  </a:cubicBezTo>
                  <a:cubicBezTo>
                    <a:pt x="2484" y="4139"/>
                    <a:pt x="2491" y="4144"/>
                    <a:pt x="2493" y="4144"/>
                  </a:cubicBezTo>
                  <a:cubicBezTo>
                    <a:pt x="2496" y="4143"/>
                    <a:pt x="2500" y="4138"/>
                    <a:pt x="2499" y="4136"/>
                  </a:cubicBezTo>
                  <a:cubicBezTo>
                    <a:pt x="2497" y="4125"/>
                    <a:pt x="2493" y="4114"/>
                    <a:pt x="2489" y="4101"/>
                  </a:cubicBezTo>
                  <a:close/>
                  <a:moveTo>
                    <a:pt x="1711" y="2054"/>
                  </a:moveTo>
                  <a:cubicBezTo>
                    <a:pt x="1710" y="2055"/>
                    <a:pt x="1708" y="2055"/>
                    <a:pt x="1707" y="2056"/>
                  </a:cubicBezTo>
                  <a:cubicBezTo>
                    <a:pt x="1708" y="2065"/>
                    <a:pt x="1709" y="2074"/>
                    <a:pt x="1713" y="2081"/>
                  </a:cubicBezTo>
                  <a:cubicBezTo>
                    <a:pt x="1714" y="2083"/>
                    <a:pt x="1726" y="2079"/>
                    <a:pt x="1737" y="2077"/>
                  </a:cubicBezTo>
                  <a:cubicBezTo>
                    <a:pt x="1725" y="2067"/>
                    <a:pt x="1718" y="2060"/>
                    <a:pt x="1711" y="2054"/>
                  </a:cubicBezTo>
                  <a:close/>
                  <a:moveTo>
                    <a:pt x="2402" y="2896"/>
                  </a:moveTo>
                  <a:cubicBezTo>
                    <a:pt x="2379" y="2907"/>
                    <a:pt x="2379" y="2907"/>
                    <a:pt x="2384" y="2922"/>
                  </a:cubicBezTo>
                  <a:cubicBezTo>
                    <a:pt x="2408" y="2916"/>
                    <a:pt x="2408" y="2915"/>
                    <a:pt x="2402" y="2896"/>
                  </a:cubicBezTo>
                  <a:close/>
                  <a:moveTo>
                    <a:pt x="2236" y="797"/>
                  </a:moveTo>
                  <a:cubicBezTo>
                    <a:pt x="2245" y="799"/>
                    <a:pt x="2253" y="800"/>
                    <a:pt x="2260" y="802"/>
                  </a:cubicBezTo>
                  <a:cubicBezTo>
                    <a:pt x="2269" y="785"/>
                    <a:pt x="2269" y="785"/>
                    <a:pt x="2239" y="782"/>
                  </a:cubicBezTo>
                  <a:cubicBezTo>
                    <a:pt x="2238" y="788"/>
                    <a:pt x="2237" y="793"/>
                    <a:pt x="2236" y="797"/>
                  </a:cubicBezTo>
                  <a:close/>
                  <a:moveTo>
                    <a:pt x="2744" y="1687"/>
                  </a:moveTo>
                  <a:cubicBezTo>
                    <a:pt x="2755" y="1691"/>
                    <a:pt x="2766" y="1696"/>
                    <a:pt x="2779" y="1701"/>
                  </a:cubicBezTo>
                  <a:cubicBezTo>
                    <a:pt x="2775" y="1672"/>
                    <a:pt x="2761" y="1677"/>
                    <a:pt x="2744" y="1687"/>
                  </a:cubicBezTo>
                  <a:close/>
                  <a:moveTo>
                    <a:pt x="1698" y="3014"/>
                  </a:moveTo>
                  <a:cubicBezTo>
                    <a:pt x="1699" y="3014"/>
                    <a:pt x="1704" y="3012"/>
                    <a:pt x="1708" y="3010"/>
                  </a:cubicBezTo>
                  <a:cubicBezTo>
                    <a:pt x="1709" y="3007"/>
                    <a:pt x="1709" y="3005"/>
                    <a:pt x="1709" y="3003"/>
                  </a:cubicBezTo>
                  <a:cubicBezTo>
                    <a:pt x="1699" y="3000"/>
                    <a:pt x="1689" y="2995"/>
                    <a:pt x="1678" y="2993"/>
                  </a:cubicBezTo>
                  <a:cubicBezTo>
                    <a:pt x="1676" y="2992"/>
                    <a:pt x="1672" y="2995"/>
                    <a:pt x="1669" y="2996"/>
                  </a:cubicBezTo>
                  <a:cubicBezTo>
                    <a:pt x="1671" y="2998"/>
                    <a:pt x="1674" y="3001"/>
                    <a:pt x="1676" y="3002"/>
                  </a:cubicBezTo>
                  <a:cubicBezTo>
                    <a:pt x="1682" y="3006"/>
                    <a:pt x="1689" y="3009"/>
                    <a:pt x="1698" y="3014"/>
                  </a:cubicBezTo>
                  <a:close/>
                  <a:moveTo>
                    <a:pt x="491" y="521"/>
                  </a:moveTo>
                  <a:cubicBezTo>
                    <a:pt x="497" y="520"/>
                    <a:pt x="502" y="518"/>
                    <a:pt x="507" y="516"/>
                  </a:cubicBezTo>
                  <a:cubicBezTo>
                    <a:pt x="508" y="516"/>
                    <a:pt x="507" y="508"/>
                    <a:pt x="506" y="508"/>
                  </a:cubicBezTo>
                  <a:cubicBezTo>
                    <a:pt x="497" y="507"/>
                    <a:pt x="489" y="507"/>
                    <a:pt x="477" y="507"/>
                  </a:cubicBezTo>
                  <a:cubicBezTo>
                    <a:pt x="482" y="520"/>
                    <a:pt x="485" y="528"/>
                    <a:pt x="488" y="535"/>
                  </a:cubicBezTo>
                  <a:cubicBezTo>
                    <a:pt x="490" y="535"/>
                    <a:pt x="492" y="534"/>
                    <a:pt x="494" y="534"/>
                  </a:cubicBezTo>
                  <a:cubicBezTo>
                    <a:pt x="493" y="529"/>
                    <a:pt x="492" y="525"/>
                    <a:pt x="491" y="521"/>
                  </a:cubicBezTo>
                  <a:close/>
                  <a:moveTo>
                    <a:pt x="3404" y="2941"/>
                  </a:moveTo>
                  <a:cubicBezTo>
                    <a:pt x="3398" y="2958"/>
                    <a:pt x="3402" y="2968"/>
                    <a:pt x="3419" y="2973"/>
                  </a:cubicBezTo>
                  <a:cubicBezTo>
                    <a:pt x="3420" y="2963"/>
                    <a:pt x="3420" y="2954"/>
                    <a:pt x="3421" y="2945"/>
                  </a:cubicBezTo>
                  <a:cubicBezTo>
                    <a:pt x="3415" y="2944"/>
                    <a:pt x="3410" y="2942"/>
                    <a:pt x="3404" y="2941"/>
                  </a:cubicBezTo>
                  <a:close/>
                  <a:moveTo>
                    <a:pt x="1015" y="3560"/>
                  </a:moveTo>
                  <a:cubicBezTo>
                    <a:pt x="1013" y="3567"/>
                    <a:pt x="1010" y="3572"/>
                    <a:pt x="1011" y="3576"/>
                  </a:cubicBezTo>
                  <a:cubicBezTo>
                    <a:pt x="1012" y="3580"/>
                    <a:pt x="1016" y="3583"/>
                    <a:pt x="1018" y="3587"/>
                  </a:cubicBezTo>
                  <a:cubicBezTo>
                    <a:pt x="1024" y="3579"/>
                    <a:pt x="1029" y="3571"/>
                    <a:pt x="1037" y="3560"/>
                  </a:cubicBezTo>
                  <a:cubicBezTo>
                    <a:pt x="1025" y="3560"/>
                    <a:pt x="1019" y="3560"/>
                    <a:pt x="1015" y="3560"/>
                  </a:cubicBezTo>
                  <a:close/>
                  <a:moveTo>
                    <a:pt x="346" y="930"/>
                  </a:moveTo>
                  <a:cubicBezTo>
                    <a:pt x="357" y="933"/>
                    <a:pt x="365" y="935"/>
                    <a:pt x="373" y="938"/>
                  </a:cubicBezTo>
                  <a:cubicBezTo>
                    <a:pt x="374" y="933"/>
                    <a:pt x="378" y="925"/>
                    <a:pt x="376" y="923"/>
                  </a:cubicBezTo>
                  <a:cubicBezTo>
                    <a:pt x="368" y="917"/>
                    <a:pt x="358" y="913"/>
                    <a:pt x="346" y="930"/>
                  </a:cubicBezTo>
                  <a:close/>
                  <a:moveTo>
                    <a:pt x="333" y="897"/>
                  </a:moveTo>
                  <a:cubicBezTo>
                    <a:pt x="334" y="897"/>
                    <a:pt x="342" y="899"/>
                    <a:pt x="342" y="899"/>
                  </a:cubicBezTo>
                  <a:cubicBezTo>
                    <a:pt x="346" y="887"/>
                    <a:pt x="349" y="875"/>
                    <a:pt x="352" y="863"/>
                  </a:cubicBezTo>
                  <a:cubicBezTo>
                    <a:pt x="352" y="863"/>
                    <a:pt x="345" y="861"/>
                    <a:pt x="344" y="861"/>
                  </a:cubicBezTo>
                  <a:cubicBezTo>
                    <a:pt x="340" y="873"/>
                    <a:pt x="336" y="884"/>
                    <a:pt x="333" y="897"/>
                  </a:cubicBezTo>
                  <a:close/>
                  <a:moveTo>
                    <a:pt x="1449" y="3967"/>
                  </a:moveTo>
                  <a:cubicBezTo>
                    <a:pt x="1463" y="3942"/>
                    <a:pt x="1460" y="3932"/>
                    <a:pt x="1438" y="3929"/>
                  </a:cubicBezTo>
                  <a:cubicBezTo>
                    <a:pt x="1442" y="3941"/>
                    <a:pt x="1445" y="3952"/>
                    <a:pt x="1449" y="3967"/>
                  </a:cubicBezTo>
                  <a:close/>
                  <a:moveTo>
                    <a:pt x="2831" y="3071"/>
                  </a:moveTo>
                  <a:cubicBezTo>
                    <a:pt x="2823" y="3079"/>
                    <a:pt x="2819" y="3084"/>
                    <a:pt x="2817" y="3086"/>
                  </a:cubicBezTo>
                  <a:cubicBezTo>
                    <a:pt x="2824" y="3097"/>
                    <a:pt x="2829" y="3107"/>
                    <a:pt x="2835" y="3116"/>
                  </a:cubicBezTo>
                  <a:cubicBezTo>
                    <a:pt x="2836" y="3116"/>
                    <a:pt x="2838" y="3115"/>
                    <a:pt x="2839" y="3115"/>
                  </a:cubicBezTo>
                  <a:cubicBezTo>
                    <a:pt x="2837" y="3102"/>
                    <a:pt x="2834" y="3089"/>
                    <a:pt x="2831" y="3071"/>
                  </a:cubicBezTo>
                  <a:close/>
                  <a:moveTo>
                    <a:pt x="1174" y="3620"/>
                  </a:moveTo>
                  <a:cubicBezTo>
                    <a:pt x="1175" y="3620"/>
                    <a:pt x="1177" y="3620"/>
                    <a:pt x="1179" y="3620"/>
                  </a:cubicBezTo>
                  <a:cubicBezTo>
                    <a:pt x="1179" y="3609"/>
                    <a:pt x="1179" y="3598"/>
                    <a:pt x="1179" y="3584"/>
                  </a:cubicBezTo>
                  <a:cubicBezTo>
                    <a:pt x="1174" y="3585"/>
                    <a:pt x="1168" y="3586"/>
                    <a:pt x="1163" y="3587"/>
                  </a:cubicBezTo>
                  <a:cubicBezTo>
                    <a:pt x="1167" y="3598"/>
                    <a:pt x="1170" y="3609"/>
                    <a:pt x="1174" y="3620"/>
                  </a:cubicBezTo>
                  <a:close/>
                  <a:moveTo>
                    <a:pt x="1064" y="367"/>
                  </a:moveTo>
                  <a:cubicBezTo>
                    <a:pt x="1058" y="373"/>
                    <a:pt x="1052" y="377"/>
                    <a:pt x="1052" y="379"/>
                  </a:cubicBezTo>
                  <a:cubicBezTo>
                    <a:pt x="1055" y="385"/>
                    <a:pt x="1060" y="390"/>
                    <a:pt x="1064" y="396"/>
                  </a:cubicBezTo>
                  <a:cubicBezTo>
                    <a:pt x="1068" y="392"/>
                    <a:pt x="1075" y="388"/>
                    <a:pt x="1075" y="385"/>
                  </a:cubicBezTo>
                  <a:cubicBezTo>
                    <a:pt x="1075" y="379"/>
                    <a:pt x="1069" y="375"/>
                    <a:pt x="1064" y="367"/>
                  </a:cubicBezTo>
                  <a:close/>
                  <a:moveTo>
                    <a:pt x="1801" y="1581"/>
                  </a:moveTo>
                  <a:cubicBezTo>
                    <a:pt x="1801" y="1575"/>
                    <a:pt x="1801" y="1568"/>
                    <a:pt x="1801" y="1560"/>
                  </a:cubicBezTo>
                  <a:cubicBezTo>
                    <a:pt x="1782" y="1559"/>
                    <a:pt x="1785" y="1577"/>
                    <a:pt x="1777" y="1587"/>
                  </a:cubicBezTo>
                  <a:cubicBezTo>
                    <a:pt x="1786" y="1585"/>
                    <a:pt x="1794" y="1583"/>
                    <a:pt x="1801" y="1581"/>
                  </a:cubicBezTo>
                  <a:close/>
                  <a:moveTo>
                    <a:pt x="786" y="932"/>
                  </a:moveTo>
                  <a:cubicBezTo>
                    <a:pt x="788" y="932"/>
                    <a:pt x="790" y="933"/>
                    <a:pt x="792" y="933"/>
                  </a:cubicBezTo>
                  <a:cubicBezTo>
                    <a:pt x="794" y="922"/>
                    <a:pt x="797" y="911"/>
                    <a:pt x="796" y="901"/>
                  </a:cubicBezTo>
                  <a:cubicBezTo>
                    <a:pt x="796" y="897"/>
                    <a:pt x="789" y="893"/>
                    <a:pt x="784" y="890"/>
                  </a:cubicBezTo>
                  <a:cubicBezTo>
                    <a:pt x="783" y="889"/>
                    <a:pt x="780" y="891"/>
                    <a:pt x="778" y="892"/>
                  </a:cubicBezTo>
                  <a:cubicBezTo>
                    <a:pt x="781" y="895"/>
                    <a:pt x="784" y="898"/>
                    <a:pt x="786" y="902"/>
                  </a:cubicBezTo>
                  <a:cubicBezTo>
                    <a:pt x="787" y="904"/>
                    <a:pt x="786" y="908"/>
                    <a:pt x="786" y="911"/>
                  </a:cubicBezTo>
                  <a:cubicBezTo>
                    <a:pt x="786" y="918"/>
                    <a:pt x="786" y="925"/>
                    <a:pt x="786" y="932"/>
                  </a:cubicBezTo>
                  <a:close/>
                  <a:moveTo>
                    <a:pt x="2333" y="818"/>
                  </a:moveTo>
                  <a:cubicBezTo>
                    <a:pt x="2358" y="835"/>
                    <a:pt x="2358" y="835"/>
                    <a:pt x="2375" y="818"/>
                  </a:cubicBezTo>
                  <a:cubicBezTo>
                    <a:pt x="2358" y="818"/>
                    <a:pt x="2345" y="818"/>
                    <a:pt x="2333" y="818"/>
                  </a:cubicBezTo>
                  <a:close/>
                  <a:moveTo>
                    <a:pt x="1446" y="4041"/>
                  </a:moveTo>
                  <a:cubicBezTo>
                    <a:pt x="1436" y="4048"/>
                    <a:pt x="1428" y="4053"/>
                    <a:pt x="1421" y="4058"/>
                  </a:cubicBezTo>
                  <a:cubicBezTo>
                    <a:pt x="1429" y="4061"/>
                    <a:pt x="1437" y="4063"/>
                    <a:pt x="1449" y="4067"/>
                  </a:cubicBezTo>
                  <a:cubicBezTo>
                    <a:pt x="1448" y="4057"/>
                    <a:pt x="1447" y="4051"/>
                    <a:pt x="1446" y="4041"/>
                  </a:cubicBezTo>
                  <a:close/>
                  <a:moveTo>
                    <a:pt x="697" y="2484"/>
                  </a:moveTo>
                  <a:cubicBezTo>
                    <a:pt x="706" y="2484"/>
                    <a:pt x="714" y="2484"/>
                    <a:pt x="721" y="2483"/>
                  </a:cubicBezTo>
                  <a:cubicBezTo>
                    <a:pt x="722" y="2481"/>
                    <a:pt x="722" y="2479"/>
                    <a:pt x="723" y="2476"/>
                  </a:cubicBezTo>
                  <a:cubicBezTo>
                    <a:pt x="715" y="2471"/>
                    <a:pt x="707" y="2466"/>
                    <a:pt x="697" y="2460"/>
                  </a:cubicBezTo>
                  <a:cubicBezTo>
                    <a:pt x="697" y="2471"/>
                    <a:pt x="697" y="2477"/>
                    <a:pt x="697" y="2484"/>
                  </a:cubicBezTo>
                  <a:close/>
                  <a:moveTo>
                    <a:pt x="3231" y="2330"/>
                  </a:moveTo>
                  <a:cubicBezTo>
                    <a:pt x="3232" y="2332"/>
                    <a:pt x="3234" y="2335"/>
                    <a:pt x="3236" y="2337"/>
                  </a:cubicBezTo>
                  <a:cubicBezTo>
                    <a:pt x="3258" y="2338"/>
                    <a:pt x="3263" y="2323"/>
                    <a:pt x="3266" y="2307"/>
                  </a:cubicBezTo>
                  <a:cubicBezTo>
                    <a:pt x="3264" y="2306"/>
                    <a:pt x="3263" y="2304"/>
                    <a:pt x="3261" y="2303"/>
                  </a:cubicBezTo>
                  <a:cubicBezTo>
                    <a:pt x="3251" y="2312"/>
                    <a:pt x="3241" y="2321"/>
                    <a:pt x="3231" y="2330"/>
                  </a:cubicBezTo>
                  <a:close/>
                  <a:moveTo>
                    <a:pt x="3348" y="2299"/>
                  </a:moveTo>
                  <a:cubicBezTo>
                    <a:pt x="3362" y="2307"/>
                    <a:pt x="3374" y="2314"/>
                    <a:pt x="3386" y="2321"/>
                  </a:cubicBezTo>
                  <a:cubicBezTo>
                    <a:pt x="3385" y="2313"/>
                    <a:pt x="3384" y="2306"/>
                    <a:pt x="3383" y="2299"/>
                  </a:cubicBezTo>
                  <a:cubicBezTo>
                    <a:pt x="3371" y="2299"/>
                    <a:pt x="3359" y="2299"/>
                    <a:pt x="3348" y="2299"/>
                  </a:cubicBezTo>
                  <a:close/>
                  <a:moveTo>
                    <a:pt x="3834" y="2770"/>
                  </a:moveTo>
                  <a:cubicBezTo>
                    <a:pt x="3835" y="2768"/>
                    <a:pt x="3836" y="2766"/>
                    <a:pt x="3837" y="2764"/>
                  </a:cubicBezTo>
                  <a:cubicBezTo>
                    <a:pt x="3828" y="2758"/>
                    <a:pt x="3820" y="2753"/>
                    <a:pt x="3810" y="2745"/>
                  </a:cubicBezTo>
                  <a:cubicBezTo>
                    <a:pt x="3810" y="2757"/>
                    <a:pt x="3810" y="2762"/>
                    <a:pt x="3810" y="2769"/>
                  </a:cubicBezTo>
                  <a:cubicBezTo>
                    <a:pt x="3818" y="2769"/>
                    <a:pt x="3826" y="2770"/>
                    <a:pt x="3834" y="2770"/>
                  </a:cubicBezTo>
                  <a:close/>
                  <a:moveTo>
                    <a:pt x="1565" y="3519"/>
                  </a:moveTo>
                  <a:cubicBezTo>
                    <a:pt x="1567" y="3516"/>
                    <a:pt x="1568" y="3513"/>
                    <a:pt x="1570" y="3510"/>
                  </a:cubicBezTo>
                  <a:cubicBezTo>
                    <a:pt x="1565" y="3508"/>
                    <a:pt x="1560" y="3504"/>
                    <a:pt x="1556" y="3505"/>
                  </a:cubicBezTo>
                  <a:cubicBezTo>
                    <a:pt x="1550" y="3505"/>
                    <a:pt x="1545" y="3509"/>
                    <a:pt x="1540" y="3512"/>
                  </a:cubicBezTo>
                  <a:cubicBezTo>
                    <a:pt x="1545" y="3516"/>
                    <a:pt x="1549" y="3521"/>
                    <a:pt x="1554" y="3524"/>
                  </a:cubicBezTo>
                  <a:cubicBezTo>
                    <a:pt x="1557" y="3525"/>
                    <a:pt x="1562" y="3520"/>
                    <a:pt x="1565" y="3519"/>
                  </a:cubicBezTo>
                  <a:close/>
                  <a:moveTo>
                    <a:pt x="1813" y="1357"/>
                  </a:moveTo>
                  <a:cubicBezTo>
                    <a:pt x="1812" y="1344"/>
                    <a:pt x="1811" y="1333"/>
                    <a:pt x="1810" y="1323"/>
                  </a:cubicBezTo>
                  <a:cubicBezTo>
                    <a:pt x="1809" y="1323"/>
                    <a:pt x="1807" y="1323"/>
                    <a:pt x="1806" y="1323"/>
                  </a:cubicBezTo>
                  <a:cubicBezTo>
                    <a:pt x="1801" y="1333"/>
                    <a:pt x="1797" y="1343"/>
                    <a:pt x="1791" y="1354"/>
                  </a:cubicBezTo>
                  <a:cubicBezTo>
                    <a:pt x="1800" y="1355"/>
                    <a:pt x="1805" y="1356"/>
                    <a:pt x="1813" y="1357"/>
                  </a:cubicBezTo>
                  <a:close/>
                  <a:moveTo>
                    <a:pt x="2866" y="2787"/>
                  </a:moveTo>
                  <a:cubicBezTo>
                    <a:pt x="2862" y="2789"/>
                    <a:pt x="2858" y="2792"/>
                    <a:pt x="2853" y="2794"/>
                  </a:cubicBezTo>
                  <a:cubicBezTo>
                    <a:pt x="2865" y="2814"/>
                    <a:pt x="2868" y="2815"/>
                    <a:pt x="2879" y="2800"/>
                  </a:cubicBezTo>
                  <a:cubicBezTo>
                    <a:pt x="2875" y="2795"/>
                    <a:pt x="2871" y="2791"/>
                    <a:pt x="2866" y="2787"/>
                  </a:cubicBezTo>
                  <a:close/>
                  <a:moveTo>
                    <a:pt x="1880" y="4142"/>
                  </a:moveTo>
                  <a:cubicBezTo>
                    <a:pt x="1872" y="4169"/>
                    <a:pt x="1872" y="4169"/>
                    <a:pt x="1885" y="4178"/>
                  </a:cubicBezTo>
                  <a:cubicBezTo>
                    <a:pt x="1886" y="4165"/>
                    <a:pt x="1887" y="4155"/>
                    <a:pt x="1887" y="4144"/>
                  </a:cubicBezTo>
                  <a:cubicBezTo>
                    <a:pt x="1887" y="4144"/>
                    <a:pt x="1886" y="4143"/>
                    <a:pt x="1885" y="4142"/>
                  </a:cubicBezTo>
                  <a:cubicBezTo>
                    <a:pt x="1884" y="4146"/>
                    <a:pt x="1883" y="4148"/>
                    <a:pt x="1881" y="4154"/>
                  </a:cubicBezTo>
                  <a:cubicBezTo>
                    <a:pt x="1881" y="4148"/>
                    <a:pt x="1880" y="4145"/>
                    <a:pt x="1880" y="4142"/>
                  </a:cubicBezTo>
                  <a:close/>
                  <a:moveTo>
                    <a:pt x="49" y="128"/>
                  </a:moveTo>
                  <a:cubicBezTo>
                    <a:pt x="49" y="132"/>
                    <a:pt x="49" y="138"/>
                    <a:pt x="49" y="151"/>
                  </a:cubicBezTo>
                  <a:cubicBezTo>
                    <a:pt x="62" y="141"/>
                    <a:pt x="70" y="134"/>
                    <a:pt x="78" y="128"/>
                  </a:cubicBezTo>
                  <a:cubicBezTo>
                    <a:pt x="77" y="127"/>
                    <a:pt x="77" y="126"/>
                    <a:pt x="76" y="125"/>
                  </a:cubicBezTo>
                  <a:cubicBezTo>
                    <a:pt x="68" y="126"/>
                    <a:pt x="59" y="127"/>
                    <a:pt x="49" y="128"/>
                  </a:cubicBezTo>
                  <a:close/>
                  <a:moveTo>
                    <a:pt x="938" y="2173"/>
                  </a:moveTo>
                  <a:cubicBezTo>
                    <a:pt x="940" y="2155"/>
                    <a:pt x="941" y="2142"/>
                    <a:pt x="943" y="2126"/>
                  </a:cubicBezTo>
                  <a:cubicBezTo>
                    <a:pt x="934" y="2136"/>
                    <a:pt x="928" y="2141"/>
                    <a:pt x="923" y="2147"/>
                  </a:cubicBezTo>
                  <a:cubicBezTo>
                    <a:pt x="925" y="2151"/>
                    <a:pt x="927" y="2154"/>
                    <a:pt x="929" y="2158"/>
                  </a:cubicBezTo>
                  <a:cubicBezTo>
                    <a:pt x="931" y="2161"/>
                    <a:pt x="933" y="2165"/>
                    <a:pt x="938" y="2173"/>
                  </a:cubicBezTo>
                  <a:close/>
                  <a:moveTo>
                    <a:pt x="2222" y="3332"/>
                  </a:moveTo>
                  <a:cubicBezTo>
                    <a:pt x="2218" y="3341"/>
                    <a:pt x="2214" y="3350"/>
                    <a:pt x="2210" y="3360"/>
                  </a:cubicBezTo>
                  <a:cubicBezTo>
                    <a:pt x="2212" y="3361"/>
                    <a:pt x="2213" y="3362"/>
                    <a:pt x="2215" y="3363"/>
                  </a:cubicBezTo>
                  <a:cubicBezTo>
                    <a:pt x="2223" y="3357"/>
                    <a:pt x="2231" y="3352"/>
                    <a:pt x="2235" y="3348"/>
                  </a:cubicBezTo>
                  <a:cubicBezTo>
                    <a:pt x="2231" y="3343"/>
                    <a:pt x="2227" y="3338"/>
                    <a:pt x="2222" y="3332"/>
                  </a:cubicBezTo>
                  <a:close/>
                  <a:moveTo>
                    <a:pt x="591" y="628"/>
                  </a:moveTo>
                  <a:cubicBezTo>
                    <a:pt x="592" y="630"/>
                    <a:pt x="593" y="632"/>
                    <a:pt x="594" y="634"/>
                  </a:cubicBezTo>
                  <a:cubicBezTo>
                    <a:pt x="601" y="629"/>
                    <a:pt x="610" y="626"/>
                    <a:pt x="613" y="619"/>
                  </a:cubicBezTo>
                  <a:cubicBezTo>
                    <a:pt x="615" y="616"/>
                    <a:pt x="606" y="608"/>
                    <a:pt x="602" y="602"/>
                  </a:cubicBezTo>
                  <a:cubicBezTo>
                    <a:pt x="598" y="610"/>
                    <a:pt x="595" y="619"/>
                    <a:pt x="591" y="628"/>
                  </a:cubicBezTo>
                  <a:close/>
                  <a:moveTo>
                    <a:pt x="1600" y="3989"/>
                  </a:moveTo>
                  <a:cubicBezTo>
                    <a:pt x="1612" y="3988"/>
                    <a:pt x="1619" y="3987"/>
                    <a:pt x="1625" y="3987"/>
                  </a:cubicBezTo>
                  <a:cubicBezTo>
                    <a:pt x="1623" y="3977"/>
                    <a:pt x="1620" y="3967"/>
                    <a:pt x="1617" y="3957"/>
                  </a:cubicBezTo>
                  <a:cubicBezTo>
                    <a:pt x="1613" y="3960"/>
                    <a:pt x="1609" y="3962"/>
                    <a:pt x="1603" y="3966"/>
                  </a:cubicBezTo>
                  <a:cubicBezTo>
                    <a:pt x="1607" y="3968"/>
                    <a:pt x="1610" y="3970"/>
                    <a:pt x="1613" y="3972"/>
                  </a:cubicBezTo>
                  <a:cubicBezTo>
                    <a:pt x="1610" y="3976"/>
                    <a:pt x="1607" y="3980"/>
                    <a:pt x="1600" y="3989"/>
                  </a:cubicBezTo>
                  <a:close/>
                  <a:moveTo>
                    <a:pt x="888" y="966"/>
                  </a:moveTo>
                  <a:cubicBezTo>
                    <a:pt x="878" y="961"/>
                    <a:pt x="868" y="955"/>
                    <a:pt x="858" y="949"/>
                  </a:cubicBezTo>
                  <a:cubicBezTo>
                    <a:pt x="854" y="966"/>
                    <a:pt x="859" y="970"/>
                    <a:pt x="888" y="966"/>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4" name="文本框 13">
            <a:extLst>
              <a:ext uri="{FF2B5EF4-FFF2-40B4-BE49-F238E27FC236}">
                <a16:creationId xmlns:a16="http://schemas.microsoft.com/office/drawing/2014/main" xmlns="" id="{BCB5781E-E7C0-4752-9177-C3ADBE45ED4B}"/>
              </a:ext>
            </a:extLst>
          </p:cNvPr>
          <p:cNvSpPr txBox="1"/>
          <p:nvPr/>
        </p:nvSpPr>
        <p:spPr>
          <a:xfrm>
            <a:off x="939774" y="2875002"/>
            <a:ext cx="3937000" cy="1107996"/>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44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SCHOOL</a:t>
            </a:r>
            <a:endParaRPr kumimoji="0" lang="zh-CN" altLang="en-US" sz="44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0" name="文本框 19">
            <a:extLst>
              <a:ext uri="{FF2B5EF4-FFF2-40B4-BE49-F238E27FC236}">
                <a16:creationId xmlns:a16="http://schemas.microsoft.com/office/drawing/2014/main" xmlns="" id="{297818CF-7473-4C3F-B221-53C5B2041A54}"/>
              </a:ext>
            </a:extLst>
          </p:cNvPr>
          <p:cNvSpPr txBox="1"/>
          <p:nvPr/>
        </p:nvSpPr>
        <p:spPr>
          <a:xfrm>
            <a:off x="571474" y="3750178"/>
            <a:ext cx="4673600" cy="463845"/>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Thank you</a:t>
            </a:r>
            <a:endParaRPr kumimoji="0" lang="zh-CN" altLang="en-US" sz="1800" b="0" i="0" u="none" strike="noStrike" kern="1200" cap="none" spc="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grpSp>
        <p:nvGrpSpPr>
          <p:cNvPr id="707" name="组合 706">
            <a:extLst>
              <a:ext uri="{FF2B5EF4-FFF2-40B4-BE49-F238E27FC236}">
                <a16:creationId xmlns:a16="http://schemas.microsoft.com/office/drawing/2014/main" xmlns="" id="{81F82CB7-85FD-49A8-87F9-ABBF016B76D3}"/>
              </a:ext>
            </a:extLst>
          </p:cNvPr>
          <p:cNvGrpSpPr/>
          <p:nvPr/>
        </p:nvGrpSpPr>
        <p:grpSpPr>
          <a:xfrm>
            <a:off x="2626622" y="2509729"/>
            <a:ext cx="451644" cy="619570"/>
            <a:chOff x="7993063" y="173038"/>
            <a:chExt cx="1182688" cy="1622425"/>
          </a:xfrm>
        </p:grpSpPr>
        <p:sp>
          <p:nvSpPr>
            <p:cNvPr id="688" name="Freeform 672">
              <a:extLst>
                <a:ext uri="{FF2B5EF4-FFF2-40B4-BE49-F238E27FC236}">
                  <a16:creationId xmlns:a16="http://schemas.microsoft.com/office/drawing/2014/main" xmlns="" id="{630862A9-8B21-42EA-8083-EF42C31A5893}"/>
                </a:ext>
              </a:extLst>
            </p:cNvPr>
            <p:cNvSpPr>
              <a:spLocks/>
            </p:cNvSpPr>
            <p:nvPr/>
          </p:nvSpPr>
          <p:spPr bwMode="auto">
            <a:xfrm>
              <a:off x="8216901" y="473076"/>
              <a:ext cx="57150" cy="57150"/>
            </a:xfrm>
            <a:custGeom>
              <a:avLst/>
              <a:gdLst>
                <a:gd name="T0" fmla="*/ 6 w 18"/>
                <a:gd name="T1" fmla="*/ 1 h 18"/>
                <a:gd name="T2" fmla="*/ 2 w 18"/>
                <a:gd name="T3" fmla="*/ 1 h 18"/>
                <a:gd name="T4" fmla="*/ 2 w 18"/>
                <a:gd name="T5" fmla="*/ 6 h 18"/>
                <a:gd name="T6" fmla="*/ 13 w 18"/>
                <a:gd name="T7" fmla="*/ 17 h 18"/>
                <a:gd name="T8" fmla="*/ 15 w 18"/>
                <a:gd name="T9" fmla="*/ 18 h 18"/>
                <a:gd name="T10" fmla="*/ 17 w 18"/>
                <a:gd name="T11" fmla="*/ 17 h 18"/>
                <a:gd name="T12" fmla="*/ 17 w 18"/>
                <a:gd name="T13" fmla="*/ 12 h 18"/>
                <a:gd name="T14" fmla="*/ 6 w 18"/>
                <a:gd name="T15" fmla="*/ 1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6" y="1"/>
                  </a:moveTo>
                  <a:cubicBezTo>
                    <a:pt x="5" y="0"/>
                    <a:pt x="3" y="0"/>
                    <a:pt x="2" y="1"/>
                  </a:cubicBezTo>
                  <a:cubicBezTo>
                    <a:pt x="0" y="2"/>
                    <a:pt x="0" y="4"/>
                    <a:pt x="2" y="6"/>
                  </a:cubicBezTo>
                  <a:cubicBezTo>
                    <a:pt x="13" y="17"/>
                    <a:pt x="13" y="17"/>
                    <a:pt x="13" y="17"/>
                  </a:cubicBezTo>
                  <a:cubicBezTo>
                    <a:pt x="13" y="17"/>
                    <a:pt x="14" y="18"/>
                    <a:pt x="15" y="18"/>
                  </a:cubicBezTo>
                  <a:cubicBezTo>
                    <a:pt x="16" y="18"/>
                    <a:pt x="16" y="17"/>
                    <a:pt x="17" y="17"/>
                  </a:cubicBezTo>
                  <a:cubicBezTo>
                    <a:pt x="18" y="16"/>
                    <a:pt x="18" y="14"/>
                    <a:pt x="17" y="12"/>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9" name="Freeform 673">
              <a:extLst>
                <a:ext uri="{FF2B5EF4-FFF2-40B4-BE49-F238E27FC236}">
                  <a16:creationId xmlns:a16="http://schemas.microsoft.com/office/drawing/2014/main" xmlns="" id="{001229FE-D6BE-4C15-8694-BB1F005E9068}"/>
                </a:ext>
              </a:extLst>
            </p:cNvPr>
            <p:cNvSpPr>
              <a:spLocks/>
            </p:cNvSpPr>
            <p:nvPr/>
          </p:nvSpPr>
          <p:spPr bwMode="auto">
            <a:xfrm>
              <a:off x="8159751" y="415926"/>
              <a:ext cx="25400" cy="25400"/>
            </a:xfrm>
            <a:custGeom>
              <a:avLst/>
              <a:gdLst>
                <a:gd name="T0" fmla="*/ 6 w 8"/>
                <a:gd name="T1" fmla="*/ 1 h 8"/>
                <a:gd name="T2" fmla="*/ 1 w 8"/>
                <a:gd name="T3" fmla="*/ 1 h 8"/>
                <a:gd name="T4" fmla="*/ 1 w 8"/>
                <a:gd name="T5" fmla="*/ 6 h 8"/>
                <a:gd name="T6" fmla="*/ 2 w 8"/>
                <a:gd name="T7" fmla="*/ 7 h 8"/>
                <a:gd name="T8" fmla="*/ 4 w 8"/>
                <a:gd name="T9" fmla="*/ 8 h 8"/>
                <a:gd name="T10" fmla="*/ 6 w 8"/>
                <a:gd name="T11" fmla="*/ 7 h 8"/>
                <a:gd name="T12" fmla="*/ 6 w 8"/>
                <a:gd name="T13" fmla="*/ 2 h 8"/>
                <a:gd name="T14" fmla="*/ 6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6" y="1"/>
                  </a:moveTo>
                  <a:cubicBezTo>
                    <a:pt x="4" y="0"/>
                    <a:pt x="2" y="0"/>
                    <a:pt x="1" y="1"/>
                  </a:cubicBezTo>
                  <a:cubicBezTo>
                    <a:pt x="0" y="2"/>
                    <a:pt x="0" y="4"/>
                    <a:pt x="1" y="6"/>
                  </a:cubicBezTo>
                  <a:cubicBezTo>
                    <a:pt x="2" y="7"/>
                    <a:pt x="2" y="7"/>
                    <a:pt x="2" y="7"/>
                  </a:cubicBezTo>
                  <a:cubicBezTo>
                    <a:pt x="3" y="7"/>
                    <a:pt x="4" y="8"/>
                    <a:pt x="4" y="8"/>
                  </a:cubicBezTo>
                  <a:cubicBezTo>
                    <a:pt x="5" y="8"/>
                    <a:pt x="6" y="7"/>
                    <a:pt x="6" y="7"/>
                  </a:cubicBezTo>
                  <a:cubicBezTo>
                    <a:pt x="8" y="6"/>
                    <a:pt x="8" y="4"/>
                    <a:pt x="6" y="2"/>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0" name="Freeform 674">
              <a:extLst>
                <a:ext uri="{FF2B5EF4-FFF2-40B4-BE49-F238E27FC236}">
                  <a16:creationId xmlns:a16="http://schemas.microsoft.com/office/drawing/2014/main" xmlns="" id="{4887A7A3-13CC-487C-AC84-A2D136F6EDC6}"/>
                </a:ext>
              </a:extLst>
            </p:cNvPr>
            <p:cNvSpPr>
              <a:spLocks/>
            </p:cNvSpPr>
            <p:nvPr/>
          </p:nvSpPr>
          <p:spPr bwMode="auto">
            <a:xfrm>
              <a:off x="8308976" y="561976"/>
              <a:ext cx="53975" cy="58738"/>
            </a:xfrm>
            <a:custGeom>
              <a:avLst/>
              <a:gdLst>
                <a:gd name="T0" fmla="*/ 5 w 17"/>
                <a:gd name="T1" fmla="*/ 2 h 18"/>
                <a:gd name="T2" fmla="*/ 1 w 17"/>
                <a:gd name="T3" fmla="*/ 2 h 18"/>
                <a:gd name="T4" fmla="*/ 1 w 17"/>
                <a:gd name="T5" fmla="*/ 6 h 18"/>
                <a:gd name="T6" fmla="*/ 12 w 17"/>
                <a:gd name="T7" fmla="*/ 17 h 18"/>
                <a:gd name="T8" fmla="*/ 14 w 17"/>
                <a:gd name="T9" fmla="*/ 18 h 18"/>
                <a:gd name="T10" fmla="*/ 16 w 17"/>
                <a:gd name="T11" fmla="*/ 17 h 18"/>
                <a:gd name="T12" fmla="*/ 16 w 17"/>
                <a:gd name="T13" fmla="*/ 13 h 18"/>
                <a:gd name="T14" fmla="*/ 5 w 17"/>
                <a:gd name="T15" fmla="*/ 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8">
                  <a:moveTo>
                    <a:pt x="5" y="2"/>
                  </a:moveTo>
                  <a:cubicBezTo>
                    <a:pt x="4" y="0"/>
                    <a:pt x="2" y="0"/>
                    <a:pt x="1" y="2"/>
                  </a:cubicBezTo>
                  <a:cubicBezTo>
                    <a:pt x="0" y="3"/>
                    <a:pt x="0" y="5"/>
                    <a:pt x="1" y="6"/>
                  </a:cubicBezTo>
                  <a:cubicBezTo>
                    <a:pt x="12" y="17"/>
                    <a:pt x="12" y="17"/>
                    <a:pt x="12" y="17"/>
                  </a:cubicBezTo>
                  <a:cubicBezTo>
                    <a:pt x="13" y="18"/>
                    <a:pt x="13" y="18"/>
                    <a:pt x="14" y="18"/>
                  </a:cubicBezTo>
                  <a:cubicBezTo>
                    <a:pt x="15" y="18"/>
                    <a:pt x="16" y="18"/>
                    <a:pt x="16" y="17"/>
                  </a:cubicBezTo>
                  <a:cubicBezTo>
                    <a:pt x="17" y="16"/>
                    <a:pt x="17" y="14"/>
                    <a:pt x="16" y="13"/>
                  </a:cubicBezTo>
                  <a:lnTo>
                    <a:pt x="5"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1" name="Freeform 675">
              <a:extLst>
                <a:ext uri="{FF2B5EF4-FFF2-40B4-BE49-F238E27FC236}">
                  <a16:creationId xmlns:a16="http://schemas.microsoft.com/office/drawing/2014/main" xmlns="" id="{AAE62EB9-8DD5-42B4-8B05-9DCEB2B6BAFB}"/>
                </a:ext>
              </a:extLst>
            </p:cNvPr>
            <p:cNvSpPr>
              <a:spLocks/>
            </p:cNvSpPr>
            <p:nvPr/>
          </p:nvSpPr>
          <p:spPr bwMode="auto">
            <a:xfrm>
              <a:off x="8399463" y="655638"/>
              <a:ext cx="57150" cy="53975"/>
            </a:xfrm>
            <a:custGeom>
              <a:avLst/>
              <a:gdLst>
                <a:gd name="T0" fmla="*/ 6 w 18"/>
                <a:gd name="T1" fmla="*/ 1 h 17"/>
                <a:gd name="T2" fmla="*/ 1 w 18"/>
                <a:gd name="T3" fmla="*/ 1 h 17"/>
                <a:gd name="T4" fmla="*/ 1 w 18"/>
                <a:gd name="T5" fmla="*/ 5 h 17"/>
                <a:gd name="T6" fmla="*/ 13 w 18"/>
                <a:gd name="T7" fmla="*/ 17 h 17"/>
                <a:gd name="T8" fmla="*/ 15 w 18"/>
                <a:gd name="T9" fmla="*/ 17 h 17"/>
                <a:gd name="T10" fmla="*/ 17 w 18"/>
                <a:gd name="T11" fmla="*/ 17 h 17"/>
                <a:gd name="T12" fmla="*/ 17 w 18"/>
                <a:gd name="T13" fmla="*/ 12 h 17"/>
                <a:gd name="T14" fmla="*/ 6 w 1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6" y="1"/>
                  </a:moveTo>
                  <a:cubicBezTo>
                    <a:pt x="5" y="0"/>
                    <a:pt x="3" y="0"/>
                    <a:pt x="1" y="1"/>
                  </a:cubicBezTo>
                  <a:cubicBezTo>
                    <a:pt x="0" y="2"/>
                    <a:pt x="0" y="4"/>
                    <a:pt x="1" y="5"/>
                  </a:cubicBezTo>
                  <a:cubicBezTo>
                    <a:pt x="13" y="17"/>
                    <a:pt x="13" y="17"/>
                    <a:pt x="13" y="17"/>
                  </a:cubicBezTo>
                  <a:cubicBezTo>
                    <a:pt x="13" y="17"/>
                    <a:pt x="14" y="17"/>
                    <a:pt x="15" y="17"/>
                  </a:cubicBezTo>
                  <a:cubicBezTo>
                    <a:pt x="15" y="17"/>
                    <a:pt x="16" y="17"/>
                    <a:pt x="17" y="17"/>
                  </a:cubicBezTo>
                  <a:cubicBezTo>
                    <a:pt x="18" y="15"/>
                    <a:pt x="18" y="13"/>
                    <a:pt x="17" y="12"/>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0" name="Freeform 684">
              <a:extLst>
                <a:ext uri="{FF2B5EF4-FFF2-40B4-BE49-F238E27FC236}">
                  <a16:creationId xmlns:a16="http://schemas.microsoft.com/office/drawing/2014/main" xmlns="" id="{BA6EACE8-4E2C-4205-8634-5B3717B0F7F8}"/>
                </a:ext>
              </a:extLst>
            </p:cNvPr>
            <p:cNvSpPr>
              <a:spLocks noEditPoints="1"/>
            </p:cNvSpPr>
            <p:nvPr/>
          </p:nvSpPr>
          <p:spPr bwMode="auto">
            <a:xfrm>
              <a:off x="7993063" y="173038"/>
              <a:ext cx="1182688" cy="1622425"/>
            </a:xfrm>
            <a:custGeom>
              <a:avLst/>
              <a:gdLst>
                <a:gd name="T0" fmla="*/ 308 w 370"/>
                <a:gd name="T1" fmla="*/ 274 h 508"/>
                <a:gd name="T2" fmla="*/ 306 w 370"/>
                <a:gd name="T3" fmla="*/ 268 h 508"/>
                <a:gd name="T4" fmla="*/ 235 w 370"/>
                <a:gd name="T5" fmla="*/ 9 h 508"/>
                <a:gd name="T6" fmla="*/ 216 w 370"/>
                <a:gd name="T7" fmla="*/ 57 h 508"/>
                <a:gd name="T8" fmla="*/ 48 w 370"/>
                <a:gd name="T9" fmla="*/ 42 h 508"/>
                <a:gd name="T10" fmla="*/ 1 w 370"/>
                <a:gd name="T11" fmla="*/ 25 h 508"/>
                <a:gd name="T12" fmla="*/ 18 w 370"/>
                <a:gd name="T13" fmla="*/ 72 h 508"/>
                <a:gd name="T14" fmla="*/ 89 w 370"/>
                <a:gd name="T15" fmla="*/ 271 h 508"/>
                <a:gd name="T16" fmla="*/ 87 w 370"/>
                <a:gd name="T17" fmla="*/ 384 h 508"/>
                <a:gd name="T18" fmla="*/ 94 w 370"/>
                <a:gd name="T19" fmla="*/ 488 h 508"/>
                <a:gd name="T20" fmla="*/ 95 w 370"/>
                <a:gd name="T21" fmla="*/ 506 h 508"/>
                <a:gd name="T22" fmla="*/ 111 w 370"/>
                <a:gd name="T23" fmla="*/ 490 h 508"/>
                <a:gd name="T24" fmla="*/ 154 w 370"/>
                <a:gd name="T25" fmla="*/ 366 h 508"/>
                <a:gd name="T26" fmla="*/ 225 w 370"/>
                <a:gd name="T27" fmla="*/ 301 h 508"/>
                <a:gd name="T28" fmla="*/ 297 w 370"/>
                <a:gd name="T29" fmla="*/ 366 h 508"/>
                <a:gd name="T30" fmla="*/ 342 w 370"/>
                <a:gd name="T31" fmla="*/ 492 h 508"/>
                <a:gd name="T32" fmla="*/ 358 w 370"/>
                <a:gd name="T33" fmla="*/ 508 h 508"/>
                <a:gd name="T34" fmla="*/ 364 w 370"/>
                <a:gd name="T35" fmla="*/ 486 h 508"/>
                <a:gd name="T36" fmla="*/ 225 w 370"/>
                <a:gd name="T37" fmla="*/ 6 h 508"/>
                <a:gd name="T38" fmla="*/ 223 w 370"/>
                <a:gd name="T39" fmla="*/ 56 h 508"/>
                <a:gd name="T40" fmla="*/ 226 w 370"/>
                <a:gd name="T41" fmla="*/ 62 h 508"/>
                <a:gd name="T42" fmla="*/ 223 w 370"/>
                <a:gd name="T43" fmla="*/ 151 h 508"/>
                <a:gd name="T44" fmla="*/ 8 w 370"/>
                <a:gd name="T45" fmla="*/ 32 h 508"/>
                <a:gd name="T46" fmla="*/ 24 w 370"/>
                <a:gd name="T47" fmla="*/ 70 h 508"/>
                <a:gd name="T48" fmla="*/ 161 w 370"/>
                <a:gd name="T49" fmla="*/ 180 h 508"/>
                <a:gd name="T50" fmla="*/ 162 w 370"/>
                <a:gd name="T51" fmla="*/ 208 h 508"/>
                <a:gd name="T52" fmla="*/ 98 w 370"/>
                <a:gd name="T53" fmla="*/ 484 h 508"/>
                <a:gd name="T54" fmla="*/ 105 w 370"/>
                <a:gd name="T55" fmla="*/ 432 h 508"/>
                <a:gd name="T56" fmla="*/ 117 w 370"/>
                <a:gd name="T57" fmla="*/ 437 h 508"/>
                <a:gd name="T58" fmla="*/ 106 w 370"/>
                <a:gd name="T59" fmla="*/ 486 h 508"/>
                <a:gd name="T60" fmla="*/ 121 w 370"/>
                <a:gd name="T61" fmla="*/ 430 h 508"/>
                <a:gd name="T62" fmla="*/ 116 w 370"/>
                <a:gd name="T63" fmla="*/ 429 h 508"/>
                <a:gd name="T64" fmla="*/ 105 w 370"/>
                <a:gd name="T65" fmla="*/ 424 h 508"/>
                <a:gd name="T66" fmla="*/ 123 w 370"/>
                <a:gd name="T67" fmla="*/ 361 h 508"/>
                <a:gd name="T68" fmla="*/ 136 w 370"/>
                <a:gd name="T69" fmla="*/ 362 h 508"/>
                <a:gd name="T70" fmla="*/ 149 w 370"/>
                <a:gd name="T71" fmla="*/ 362 h 508"/>
                <a:gd name="T72" fmla="*/ 138 w 370"/>
                <a:gd name="T73" fmla="*/ 357 h 508"/>
                <a:gd name="T74" fmla="*/ 127 w 370"/>
                <a:gd name="T75" fmla="*/ 355 h 508"/>
                <a:gd name="T76" fmla="*/ 172 w 370"/>
                <a:gd name="T77" fmla="*/ 196 h 508"/>
                <a:gd name="T78" fmla="*/ 178 w 370"/>
                <a:gd name="T79" fmla="*/ 175 h 508"/>
                <a:gd name="T80" fmla="*/ 193 w 370"/>
                <a:gd name="T81" fmla="*/ 144 h 508"/>
                <a:gd name="T82" fmla="*/ 202 w 370"/>
                <a:gd name="T83" fmla="*/ 150 h 508"/>
                <a:gd name="T84" fmla="*/ 213 w 370"/>
                <a:gd name="T85" fmla="*/ 155 h 508"/>
                <a:gd name="T86" fmla="*/ 149 w 370"/>
                <a:gd name="T87" fmla="*/ 362 h 508"/>
                <a:gd name="T88" fmla="*/ 223 w 370"/>
                <a:gd name="T89" fmla="*/ 250 h 508"/>
                <a:gd name="T90" fmla="*/ 229 w 370"/>
                <a:gd name="T91" fmla="*/ 293 h 508"/>
                <a:gd name="T92" fmla="*/ 226 w 370"/>
                <a:gd name="T93" fmla="*/ 240 h 508"/>
                <a:gd name="T94" fmla="*/ 225 w 370"/>
                <a:gd name="T95" fmla="*/ 157 h 508"/>
                <a:gd name="T96" fmla="*/ 235 w 370"/>
                <a:gd name="T97" fmla="*/ 268 h 508"/>
                <a:gd name="T98" fmla="*/ 239 w 370"/>
                <a:gd name="T99" fmla="*/ 155 h 508"/>
                <a:gd name="T100" fmla="*/ 250 w 370"/>
                <a:gd name="T101" fmla="*/ 150 h 508"/>
                <a:gd name="T102" fmla="*/ 259 w 370"/>
                <a:gd name="T103" fmla="*/ 144 h 508"/>
                <a:gd name="T104" fmla="*/ 325 w 370"/>
                <a:gd name="T105" fmla="*/ 354 h 508"/>
                <a:gd name="T106" fmla="*/ 309 w 370"/>
                <a:gd name="T107" fmla="*/ 358 h 508"/>
                <a:gd name="T108" fmla="*/ 232 w 370"/>
                <a:gd name="T109" fmla="*/ 156 h 508"/>
                <a:gd name="T110" fmla="*/ 315 w 370"/>
                <a:gd name="T111" fmla="*/ 363 h 508"/>
                <a:gd name="T112" fmla="*/ 329 w 370"/>
                <a:gd name="T113" fmla="*/ 362 h 508"/>
                <a:gd name="T114" fmla="*/ 347 w 370"/>
                <a:gd name="T115" fmla="*/ 424 h 508"/>
                <a:gd name="T116" fmla="*/ 336 w 370"/>
                <a:gd name="T117" fmla="*/ 430 h 508"/>
                <a:gd name="T118" fmla="*/ 353 w 370"/>
                <a:gd name="T119" fmla="*/ 484 h 508"/>
                <a:gd name="T120" fmla="*/ 328 w 370"/>
                <a:gd name="T121" fmla="*/ 437 h 508"/>
                <a:gd name="T122" fmla="*/ 341 w 370"/>
                <a:gd name="T123" fmla="*/ 434 h 508"/>
                <a:gd name="T124" fmla="*/ 360 w 370"/>
                <a:gd name="T125" fmla="*/ 48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508">
                  <a:moveTo>
                    <a:pt x="352" y="428"/>
                  </a:moveTo>
                  <a:cubicBezTo>
                    <a:pt x="364" y="417"/>
                    <a:pt x="370" y="400"/>
                    <a:pt x="364" y="384"/>
                  </a:cubicBezTo>
                  <a:cubicBezTo>
                    <a:pt x="360" y="369"/>
                    <a:pt x="347" y="358"/>
                    <a:pt x="331" y="356"/>
                  </a:cubicBezTo>
                  <a:cubicBezTo>
                    <a:pt x="308" y="274"/>
                    <a:pt x="308" y="274"/>
                    <a:pt x="308" y="274"/>
                  </a:cubicBezTo>
                  <a:cubicBezTo>
                    <a:pt x="360" y="274"/>
                    <a:pt x="360" y="274"/>
                    <a:pt x="360" y="274"/>
                  </a:cubicBezTo>
                  <a:cubicBezTo>
                    <a:pt x="361" y="274"/>
                    <a:pt x="363" y="273"/>
                    <a:pt x="363" y="271"/>
                  </a:cubicBezTo>
                  <a:cubicBezTo>
                    <a:pt x="363" y="269"/>
                    <a:pt x="362" y="268"/>
                    <a:pt x="360" y="268"/>
                  </a:cubicBezTo>
                  <a:cubicBezTo>
                    <a:pt x="306" y="268"/>
                    <a:pt x="306" y="268"/>
                    <a:pt x="306" y="268"/>
                  </a:cubicBezTo>
                  <a:cubicBezTo>
                    <a:pt x="268" y="134"/>
                    <a:pt x="268" y="134"/>
                    <a:pt x="268" y="134"/>
                  </a:cubicBezTo>
                  <a:cubicBezTo>
                    <a:pt x="274" y="126"/>
                    <a:pt x="276" y="116"/>
                    <a:pt x="276" y="106"/>
                  </a:cubicBezTo>
                  <a:cubicBezTo>
                    <a:pt x="276" y="82"/>
                    <a:pt x="259" y="61"/>
                    <a:pt x="235" y="57"/>
                  </a:cubicBezTo>
                  <a:cubicBezTo>
                    <a:pt x="235" y="9"/>
                    <a:pt x="235" y="9"/>
                    <a:pt x="235" y="9"/>
                  </a:cubicBezTo>
                  <a:cubicBezTo>
                    <a:pt x="235" y="4"/>
                    <a:pt x="231" y="0"/>
                    <a:pt x="226" y="0"/>
                  </a:cubicBezTo>
                  <a:cubicBezTo>
                    <a:pt x="225" y="0"/>
                    <a:pt x="225" y="0"/>
                    <a:pt x="225" y="0"/>
                  </a:cubicBezTo>
                  <a:cubicBezTo>
                    <a:pt x="220" y="0"/>
                    <a:pt x="216" y="4"/>
                    <a:pt x="216" y="9"/>
                  </a:cubicBezTo>
                  <a:cubicBezTo>
                    <a:pt x="216" y="57"/>
                    <a:pt x="216" y="57"/>
                    <a:pt x="216" y="57"/>
                  </a:cubicBezTo>
                  <a:cubicBezTo>
                    <a:pt x="193" y="61"/>
                    <a:pt x="175" y="82"/>
                    <a:pt x="175" y="106"/>
                  </a:cubicBezTo>
                  <a:cubicBezTo>
                    <a:pt x="175" y="116"/>
                    <a:pt x="178" y="126"/>
                    <a:pt x="183" y="134"/>
                  </a:cubicBezTo>
                  <a:cubicBezTo>
                    <a:pt x="174" y="168"/>
                    <a:pt x="174" y="168"/>
                    <a:pt x="174" y="168"/>
                  </a:cubicBezTo>
                  <a:cubicBezTo>
                    <a:pt x="48" y="42"/>
                    <a:pt x="48" y="42"/>
                    <a:pt x="48" y="42"/>
                  </a:cubicBezTo>
                  <a:cubicBezTo>
                    <a:pt x="48" y="41"/>
                    <a:pt x="48" y="41"/>
                    <a:pt x="48" y="41"/>
                  </a:cubicBezTo>
                  <a:cubicBezTo>
                    <a:pt x="48" y="41"/>
                    <a:pt x="47" y="40"/>
                    <a:pt x="46" y="40"/>
                  </a:cubicBezTo>
                  <a:cubicBezTo>
                    <a:pt x="4" y="24"/>
                    <a:pt x="4" y="24"/>
                    <a:pt x="4" y="24"/>
                  </a:cubicBezTo>
                  <a:cubicBezTo>
                    <a:pt x="3" y="24"/>
                    <a:pt x="2" y="24"/>
                    <a:pt x="1" y="25"/>
                  </a:cubicBezTo>
                  <a:cubicBezTo>
                    <a:pt x="0" y="26"/>
                    <a:pt x="0" y="27"/>
                    <a:pt x="0" y="28"/>
                  </a:cubicBezTo>
                  <a:cubicBezTo>
                    <a:pt x="16" y="70"/>
                    <a:pt x="16" y="70"/>
                    <a:pt x="16" y="70"/>
                  </a:cubicBezTo>
                  <a:cubicBezTo>
                    <a:pt x="17" y="71"/>
                    <a:pt x="17" y="71"/>
                    <a:pt x="18" y="72"/>
                  </a:cubicBezTo>
                  <a:cubicBezTo>
                    <a:pt x="18" y="72"/>
                    <a:pt x="18" y="72"/>
                    <a:pt x="18" y="72"/>
                  </a:cubicBezTo>
                  <a:cubicBezTo>
                    <a:pt x="160" y="214"/>
                    <a:pt x="160" y="214"/>
                    <a:pt x="160" y="214"/>
                  </a:cubicBezTo>
                  <a:cubicBezTo>
                    <a:pt x="145" y="268"/>
                    <a:pt x="145" y="268"/>
                    <a:pt x="145" y="268"/>
                  </a:cubicBezTo>
                  <a:cubicBezTo>
                    <a:pt x="92" y="268"/>
                    <a:pt x="92" y="268"/>
                    <a:pt x="92" y="268"/>
                  </a:cubicBezTo>
                  <a:cubicBezTo>
                    <a:pt x="90" y="268"/>
                    <a:pt x="89" y="269"/>
                    <a:pt x="89" y="271"/>
                  </a:cubicBezTo>
                  <a:cubicBezTo>
                    <a:pt x="89" y="273"/>
                    <a:pt x="90" y="274"/>
                    <a:pt x="92" y="274"/>
                  </a:cubicBezTo>
                  <a:cubicBezTo>
                    <a:pt x="144" y="274"/>
                    <a:pt x="144" y="274"/>
                    <a:pt x="144" y="274"/>
                  </a:cubicBezTo>
                  <a:cubicBezTo>
                    <a:pt x="120" y="356"/>
                    <a:pt x="120" y="356"/>
                    <a:pt x="120" y="356"/>
                  </a:cubicBezTo>
                  <a:cubicBezTo>
                    <a:pt x="105" y="358"/>
                    <a:pt x="92" y="369"/>
                    <a:pt x="87" y="384"/>
                  </a:cubicBezTo>
                  <a:cubicBezTo>
                    <a:pt x="82" y="400"/>
                    <a:pt x="87" y="418"/>
                    <a:pt x="100" y="428"/>
                  </a:cubicBezTo>
                  <a:cubicBezTo>
                    <a:pt x="84" y="482"/>
                    <a:pt x="84" y="482"/>
                    <a:pt x="84" y="482"/>
                  </a:cubicBezTo>
                  <a:cubicBezTo>
                    <a:pt x="84" y="484"/>
                    <a:pt x="84" y="485"/>
                    <a:pt x="86" y="486"/>
                  </a:cubicBezTo>
                  <a:cubicBezTo>
                    <a:pt x="94" y="488"/>
                    <a:pt x="94" y="488"/>
                    <a:pt x="94" y="488"/>
                  </a:cubicBezTo>
                  <a:cubicBezTo>
                    <a:pt x="89" y="504"/>
                    <a:pt x="89" y="504"/>
                    <a:pt x="89" y="504"/>
                  </a:cubicBezTo>
                  <a:cubicBezTo>
                    <a:pt x="89" y="506"/>
                    <a:pt x="90" y="507"/>
                    <a:pt x="91" y="508"/>
                  </a:cubicBezTo>
                  <a:cubicBezTo>
                    <a:pt x="92" y="508"/>
                    <a:pt x="92" y="508"/>
                    <a:pt x="92" y="508"/>
                  </a:cubicBezTo>
                  <a:cubicBezTo>
                    <a:pt x="93" y="508"/>
                    <a:pt x="94" y="507"/>
                    <a:pt x="95" y="506"/>
                  </a:cubicBezTo>
                  <a:cubicBezTo>
                    <a:pt x="100" y="490"/>
                    <a:pt x="100" y="490"/>
                    <a:pt x="100" y="490"/>
                  </a:cubicBezTo>
                  <a:cubicBezTo>
                    <a:pt x="107" y="492"/>
                    <a:pt x="107" y="492"/>
                    <a:pt x="107" y="492"/>
                  </a:cubicBezTo>
                  <a:cubicBezTo>
                    <a:pt x="108" y="492"/>
                    <a:pt x="108" y="492"/>
                    <a:pt x="108" y="492"/>
                  </a:cubicBezTo>
                  <a:cubicBezTo>
                    <a:pt x="109" y="492"/>
                    <a:pt x="110" y="491"/>
                    <a:pt x="111" y="490"/>
                  </a:cubicBezTo>
                  <a:cubicBezTo>
                    <a:pt x="129" y="436"/>
                    <a:pt x="129" y="436"/>
                    <a:pt x="129" y="436"/>
                  </a:cubicBezTo>
                  <a:cubicBezTo>
                    <a:pt x="146" y="435"/>
                    <a:pt x="160" y="424"/>
                    <a:pt x="165" y="408"/>
                  </a:cubicBezTo>
                  <a:cubicBezTo>
                    <a:pt x="165" y="408"/>
                    <a:pt x="165" y="408"/>
                    <a:pt x="165" y="408"/>
                  </a:cubicBezTo>
                  <a:cubicBezTo>
                    <a:pt x="170" y="393"/>
                    <a:pt x="165" y="376"/>
                    <a:pt x="154" y="366"/>
                  </a:cubicBezTo>
                  <a:cubicBezTo>
                    <a:pt x="185" y="274"/>
                    <a:pt x="185" y="274"/>
                    <a:pt x="185" y="274"/>
                  </a:cubicBezTo>
                  <a:cubicBezTo>
                    <a:pt x="216" y="274"/>
                    <a:pt x="216" y="274"/>
                    <a:pt x="216" y="274"/>
                  </a:cubicBezTo>
                  <a:cubicBezTo>
                    <a:pt x="216" y="292"/>
                    <a:pt x="216" y="292"/>
                    <a:pt x="216" y="292"/>
                  </a:cubicBezTo>
                  <a:cubicBezTo>
                    <a:pt x="216" y="297"/>
                    <a:pt x="220" y="301"/>
                    <a:pt x="225" y="301"/>
                  </a:cubicBezTo>
                  <a:cubicBezTo>
                    <a:pt x="230" y="301"/>
                    <a:pt x="234" y="297"/>
                    <a:pt x="234" y="292"/>
                  </a:cubicBezTo>
                  <a:cubicBezTo>
                    <a:pt x="234" y="274"/>
                    <a:pt x="234" y="274"/>
                    <a:pt x="234" y="274"/>
                  </a:cubicBezTo>
                  <a:cubicBezTo>
                    <a:pt x="266" y="274"/>
                    <a:pt x="266" y="274"/>
                    <a:pt x="266" y="274"/>
                  </a:cubicBezTo>
                  <a:cubicBezTo>
                    <a:pt x="297" y="366"/>
                    <a:pt x="297" y="366"/>
                    <a:pt x="297" y="366"/>
                  </a:cubicBezTo>
                  <a:cubicBezTo>
                    <a:pt x="285" y="377"/>
                    <a:pt x="281" y="393"/>
                    <a:pt x="286" y="408"/>
                  </a:cubicBezTo>
                  <a:cubicBezTo>
                    <a:pt x="290" y="424"/>
                    <a:pt x="305" y="436"/>
                    <a:pt x="321" y="437"/>
                  </a:cubicBezTo>
                  <a:cubicBezTo>
                    <a:pt x="340" y="490"/>
                    <a:pt x="340" y="490"/>
                    <a:pt x="340" y="490"/>
                  </a:cubicBezTo>
                  <a:cubicBezTo>
                    <a:pt x="340" y="492"/>
                    <a:pt x="341" y="492"/>
                    <a:pt x="342" y="492"/>
                  </a:cubicBezTo>
                  <a:cubicBezTo>
                    <a:pt x="343" y="492"/>
                    <a:pt x="343" y="492"/>
                    <a:pt x="343" y="492"/>
                  </a:cubicBezTo>
                  <a:cubicBezTo>
                    <a:pt x="351" y="490"/>
                    <a:pt x="351" y="490"/>
                    <a:pt x="351" y="490"/>
                  </a:cubicBezTo>
                  <a:cubicBezTo>
                    <a:pt x="356" y="506"/>
                    <a:pt x="356" y="506"/>
                    <a:pt x="356" y="506"/>
                  </a:cubicBezTo>
                  <a:cubicBezTo>
                    <a:pt x="356" y="507"/>
                    <a:pt x="357" y="508"/>
                    <a:pt x="358" y="508"/>
                  </a:cubicBezTo>
                  <a:cubicBezTo>
                    <a:pt x="359" y="508"/>
                    <a:pt x="359" y="508"/>
                    <a:pt x="359" y="508"/>
                  </a:cubicBezTo>
                  <a:cubicBezTo>
                    <a:pt x="361" y="508"/>
                    <a:pt x="362" y="506"/>
                    <a:pt x="361" y="504"/>
                  </a:cubicBezTo>
                  <a:cubicBezTo>
                    <a:pt x="356" y="488"/>
                    <a:pt x="356" y="488"/>
                    <a:pt x="356" y="488"/>
                  </a:cubicBezTo>
                  <a:cubicBezTo>
                    <a:pt x="364" y="486"/>
                    <a:pt x="364" y="486"/>
                    <a:pt x="364" y="486"/>
                  </a:cubicBezTo>
                  <a:cubicBezTo>
                    <a:pt x="366" y="486"/>
                    <a:pt x="367" y="484"/>
                    <a:pt x="366" y="482"/>
                  </a:cubicBezTo>
                  <a:lnTo>
                    <a:pt x="352" y="428"/>
                  </a:lnTo>
                  <a:close/>
                  <a:moveTo>
                    <a:pt x="222" y="9"/>
                  </a:moveTo>
                  <a:cubicBezTo>
                    <a:pt x="222" y="7"/>
                    <a:pt x="224" y="6"/>
                    <a:pt x="225" y="6"/>
                  </a:cubicBezTo>
                  <a:cubicBezTo>
                    <a:pt x="227" y="6"/>
                    <a:pt x="227" y="6"/>
                    <a:pt x="227" y="6"/>
                  </a:cubicBezTo>
                  <a:cubicBezTo>
                    <a:pt x="228" y="6"/>
                    <a:pt x="230" y="7"/>
                    <a:pt x="230" y="9"/>
                  </a:cubicBezTo>
                  <a:cubicBezTo>
                    <a:pt x="230" y="56"/>
                    <a:pt x="230" y="56"/>
                    <a:pt x="230" y="56"/>
                  </a:cubicBezTo>
                  <a:cubicBezTo>
                    <a:pt x="223" y="56"/>
                    <a:pt x="223" y="56"/>
                    <a:pt x="223" y="56"/>
                  </a:cubicBezTo>
                  <a:cubicBezTo>
                    <a:pt x="223" y="9"/>
                    <a:pt x="223" y="9"/>
                    <a:pt x="223" y="9"/>
                  </a:cubicBezTo>
                  <a:lnTo>
                    <a:pt x="222" y="9"/>
                  </a:lnTo>
                  <a:close/>
                  <a:moveTo>
                    <a:pt x="181" y="106"/>
                  </a:moveTo>
                  <a:cubicBezTo>
                    <a:pt x="181" y="82"/>
                    <a:pt x="201" y="62"/>
                    <a:pt x="226" y="62"/>
                  </a:cubicBezTo>
                  <a:cubicBezTo>
                    <a:pt x="250" y="62"/>
                    <a:pt x="270" y="82"/>
                    <a:pt x="270" y="106"/>
                  </a:cubicBezTo>
                  <a:cubicBezTo>
                    <a:pt x="270" y="116"/>
                    <a:pt x="267" y="124"/>
                    <a:pt x="262" y="132"/>
                  </a:cubicBezTo>
                  <a:cubicBezTo>
                    <a:pt x="254" y="143"/>
                    <a:pt x="242" y="150"/>
                    <a:pt x="228" y="151"/>
                  </a:cubicBezTo>
                  <a:cubicBezTo>
                    <a:pt x="226" y="151"/>
                    <a:pt x="225" y="151"/>
                    <a:pt x="223" y="151"/>
                  </a:cubicBezTo>
                  <a:cubicBezTo>
                    <a:pt x="220" y="151"/>
                    <a:pt x="216" y="150"/>
                    <a:pt x="213" y="149"/>
                  </a:cubicBezTo>
                  <a:cubicBezTo>
                    <a:pt x="203" y="146"/>
                    <a:pt x="195" y="140"/>
                    <a:pt x="189" y="132"/>
                  </a:cubicBezTo>
                  <a:cubicBezTo>
                    <a:pt x="184" y="124"/>
                    <a:pt x="181" y="116"/>
                    <a:pt x="181" y="106"/>
                  </a:cubicBezTo>
                  <a:close/>
                  <a:moveTo>
                    <a:pt x="8" y="32"/>
                  </a:moveTo>
                  <a:cubicBezTo>
                    <a:pt x="41" y="44"/>
                    <a:pt x="41" y="44"/>
                    <a:pt x="41" y="44"/>
                  </a:cubicBezTo>
                  <a:cubicBezTo>
                    <a:pt x="21" y="64"/>
                    <a:pt x="21" y="64"/>
                    <a:pt x="21" y="64"/>
                  </a:cubicBezTo>
                  <a:lnTo>
                    <a:pt x="8" y="32"/>
                  </a:lnTo>
                  <a:close/>
                  <a:moveTo>
                    <a:pt x="24" y="70"/>
                  </a:moveTo>
                  <a:cubicBezTo>
                    <a:pt x="46" y="48"/>
                    <a:pt x="46" y="48"/>
                    <a:pt x="46" y="48"/>
                  </a:cubicBezTo>
                  <a:cubicBezTo>
                    <a:pt x="172" y="174"/>
                    <a:pt x="172" y="174"/>
                    <a:pt x="172" y="174"/>
                  </a:cubicBezTo>
                  <a:cubicBezTo>
                    <a:pt x="168" y="188"/>
                    <a:pt x="168" y="188"/>
                    <a:pt x="168" y="188"/>
                  </a:cubicBezTo>
                  <a:cubicBezTo>
                    <a:pt x="161" y="180"/>
                    <a:pt x="161" y="180"/>
                    <a:pt x="161" y="180"/>
                  </a:cubicBezTo>
                  <a:cubicBezTo>
                    <a:pt x="160" y="179"/>
                    <a:pt x="158" y="179"/>
                    <a:pt x="156" y="180"/>
                  </a:cubicBezTo>
                  <a:cubicBezTo>
                    <a:pt x="155" y="182"/>
                    <a:pt x="155" y="184"/>
                    <a:pt x="156" y="185"/>
                  </a:cubicBezTo>
                  <a:cubicBezTo>
                    <a:pt x="166" y="194"/>
                    <a:pt x="166" y="194"/>
                    <a:pt x="166" y="194"/>
                  </a:cubicBezTo>
                  <a:cubicBezTo>
                    <a:pt x="162" y="208"/>
                    <a:pt x="162" y="208"/>
                    <a:pt x="162" y="208"/>
                  </a:cubicBezTo>
                  <a:lnTo>
                    <a:pt x="24" y="70"/>
                  </a:lnTo>
                  <a:close/>
                  <a:moveTo>
                    <a:pt x="106" y="486"/>
                  </a:moveTo>
                  <a:cubicBezTo>
                    <a:pt x="98" y="484"/>
                    <a:pt x="98" y="484"/>
                    <a:pt x="98" y="484"/>
                  </a:cubicBezTo>
                  <a:cubicBezTo>
                    <a:pt x="98" y="484"/>
                    <a:pt x="98" y="484"/>
                    <a:pt x="98" y="484"/>
                  </a:cubicBezTo>
                  <a:cubicBezTo>
                    <a:pt x="98" y="484"/>
                    <a:pt x="98" y="484"/>
                    <a:pt x="98" y="484"/>
                  </a:cubicBezTo>
                  <a:cubicBezTo>
                    <a:pt x="90" y="481"/>
                    <a:pt x="90" y="481"/>
                    <a:pt x="90" y="481"/>
                  </a:cubicBezTo>
                  <a:cubicBezTo>
                    <a:pt x="104" y="432"/>
                    <a:pt x="104" y="432"/>
                    <a:pt x="104" y="432"/>
                  </a:cubicBezTo>
                  <a:cubicBezTo>
                    <a:pt x="104" y="432"/>
                    <a:pt x="105" y="432"/>
                    <a:pt x="105" y="432"/>
                  </a:cubicBezTo>
                  <a:cubicBezTo>
                    <a:pt x="106" y="432"/>
                    <a:pt x="107" y="433"/>
                    <a:pt x="108" y="434"/>
                  </a:cubicBezTo>
                  <a:cubicBezTo>
                    <a:pt x="108" y="434"/>
                    <a:pt x="109" y="434"/>
                    <a:pt x="109" y="434"/>
                  </a:cubicBezTo>
                  <a:cubicBezTo>
                    <a:pt x="110" y="434"/>
                    <a:pt x="112" y="435"/>
                    <a:pt x="113" y="436"/>
                  </a:cubicBezTo>
                  <a:cubicBezTo>
                    <a:pt x="114" y="436"/>
                    <a:pt x="116" y="436"/>
                    <a:pt x="117" y="437"/>
                  </a:cubicBezTo>
                  <a:cubicBezTo>
                    <a:pt x="118" y="437"/>
                    <a:pt x="118" y="437"/>
                    <a:pt x="118" y="437"/>
                  </a:cubicBezTo>
                  <a:cubicBezTo>
                    <a:pt x="119" y="437"/>
                    <a:pt x="121" y="437"/>
                    <a:pt x="122" y="437"/>
                  </a:cubicBezTo>
                  <a:cubicBezTo>
                    <a:pt x="122" y="437"/>
                    <a:pt x="122" y="437"/>
                    <a:pt x="122" y="437"/>
                  </a:cubicBezTo>
                  <a:lnTo>
                    <a:pt x="106" y="486"/>
                  </a:lnTo>
                  <a:close/>
                  <a:moveTo>
                    <a:pt x="159" y="406"/>
                  </a:moveTo>
                  <a:cubicBezTo>
                    <a:pt x="155" y="420"/>
                    <a:pt x="142" y="430"/>
                    <a:pt x="127" y="431"/>
                  </a:cubicBezTo>
                  <a:cubicBezTo>
                    <a:pt x="127" y="431"/>
                    <a:pt x="127" y="431"/>
                    <a:pt x="127" y="431"/>
                  </a:cubicBezTo>
                  <a:cubicBezTo>
                    <a:pt x="125" y="431"/>
                    <a:pt x="123" y="431"/>
                    <a:pt x="121" y="430"/>
                  </a:cubicBezTo>
                  <a:cubicBezTo>
                    <a:pt x="121" y="430"/>
                    <a:pt x="121" y="430"/>
                    <a:pt x="121" y="430"/>
                  </a:cubicBezTo>
                  <a:cubicBezTo>
                    <a:pt x="120" y="430"/>
                    <a:pt x="119" y="430"/>
                    <a:pt x="118" y="430"/>
                  </a:cubicBezTo>
                  <a:cubicBezTo>
                    <a:pt x="118" y="430"/>
                    <a:pt x="118" y="430"/>
                    <a:pt x="118" y="430"/>
                  </a:cubicBezTo>
                  <a:cubicBezTo>
                    <a:pt x="118" y="430"/>
                    <a:pt x="116" y="430"/>
                    <a:pt x="116" y="429"/>
                  </a:cubicBezTo>
                  <a:cubicBezTo>
                    <a:pt x="116" y="429"/>
                    <a:pt x="116" y="429"/>
                    <a:pt x="116" y="429"/>
                  </a:cubicBezTo>
                  <a:cubicBezTo>
                    <a:pt x="114" y="428"/>
                    <a:pt x="112" y="428"/>
                    <a:pt x="110" y="427"/>
                  </a:cubicBezTo>
                  <a:cubicBezTo>
                    <a:pt x="110" y="427"/>
                    <a:pt x="110" y="427"/>
                    <a:pt x="110" y="427"/>
                  </a:cubicBezTo>
                  <a:cubicBezTo>
                    <a:pt x="108" y="426"/>
                    <a:pt x="107" y="425"/>
                    <a:pt x="105" y="424"/>
                  </a:cubicBezTo>
                  <a:cubicBezTo>
                    <a:pt x="105" y="424"/>
                    <a:pt x="105" y="424"/>
                    <a:pt x="105" y="424"/>
                  </a:cubicBezTo>
                  <a:cubicBezTo>
                    <a:pt x="105" y="424"/>
                    <a:pt x="105" y="424"/>
                    <a:pt x="105" y="424"/>
                  </a:cubicBezTo>
                  <a:cubicBezTo>
                    <a:pt x="93" y="415"/>
                    <a:pt x="88" y="399"/>
                    <a:pt x="93" y="385"/>
                  </a:cubicBezTo>
                  <a:cubicBezTo>
                    <a:pt x="97" y="372"/>
                    <a:pt x="109" y="362"/>
                    <a:pt x="123" y="361"/>
                  </a:cubicBezTo>
                  <a:cubicBezTo>
                    <a:pt x="124" y="361"/>
                    <a:pt x="125" y="361"/>
                    <a:pt x="126" y="361"/>
                  </a:cubicBezTo>
                  <a:cubicBezTo>
                    <a:pt x="128" y="361"/>
                    <a:pt x="130" y="361"/>
                    <a:pt x="131" y="361"/>
                  </a:cubicBezTo>
                  <a:cubicBezTo>
                    <a:pt x="131" y="361"/>
                    <a:pt x="132" y="361"/>
                    <a:pt x="132" y="361"/>
                  </a:cubicBezTo>
                  <a:cubicBezTo>
                    <a:pt x="134" y="362"/>
                    <a:pt x="135" y="362"/>
                    <a:pt x="136" y="362"/>
                  </a:cubicBezTo>
                  <a:cubicBezTo>
                    <a:pt x="138" y="363"/>
                    <a:pt x="139" y="363"/>
                    <a:pt x="140" y="364"/>
                  </a:cubicBezTo>
                  <a:cubicBezTo>
                    <a:pt x="143" y="365"/>
                    <a:pt x="146" y="367"/>
                    <a:pt x="148" y="369"/>
                  </a:cubicBezTo>
                  <a:cubicBezTo>
                    <a:pt x="159" y="378"/>
                    <a:pt x="164" y="393"/>
                    <a:pt x="159" y="406"/>
                  </a:cubicBezTo>
                  <a:close/>
                  <a:moveTo>
                    <a:pt x="149" y="362"/>
                  </a:moveTo>
                  <a:cubicBezTo>
                    <a:pt x="149" y="362"/>
                    <a:pt x="148" y="362"/>
                    <a:pt x="149" y="362"/>
                  </a:cubicBezTo>
                  <a:cubicBezTo>
                    <a:pt x="147" y="361"/>
                    <a:pt x="146" y="360"/>
                    <a:pt x="144" y="359"/>
                  </a:cubicBezTo>
                  <a:cubicBezTo>
                    <a:pt x="144" y="359"/>
                    <a:pt x="144" y="359"/>
                    <a:pt x="143" y="359"/>
                  </a:cubicBezTo>
                  <a:cubicBezTo>
                    <a:pt x="142" y="358"/>
                    <a:pt x="140" y="358"/>
                    <a:pt x="138" y="357"/>
                  </a:cubicBezTo>
                  <a:cubicBezTo>
                    <a:pt x="137" y="356"/>
                    <a:pt x="135" y="356"/>
                    <a:pt x="133" y="356"/>
                  </a:cubicBezTo>
                  <a:cubicBezTo>
                    <a:pt x="133" y="356"/>
                    <a:pt x="132" y="356"/>
                    <a:pt x="132" y="355"/>
                  </a:cubicBezTo>
                  <a:cubicBezTo>
                    <a:pt x="130" y="355"/>
                    <a:pt x="129" y="355"/>
                    <a:pt x="127" y="355"/>
                  </a:cubicBezTo>
                  <a:cubicBezTo>
                    <a:pt x="127" y="355"/>
                    <a:pt x="127" y="355"/>
                    <a:pt x="127" y="355"/>
                  </a:cubicBezTo>
                  <a:cubicBezTo>
                    <a:pt x="166" y="216"/>
                    <a:pt x="166" y="216"/>
                    <a:pt x="166" y="216"/>
                  </a:cubicBezTo>
                  <a:cubicBezTo>
                    <a:pt x="166" y="216"/>
                    <a:pt x="166" y="216"/>
                    <a:pt x="166" y="216"/>
                  </a:cubicBezTo>
                  <a:cubicBezTo>
                    <a:pt x="167" y="215"/>
                    <a:pt x="167" y="214"/>
                    <a:pt x="167" y="213"/>
                  </a:cubicBezTo>
                  <a:cubicBezTo>
                    <a:pt x="172" y="196"/>
                    <a:pt x="172" y="196"/>
                    <a:pt x="172" y="196"/>
                  </a:cubicBezTo>
                  <a:cubicBezTo>
                    <a:pt x="172" y="196"/>
                    <a:pt x="172" y="196"/>
                    <a:pt x="172" y="196"/>
                  </a:cubicBezTo>
                  <a:cubicBezTo>
                    <a:pt x="173" y="195"/>
                    <a:pt x="174" y="194"/>
                    <a:pt x="173" y="192"/>
                  </a:cubicBezTo>
                  <a:cubicBezTo>
                    <a:pt x="178" y="175"/>
                    <a:pt x="178" y="175"/>
                    <a:pt x="178" y="175"/>
                  </a:cubicBezTo>
                  <a:cubicBezTo>
                    <a:pt x="178" y="175"/>
                    <a:pt x="178" y="175"/>
                    <a:pt x="178" y="175"/>
                  </a:cubicBezTo>
                  <a:cubicBezTo>
                    <a:pt x="179" y="174"/>
                    <a:pt x="179" y="173"/>
                    <a:pt x="179" y="172"/>
                  </a:cubicBezTo>
                  <a:cubicBezTo>
                    <a:pt x="188" y="140"/>
                    <a:pt x="188" y="140"/>
                    <a:pt x="188" y="140"/>
                  </a:cubicBezTo>
                  <a:cubicBezTo>
                    <a:pt x="190" y="141"/>
                    <a:pt x="191" y="142"/>
                    <a:pt x="192" y="143"/>
                  </a:cubicBezTo>
                  <a:cubicBezTo>
                    <a:pt x="192" y="144"/>
                    <a:pt x="193" y="144"/>
                    <a:pt x="193" y="144"/>
                  </a:cubicBezTo>
                  <a:cubicBezTo>
                    <a:pt x="194" y="145"/>
                    <a:pt x="195" y="146"/>
                    <a:pt x="196" y="146"/>
                  </a:cubicBezTo>
                  <a:cubicBezTo>
                    <a:pt x="196" y="147"/>
                    <a:pt x="197" y="147"/>
                    <a:pt x="198" y="148"/>
                  </a:cubicBezTo>
                  <a:cubicBezTo>
                    <a:pt x="198" y="148"/>
                    <a:pt x="200" y="149"/>
                    <a:pt x="201" y="150"/>
                  </a:cubicBezTo>
                  <a:cubicBezTo>
                    <a:pt x="201" y="150"/>
                    <a:pt x="202" y="150"/>
                    <a:pt x="202" y="150"/>
                  </a:cubicBezTo>
                  <a:cubicBezTo>
                    <a:pt x="204" y="151"/>
                    <a:pt x="205" y="152"/>
                    <a:pt x="206" y="152"/>
                  </a:cubicBezTo>
                  <a:cubicBezTo>
                    <a:pt x="207" y="152"/>
                    <a:pt x="207" y="152"/>
                    <a:pt x="207" y="153"/>
                  </a:cubicBezTo>
                  <a:cubicBezTo>
                    <a:pt x="208" y="153"/>
                    <a:pt x="210" y="154"/>
                    <a:pt x="211" y="154"/>
                  </a:cubicBezTo>
                  <a:cubicBezTo>
                    <a:pt x="212" y="154"/>
                    <a:pt x="212" y="155"/>
                    <a:pt x="213" y="155"/>
                  </a:cubicBezTo>
                  <a:cubicBezTo>
                    <a:pt x="214" y="155"/>
                    <a:pt x="215" y="155"/>
                    <a:pt x="216" y="156"/>
                  </a:cubicBezTo>
                  <a:cubicBezTo>
                    <a:pt x="217" y="156"/>
                    <a:pt x="217" y="156"/>
                    <a:pt x="218" y="156"/>
                  </a:cubicBezTo>
                  <a:cubicBezTo>
                    <a:pt x="218" y="156"/>
                    <a:pt x="219" y="156"/>
                    <a:pt x="219" y="156"/>
                  </a:cubicBezTo>
                  <a:lnTo>
                    <a:pt x="149" y="362"/>
                  </a:lnTo>
                  <a:close/>
                  <a:moveTo>
                    <a:pt x="229" y="293"/>
                  </a:moveTo>
                  <a:cubicBezTo>
                    <a:pt x="229" y="295"/>
                    <a:pt x="228" y="296"/>
                    <a:pt x="226" y="296"/>
                  </a:cubicBezTo>
                  <a:cubicBezTo>
                    <a:pt x="224" y="296"/>
                    <a:pt x="223" y="294"/>
                    <a:pt x="223" y="293"/>
                  </a:cubicBezTo>
                  <a:cubicBezTo>
                    <a:pt x="223" y="250"/>
                    <a:pt x="223" y="250"/>
                    <a:pt x="223" y="250"/>
                  </a:cubicBezTo>
                  <a:cubicBezTo>
                    <a:pt x="223" y="248"/>
                    <a:pt x="224" y="246"/>
                    <a:pt x="226" y="246"/>
                  </a:cubicBezTo>
                  <a:cubicBezTo>
                    <a:pt x="227" y="246"/>
                    <a:pt x="228" y="247"/>
                    <a:pt x="228" y="248"/>
                  </a:cubicBezTo>
                  <a:cubicBezTo>
                    <a:pt x="229" y="248"/>
                    <a:pt x="229" y="249"/>
                    <a:pt x="229" y="250"/>
                  </a:cubicBezTo>
                  <a:lnTo>
                    <a:pt x="229" y="293"/>
                  </a:lnTo>
                  <a:close/>
                  <a:moveTo>
                    <a:pt x="235" y="268"/>
                  </a:moveTo>
                  <a:cubicBezTo>
                    <a:pt x="235" y="250"/>
                    <a:pt x="235" y="250"/>
                    <a:pt x="235" y="250"/>
                  </a:cubicBezTo>
                  <a:cubicBezTo>
                    <a:pt x="235" y="247"/>
                    <a:pt x="234" y="245"/>
                    <a:pt x="232" y="243"/>
                  </a:cubicBezTo>
                  <a:cubicBezTo>
                    <a:pt x="231" y="242"/>
                    <a:pt x="228" y="240"/>
                    <a:pt x="226" y="240"/>
                  </a:cubicBezTo>
                  <a:cubicBezTo>
                    <a:pt x="220" y="240"/>
                    <a:pt x="216" y="245"/>
                    <a:pt x="216" y="250"/>
                  </a:cubicBezTo>
                  <a:cubicBezTo>
                    <a:pt x="216" y="268"/>
                    <a:pt x="216" y="268"/>
                    <a:pt x="216" y="268"/>
                  </a:cubicBezTo>
                  <a:cubicBezTo>
                    <a:pt x="187" y="268"/>
                    <a:pt x="187" y="268"/>
                    <a:pt x="187" y="268"/>
                  </a:cubicBezTo>
                  <a:cubicBezTo>
                    <a:pt x="225" y="157"/>
                    <a:pt x="225" y="157"/>
                    <a:pt x="225" y="157"/>
                  </a:cubicBezTo>
                  <a:cubicBezTo>
                    <a:pt x="226" y="157"/>
                    <a:pt x="226" y="157"/>
                    <a:pt x="226" y="157"/>
                  </a:cubicBezTo>
                  <a:cubicBezTo>
                    <a:pt x="226" y="157"/>
                    <a:pt x="226" y="157"/>
                    <a:pt x="227" y="157"/>
                  </a:cubicBezTo>
                  <a:cubicBezTo>
                    <a:pt x="265" y="268"/>
                    <a:pt x="265" y="268"/>
                    <a:pt x="265" y="268"/>
                  </a:cubicBezTo>
                  <a:lnTo>
                    <a:pt x="235" y="268"/>
                  </a:lnTo>
                  <a:close/>
                  <a:moveTo>
                    <a:pt x="232" y="156"/>
                  </a:moveTo>
                  <a:cubicBezTo>
                    <a:pt x="233" y="156"/>
                    <a:pt x="233" y="156"/>
                    <a:pt x="234" y="156"/>
                  </a:cubicBezTo>
                  <a:cubicBezTo>
                    <a:pt x="234" y="156"/>
                    <a:pt x="235" y="156"/>
                    <a:pt x="235" y="156"/>
                  </a:cubicBezTo>
                  <a:cubicBezTo>
                    <a:pt x="236" y="156"/>
                    <a:pt x="238" y="156"/>
                    <a:pt x="239" y="155"/>
                  </a:cubicBezTo>
                  <a:cubicBezTo>
                    <a:pt x="239" y="155"/>
                    <a:pt x="240" y="155"/>
                    <a:pt x="240" y="155"/>
                  </a:cubicBezTo>
                  <a:cubicBezTo>
                    <a:pt x="242" y="154"/>
                    <a:pt x="243" y="154"/>
                    <a:pt x="245" y="153"/>
                  </a:cubicBezTo>
                  <a:cubicBezTo>
                    <a:pt x="245" y="153"/>
                    <a:pt x="245" y="153"/>
                    <a:pt x="246" y="153"/>
                  </a:cubicBezTo>
                  <a:cubicBezTo>
                    <a:pt x="247" y="152"/>
                    <a:pt x="249" y="151"/>
                    <a:pt x="250" y="150"/>
                  </a:cubicBezTo>
                  <a:cubicBezTo>
                    <a:pt x="250" y="150"/>
                    <a:pt x="251" y="150"/>
                    <a:pt x="251" y="150"/>
                  </a:cubicBezTo>
                  <a:cubicBezTo>
                    <a:pt x="252" y="149"/>
                    <a:pt x="253" y="148"/>
                    <a:pt x="254" y="148"/>
                  </a:cubicBezTo>
                  <a:cubicBezTo>
                    <a:pt x="255" y="147"/>
                    <a:pt x="255" y="147"/>
                    <a:pt x="256" y="146"/>
                  </a:cubicBezTo>
                  <a:cubicBezTo>
                    <a:pt x="257" y="146"/>
                    <a:pt x="258" y="145"/>
                    <a:pt x="259" y="144"/>
                  </a:cubicBezTo>
                  <a:cubicBezTo>
                    <a:pt x="259" y="144"/>
                    <a:pt x="260" y="143"/>
                    <a:pt x="260" y="143"/>
                  </a:cubicBezTo>
                  <a:cubicBezTo>
                    <a:pt x="261" y="142"/>
                    <a:pt x="262" y="140"/>
                    <a:pt x="264" y="139"/>
                  </a:cubicBezTo>
                  <a:cubicBezTo>
                    <a:pt x="325" y="354"/>
                    <a:pt x="325" y="354"/>
                    <a:pt x="325" y="354"/>
                  </a:cubicBezTo>
                  <a:cubicBezTo>
                    <a:pt x="325" y="354"/>
                    <a:pt x="325" y="354"/>
                    <a:pt x="325" y="354"/>
                  </a:cubicBezTo>
                  <a:cubicBezTo>
                    <a:pt x="323" y="354"/>
                    <a:pt x="322" y="354"/>
                    <a:pt x="320" y="355"/>
                  </a:cubicBezTo>
                  <a:cubicBezTo>
                    <a:pt x="320" y="355"/>
                    <a:pt x="319" y="355"/>
                    <a:pt x="319" y="355"/>
                  </a:cubicBezTo>
                  <a:cubicBezTo>
                    <a:pt x="317" y="356"/>
                    <a:pt x="315" y="356"/>
                    <a:pt x="314" y="356"/>
                  </a:cubicBezTo>
                  <a:cubicBezTo>
                    <a:pt x="312" y="357"/>
                    <a:pt x="310" y="358"/>
                    <a:pt x="309" y="358"/>
                  </a:cubicBezTo>
                  <a:cubicBezTo>
                    <a:pt x="308" y="358"/>
                    <a:pt x="308" y="359"/>
                    <a:pt x="308" y="359"/>
                  </a:cubicBezTo>
                  <a:cubicBezTo>
                    <a:pt x="306" y="360"/>
                    <a:pt x="305" y="360"/>
                    <a:pt x="304" y="361"/>
                  </a:cubicBezTo>
                  <a:cubicBezTo>
                    <a:pt x="303" y="361"/>
                    <a:pt x="303" y="361"/>
                    <a:pt x="303" y="361"/>
                  </a:cubicBezTo>
                  <a:lnTo>
                    <a:pt x="232" y="156"/>
                  </a:lnTo>
                  <a:close/>
                  <a:moveTo>
                    <a:pt x="324" y="431"/>
                  </a:moveTo>
                  <a:cubicBezTo>
                    <a:pt x="309" y="431"/>
                    <a:pt x="296" y="421"/>
                    <a:pt x="292" y="407"/>
                  </a:cubicBezTo>
                  <a:cubicBezTo>
                    <a:pt x="288" y="393"/>
                    <a:pt x="292" y="378"/>
                    <a:pt x="303" y="370"/>
                  </a:cubicBezTo>
                  <a:cubicBezTo>
                    <a:pt x="306" y="367"/>
                    <a:pt x="310" y="364"/>
                    <a:pt x="315" y="363"/>
                  </a:cubicBezTo>
                  <a:cubicBezTo>
                    <a:pt x="316" y="363"/>
                    <a:pt x="318" y="362"/>
                    <a:pt x="320" y="362"/>
                  </a:cubicBezTo>
                  <a:cubicBezTo>
                    <a:pt x="320" y="362"/>
                    <a:pt x="320" y="362"/>
                    <a:pt x="321" y="362"/>
                  </a:cubicBezTo>
                  <a:cubicBezTo>
                    <a:pt x="322" y="362"/>
                    <a:pt x="324" y="362"/>
                    <a:pt x="326" y="362"/>
                  </a:cubicBezTo>
                  <a:cubicBezTo>
                    <a:pt x="327" y="362"/>
                    <a:pt x="328" y="362"/>
                    <a:pt x="329" y="362"/>
                  </a:cubicBezTo>
                  <a:cubicBezTo>
                    <a:pt x="329" y="362"/>
                    <a:pt x="329" y="362"/>
                    <a:pt x="329" y="362"/>
                  </a:cubicBezTo>
                  <a:cubicBezTo>
                    <a:pt x="343" y="363"/>
                    <a:pt x="355" y="372"/>
                    <a:pt x="359" y="386"/>
                  </a:cubicBezTo>
                  <a:cubicBezTo>
                    <a:pt x="364" y="400"/>
                    <a:pt x="359" y="416"/>
                    <a:pt x="347" y="424"/>
                  </a:cubicBezTo>
                  <a:cubicBezTo>
                    <a:pt x="347" y="424"/>
                    <a:pt x="347" y="424"/>
                    <a:pt x="347" y="424"/>
                  </a:cubicBezTo>
                  <a:cubicBezTo>
                    <a:pt x="345" y="426"/>
                    <a:pt x="344" y="426"/>
                    <a:pt x="342" y="428"/>
                  </a:cubicBezTo>
                  <a:cubicBezTo>
                    <a:pt x="342" y="428"/>
                    <a:pt x="342" y="428"/>
                    <a:pt x="342" y="428"/>
                  </a:cubicBezTo>
                  <a:cubicBezTo>
                    <a:pt x="340" y="428"/>
                    <a:pt x="338" y="429"/>
                    <a:pt x="337" y="430"/>
                  </a:cubicBezTo>
                  <a:cubicBezTo>
                    <a:pt x="337" y="430"/>
                    <a:pt x="337" y="430"/>
                    <a:pt x="336" y="430"/>
                  </a:cubicBezTo>
                  <a:cubicBezTo>
                    <a:pt x="332" y="431"/>
                    <a:pt x="328" y="431"/>
                    <a:pt x="324" y="431"/>
                  </a:cubicBezTo>
                  <a:cubicBezTo>
                    <a:pt x="324" y="431"/>
                    <a:pt x="324" y="431"/>
                    <a:pt x="324" y="431"/>
                  </a:cubicBezTo>
                  <a:close/>
                  <a:moveTo>
                    <a:pt x="353" y="484"/>
                  </a:moveTo>
                  <a:cubicBezTo>
                    <a:pt x="353" y="484"/>
                    <a:pt x="353" y="484"/>
                    <a:pt x="353" y="484"/>
                  </a:cubicBezTo>
                  <a:cubicBezTo>
                    <a:pt x="353" y="484"/>
                    <a:pt x="353" y="484"/>
                    <a:pt x="353" y="484"/>
                  </a:cubicBezTo>
                  <a:cubicBezTo>
                    <a:pt x="345" y="486"/>
                    <a:pt x="345" y="486"/>
                    <a:pt x="345" y="486"/>
                  </a:cubicBezTo>
                  <a:cubicBezTo>
                    <a:pt x="328" y="437"/>
                    <a:pt x="328" y="437"/>
                    <a:pt x="328" y="437"/>
                  </a:cubicBezTo>
                  <a:cubicBezTo>
                    <a:pt x="328" y="437"/>
                    <a:pt x="328" y="437"/>
                    <a:pt x="328" y="437"/>
                  </a:cubicBezTo>
                  <a:cubicBezTo>
                    <a:pt x="329" y="437"/>
                    <a:pt x="331" y="437"/>
                    <a:pt x="332" y="437"/>
                  </a:cubicBezTo>
                  <a:cubicBezTo>
                    <a:pt x="332" y="437"/>
                    <a:pt x="333" y="437"/>
                    <a:pt x="333" y="437"/>
                  </a:cubicBezTo>
                  <a:cubicBezTo>
                    <a:pt x="334" y="436"/>
                    <a:pt x="336" y="436"/>
                    <a:pt x="337" y="436"/>
                  </a:cubicBezTo>
                  <a:cubicBezTo>
                    <a:pt x="338" y="435"/>
                    <a:pt x="340" y="435"/>
                    <a:pt x="341" y="434"/>
                  </a:cubicBezTo>
                  <a:cubicBezTo>
                    <a:pt x="341" y="434"/>
                    <a:pt x="342" y="434"/>
                    <a:pt x="342" y="434"/>
                  </a:cubicBezTo>
                  <a:cubicBezTo>
                    <a:pt x="343" y="433"/>
                    <a:pt x="344" y="433"/>
                    <a:pt x="345" y="432"/>
                  </a:cubicBezTo>
                  <a:cubicBezTo>
                    <a:pt x="345" y="432"/>
                    <a:pt x="345" y="432"/>
                    <a:pt x="346" y="432"/>
                  </a:cubicBezTo>
                  <a:cubicBezTo>
                    <a:pt x="360" y="481"/>
                    <a:pt x="360" y="481"/>
                    <a:pt x="360" y="481"/>
                  </a:cubicBezTo>
                  <a:lnTo>
                    <a:pt x="353" y="4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1" name="Freeform 685">
              <a:extLst>
                <a:ext uri="{FF2B5EF4-FFF2-40B4-BE49-F238E27FC236}">
                  <a16:creationId xmlns:a16="http://schemas.microsoft.com/office/drawing/2014/main" xmlns="" id="{DBA955CF-A7F6-4A5C-81FB-D35F1EAE08DC}"/>
                </a:ext>
              </a:extLst>
            </p:cNvPr>
            <p:cNvSpPr>
              <a:spLocks/>
            </p:cNvSpPr>
            <p:nvPr/>
          </p:nvSpPr>
          <p:spPr bwMode="auto">
            <a:xfrm>
              <a:off x="9050338" y="1381126"/>
              <a:ext cx="66675" cy="133350"/>
            </a:xfrm>
            <a:custGeom>
              <a:avLst/>
              <a:gdLst>
                <a:gd name="T0" fmla="*/ 20 w 21"/>
                <a:gd name="T1" fmla="*/ 16 h 42"/>
                <a:gd name="T2" fmla="*/ 18 w 21"/>
                <a:gd name="T3" fmla="*/ 8 h 42"/>
                <a:gd name="T4" fmla="*/ 13 w 21"/>
                <a:gd name="T5" fmla="*/ 1 h 42"/>
                <a:gd name="T6" fmla="*/ 9 w 21"/>
                <a:gd name="T7" fmla="*/ 1 h 42"/>
                <a:gd name="T8" fmla="*/ 9 w 21"/>
                <a:gd name="T9" fmla="*/ 5 h 42"/>
                <a:gd name="T10" fmla="*/ 13 w 21"/>
                <a:gd name="T11" fmla="*/ 11 h 42"/>
                <a:gd name="T12" fmla="*/ 14 w 21"/>
                <a:gd name="T13" fmla="*/ 17 h 42"/>
                <a:gd name="T14" fmla="*/ 3 w 21"/>
                <a:gd name="T15" fmla="*/ 36 h 42"/>
                <a:gd name="T16" fmla="*/ 1 w 21"/>
                <a:gd name="T17" fmla="*/ 40 h 42"/>
                <a:gd name="T18" fmla="*/ 4 w 21"/>
                <a:gd name="T19" fmla="*/ 42 h 42"/>
                <a:gd name="T20" fmla="*/ 5 w 21"/>
                <a:gd name="T21" fmla="*/ 42 h 42"/>
                <a:gd name="T22" fmla="*/ 20 w 21"/>
                <a:gd name="T2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2">
                  <a:moveTo>
                    <a:pt x="20" y="16"/>
                  </a:moveTo>
                  <a:cubicBezTo>
                    <a:pt x="20" y="14"/>
                    <a:pt x="19" y="11"/>
                    <a:pt x="18" y="8"/>
                  </a:cubicBezTo>
                  <a:cubicBezTo>
                    <a:pt x="17" y="5"/>
                    <a:pt x="15" y="3"/>
                    <a:pt x="13" y="1"/>
                  </a:cubicBezTo>
                  <a:cubicBezTo>
                    <a:pt x="12" y="0"/>
                    <a:pt x="10" y="0"/>
                    <a:pt x="9" y="1"/>
                  </a:cubicBezTo>
                  <a:cubicBezTo>
                    <a:pt x="8" y="2"/>
                    <a:pt x="8" y="4"/>
                    <a:pt x="9" y="5"/>
                  </a:cubicBezTo>
                  <a:cubicBezTo>
                    <a:pt x="11" y="7"/>
                    <a:pt x="12" y="9"/>
                    <a:pt x="13" y="11"/>
                  </a:cubicBezTo>
                  <a:cubicBezTo>
                    <a:pt x="13" y="13"/>
                    <a:pt x="14" y="15"/>
                    <a:pt x="14" y="17"/>
                  </a:cubicBezTo>
                  <a:cubicBezTo>
                    <a:pt x="15" y="26"/>
                    <a:pt x="10" y="33"/>
                    <a:pt x="3" y="36"/>
                  </a:cubicBezTo>
                  <a:cubicBezTo>
                    <a:pt x="1" y="37"/>
                    <a:pt x="0" y="39"/>
                    <a:pt x="1" y="40"/>
                  </a:cubicBezTo>
                  <a:cubicBezTo>
                    <a:pt x="1" y="42"/>
                    <a:pt x="3" y="42"/>
                    <a:pt x="4" y="42"/>
                  </a:cubicBezTo>
                  <a:cubicBezTo>
                    <a:pt x="4" y="42"/>
                    <a:pt x="5" y="42"/>
                    <a:pt x="5" y="42"/>
                  </a:cubicBezTo>
                  <a:cubicBezTo>
                    <a:pt x="15" y="37"/>
                    <a:pt x="21" y="27"/>
                    <a:pt x="20"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2" name="Freeform 686">
              <a:extLst>
                <a:ext uri="{FF2B5EF4-FFF2-40B4-BE49-F238E27FC236}">
                  <a16:creationId xmlns:a16="http://schemas.microsoft.com/office/drawing/2014/main" xmlns="" id="{ED9BE84C-B06C-430D-96B5-AA9A0D2A4985}"/>
                </a:ext>
              </a:extLst>
            </p:cNvPr>
            <p:cNvSpPr>
              <a:spLocks/>
            </p:cNvSpPr>
            <p:nvPr/>
          </p:nvSpPr>
          <p:spPr bwMode="auto">
            <a:xfrm>
              <a:off x="8312151" y="1377951"/>
              <a:ext cx="63500" cy="136525"/>
            </a:xfrm>
            <a:custGeom>
              <a:avLst/>
              <a:gdLst>
                <a:gd name="T0" fmla="*/ 18 w 20"/>
                <a:gd name="T1" fmla="*/ 37 h 43"/>
                <a:gd name="T2" fmla="*/ 6 w 20"/>
                <a:gd name="T3" fmla="*/ 18 h 43"/>
                <a:gd name="T4" fmla="*/ 8 w 20"/>
                <a:gd name="T5" fmla="*/ 11 h 43"/>
                <a:gd name="T6" fmla="*/ 12 w 20"/>
                <a:gd name="T7" fmla="*/ 6 h 43"/>
                <a:gd name="T8" fmla="*/ 12 w 20"/>
                <a:gd name="T9" fmla="*/ 1 h 43"/>
                <a:gd name="T10" fmla="*/ 7 w 20"/>
                <a:gd name="T11" fmla="*/ 1 h 43"/>
                <a:gd name="T12" fmla="*/ 2 w 20"/>
                <a:gd name="T13" fmla="*/ 9 h 43"/>
                <a:gd name="T14" fmla="*/ 0 w 20"/>
                <a:gd name="T15" fmla="*/ 17 h 43"/>
                <a:gd name="T16" fmla="*/ 16 w 20"/>
                <a:gd name="T17" fmla="*/ 42 h 43"/>
                <a:gd name="T18" fmla="*/ 17 w 20"/>
                <a:gd name="T19" fmla="*/ 43 h 43"/>
                <a:gd name="T20" fmla="*/ 20 w 20"/>
                <a:gd name="T21" fmla="*/ 41 h 43"/>
                <a:gd name="T22" fmla="*/ 18 w 20"/>
                <a:gd name="T23"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43">
                  <a:moveTo>
                    <a:pt x="18" y="37"/>
                  </a:moveTo>
                  <a:cubicBezTo>
                    <a:pt x="10" y="34"/>
                    <a:pt x="6" y="26"/>
                    <a:pt x="6" y="18"/>
                  </a:cubicBezTo>
                  <a:cubicBezTo>
                    <a:pt x="6" y="15"/>
                    <a:pt x="7" y="13"/>
                    <a:pt x="8" y="11"/>
                  </a:cubicBezTo>
                  <a:cubicBezTo>
                    <a:pt x="9" y="9"/>
                    <a:pt x="10" y="7"/>
                    <a:pt x="12" y="6"/>
                  </a:cubicBezTo>
                  <a:cubicBezTo>
                    <a:pt x="13" y="5"/>
                    <a:pt x="13" y="3"/>
                    <a:pt x="12" y="1"/>
                  </a:cubicBezTo>
                  <a:cubicBezTo>
                    <a:pt x="10" y="0"/>
                    <a:pt x="8" y="0"/>
                    <a:pt x="7" y="1"/>
                  </a:cubicBezTo>
                  <a:cubicBezTo>
                    <a:pt x="5" y="3"/>
                    <a:pt x="4" y="6"/>
                    <a:pt x="2" y="9"/>
                  </a:cubicBezTo>
                  <a:cubicBezTo>
                    <a:pt x="1" y="11"/>
                    <a:pt x="0" y="14"/>
                    <a:pt x="0" y="17"/>
                  </a:cubicBezTo>
                  <a:cubicBezTo>
                    <a:pt x="0" y="28"/>
                    <a:pt x="6" y="38"/>
                    <a:pt x="16" y="42"/>
                  </a:cubicBezTo>
                  <a:cubicBezTo>
                    <a:pt x="16" y="42"/>
                    <a:pt x="16" y="43"/>
                    <a:pt x="17" y="43"/>
                  </a:cubicBezTo>
                  <a:cubicBezTo>
                    <a:pt x="18" y="43"/>
                    <a:pt x="19" y="42"/>
                    <a:pt x="20" y="41"/>
                  </a:cubicBezTo>
                  <a:cubicBezTo>
                    <a:pt x="20" y="39"/>
                    <a:pt x="20" y="38"/>
                    <a:pt x="18"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3" name="Freeform 687">
              <a:extLst>
                <a:ext uri="{FF2B5EF4-FFF2-40B4-BE49-F238E27FC236}">
                  <a16:creationId xmlns:a16="http://schemas.microsoft.com/office/drawing/2014/main" xmlns="" id="{063D2819-88AF-46C0-8EA1-04390FB6C6B1}"/>
                </a:ext>
              </a:extLst>
            </p:cNvPr>
            <p:cNvSpPr>
              <a:spLocks/>
            </p:cNvSpPr>
            <p:nvPr/>
          </p:nvSpPr>
          <p:spPr bwMode="auto">
            <a:xfrm>
              <a:off x="8766176" y="501651"/>
              <a:ext cx="53975" cy="93663"/>
            </a:xfrm>
            <a:custGeom>
              <a:avLst/>
              <a:gdLst>
                <a:gd name="T0" fmla="*/ 1 w 17"/>
                <a:gd name="T1" fmla="*/ 23 h 29"/>
                <a:gd name="T2" fmla="*/ 1 w 17"/>
                <a:gd name="T3" fmla="*/ 28 h 29"/>
                <a:gd name="T4" fmla="*/ 3 w 17"/>
                <a:gd name="T5" fmla="*/ 29 h 29"/>
                <a:gd name="T6" fmla="*/ 5 w 17"/>
                <a:gd name="T7" fmla="*/ 28 h 29"/>
                <a:gd name="T8" fmla="*/ 16 w 17"/>
                <a:gd name="T9" fmla="*/ 3 h 29"/>
                <a:gd name="T10" fmla="*/ 14 w 17"/>
                <a:gd name="T11" fmla="*/ 3 h 29"/>
                <a:gd name="T12" fmla="*/ 17 w 17"/>
                <a:gd name="T13" fmla="*/ 3 h 29"/>
                <a:gd name="T14" fmla="*/ 14 w 17"/>
                <a:gd name="T15" fmla="*/ 0 h 29"/>
                <a:gd name="T16" fmla="*/ 10 w 17"/>
                <a:gd name="T17" fmla="*/ 3 h 29"/>
                <a:gd name="T18" fmla="*/ 1 w 17"/>
                <a:gd name="T19"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9">
                  <a:moveTo>
                    <a:pt x="1" y="23"/>
                  </a:moveTo>
                  <a:cubicBezTo>
                    <a:pt x="0" y="25"/>
                    <a:pt x="0" y="26"/>
                    <a:pt x="1" y="28"/>
                  </a:cubicBezTo>
                  <a:cubicBezTo>
                    <a:pt x="1" y="29"/>
                    <a:pt x="2" y="29"/>
                    <a:pt x="3" y="29"/>
                  </a:cubicBezTo>
                  <a:cubicBezTo>
                    <a:pt x="4" y="29"/>
                    <a:pt x="5" y="29"/>
                    <a:pt x="5" y="28"/>
                  </a:cubicBezTo>
                  <a:cubicBezTo>
                    <a:pt x="12" y="22"/>
                    <a:pt x="16" y="13"/>
                    <a:pt x="16" y="3"/>
                  </a:cubicBezTo>
                  <a:cubicBezTo>
                    <a:pt x="14" y="3"/>
                    <a:pt x="14" y="3"/>
                    <a:pt x="14" y="3"/>
                  </a:cubicBezTo>
                  <a:cubicBezTo>
                    <a:pt x="17" y="3"/>
                    <a:pt x="17" y="3"/>
                    <a:pt x="17" y="3"/>
                  </a:cubicBezTo>
                  <a:cubicBezTo>
                    <a:pt x="17" y="1"/>
                    <a:pt x="16" y="0"/>
                    <a:pt x="14" y="0"/>
                  </a:cubicBezTo>
                  <a:cubicBezTo>
                    <a:pt x="12" y="0"/>
                    <a:pt x="10" y="2"/>
                    <a:pt x="10" y="3"/>
                  </a:cubicBezTo>
                  <a:cubicBezTo>
                    <a:pt x="10" y="11"/>
                    <a:pt x="7" y="19"/>
                    <a:pt x="1"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4" name="Freeform 688">
              <a:extLst>
                <a:ext uri="{FF2B5EF4-FFF2-40B4-BE49-F238E27FC236}">
                  <a16:creationId xmlns:a16="http://schemas.microsoft.com/office/drawing/2014/main" xmlns="" id="{43F9AB70-FC13-412C-8619-E35B92C8CBC8}"/>
                </a:ext>
              </a:extLst>
            </p:cNvPr>
            <p:cNvSpPr>
              <a:spLocks/>
            </p:cNvSpPr>
            <p:nvPr/>
          </p:nvSpPr>
          <p:spPr bwMode="auto">
            <a:xfrm>
              <a:off x="8631238" y="565151"/>
              <a:ext cx="90488" cy="52388"/>
            </a:xfrm>
            <a:custGeom>
              <a:avLst/>
              <a:gdLst>
                <a:gd name="T0" fmla="*/ 26 w 28"/>
                <a:gd name="T1" fmla="*/ 10 h 16"/>
                <a:gd name="T2" fmla="*/ 6 w 28"/>
                <a:gd name="T3" fmla="*/ 1 h 16"/>
                <a:gd name="T4" fmla="*/ 1 w 28"/>
                <a:gd name="T5" fmla="*/ 1 h 16"/>
                <a:gd name="T6" fmla="*/ 1 w 28"/>
                <a:gd name="T7" fmla="*/ 5 h 16"/>
                <a:gd name="T8" fmla="*/ 26 w 28"/>
                <a:gd name="T9" fmla="*/ 16 h 16"/>
                <a:gd name="T10" fmla="*/ 26 w 28"/>
                <a:gd name="T11" fmla="*/ 16 h 16"/>
                <a:gd name="T12" fmla="*/ 28 w 28"/>
                <a:gd name="T13" fmla="*/ 13 h 16"/>
                <a:gd name="T14" fmla="*/ 26 w 28"/>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6">
                  <a:moveTo>
                    <a:pt x="26" y="10"/>
                  </a:moveTo>
                  <a:cubicBezTo>
                    <a:pt x="18" y="10"/>
                    <a:pt x="10" y="7"/>
                    <a:pt x="6" y="1"/>
                  </a:cubicBezTo>
                  <a:cubicBezTo>
                    <a:pt x="4" y="0"/>
                    <a:pt x="3" y="0"/>
                    <a:pt x="1" y="1"/>
                  </a:cubicBezTo>
                  <a:cubicBezTo>
                    <a:pt x="0" y="2"/>
                    <a:pt x="0" y="3"/>
                    <a:pt x="1" y="5"/>
                  </a:cubicBezTo>
                  <a:cubicBezTo>
                    <a:pt x="7" y="12"/>
                    <a:pt x="16" y="16"/>
                    <a:pt x="26" y="16"/>
                  </a:cubicBezTo>
                  <a:cubicBezTo>
                    <a:pt x="26" y="16"/>
                    <a:pt x="26" y="16"/>
                    <a:pt x="26" y="16"/>
                  </a:cubicBezTo>
                  <a:cubicBezTo>
                    <a:pt x="27" y="16"/>
                    <a:pt x="28" y="15"/>
                    <a:pt x="28" y="13"/>
                  </a:cubicBezTo>
                  <a:cubicBezTo>
                    <a:pt x="28" y="11"/>
                    <a:pt x="27" y="10"/>
                    <a:pt x="26"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5" name="Freeform 689">
              <a:extLst>
                <a:ext uri="{FF2B5EF4-FFF2-40B4-BE49-F238E27FC236}">
                  <a16:creationId xmlns:a16="http://schemas.microsoft.com/office/drawing/2014/main" xmlns="" id="{B8E46CDE-53F1-443E-9C9E-AE9FDB430927}"/>
                </a:ext>
              </a:extLst>
            </p:cNvPr>
            <p:cNvSpPr>
              <a:spLocks/>
            </p:cNvSpPr>
            <p:nvPr/>
          </p:nvSpPr>
          <p:spPr bwMode="auto">
            <a:xfrm>
              <a:off x="8609013" y="431801"/>
              <a:ext cx="55563" cy="92075"/>
            </a:xfrm>
            <a:custGeom>
              <a:avLst/>
              <a:gdLst>
                <a:gd name="T0" fmla="*/ 3 w 17"/>
                <a:gd name="T1" fmla="*/ 29 h 29"/>
                <a:gd name="T2" fmla="*/ 6 w 17"/>
                <a:gd name="T3" fmla="*/ 25 h 29"/>
                <a:gd name="T4" fmla="*/ 15 w 17"/>
                <a:gd name="T5" fmla="*/ 5 h 29"/>
                <a:gd name="T6" fmla="*/ 16 w 17"/>
                <a:gd name="T7" fmla="*/ 1 h 29"/>
                <a:gd name="T8" fmla="*/ 11 w 17"/>
                <a:gd name="T9" fmla="*/ 1 h 29"/>
                <a:gd name="T10" fmla="*/ 0 w 17"/>
                <a:gd name="T11" fmla="*/ 25 h 29"/>
                <a:gd name="T12" fmla="*/ 0 w 17"/>
                <a:gd name="T13" fmla="*/ 25 h 29"/>
                <a:gd name="T14" fmla="*/ 3 w 17"/>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9">
                  <a:moveTo>
                    <a:pt x="3" y="29"/>
                  </a:moveTo>
                  <a:cubicBezTo>
                    <a:pt x="5" y="29"/>
                    <a:pt x="6" y="27"/>
                    <a:pt x="6" y="25"/>
                  </a:cubicBezTo>
                  <a:cubicBezTo>
                    <a:pt x="6" y="18"/>
                    <a:pt x="9" y="10"/>
                    <a:pt x="15" y="5"/>
                  </a:cubicBezTo>
                  <a:cubicBezTo>
                    <a:pt x="17" y="4"/>
                    <a:pt x="17" y="2"/>
                    <a:pt x="16" y="1"/>
                  </a:cubicBezTo>
                  <a:cubicBezTo>
                    <a:pt x="15" y="0"/>
                    <a:pt x="13" y="0"/>
                    <a:pt x="11" y="1"/>
                  </a:cubicBezTo>
                  <a:cubicBezTo>
                    <a:pt x="4" y="7"/>
                    <a:pt x="0" y="16"/>
                    <a:pt x="0" y="25"/>
                  </a:cubicBezTo>
                  <a:cubicBezTo>
                    <a:pt x="0" y="25"/>
                    <a:pt x="0" y="25"/>
                    <a:pt x="0" y="25"/>
                  </a:cubicBezTo>
                  <a:cubicBezTo>
                    <a:pt x="0" y="27"/>
                    <a:pt x="1" y="29"/>
                    <a:pt x="3"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6" name="Freeform 690">
              <a:extLst>
                <a:ext uri="{FF2B5EF4-FFF2-40B4-BE49-F238E27FC236}">
                  <a16:creationId xmlns:a16="http://schemas.microsoft.com/office/drawing/2014/main" xmlns="" id="{E2DC3584-42FE-4A5A-A3FE-21EE321F04DF}"/>
                </a:ext>
              </a:extLst>
            </p:cNvPr>
            <p:cNvSpPr>
              <a:spLocks/>
            </p:cNvSpPr>
            <p:nvPr/>
          </p:nvSpPr>
          <p:spPr bwMode="auto">
            <a:xfrm>
              <a:off x="8702676" y="409576"/>
              <a:ext cx="92075" cy="50800"/>
            </a:xfrm>
            <a:custGeom>
              <a:avLst/>
              <a:gdLst>
                <a:gd name="T0" fmla="*/ 4 w 29"/>
                <a:gd name="T1" fmla="*/ 6 h 16"/>
                <a:gd name="T2" fmla="*/ 24 w 29"/>
                <a:gd name="T3" fmla="*/ 15 h 16"/>
                <a:gd name="T4" fmla="*/ 26 w 29"/>
                <a:gd name="T5" fmla="*/ 16 h 16"/>
                <a:gd name="T6" fmla="*/ 28 w 29"/>
                <a:gd name="T7" fmla="*/ 15 h 16"/>
                <a:gd name="T8" fmla="*/ 28 w 29"/>
                <a:gd name="T9" fmla="*/ 11 h 16"/>
                <a:gd name="T10" fmla="*/ 4 w 29"/>
                <a:gd name="T11" fmla="*/ 0 h 16"/>
                <a:gd name="T12" fmla="*/ 3 w 29"/>
                <a:gd name="T13" fmla="*/ 0 h 16"/>
                <a:gd name="T14" fmla="*/ 0 w 29"/>
                <a:gd name="T15" fmla="*/ 3 h 16"/>
                <a:gd name="T16" fmla="*/ 4 w 29"/>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6">
                  <a:moveTo>
                    <a:pt x="4" y="6"/>
                  </a:moveTo>
                  <a:cubicBezTo>
                    <a:pt x="11" y="6"/>
                    <a:pt x="19" y="9"/>
                    <a:pt x="24" y="15"/>
                  </a:cubicBezTo>
                  <a:cubicBezTo>
                    <a:pt x="24" y="16"/>
                    <a:pt x="25" y="16"/>
                    <a:pt x="26" y="16"/>
                  </a:cubicBezTo>
                  <a:cubicBezTo>
                    <a:pt x="27" y="16"/>
                    <a:pt x="28" y="16"/>
                    <a:pt x="28" y="15"/>
                  </a:cubicBezTo>
                  <a:cubicBezTo>
                    <a:pt x="29" y="14"/>
                    <a:pt x="29" y="12"/>
                    <a:pt x="28" y="11"/>
                  </a:cubicBezTo>
                  <a:cubicBezTo>
                    <a:pt x="22" y="4"/>
                    <a:pt x="13" y="0"/>
                    <a:pt x="4" y="0"/>
                  </a:cubicBezTo>
                  <a:cubicBezTo>
                    <a:pt x="3" y="0"/>
                    <a:pt x="3" y="0"/>
                    <a:pt x="3" y="0"/>
                  </a:cubicBezTo>
                  <a:cubicBezTo>
                    <a:pt x="2" y="0"/>
                    <a:pt x="0" y="1"/>
                    <a:pt x="0" y="3"/>
                  </a:cubicBezTo>
                  <a:cubicBezTo>
                    <a:pt x="1" y="4"/>
                    <a:pt x="2" y="6"/>
                    <a:pt x="4"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38479821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646A561-509E-4A46-9B64-96D432D4D739}"/>
              </a:ext>
            </a:extLst>
          </p:cNvPr>
          <p:cNvGrpSpPr/>
          <p:nvPr/>
        </p:nvGrpSpPr>
        <p:grpSpPr>
          <a:xfrm>
            <a:off x="3790721" y="2662212"/>
            <a:ext cx="4610558" cy="1533576"/>
            <a:chOff x="3790722" y="2551726"/>
            <a:chExt cx="4610558"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790722" y="3562082"/>
              <a:ext cx="4610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732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字体</a:t>
            </a:r>
          </a:p>
        </p:txBody>
      </p:sp>
      <p:sp>
        <p:nvSpPr>
          <p:cNvPr id="6" name="文本框 5"/>
          <p:cNvSpPr txBox="1"/>
          <p:nvPr/>
        </p:nvSpPr>
        <p:spPr>
          <a:xfrm>
            <a:off x="1525588" y="3066753"/>
            <a:ext cx="2293408"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思源黑体</a:t>
            </a:r>
            <a:endParaRPr kumimoji="0" lang="zh-CN" altLang="en-US" sz="3200" b="0" i="0" u="none" strike="noStrike" kern="1200" cap="none" spc="60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Fonts</a:t>
            </a:r>
            <a:endParaRPr kumimoji="0" lang="zh-CN" altLang="en-US"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endParaRPr>
          </a:p>
        </p:txBody>
      </p:sp>
      <p:sp>
        <p:nvSpPr>
          <p:cNvPr id="8" name="文本框 7"/>
          <p:cNvSpPr txBox="1"/>
          <p:nvPr/>
        </p:nvSpPr>
        <p:spPr>
          <a:xfrm>
            <a:off x="6192889" y="3087368"/>
            <a:ext cx="4952419" cy="642035"/>
          </a:xfrm>
          <a:prstGeom prst="rect">
            <a:avLst/>
          </a:prstGeom>
          <a:noFill/>
        </p:spPr>
        <p:txBody>
          <a:bodyPr wrap="square" rtlCol="0">
            <a:spAutoFit/>
          </a:bodyPr>
          <a:lstStyle/>
          <a:p>
            <a:pPr lvl="0">
              <a:lnSpc>
                <a:spcPct val="120000"/>
              </a:lnSpc>
              <a:defRPr/>
            </a:pPr>
            <a:r>
              <a:rPr lang="en-US" altLang="zh-CN" sz="3200" spc="600">
                <a:solidFill>
                  <a:prstClr val="black"/>
                </a:solidFill>
                <a:latin typeface="思源黑体 CN ExtraLight" panose="020B0200000000000000" pitchFamily="34" charset="-122"/>
                <a:ea typeface="思源黑体 CN ExtraLight" panose="020B0200000000000000" pitchFamily="34" charset="-122"/>
              </a:rPr>
              <a:t>Bradley Hand ITC</a:t>
            </a:r>
            <a:endParaRPr kumimoji="0" lang="zh-CN" altLang="en-US"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3942" y="504825"/>
            <a:ext cx="1181100" cy="6093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Colours</a:t>
            </a:r>
            <a:endParaRPr kumimoji="0" lang="zh-CN" altLang="en-US"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endParaRPr>
          </a:p>
        </p:txBody>
      </p:sp>
      <p:sp>
        <p:nvSpPr>
          <p:cNvPr id="2" name="椭圆 1"/>
          <p:cNvSpPr/>
          <p:nvPr/>
        </p:nvSpPr>
        <p:spPr>
          <a:xfrm>
            <a:off x="1737149" y="2907771"/>
            <a:ext cx="1042458" cy="1042458"/>
          </a:xfrm>
          <a:prstGeom prst="ellipse">
            <a:avLst/>
          </a:prstGeom>
          <a:solidFill>
            <a:srgbClr val="F08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4295564" y="2907771"/>
            <a:ext cx="1042458" cy="1042458"/>
          </a:xfrm>
          <a:prstGeom prst="ellipse">
            <a:avLst/>
          </a:prstGeom>
          <a:solidFill>
            <a:srgbClr val="FD1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6853979" y="2907771"/>
            <a:ext cx="1042458" cy="1042458"/>
          </a:xfrm>
          <a:prstGeom prst="ellipse">
            <a:avLst/>
          </a:prstGeom>
          <a:solidFill>
            <a:srgbClr val="9FD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9412394" y="2907771"/>
            <a:ext cx="1042458" cy="1042458"/>
          </a:xfrm>
          <a:prstGeom prst="ellipse">
            <a:avLst/>
          </a:prstGeom>
          <a:solidFill>
            <a:srgbClr val="2887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48000" y="2967335"/>
            <a:ext cx="6096000" cy="2031325"/>
          </a:xfrm>
          <a:prstGeom prst="rect">
            <a:avLst/>
          </a:prstGeom>
        </p:spPr>
        <p:txBody>
          <a:bodyPr>
            <a:spAutoFit/>
          </a:bodyPr>
          <a:lstStyle/>
          <a:p>
            <a:endParaRPr lang="zh-CN" altLang="en-US" dirty="0"/>
          </a:p>
          <a:p>
            <a:r>
              <a:rPr lang="zh-CN" altLang="en-US" dirty="0"/>
              <a:t>忘吃药的晓公子</a:t>
            </a:r>
          </a:p>
          <a:p>
            <a:r>
              <a:rPr lang="zh-CN" altLang="en-US" dirty="0">
                <a:hlinkClick r:id="rId2"/>
              </a:rPr>
              <a:t>http://</a:t>
            </a:r>
            <a:r>
              <a:rPr lang="zh-CN" altLang="en-US" dirty="0" smtClean="0">
                <a:hlinkClick r:id="rId2"/>
              </a:rPr>
              <a:t>www.yanj.cn/store-10417.html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521776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矩形 152">
            <a:extLst>
              <a:ext uri="{FF2B5EF4-FFF2-40B4-BE49-F238E27FC236}">
                <a16:creationId xmlns:a16="http://schemas.microsoft.com/office/drawing/2014/main" xmlns="" id="{15D5F578-76B5-40A9-9126-9EBD6C709610}"/>
              </a:ext>
            </a:extLst>
          </p:cNvPr>
          <p:cNvSpPr/>
          <p:nvPr/>
        </p:nvSpPr>
        <p:spPr>
          <a:xfrm>
            <a:off x="5054410" y="364056"/>
            <a:ext cx="1549590" cy="93144"/>
          </a:xfrm>
          <a:prstGeom prst="rect">
            <a:avLst/>
          </a:prstGeom>
          <a:solidFill>
            <a:srgbClr val="9FD4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半闭框 148">
            <a:extLst>
              <a:ext uri="{FF2B5EF4-FFF2-40B4-BE49-F238E27FC236}">
                <a16:creationId xmlns:a16="http://schemas.microsoft.com/office/drawing/2014/main" xmlns="" id="{396404A1-7FFF-4F2F-9071-CC2826C817FD}"/>
              </a:ext>
            </a:extLst>
          </p:cNvPr>
          <p:cNvSpPr/>
          <p:nvPr/>
        </p:nvSpPr>
        <p:spPr>
          <a:xfrm>
            <a:off x="2673572" y="5150206"/>
            <a:ext cx="467782" cy="467782"/>
          </a:xfrm>
          <a:prstGeom prst="halfFrame">
            <a:avLst/>
          </a:prstGeom>
          <a:solidFill>
            <a:srgbClr val="F08E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44" name="直角三角形 143">
            <a:extLst>
              <a:ext uri="{FF2B5EF4-FFF2-40B4-BE49-F238E27FC236}">
                <a16:creationId xmlns:a16="http://schemas.microsoft.com/office/drawing/2014/main" xmlns="" id="{EB1630D4-23EE-4B2C-9045-E649138A4816}"/>
              </a:ext>
            </a:extLst>
          </p:cNvPr>
          <p:cNvSpPr/>
          <p:nvPr/>
        </p:nvSpPr>
        <p:spPr>
          <a:xfrm>
            <a:off x="690010" y="4182474"/>
            <a:ext cx="846335" cy="816187"/>
          </a:xfrm>
          <a:prstGeom prst="rtTriangle">
            <a:avLst/>
          </a:prstGeom>
          <a:solidFill>
            <a:srgbClr val="9FD4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0" name="矩形 139">
            <a:extLst>
              <a:ext uri="{FF2B5EF4-FFF2-40B4-BE49-F238E27FC236}">
                <a16:creationId xmlns:a16="http://schemas.microsoft.com/office/drawing/2014/main" xmlns="" id="{49700C4D-27AC-4A3F-91C6-704660A9B438}"/>
              </a:ext>
            </a:extLst>
          </p:cNvPr>
          <p:cNvSpPr/>
          <p:nvPr/>
        </p:nvSpPr>
        <p:spPr>
          <a:xfrm>
            <a:off x="1721010" y="1813539"/>
            <a:ext cx="614506" cy="1559105"/>
          </a:xfrm>
          <a:prstGeom prst="rect">
            <a:avLst/>
          </a:prstGeom>
          <a:solidFill>
            <a:srgbClr val="F08E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矩形 137">
            <a:extLst>
              <a:ext uri="{FF2B5EF4-FFF2-40B4-BE49-F238E27FC236}">
                <a16:creationId xmlns:a16="http://schemas.microsoft.com/office/drawing/2014/main" xmlns="" id="{CF3B1694-F91F-4E1F-859E-CA38C4B2CEC1}"/>
              </a:ext>
            </a:extLst>
          </p:cNvPr>
          <p:cNvSpPr/>
          <p:nvPr/>
        </p:nvSpPr>
        <p:spPr>
          <a:xfrm>
            <a:off x="5054410" y="2122198"/>
            <a:ext cx="2251265" cy="3345355"/>
          </a:xfrm>
          <a:prstGeom prst="rect">
            <a:avLst/>
          </a:prstGeom>
          <a:solidFill>
            <a:srgbClr val="9FD4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形状 16">
            <a:extLst>
              <a:ext uri="{FF2B5EF4-FFF2-40B4-BE49-F238E27FC236}">
                <a16:creationId xmlns:a16="http://schemas.microsoft.com/office/drawing/2014/main" xmlns="" id="{3D6F1465-6936-48BB-9393-0943D1542E21}"/>
              </a:ext>
            </a:extLst>
          </p:cNvPr>
          <p:cNvSpPr/>
          <p:nvPr/>
        </p:nvSpPr>
        <p:spPr>
          <a:xfrm>
            <a:off x="657237" y="810795"/>
            <a:ext cx="819151" cy="376702"/>
          </a:xfrm>
          <a:custGeom>
            <a:avLst/>
            <a:gdLst>
              <a:gd name="connsiteX0" fmla="*/ 0 w 762000"/>
              <a:gd name="connsiteY0" fmla="*/ 319482 h 319482"/>
              <a:gd name="connsiteX1" fmla="*/ 12700 w 762000"/>
              <a:gd name="connsiteY1" fmla="*/ 192482 h 319482"/>
              <a:gd name="connsiteX2" fmla="*/ 50800 w 762000"/>
              <a:gd name="connsiteY2" fmla="*/ 167082 h 319482"/>
              <a:gd name="connsiteX3" fmla="*/ 63500 w 762000"/>
              <a:gd name="connsiteY3" fmla="*/ 217882 h 319482"/>
              <a:gd name="connsiteX4" fmla="*/ 88900 w 762000"/>
              <a:gd name="connsiteY4" fmla="*/ 306782 h 319482"/>
              <a:gd name="connsiteX5" fmla="*/ 114300 w 762000"/>
              <a:gd name="connsiteY5" fmla="*/ 217882 h 319482"/>
              <a:gd name="connsiteX6" fmla="*/ 139700 w 762000"/>
              <a:gd name="connsiteY6" fmla="*/ 141682 h 319482"/>
              <a:gd name="connsiteX7" fmla="*/ 152400 w 762000"/>
              <a:gd name="connsiteY7" fmla="*/ 103582 h 319482"/>
              <a:gd name="connsiteX8" fmla="*/ 190500 w 762000"/>
              <a:gd name="connsiteY8" fmla="*/ 128982 h 319482"/>
              <a:gd name="connsiteX9" fmla="*/ 228600 w 762000"/>
              <a:gd name="connsiteY9" fmla="*/ 230582 h 319482"/>
              <a:gd name="connsiteX10" fmla="*/ 254000 w 762000"/>
              <a:gd name="connsiteY10" fmla="*/ 154382 h 319482"/>
              <a:gd name="connsiteX11" fmla="*/ 266700 w 762000"/>
              <a:gd name="connsiteY11" fmla="*/ 103582 h 319482"/>
              <a:gd name="connsiteX12" fmla="*/ 304800 w 762000"/>
              <a:gd name="connsiteY12" fmla="*/ 90882 h 319482"/>
              <a:gd name="connsiteX13" fmla="*/ 317500 w 762000"/>
              <a:gd name="connsiteY13" fmla="*/ 128982 h 319482"/>
              <a:gd name="connsiteX14" fmla="*/ 342900 w 762000"/>
              <a:gd name="connsiteY14" fmla="*/ 167082 h 319482"/>
              <a:gd name="connsiteX15" fmla="*/ 355600 w 762000"/>
              <a:gd name="connsiteY15" fmla="*/ 230582 h 319482"/>
              <a:gd name="connsiteX16" fmla="*/ 368300 w 762000"/>
              <a:gd name="connsiteY16" fmla="*/ 65482 h 319482"/>
              <a:gd name="connsiteX17" fmla="*/ 406400 w 762000"/>
              <a:gd name="connsiteY17" fmla="*/ 40082 h 319482"/>
              <a:gd name="connsiteX18" fmla="*/ 431800 w 762000"/>
              <a:gd name="connsiteY18" fmla="*/ 116282 h 319482"/>
              <a:gd name="connsiteX19" fmla="*/ 495300 w 762000"/>
              <a:gd name="connsiteY19" fmla="*/ 230582 h 319482"/>
              <a:gd name="connsiteX20" fmla="*/ 508000 w 762000"/>
              <a:gd name="connsiteY20" fmla="*/ 40082 h 319482"/>
              <a:gd name="connsiteX21" fmla="*/ 520700 w 762000"/>
              <a:gd name="connsiteY21" fmla="*/ 1982 h 319482"/>
              <a:gd name="connsiteX22" fmla="*/ 635000 w 762000"/>
              <a:gd name="connsiteY22" fmla="*/ 14682 h 319482"/>
              <a:gd name="connsiteX23" fmla="*/ 673100 w 762000"/>
              <a:gd name="connsiteY23" fmla="*/ 27382 h 319482"/>
              <a:gd name="connsiteX24" fmla="*/ 762000 w 762000"/>
              <a:gd name="connsiteY24" fmla="*/ 14682 h 319482"/>
              <a:gd name="connsiteX0" fmla="*/ 0 w 762000"/>
              <a:gd name="connsiteY0" fmla="*/ 319482 h 319482"/>
              <a:gd name="connsiteX1" fmla="*/ 12700 w 762000"/>
              <a:gd name="connsiteY1" fmla="*/ 192482 h 319482"/>
              <a:gd name="connsiteX2" fmla="*/ 50800 w 762000"/>
              <a:gd name="connsiteY2" fmla="*/ 167082 h 319482"/>
              <a:gd name="connsiteX3" fmla="*/ 63500 w 762000"/>
              <a:gd name="connsiteY3" fmla="*/ 217882 h 319482"/>
              <a:gd name="connsiteX4" fmla="*/ 88900 w 762000"/>
              <a:gd name="connsiteY4" fmla="*/ 306782 h 319482"/>
              <a:gd name="connsiteX5" fmla="*/ 114300 w 762000"/>
              <a:gd name="connsiteY5" fmla="*/ 217882 h 319482"/>
              <a:gd name="connsiteX6" fmla="*/ 139700 w 762000"/>
              <a:gd name="connsiteY6" fmla="*/ 141682 h 319482"/>
              <a:gd name="connsiteX7" fmla="*/ 152400 w 762000"/>
              <a:gd name="connsiteY7" fmla="*/ 103582 h 319482"/>
              <a:gd name="connsiteX8" fmla="*/ 190500 w 762000"/>
              <a:gd name="connsiteY8" fmla="*/ 128982 h 319482"/>
              <a:gd name="connsiteX9" fmla="*/ 228600 w 762000"/>
              <a:gd name="connsiteY9" fmla="*/ 230582 h 319482"/>
              <a:gd name="connsiteX10" fmla="*/ 254000 w 762000"/>
              <a:gd name="connsiteY10" fmla="*/ 154382 h 319482"/>
              <a:gd name="connsiteX11" fmla="*/ 266700 w 762000"/>
              <a:gd name="connsiteY11" fmla="*/ 103582 h 319482"/>
              <a:gd name="connsiteX12" fmla="*/ 304800 w 762000"/>
              <a:gd name="connsiteY12" fmla="*/ 90882 h 319482"/>
              <a:gd name="connsiteX13" fmla="*/ 317500 w 762000"/>
              <a:gd name="connsiteY13" fmla="*/ 128982 h 319482"/>
              <a:gd name="connsiteX14" fmla="*/ 342900 w 762000"/>
              <a:gd name="connsiteY14" fmla="*/ 167082 h 319482"/>
              <a:gd name="connsiteX15" fmla="*/ 355600 w 762000"/>
              <a:gd name="connsiteY15" fmla="*/ 230582 h 319482"/>
              <a:gd name="connsiteX16" fmla="*/ 368300 w 762000"/>
              <a:gd name="connsiteY16" fmla="*/ 65482 h 319482"/>
              <a:gd name="connsiteX17" fmla="*/ 406400 w 762000"/>
              <a:gd name="connsiteY17" fmla="*/ 40082 h 319482"/>
              <a:gd name="connsiteX18" fmla="*/ 431800 w 762000"/>
              <a:gd name="connsiteY18" fmla="*/ 116282 h 319482"/>
              <a:gd name="connsiteX19" fmla="*/ 495300 w 762000"/>
              <a:gd name="connsiteY19" fmla="*/ 230582 h 319482"/>
              <a:gd name="connsiteX20" fmla="*/ 508000 w 762000"/>
              <a:gd name="connsiteY20" fmla="*/ 40082 h 319482"/>
              <a:gd name="connsiteX21" fmla="*/ 520700 w 762000"/>
              <a:gd name="connsiteY21" fmla="*/ 1982 h 319482"/>
              <a:gd name="connsiteX22" fmla="*/ 635000 w 762000"/>
              <a:gd name="connsiteY22" fmla="*/ 14682 h 319482"/>
              <a:gd name="connsiteX23" fmla="*/ 673100 w 762000"/>
              <a:gd name="connsiteY23" fmla="*/ 27382 h 319482"/>
              <a:gd name="connsiteX24" fmla="*/ 762000 w 762000"/>
              <a:gd name="connsiteY24" fmla="*/ 14682 h 319482"/>
              <a:gd name="connsiteX0" fmla="*/ 0 w 762000"/>
              <a:gd name="connsiteY0" fmla="*/ 319482 h 319482"/>
              <a:gd name="connsiteX1" fmla="*/ 12700 w 762000"/>
              <a:gd name="connsiteY1" fmla="*/ 192482 h 319482"/>
              <a:gd name="connsiteX2" fmla="*/ 50800 w 762000"/>
              <a:gd name="connsiteY2" fmla="*/ 167082 h 319482"/>
              <a:gd name="connsiteX3" fmla="*/ 63500 w 762000"/>
              <a:gd name="connsiteY3" fmla="*/ 217882 h 319482"/>
              <a:gd name="connsiteX4" fmla="*/ 88900 w 762000"/>
              <a:gd name="connsiteY4" fmla="*/ 306782 h 319482"/>
              <a:gd name="connsiteX5" fmla="*/ 114300 w 762000"/>
              <a:gd name="connsiteY5" fmla="*/ 217882 h 319482"/>
              <a:gd name="connsiteX6" fmla="*/ 152400 w 762000"/>
              <a:gd name="connsiteY6" fmla="*/ 103582 h 319482"/>
              <a:gd name="connsiteX7" fmla="*/ 190500 w 762000"/>
              <a:gd name="connsiteY7" fmla="*/ 128982 h 319482"/>
              <a:gd name="connsiteX8" fmla="*/ 228600 w 762000"/>
              <a:gd name="connsiteY8" fmla="*/ 230582 h 319482"/>
              <a:gd name="connsiteX9" fmla="*/ 254000 w 762000"/>
              <a:gd name="connsiteY9" fmla="*/ 154382 h 319482"/>
              <a:gd name="connsiteX10" fmla="*/ 266700 w 762000"/>
              <a:gd name="connsiteY10" fmla="*/ 103582 h 319482"/>
              <a:gd name="connsiteX11" fmla="*/ 304800 w 762000"/>
              <a:gd name="connsiteY11" fmla="*/ 90882 h 319482"/>
              <a:gd name="connsiteX12" fmla="*/ 317500 w 762000"/>
              <a:gd name="connsiteY12" fmla="*/ 128982 h 319482"/>
              <a:gd name="connsiteX13" fmla="*/ 342900 w 762000"/>
              <a:gd name="connsiteY13" fmla="*/ 167082 h 319482"/>
              <a:gd name="connsiteX14" fmla="*/ 355600 w 762000"/>
              <a:gd name="connsiteY14" fmla="*/ 230582 h 319482"/>
              <a:gd name="connsiteX15" fmla="*/ 368300 w 762000"/>
              <a:gd name="connsiteY15" fmla="*/ 65482 h 319482"/>
              <a:gd name="connsiteX16" fmla="*/ 406400 w 762000"/>
              <a:gd name="connsiteY16" fmla="*/ 40082 h 319482"/>
              <a:gd name="connsiteX17" fmla="*/ 431800 w 762000"/>
              <a:gd name="connsiteY17" fmla="*/ 116282 h 319482"/>
              <a:gd name="connsiteX18" fmla="*/ 495300 w 762000"/>
              <a:gd name="connsiteY18" fmla="*/ 230582 h 319482"/>
              <a:gd name="connsiteX19" fmla="*/ 508000 w 762000"/>
              <a:gd name="connsiteY19" fmla="*/ 40082 h 319482"/>
              <a:gd name="connsiteX20" fmla="*/ 520700 w 762000"/>
              <a:gd name="connsiteY20" fmla="*/ 1982 h 319482"/>
              <a:gd name="connsiteX21" fmla="*/ 635000 w 762000"/>
              <a:gd name="connsiteY21" fmla="*/ 14682 h 319482"/>
              <a:gd name="connsiteX22" fmla="*/ 673100 w 762000"/>
              <a:gd name="connsiteY22" fmla="*/ 27382 h 319482"/>
              <a:gd name="connsiteX23" fmla="*/ 762000 w 762000"/>
              <a:gd name="connsiteY23" fmla="*/ 14682 h 319482"/>
              <a:gd name="connsiteX0" fmla="*/ 0 w 762000"/>
              <a:gd name="connsiteY0" fmla="*/ 319482 h 319482"/>
              <a:gd name="connsiteX1" fmla="*/ 12700 w 762000"/>
              <a:gd name="connsiteY1" fmla="*/ 192482 h 319482"/>
              <a:gd name="connsiteX2" fmla="*/ 50800 w 762000"/>
              <a:gd name="connsiteY2" fmla="*/ 167082 h 319482"/>
              <a:gd name="connsiteX3" fmla="*/ 63500 w 762000"/>
              <a:gd name="connsiteY3" fmla="*/ 217882 h 319482"/>
              <a:gd name="connsiteX4" fmla="*/ 88900 w 762000"/>
              <a:gd name="connsiteY4" fmla="*/ 306782 h 319482"/>
              <a:gd name="connsiteX5" fmla="*/ 114300 w 762000"/>
              <a:gd name="connsiteY5" fmla="*/ 217882 h 319482"/>
              <a:gd name="connsiteX6" fmla="*/ 152400 w 762000"/>
              <a:gd name="connsiteY6" fmla="*/ 103582 h 319482"/>
              <a:gd name="connsiteX7" fmla="*/ 228600 w 762000"/>
              <a:gd name="connsiteY7" fmla="*/ 230582 h 319482"/>
              <a:gd name="connsiteX8" fmla="*/ 254000 w 762000"/>
              <a:gd name="connsiteY8" fmla="*/ 154382 h 319482"/>
              <a:gd name="connsiteX9" fmla="*/ 266700 w 762000"/>
              <a:gd name="connsiteY9" fmla="*/ 103582 h 319482"/>
              <a:gd name="connsiteX10" fmla="*/ 304800 w 762000"/>
              <a:gd name="connsiteY10" fmla="*/ 90882 h 319482"/>
              <a:gd name="connsiteX11" fmla="*/ 317500 w 762000"/>
              <a:gd name="connsiteY11" fmla="*/ 128982 h 319482"/>
              <a:gd name="connsiteX12" fmla="*/ 342900 w 762000"/>
              <a:gd name="connsiteY12" fmla="*/ 167082 h 319482"/>
              <a:gd name="connsiteX13" fmla="*/ 355600 w 762000"/>
              <a:gd name="connsiteY13" fmla="*/ 230582 h 319482"/>
              <a:gd name="connsiteX14" fmla="*/ 368300 w 762000"/>
              <a:gd name="connsiteY14" fmla="*/ 65482 h 319482"/>
              <a:gd name="connsiteX15" fmla="*/ 406400 w 762000"/>
              <a:gd name="connsiteY15" fmla="*/ 40082 h 319482"/>
              <a:gd name="connsiteX16" fmla="*/ 431800 w 762000"/>
              <a:gd name="connsiteY16" fmla="*/ 116282 h 319482"/>
              <a:gd name="connsiteX17" fmla="*/ 495300 w 762000"/>
              <a:gd name="connsiteY17" fmla="*/ 230582 h 319482"/>
              <a:gd name="connsiteX18" fmla="*/ 508000 w 762000"/>
              <a:gd name="connsiteY18" fmla="*/ 40082 h 319482"/>
              <a:gd name="connsiteX19" fmla="*/ 520700 w 762000"/>
              <a:gd name="connsiteY19" fmla="*/ 1982 h 319482"/>
              <a:gd name="connsiteX20" fmla="*/ 635000 w 762000"/>
              <a:gd name="connsiteY20" fmla="*/ 14682 h 319482"/>
              <a:gd name="connsiteX21" fmla="*/ 673100 w 762000"/>
              <a:gd name="connsiteY21" fmla="*/ 27382 h 319482"/>
              <a:gd name="connsiteX22" fmla="*/ 762000 w 762000"/>
              <a:gd name="connsiteY22" fmla="*/ 14682 h 319482"/>
              <a:gd name="connsiteX0" fmla="*/ 0 w 762000"/>
              <a:gd name="connsiteY0" fmla="*/ 319482 h 319482"/>
              <a:gd name="connsiteX1" fmla="*/ 12700 w 762000"/>
              <a:gd name="connsiteY1" fmla="*/ 192482 h 319482"/>
              <a:gd name="connsiteX2" fmla="*/ 50800 w 762000"/>
              <a:gd name="connsiteY2" fmla="*/ 167082 h 319482"/>
              <a:gd name="connsiteX3" fmla="*/ 88900 w 762000"/>
              <a:gd name="connsiteY3" fmla="*/ 306782 h 319482"/>
              <a:gd name="connsiteX4" fmla="*/ 114300 w 762000"/>
              <a:gd name="connsiteY4" fmla="*/ 217882 h 319482"/>
              <a:gd name="connsiteX5" fmla="*/ 152400 w 762000"/>
              <a:gd name="connsiteY5" fmla="*/ 103582 h 319482"/>
              <a:gd name="connsiteX6" fmla="*/ 228600 w 762000"/>
              <a:gd name="connsiteY6" fmla="*/ 230582 h 319482"/>
              <a:gd name="connsiteX7" fmla="*/ 254000 w 762000"/>
              <a:gd name="connsiteY7" fmla="*/ 154382 h 319482"/>
              <a:gd name="connsiteX8" fmla="*/ 266700 w 762000"/>
              <a:gd name="connsiteY8" fmla="*/ 103582 h 319482"/>
              <a:gd name="connsiteX9" fmla="*/ 304800 w 762000"/>
              <a:gd name="connsiteY9" fmla="*/ 90882 h 319482"/>
              <a:gd name="connsiteX10" fmla="*/ 317500 w 762000"/>
              <a:gd name="connsiteY10" fmla="*/ 128982 h 319482"/>
              <a:gd name="connsiteX11" fmla="*/ 342900 w 762000"/>
              <a:gd name="connsiteY11" fmla="*/ 167082 h 319482"/>
              <a:gd name="connsiteX12" fmla="*/ 355600 w 762000"/>
              <a:gd name="connsiteY12" fmla="*/ 230582 h 319482"/>
              <a:gd name="connsiteX13" fmla="*/ 368300 w 762000"/>
              <a:gd name="connsiteY13" fmla="*/ 65482 h 319482"/>
              <a:gd name="connsiteX14" fmla="*/ 406400 w 762000"/>
              <a:gd name="connsiteY14" fmla="*/ 40082 h 319482"/>
              <a:gd name="connsiteX15" fmla="*/ 431800 w 762000"/>
              <a:gd name="connsiteY15" fmla="*/ 116282 h 319482"/>
              <a:gd name="connsiteX16" fmla="*/ 495300 w 762000"/>
              <a:gd name="connsiteY16" fmla="*/ 230582 h 319482"/>
              <a:gd name="connsiteX17" fmla="*/ 508000 w 762000"/>
              <a:gd name="connsiteY17" fmla="*/ 40082 h 319482"/>
              <a:gd name="connsiteX18" fmla="*/ 520700 w 762000"/>
              <a:gd name="connsiteY18" fmla="*/ 1982 h 319482"/>
              <a:gd name="connsiteX19" fmla="*/ 635000 w 762000"/>
              <a:gd name="connsiteY19" fmla="*/ 14682 h 319482"/>
              <a:gd name="connsiteX20" fmla="*/ 673100 w 762000"/>
              <a:gd name="connsiteY20" fmla="*/ 27382 h 319482"/>
              <a:gd name="connsiteX21" fmla="*/ 762000 w 762000"/>
              <a:gd name="connsiteY21" fmla="*/ 14682 h 319482"/>
              <a:gd name="connsiteX0" fmla="*/ 0 w 762000"/>
              <a:gd name="connsiteY0" fmla="*/ 319482 h 319482"/>
              <a:gd name="connsiteX1" fmla="*/ 50800 w 762000"/>
              <a:gd name="connsiteY1" fmla="*/ 167082 h 319482"/>
              <a:gd name="connsiteX2" fmla="*/ 88900 w 762000"/>
              <a:gd name="connsiteY2" fmla="*/ 306782 h 319482"/>
              <a:gd name="connsiteX3" fmla="*/ 114300 w 762000"/>
              <a:gd name="connsiteY3" fmla="*/ 217882 h 319482"/>
              <a:gd name="connsiteX4" fmla="*/ 152400 w 762000"/>
              <a:gd name="connsiteY4" fmla="*/ 103582 h 319482"/>
              <a:gd name="connsiteX5" fmla="*/ 228600 w 762000"/>
              <a:gd name="connsiteY5" fmla="*/ 230582 h 319482"/>
              <a:gd name="connsiteX6" fmla="*/ 254000 w 762000"/>
              <a:gd name="connsiteY6" fmla="*/ 154382 h 319482"/>
              <a:gd name="connsiteX7" fmla="*/ 266700 w 762000"/>
              <a:gd name="connsiteY7" fmla="*/ 103582 h 319482"/>
              <a:gd name="connsiteX8" fmla="*/ 304800 w 762000"/>
              <a:gd name="connsiteY8" fmla="*/ 90882 h 319482"/>
              <a:gd name="connsiteX9" fmla="*/ 317500 w 762000"/>
              <a:gd name="connsiteY9" fmla="*/ 128982 h 319482"/>
              <a:gd name="connsiteX10" fmla="*/ 342900 w 762000"/>
              <a:gd name="connsiteY10" fmla="*/ 167082 h 319482"/>
              <a:gd name="connsiteX11" fmla="*/ 355600 w 762000"/>
              <a:gd name="connsiteY11" fmla="*/ 230582 h 319482"/>
              <a:gd name="connsiteX12" fmla="*/ 368300 w 762000"/>
              <a:gd name="connsiteY12" fmla="*/ 65482 h 319482"/>
              <a:gd name="connsiteX13" fmla="*/ 406400 w 762000"/>
              <a:gd name="connsiteY13" fmla="*/ 40082 h 319482"/>
              <a:gd name="connsiteX14" fmla="*/ 431800 w 762000"/>
              <a:gd name="connsiteY14" fmla="*/ 116282 h 319482"/>
              <a:gd name="connsiteX15" fmla="*/ 495300 w 762000"/>
              <a:gd name="connsiteY15" fmla="*/ 230582 h 319482"/>
              <a:gd name="connsiteX16" fmla="*/ 508000 w 762000"/>
              <a:gd name="connsiteY16" fmla="*/ 40082 h 319482"/>
              <a:gd name="connsiteX17" fmla="*/ 520700 w 762000"/>
              <a:gd name="connsiteY17" fmla="*/ 1982 h 319482"/>
              <a:gd name="connsiteX18" fmla="*/ 635000 w 762000"/>
              <a:gd name="connsiteY18" fmla="*/ 14682 h 319482"/>
              <a:gd name="connsiteX19" fmla="*/ 673100 w 762000"/>
              <a:gd name="connsiteY19" fmla="*/ 27382 h 319482"/>
              <a:gd name="connsiteX20" fmla="*/ 762000 w 762000"/>
              <a:gd name="connsiteY20" fmla="*/ 14682 h 319482"/>
              <a:gd name="connsiteX0" fmla="*/ 0 w 831057"/>
              <a:gd name="connsiteY0" fmla="*/ 319482 h 319482"/>
              <a:gd name="connsiteX1" fmla="*/ 119857 w 831057"/>
              <a:gd name="connsiteY1" fmla="*/ 167082 h 319482"/>
              <a:gd name="connsiteX2" fmla="*/ 157957 w 831057"/>
              <a:gd name="connsiteY2" fmla="*/ 306782 h 319482"/>
              <a:gd name="connsiteX3" fmla="*/ 183357 w 831057"/>
              <a:gd name="connsiteY3" fmla="*/ 217882 h 319482"/>
              <a:gd name="connsiteX4" fmla="*/ 221457 w 831057"/>
              <a:gd name="connsiteY4" fmla="*/ 103582 h 319482"/>
              <a:gd name="connsiteX5" fmla="*/ 297657 w 831057"/>
              <a:gd name="connsiteY5" fmla="*/ 230582 h 319482"/>
              <a:gd name="connsiteX6" fmla="*/ 323057 w 831057"/>
              <a:gd name="connsiteY6" fmla="*/ 154382 h 319482"/>
              <a:gd name="connsiteX7" fmla="*/ 335757 w 831057"/>
              <a:gd name="connsiteY7" fmla="*/ 103582 h 319482"/>
              <a:gd name="connsiteX8" fmla="*/ 373857 w 831057"/>
              <a:gd name="connsiteY8" fmla="*/ 90882 h 319482"/>
              <a:gd name="connsiteX9" fmla="*/ 386557 w 831057"/>
              <a:gd name="connsiteY9" fmla="*/ 128982 h 319482"/>
              <a:gd name="connsiteX10" fmla="*/ 411957 w 831057"/>
              <a:gd name="connsiteY10" fmla="*/ 167082 h 319482"/>
              <a:gd name="connsiteX11" fmla="*/ 424657 w 831057"/>
              <a:gd name="connsiteY11" fmla="*/ 230582 h 319482"/>
              <a:gd name="connsiteX12" fmla="*/ 437357 w 831057"/>
              <a:gd name="connsiteY12" fmla="*/ 65482 h 319482"/>
              <a:gd name="connsiteX13" fmla="*/ 475457 w 831057"/>
              <a:gd name="connsiteY13" fmla="*/ 40082 h 319482"/>
              <a:gd name="connsiteX14" fmla="*/ 500857 w 831057"/>
              <a:gd name="connsiteY14" fmla="*/ 116282 h 319482"/>
              <a:gd name="connsiteX15" fmla="*/ 564357 w 831057"/>
              <a:gd name="connsiteY15" fmla="*/ 230582 h 319482"/>
              <a:gd name="connsiteX16" fmla="*/ 577057 w 831057"/>
              <a:gd name="connsiteY16" fmla="*/ 40082 h 319482"/>
              <a:gd name="connsiteX17" fmla="*/ 589757 w 831057"/>
              <a:gd name="connsiteY17" fmla="*/ 1982 h 319482"/>
              <a:gd name="connsiteX18" fmla="*/ 704057 w 831057"/>
              <a:gd name="connsiteY18" fmla="*/ 14682 h 319482"/>
              <a:gd name="connsiteX19" fmla="*/ 742157 w 831057"/>
              <a:gd name="connsiteY19" fmla="*/ 27382 h 319482"/>
              <a:gd name="connsiteX20" fmla="*/ 831057 w 831057"/>
              <a:gd name="connsiteY20" fmla="*/ 14682 h 319482"/>
              <a:gd name="connsiteX0" fmla="*/ 0 w 831057"/>
              <a:gd name="connsiteY0" fmla="*/ 319482 h 319482"/>
              <a:gd name="connsiteX1" fmla="*/ 119857 w 831057"/>
              <a:gd name="connsiteY1" fmla="*/ 167082 h 319482"/>
              <a:gd name="connsiteX2" fmla="*/ 157957 w 831057"/>
              <a:gd name="connsiteY2" fmla="*/ 306782 h 319482"/>
              <a:gd name="connsiteX3" fmla="*/ 183357 w 831057"/>
              <a:gd name="connsiteY3" fmla="*/ 217882 h 319482"/>
              <a:gd name="connsiteX4" fmla="*/ 221457 w 831057"/>
              <a:gd name="connsiteY4" fmla="*/ 103582 h 319482"/>
              <a:gd name="connsiteX5" fmla="*/ 297657 w 831057"/>
              <a:gd name="connsiteY5" fmla="*/ 230582 h 319482"/>
              <a:gd name="connsiteX6" fmla="*/ 323057 w 831057"/>
              <a:gd name="connsiteY6" fmla="*/ 154382 h 319482"/>
              <a:gd name="connsiteX7" fmla="*/ 335757 w 831057"/>
              <a:gd name="connsiteY7" fmla="*/ 103582 h 319482"/>
              <a:gd name="connsiteX8" fmla="*/ 373857 w 831057"/>
              <a:gd name="connsiteY8" fmla="*/ 90882 h 319482"/>
              <a:gd name="connsiteX9" fmla="*/ 386557 w 831057"/>
              <a:gd name="connsiteY9" fmla="*/ 128982 h 319482"/>
              <a:gd name="connsiteX10" fmla="*/ 411957 w 831057"/>
              <a:gd name="connsiteY10" fmla="*/ 167082 h 319482"/>
              <a:gd name="connsiteX11" fmla="*/ 424657 w 831057"/>
              <a:gd name="connsiteY11" fmla="*/ 230582 h 319482"/>
              <a:gd name="connsiteX12" fmla="*/ 437357 w 831057"/>
              <a:gd name="connsiteY12" fmla="*/ 65482 h 319482"/>
              <a:gd name="connsiteX13" fmla="*/ 475457 w 831057"/>
              <a:gd name="connsiteY13" fmla="*/ 40082 h 319482"/>
              <a:gd name="connsiteX14" fmla="*/ 500857 w 831057"/>
              <a:gd name="connsiteY14" fmla="*/ 116282 h 319482"/>
              <a:gd name="connsiteX15" fmla="*/ 564357 w 831057"/>
              <a:gd name="connsiteY15" fmla="*/ 230582 h 319482"/>
              <a:gd name="connsiteX16" fmla="*/ 577057 w 831057"/>
              <a:gd name="connsiteY16" fmla="*/ 40082 h 319482"/>
              <a:gd name="connsiteX17" fmla="*/ 589757 w 831057"/>
              <a:gd name="connsiteY17" fmla="*/ 1982 h 319482"/>
              <a:gd name="connsiteX18" fmla="*/ 704057 w 831057"/>
              <a:gd name="connsiteY18" fmla="*/ 14682 h 319482"/>
              <a:gd name="connsiteX19" fmla="*/ 742157 w 831057"/>
              <a:gd name="connsiteY19" fmla="*/ 27382 h 319482"/>
              <a:gd name="connsiteX20" fmla="*/ 831057 w 831057"/>
              <a:gd name="connsiteY20" fmla="*/ 14682 h 319482"/>
              <a:gd name="connsiteX0" fmla="*/ 0 w 831057"/>
              <a:gd name="connsiteY0" fmla="*/ 319482 h 319482"/>
              <a:gd name="connsiteX1" fmla="*/ 119857 w 831057"/>
              <a:gd name="connsiteY1" fmla="*/ 167082 h 319482"/>
              <a:gd name="connsiteX2" fmla="*/ 157957 w 831057"/>
              <a:gd name="connsiteY2" fmla="*/ 306782 h 319482"/>
              <a:gd name="connsiteX3" fmla="*/ 183357 w 831057"/>
              <a:gd name="connsiteY3" fmla="*/ 217882 h 319482"/>
              <a:gd name="connsiteX4" fmla="*/ 221457 w 831057"/>
              <a:gd name="connsiteY4" fmla="*/ 103582 h 319482"/>
              <a:gd name="connsiteX5" fmla="*/ 297657 w 831057"/>
              <a:gd name="connsiteY5" fmla="*/ 230582 h 319482"/>
              <a:gd name="connsiteX6" fmla="*/ 323057 w 831057"/>
              <a:gd name="connsiteY6" fmla="*/ 154382 h 319482"/>
              <a:gd name="connsiteX7" fmla="*/ 335757 w 831057"/>
              <a:gd name="connsiteY7" fmla="*/ 103582 h 319482"/>
              <a:gd name="connsiteX8" fmla="*/ 373857 w 831057"/>
              <a:gd name="connsiteY8" fmla="*/ 90882 h 319482"/>
              <a:gd name="connsiteX9" fmla="*/ 386557 w 831057"/>
              <a:gd name="connsiteY9" fmla="*/ 128982 h 319482"/>
              <a:gd name="connsiteX10" fmla="*/ 411957 w 831057"/>
              <a:gd name="connsiteY10" fmla="*/ 167082 h 319482"/>
              <a:gd name="connsiteX11" fmla="*/ 424657 w 831057"/>
              <a:gd name="connsiteY11" fmla="*/ 230582 h 319482"/>
              <a:gd name="connsiteX12" fmla="*/ 437357 w 831057"/>
              <a:gd name="connsiteY12" fmla="*/ 65482 h 319482"/>
              <a:gd name="connsiteX13" fmla="*/ 475457 w 831057"/>
              <a:gd name="connsiteY13" fmla="*/ 40082 h 319482"/>
              <a:gd name="connsiteX14" fmla="*/ 500857 w 831057"/>
              <a:gd name="connsiteY14" fmla="*/ 116282 h 319482"/>
              <a:gd name="connsiteX15" fmla="*/ 564357 w 831057"/>
              <a:gd name="connsiteY15" fmla="*/ 230582 h 319482"/>
              <a:gd name="connsiteX16" fmla="*/ 577057 w 831057"/>
              <a:gd name="connsiteY16" fmla="*/ 40082 h 319482"/>
              <a:gd name="connsiteX17" fmla="*/ 589757 w 831057"/>
              <a:gd name="connsiteY17" fmla="*/ 1982 h 319482"/>
              <a:gd name="connsiteX18" fmla="*/ 704057 w 831057"/>
              <a:gd name="connsiteY18" fmla="*/ 14682 h 319482"/>
              <a:gd name="connsiteX19" fmla="*/ 742157 w 831057"/>
              <a:gd name="connsiteY19" fmla="*/ 27382 h 319482"/>
              <a:gd name="connsiteX20" fmla="*/ 831057 w 831057"/>
              <a:gd name="connsiteY20" fmla="*/ 14682 h 319482"/>
              <a:gd name="connsiteX0" fmla="*/ 0 w 831057"/>
              <a:gd name="connsiteY0" fmla="*/ 319482 h 319482"/>
              <a:gd name="connsiteX1" fmla="*/ 88901 w 831057"/>
              <a:gd name="connsiteY1" fmla="*/ 190894 h 319482"/>
              <a:gd name="connsiteX2" fmla="*/ 157957 w 831057"/>
              <a:gd name="connsiteY2" fmla="*/ 306782 h 319482"/>
              <a:gd name="connsiteX3" fmla="*/ 183357 w 831057"/>
              <a:gd name="connsiteY3" fmla="*/ 217882 h 319482"/>
              <a:gd name="connsiteX4" fmla="*/ 221457 w 831057"/>
              <a:gd name="connsiteY4" fmla="*/ 103582 h 319482"/>
              <a:gd name="connsiteX5" fmla="*/ 297657 w 831057"/>
              <a:gd name="connsiteY5" fmla="*/ 230582 h 319482"/>
              <a:gd name="connsiteX6" fmla="*/ 323057 w 831057"/>
              <a:gd name="connsiteY6" fmla="*/ 154382 h 319482"/>
              <a:gd name="connsiteX7" fmla="*/ 335757 w 831057"/>
              <a:gd name="connsiteY7" fmla="*/ 103582 h 319482"/>
              <a:gd name="connsiteX8" fmla="*/ 373857 w 831057"/>
              <a:gd name="connsiteY8" fmla="*/ 90882 h 319482"/>
              <a:gd name="connsiteX9" fmla="*/ 386557 w 831057"/>
              <a:gd name="connsiteY9" fmla="*/ 128982 h 319482"/>
              <a:gd name="connsiteX10" fmla="*/ 411957 w 831057"/>
              <a:gd name="connsiteY10" fmla="*/ 167082 h 319482"/>
              <a:gd name="connsiteX11" fmla="*/ 424657 w 831057"/>
              <a:gd name="connsiteY11" fmla="*/ 230582 h 319482"/>
              <a:gd name="connsiteX12" fmla="*/ 437357 w 831057"/>
              <a:gd name="connsiteY12" fmla="*/ 65482 h 319482"/>
              <a:gd name="connsiteX13" fmla="*/ 475457 w 831057"/>
              <a:gd name="connsiteY13" fmla="*/ 40082 h 319482"/>
              <a:gd name="connsiteX14" fmla="*/ 500857 w 831057"/>
              <a:gd name="connsiteY14" fmla="*/ 116282 h 319482"/>
              <a:gd name="connsiteX15" fmla="*/ 564357 w 831057"/>
              <a:gd name="connsiteY15" fmla="*/ 230582 h 319482"/>
              <a:gd name="connsiteX16" fmla="*/ 577057 w 831057"/>
              <a:gd name="connsiteY16" fmla="*/ 40082 h 319482"/>
              <a:gd name="connsiteX17" fmla="*/ 589757 w 831057"/>
              <a:gd name="connsiteY17" fmla="*/ 1982 h 319482"/>
              <a:gd name="connsiteX18" fmla="*/ 704057 w 831057"/>
              <a:gd name="connsiteY18" fmla="*/ 14682 h 319482"/>
              <a:gd name="connsiteX19" fmla="*/ 742157 w 831057"/>
              <a:gd name="connsiteY19" fmla="*/ 27382 h 319482"/>
              <a:gd name="connsiteX20" fmla="*/ 831057 w 831057"/>
              <a:gd name="connsiteY20" fmla="*/ 14682 h 319482"/>
              <a:gd name="connsiteX0" fmla="*/ 0 w 819151"/>
              <a:gd name="connsiteY0" fmla="*/ 364726 h 364726"/>
              <a:gd name="connsiteX1" fmla="*/ 76995 w 819151"/>
              <a:gd name="connsiteY1" fmla="*/ 190894 h 364726"/>
              <a:gd name="connsiteX2" fmla="*/ 146051 w 819151"/>
              <a:gd name="connsiteY2" fmla="*/ 306782 h 364726"/>
              <a:gd name="connsiteX3" fmla="*/ 171451 w 819151"/>
              <a:gd name="connsiteY3" fmla="*/ 217882 h 364726"/>
              <a:gd name="connsiteX4" fmla="*/ 209551 w 819151"/>
              <a:gd name="connsiteY4" fmla="*/ 103582 h 364726"/>
              <a:gd name="connsiteX5" fmla="*/ 285751 w 819151"/>
              <a:gd name="connsiteY5" fmla="*/ 230582 h 364726"/>
              <a:gd name="connsiteX6" fmla="*/ 311151 w 819151"/>
              <a:gd name="connsiteY6" fmla="*/ 154382 h 364726"/>
              <a:gd name="connsiteX7" fmla="*/ 323851 w 819151"/>
              <a:gd name="connsiteY7" fmla="*/ 103582 h 364726"/>
              <a:gd name="connsiteX8" fmla="*/ 361951 w 819151"/>
              <a:gd name="connsiteY8" fmla="*/ 90882 h 364726"/>
              <a:gd name="connsiteX9" fmla="*/ 374651 w 819151"/>
              <a:gd name="connsiteY9" fmla="*/ 128982 h 364726"/>
              <a:gd name="connsiteX10" fmla="*/ 400051 w 819151"/>
              <a:gd name="connsiteY10" fmla="*/ 167082 h 364726"/>
              <a:gd name="connsiteX11" fmla="*/ 412751 w 819151"/>
              <a:gd name="connsiteY11" fmla="*/ 230582 h 364726"/>
              <a:gd name="connsiteX12" fmla="*/ 425451 w 819151"/>
              <a:gd name="connsiteY12" fmla="*/ 65482 h 364726"/>
              <a:gd name="connsiteX13" fmla="*/ 463551 w 819151"/>
              <a:gd name="connsiteY13" fmla="*/ 40082 h 364726"/>
              <a:gd name="connsiteX14" fmla="*/ 488951 w 819151"/>
              <a:gd name="connsiteY14" fmla="*/ 116282 h 364726"/>
              <a:gd name="connsiteX15" fmla="*/ 552451 w 819151"/>
              <a:gd name="connsiteY15" fmla="*/ 230582 h 364726"/>
              <a:gd name="connsiteX16" fmla="*/ 565151 w 819151"/>
              <a:gd name="connsiteY16" fmla="*/ 40082 h 364726"/>
              <a:gd name="connsiteX17" fmla="*/ 577851 w 819151"/>
              <a:gd name="connsiteY17" fmla="*/ 1982 h 364726"/>
              <a:gd name="connsiteX18" fmla="*/ 692151 w 819151"/>
              <a:gd name="connsiteY18" fmla="*/ 14682 h 364726"/>
              <a:gd name="connsiteX19" fmla="*/ 730251 w 819151"/>
              <a:gd name="connsiteY19" fmla="*/ 27382 h 364726"/>
              <a:gd name="connsiteX20" fmla="*/ 819151 w 819151"/>
              <a:gd name="connsiteY20" fmla="*/ 14682 h 364726"/>
              <a:gd name="connsiteX0" fmla="*/ 0 w 819151"/>
              <a:gd name="connsiteY0" fmla="*/ 364726 h 364726"/>
              <a:gd name="connsiteX1" fmla="*/ 76995 w 819151"/>
              <a:gd name="connsiteY1" fmla="*/ 190894 h 364726"/>
              <a:gd name="connsiteX2" fmla="*/ 146051 w 819151"/>
              <a:gd name="connsiteY2" fmla="*/ 306782 h 364726"/>
              <a:gd name="connsiteX3" fmla="*/ 171451 w 819151"/>
              <a:gd name="connsiteY3" fmla="*/ 217882 h 364726"/>
              <a:gd name="connsiteX4" fmla="*/ 209551 w 819151"/>
              <a:gd name="connsiteY4" fmla="*/ 103582 h 364726"/>
              <a:gd name="connsiteX5" fmla="*/ 285751 w 819151"/>
              <a:gd name="connsiteY5" fmla="*/ 230582 h 364726"/>
              <a:gd name="connsiteX6" fmla="*/ 311151 w 819151"/>
              <a:gd name="connsiteY6" fmla="*/ 154382 h 364726"/>
              <a:gd name="connsiteX7" fmla="*/ 323851 w 819151"/>
              <a:gd name="connsiteY7" fmla="*/ 103582 h 364726"/>
              <a:gd name="connsiteX8" fmla="*/ 361951 w 819151"/>
              <a:gd name="connsiteY8" fmla="*/ 90882 h 364726"/>
              <a:gd name="connsiteX9" fmla="*/ 374651 w 819151"/>
              <a:gd name="connsiteY9" fmla="*/ 128982 h 364726"/>
              <a:gd name="connsiteX10" fmla="*/ 400051 w 819151"/>
              <a:gd name="connsiteY10" fmla="*/ 167082 h 364726"/>
              <a:gd name="connsiteX11" fmla="*/ 412751 w 819151"/>
              <a:gd name="connsiteY11" fmla="*/ 230582 h 364726"/>
              <a:gd name="connsiteX12" fmla="*/ 425451 w 819151"/>
              <a:gd name="connsiteY12" fmla="*/ 65482 h 364726"/>
              <a:gd name="connsiteX13" fmla="*/ 463551 w 819151"/>
              <a:gd name="connsiteY13" fmla="*/ 40082 h 364726"/>
              <a:gd name="connsiteX14" fmla="*/ 488951 w 819151"/>
              <a:gd name="connsiteY14" fmla="*/ 116282 h 364726"/>
              <a:gd name="connsiteX15" fmla="*/ 552451 w 819151"/>
              <a:gd name="connsiteY15" fmla="*/ 230582 h 364726"/>
              <a:gd name="connsiteX16" fmla="*/ 565151 w 819151"/>
              <a:gd name="connsiteY16" fmla="*/ 40082 h 364726"/>
              <a:gd name="connsiteX17" fmla="*/ 577851 w 819151"/>
              <a:gd name="connsiteY17" fmla="*/ 1982 h 364726"/>
              <a:gd name="connsiteX18" fmla="*/ 692151 w 819151"/>
              <a:gd name="connsiteY18" fmla="*/ 14682 h 364726"/>
              <a:gd name="connsiteX19" fmla="*/ 730251 w 819151"/>
              <a:gd name="connsiteY19" fmla="*/ 27382 h 364726"/>
              <a:gd name="connsiteX20" fmla="*/ 819151 w 819151"/>
              <a:gd name="connsiteY20"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11151 w 819151"/>
              <a:gd name="connsiteY5" fmla="*/ 154382 h 364726"/>
              <a:gd name="connsiteX6" fmla="*/ 323851 w 819151"/>
              <a:gd name="connsiteY6" fmla="*/ 103582 h 364726"/>
              <a:gd name="connsiteX7" fmla="*/ 361951 w 819151"/>
              <a:gd name="connsiteY7" fmla="*/ 90882 h 364726"/>
              <a:gd name="connsiteX8" fmla="*/ 374651 w 819151"/>
              <a:gd name="connsiteY8" fmla="*/ 128982 h 364726"/>
              <a:gd name="connsiteX9" fmla="*/ 400051 w 819151"/>
              <a:gd name="connsiteY9" fmla="*/ 167082 h 364726"/>
              <a:gd name="connsiteX10" fmla="*/ 412751 w 819151"/>
              <a:gd name="connsiteY10" fmla="*/ 230582 h 364726"/>
              <a:gd name="connsiteX11" fmla="*/ 425451 w 819151"/>
              <a:gd name="connsiteY11" fmla="*/ 65482 h 364726"/>
              <a:gd name="connsiteX12" fmla="*/ 463551 w 819151"/>
              <a:gd name="connsiteY12" fmla="*/ 40082 h 364726"/>
              <a:gd name="connsiteX13" fmla="*/ 488951 w 819151"/>
              <a:gd name="connsiteY13" fmla="*/ 116282 h 364726"/>
              <a:gd name="connsiteX14" fmla="*/ 552451 w 819151"/>
              <a:gd name="connsiteY14" fmla="*/ 230582 h 364726"/>
              <a:gd name="connsiteX15" fmla="*/ 565151 w 819151"/>
              <a:gd name="connsiteY15" fmla="*/ 40082 h 364726"/>
              <a:gd name="connsiteX16" fmla="*/ 577851 w 819151"/>
              <a:gd name="connsiteY16" fmla="*/ 1982 h 364726"/>
              <a:gd name="connsiteX17" fmla="*/ 692151 w 819151"/>
              <a:gd name="connsiteY17" fmla="*/ 14682 h 364726"/>
              <a:gd name="connsiteX18" fmla="*/ 730251 w 819151"/>
              <a:gd name="connsiteY18" fmla="*/ 27382 h 364726"/>
              <a:gd name="connsiteX19" fmla="*/ 819151 w 819151"/>
              <a:gd name="connsiteY19"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11151 w 819151"/>
              <a:gd name="connsiteY5" fmla="*/ 154382 h 364726"/>
              <a:gd name="connsiteX6" fmla="*/ 323851 w 819151"/>
              <a:gd name="connsiteY6" fmla="*/ 103582 h 364726"/>
              <a:gd name="connsiteX7" fmla="*/ 361951 w 819151"/>
              <a:gd name="connsiteY7" fmla="*/ 90882 h 364726"/>
              <a:gd name="connsiteX8" fmla="*/ 374651 w 819151"/>
              <a:gd name="connsiteY8" fmla="*/ 128982 h 364726"/>
              <a:gd name="connsiteX9" fmla="*/ 400051 w 819151"/>
              <a:gd name="connsiteY9" fmla="*/ 167082 h 364726"/>
              <a:gd name="connsiteX10" fmla="*/ 412751 w 819151"/>
              <a:gd name="connsiteY10" fmla="*/ 230582 h 364726"/>
              <a:gd name="connsiteX11" fmla="*/ 425451 w 819151"/>
              <a:gd name="connsiteY11" fmla="*/ 65482 h 364726"/>
              <a:gd name="connsiteX12" fmla="*/ 463551 w 819151"/>
              <a:gd name="connsiteY12" fmla="*/ 40082 h 364726"/>
              <a:gd name="connsiteX13" fmla="*/ 488951 w 819151"/>
              <a:gd name="connsiteY13" fmla="*/ 116282 h 364726"/>
              <a:gd name="connsiteX14" fmla="*/ 552451 w 819151"/>
              <a:gd name="connsiteY14" fmla="*/ 230582 h 364726"/>
              <a:gd name="connsiteX15" fmla="*/ 565151 w 819151"/>
              <a:gd name="connsiteY15" fmla="*/ 40082 h 364726"/>
              <a:gd name="connsiteX16" fmla="*/ 577851 w 819151"/>
              <a:gd name="connsiteY16" fmla="*/ 1982 h 364726"/>
              <a:gd name="connsiteX17" fmla="*/ 692151 w 819151"/>
              <a:gd name="connsiteY17" fmla="*/ 14682 h 364726"/>
              <a:gd name="connsiteX18" fmla="*/ 730251 w 819151"/>
              <a:gd name="connsiteY18" fmla="*/ 27382 h 364726"/>
              <a:gd name="connsiteX19" fmla="*/ 819151 w 819151"/>
              <a:gd name="connsiteY19"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11151 w 819151"/>
              <a:gd name="connsiteY5" fmla="*/ 154382 h 364726"/>
              <a:gd name="connsiteX6" fmla="*/ 323851 w 819151"/>
              <a:gd name="connsiteY6" fmla="*/ 103582 h 364726"/>
              <a:gd name="connsiteX7" fmla="*/ 361951 w 819151"/>
              <a:gd name="connsiteY7" fmla="*/ 90882 h 364726"/>
              <a:gd name="connsiteX8" fmla="*/ 374651 w 819151"/>
              <a:gd name="connsiteY8" fmla="*/ 128982 h 364726"/>
              <a:gd name="connsiteX9" fmla="*/ 400051 w 819151"/>
              <a:gd name="connsiteY9" fmla="*/ 167082 h 364726"/>
              <a:gd name="connsiteX10" fmla="*/ 412751 w 819151"/>
              <a:gd name="connsiteY10" fmla="*/ 230582 h 364726"/>
              <a:gd name="connsiteX11" fmla="*/ 425451 w 819151"/>
              <a:gd name="connsiteY11" fmla="*/ 65482 h 364726"/>
              <a:gd name="connsiteX12" fmla="*/ 463551 w 819151"/>
              <a:gd name="connsiteY12" fmla="*/ 40082 h 364726"/>
              <a:gd name="connsiteX13" fmla="*/ 488951 w 819151"/>
              <a:gd name="connsiteY13" fmla="*/ 116282 h 364726"/>
              <a:gd name="connsiteX14" fmla="*/ 552451 w 819151"/>
              <a:gd name="connsiteY14" fmla="*/ 230582 h 364726"/>
              <a:gd name="connsiteX15" fmla="*/ 565151 w 819151"/>
              <a:gd name="connsiteY15" fmla="*/ 40082 h 364726"/>
              <a:gd name="connsiteX16" fmla="*/ 577851 w 819151"/>
              <a:gd name="connsiteY16" fmla="*/ 1982 h 364726"/>
              <a:gd name="connsiteX17" fmla="*/ 692151 w 819151"/>
              <a:gd name="connsiteY17" fmla="*/ 14682 h 364726"/>
              <a:gd name="connsiteX18" fmla="*/ 730251 w 819151"/>
              <a:gd name="connsiteY18" fmla="*/ 27382 h 364726"/>
              <a:gd name="connsiteX19" fmla="*/ 819151 w 819151"/>
              <a:gd name="connsiteY19"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11151 w 819151"/>
              <a:gd name="connsiteY5" fmla="*/ 154382 h 364726"/>
              <a:gd name="connsiteX6" fmla="*/ 361951 w 819151"/>
              <a:gd name="connsiteY6" fmla="*/ 90882 h 364726"/>
              <a:gd name="connsiteX7" fmla="*/ 374651 w 819151"/>
              <a:gd name="connsiteY7" fmla="*/ 128982 h 364726"/>
              <a:gd name="connsiteX8" fmla="*/ 400051 w 819151"/>
              <a:gd name="connsiteY8" fmla="*/ 167082 h 364726"/>
              <a:gd name="connsiteX9" fmla="*/ 412751 w 819151"/>
              <a:gd name="connsiteY9" fmla="*/ 230582 h 364726"/>
              <a:gd name="connsiteX10" fmla="*/ 425451 w 819151"/>
              <a:gd name="connsiteY10" fmla="*/ 65482 h 364726"/>
              <a:gd name="connsiteX11" fmla="*/ 463551 w 819151"/>
              <a:gd name="connsiteY11" fmla="*/ 40082 h 364726"/>
              <a:gd name="connsiteX12" fmla="*/ 488951 w 819151"/>
              <a:gd name="connsiteY12" fmla="*/ 116282 h 364726"/>
              <a:gd name="connsiteX13" fmla="*/ 552451 w 819151"/>
              <a:gd name="connsiteY13" fmla="*/ 230582 h 364726"/>
              <a:gd name="connsiteX14" fmla="*/ 565151 w 819151"/>
              <a:gd name="connsiteY14" fmla="*/ 40082 h 364726"/>
              <a:gd name="connsiteX15" fmla="*/ 577851 w 819151"/>
              <a:gd name="connsiteY15" fmla="*/ 1982 h 364726"/>
              <a:gd name="connsiteX16" fmla="*/ 692151 w 819151"/>
              <a:gd name="connsiteY16" fmla="*/ 14682 h 364726"/>
              <a:gd name="connsiteX17" fmla="*/ 730251 w 819151"/>
              <a:gd name="connsiteY17" fmla="*/ 27382 h 364726"/>
              <a:gd name="connsiteX18" fmla="*/ 819151 w 819151"/>
              <a:gd name="connsiteY18"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11151 w 819151"/>
              <a:gd name="connsiteY5" fmla="*/ 154382 h 364726"/>
              <a:gd name="connsiteX6" fmla="*/ 361951 w 819151"/>
              <a:gd name="connsiteY6" fmla="*/ 90882 h 364726"/>
              <a:gd name="connsiteX7" fmla="*/ 374651 w 819151"/>
              <a:gd name="connsiteY7" fmla="*/ 128982 h 364726"/>
              <a:gd name="connsiteX8" fmla="*/ 412751 w 819151"/>
              <a:gd name="connsiteY8" fmla="*/ 230582 h 364726"/>
              <a:gd name="connsiteX9" fmla="*/ 425451 w 819151"/>
              <a:gd name="connsiteY9" fmla="*/ 65482 h 364726"/>
              <a:gd name="connsiteX10" fmla="*/ 463551 w 819151"/>
              <a:gd name="connsiteY10" fmla="*/ 40082 h 364726"/>
              <a:gd name="connsiteX11" fmla="*/ 488951 w 819151"/>
              <a:gd name="connsiteY11" fmla="*/ 116282 h 364726"/>
              <a:gd name="connsiteX12" fmla="*/ 552451 w 819151"/>
              <a:gd name="connsiteY12" fmla="*/ 230582 h 364726"/>
              <a:gd name="connsiteX13" fmla="*/ 565151 w 819151"/>
              <a:gd name="connsiteY13" fmla="*/ 40082 h 364726"/>
              <a:gd name="connsiteX14" fmla="*/ 577851 w 819151"/>
              <a:gd name="connsiteY14" fmla="*/ 1982 h 364726"/>
              <a:gd name="connsiteX15" fmla="*/ 692151 w 819151"/>
              <a:gd name="connsiteY15" fmla="*/ 14682 h 364726"/>
              <a:gd name="connsiteX16" fmla="*/ 730251 w 819151"/>
              <a:gd name="connsiteY16" fmla="*/ 27382 h 364726"/>
              <a:gd name="connsiteX17" fmla="*/ 819151 w 819151"/>
              <a:gd name="connsiteY17"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61951 w 819151"/>
              <a:gd name="connsiteY5" fmla="*/ 90882 h 364726"/>
              <a:gd name="connsiteX6" fmla="*/ 374651 w 819151"/>
              <a:gd name="connsiteY6" fmla="*/ 128982 h 364726"/>
              <a:gd name="connsiteX7" fmla="*/ 412751 w 819151"/>
              <a:gd name="connsiteY7" fmla="*/ 230582 h 364726"/>
              <a:gd name="connsiteX8" fmla="*/ 425451 w 819151"/>
              <a:gd name="connsiteY8" fmla="*/ 65482 h 364726"/>
              <a:gd name="connsiteX9" fmla="*/ 463551 w 819151"/>
              <a:gd name="connsiteY9" fmla="*/ 40082 h 364726"/>
              <a:gd name="connsiteX10" fmla="*/ 488951 w 819151"/>
              <a:gd name="connsiteY10" fmla="*/ 116282 h 364726"/>
              <a:gd name="connsiteX11" fmla="*/ 552451 w 819151"/>
              <a:gd name="connsiteY11" fmla="*/ 230582 h 364726"/>
              <a:gd name="connsiteX12" fmla="*/ 565151 w 819151"/>
              <a:gd name="connsiteY12" fmla="*/ 40082 h 364726"/>
              <a:gd name="connsiteX13" fmla="*/ 577851 w 819151"/>
              <a:gd name="connsiteY13" fmla="*/ 1982 h 364726"/>
              <a:gd name="connsiteX14" fmla="*/ 692151 w 819151"/>
              <a:gd name="connsiteY14" fmla="*/ 14682 h 364726"/>
              <a:gd name="connsiteX15" fmla="*/ 730251 w 819151"/>
              <a:gd name="connsiteY15" fmla="*/ 27382 h 364726"/>
              <a:gd name="connsiteX16" fmla="*/ 819151 w 819151"/>
              <a:gd name="connsiteY16"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61951 w 819151"/>
              <a:gd name="connsiteY5" fmla="*/ 90882 h 364726"/>
              <a:gd name="connsiteX6" fmla="*/ 412751 w 819151"/>
              <a:gd name="connsiteY6" fmla="*/ 230582 h 364726"/>
              <a:gd name="connsiteX7" fmla="*/ 425451 w 819151"/>
              <a:gd name="connsiteY7" fmla="*/ 65482 h 364726"/>
              <a:gd name="connsiteX8" fmla="*/ 463551 w 819151"/>
              <a:gd name="connsiteY8" fmla="*/ 40082 h 364726"/>
              <a:gd name="connsiteX9" fmla="*/ 488951 w 819151"/>
              <a:gd name="connsiteY9" fmla="*/ 116282 h 364726"/>
              <a:gd name="connsiteX10" fmla="*/ 552451 w 819151"/>
              <a:gd name="connsiteY10" fmla="*/ 230582 h 364726"/>
              <a:gd name="connsiteX11" fmla="*/ 565151 w 819151"/>
              <a:gd name="connsiteY11" fmla="*/ 40082 h 364726"/>
              <a:gd name="connsiteX12" fmla="*/ 577851 w 819151"/>
              <a:gd name="connsiteY12" fmla="*/ 1982 h 364726"/>
              <a:gd name="connsiteX13" fmla="*/ 692151 w 819151"/>
              <a:gd name="connsiteY13" fmla="*/ 14682 h 364726"/>
              <a:gd name="connsiteX14" fmla="*/ 730251 w 819151"/>
              <a:gd name="connsiteY14" fmla="*/ 27382 h 364726"/>
              <a:gd name="connsiteX15" fmla="*/ 819151 w 819151"/>
              <a:gd name="connsiteY15"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61951 w 819151"/>
              <a:gd name="connsiteY5" fmla="*/ 90882 h 364726"/>
              <a:gd name="connsiteX6" fmla="*/ 412751 w 819151"/>
              <a:gd name="connsiteY6" fmla="*/ 230582 h 364726"/>
              <a:gd name="connsiteX7" fmla="*/ 425451 w 819151"/>
              <a:gd name="connsiteY7" fmla="*/ 65482 h 364726"/>
              <a:gd name="connsiteX8" fmla="*/ 463551 w 819151"/>
              <a:gd name="connsiteY8" fmla="*/ 40082 h 364726"/>
              <a:gd name="connsiteX9" fmla="*/ 488951 w 819151"/>
              <a:gd name="connsiteY9" fmla="*/ 116282 h 364726"/>
              <a:gd name="connsiteX10" fmla="*/ 552451 w 819151"/>
              <a:gd name="connsiteY10" fmla="*/ 230582 h 364726"/>
              <a:gd name="connsiteX11" fmla="*/ 565151 w 819151"/>
              <a:gd name="connsiteY11" fmla="*/ 40082 h 364726"/>
              <a:gd name="connsiteX12" fmla="*/ 577851 w 819151"/>
              <a:gd name="connsiteY12" fmla="*/ 1982 h 364726"/>
              <a:gd name="connsiteX13" fmla="*/ 692151 w 819151"/>
              <a:gd name="connsiteY13" fmla="*/ 14682 h 364726"/>
              <a:gd name="connsiteX14" fmla="*/ 730251 w 819151"/>
              <a:gd name="connsiteY14" fmla="*/ 27382 h 364726"/>
              <a:gd name="connsiteX15" fmla="*/ 819151 w 819151"/>
              <a:gd name="connsiteY15"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61951 w 819151"/>
              <a:gd name="connsiteY5" fmla="*/ 90882 h 364726"/>
              <a:gd name="connsiteX6" fmla="*/ 412751 w 819151"/>
              <a:gd name="connsiteY6" fmla="*/ 230582 h 364726"/>
              <a:gd name="connsiteX7" fmla="*/ 425451 w 819151"/>
              <a:gd name="connsiteY7" fmla="*/ 65482 h 364726"/>
              <a:gd name="connsiteX8" fmla="*/ 463551 w 819151"/>
              <a:gd name="connsiteY8" fmla="*/ 40082 h 364726"/>
              <a:gd name="connsiteX9" fmla="*/ 488951 w 819151"/>
              <a:gd name="connsiteY9" fmla="*/ 116282 h 364726"/>
              <a:gd name="connsiteX10" fmla="*/ 552451 w 819151"/>
              <a:gd name="connsiteY10" fmla="*/ 230582 h 364726"/>
              <a:gd name="connsiteX11" fmla="*/ 565151 w 819151"/>
              <a:gd name="connsiteY11" fmla="*/ 40082 h 364726"/>
              <a:gd name="connsiteX12" fmla="*/ 577851 w 819151"/>
              <a:gd name="connsiteY12" fmla="*/ 1982 h 364726"/>
              <a:gd name="connsiteX13" fmla="*/ 692151 w 819151"/>
              <a:gd name="connsiteY13" fmla="*/ 14682 h 364726"/>
              <a:gd name="connsiteX14" fmla="*/ 730251 w 819151"/>
              <a:gd name="connsiteY14" fmla="*/ 27382 h 364726"/>
              <a:gd name="connsiteX15" fmla="*/ 819151 w 819151"/>
              <a:gd name="connsiteY15"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412751 w 819151"/>
              <a:gd name="connsiteY6" fmla="*/ 230582 h 364726"/>
              <a:gd name="connsiteX7" fmla="*/ 425451 w 819151"/>
              <a:gd name="connsiteY7" fmla="*/ 65482 h 364726"/>
              <a:gd name="connsiteX8" fmla="*/ 463551 w 819151"/>
              <a:gd name="connsiteY8" fmla="*/ 40082 h 364726"/>
              <a:gd name="connsiteX9" fmla="*/ 488951 w 819151"/>
              <a:gd name="connsiteY9" fmla="*/ 116282 h 364726"/>
              <a:gd name="connsiteX10" fmla="*/ 552451 w 819151"/>
              <a:gd name="connsiteY10" fmla="*/ 230582 h 364726"/>
              <a:gd name="connsiteX11" fmla="*/ 565151 w 819151"/>
              <a:gd name="connsiteY11" fmla="*/ 40082 h 364726"/>
              <a:gd name="connsiteX12" fmla="*/ 577851 w 819151"/>
              <a:gd name="connsiteY12" fmla="*/ 1982 h 364726"/>
              <a:gd name="connsiteX13" fmla="*/ 692151 w 819151"/>
              <a:gd name="connsiteY13" fmla="*/ 14682 h 364726"/>
              <a:gd name="connsiteX14" fmla="*/ 730251 w 819151"/>
              <a:gd name="connsiteY14" fmla="*/ 27382 h 364726"/>
              <a:gd name="connsiteX15" fmla="*/ 819151 w 819151"/>
              <a:gd name="connsiteY15"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412751 w 819151"/>
              <a:gd name="connsiteY6" fmla="*/ 230582 h 364726"/>
              <a:gd name="connsiteX7" fmla="*/ 425451 w 819151"/>
              <a:gd name="connsiteY7" fmla="*/ 65482 h 364726"/>
              <a:gd name="connsiteX8" fmla="*/ 463551 w 819151"/>
              <a:gd name="connsiteY8" fmla="*/ 40082 h 364726"/>
              <a:gd name="connsiteX9" fmla="*/ 552451 w 819151"/>
              <a:gd name="connsiteY9" fmla="*/ 230582 h 364726"/>
              <a:gd name="connsiteX10" fmla="*/ 565151 w 819151"/>
              <a:gd name="connsiteY10" fmla="*/ 40082 h 364726"/>
              <a:gd name="connsiteX11" fmla="*/ 577851 w 819151"/>
              <a:gd name="connsiteY11" fmla="*/ 1982 h 364726"/>
              <a:gd name="connsiteX12" fmla="*/ 692151 w 819151"/>
              <a:gd name="connsiteY12" fmla="*/ 14682 h 364726"/>
              <a:gd name="connsiteX13" fmla="*/ 730251 w 819151"/>
              <a:gd name="connsiteY13" fmla="*/ 27382 h 364726"/>
              <a:gd name="connsiteX14" fmla="*/ 819151 w 819151"/>
              <a:gd name="connsiteY14"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412751 w 819151"/>
              <a:gd name="connsiteY6" fmla="*/ 230582 h 364726"/>
              <a:gd name="connsiteX7" fmla="*/ 463551 w 819151"/>
              <a:gd name="connsiteY7" fmla="*/ 40082 h 364726"/>
              <a:gd name="connsiteX8" fmla="*/ 552451 w 819151"/>
              <a:gd name="connsiteY8" fmla="*/ 230582 h 364726"/>
              <a:gd name="connsiteX9" fmla="*/ 565151 w 819151"/>
              <a:gd name="connsiteY9" fmla="*/ 40082 h 364726"/>
              <a:gd name="connsiteX10" fmla="*/ 577851 w 819151"/>
              <a:gd name="connsiteY10" fmla="*/ 1982 h 364726"/>
              <a:gd name="connsiteX11" fmla="*/ 692151 w 819151"/>
              <a:gd name="connsiteY11" fmla="*/ 14682 h 364726"/>
              <a:gd name="connsiteX12" fmla="*/ 730251 w 819151"/>
              <a:gd name="connsiteY12" fmla="*/ 27382 h 364726"/>
              <a:gd name="connsiteX13" fmla="*/ 819151 w 819151"/>
              <a:gd name="connsiteY13"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412751 w 819151"/>
              <a:gd name="connsiteY6" fmla="*/ 230582 h 364726"/>
              <a:gd name="connsiteX7" fmla="*/ 463551 w 819151"/>
              <a:gd name="connsiteY7" fmla="*/ 40082 h 364726"/>
              <a:gd name="connsiteX8" fmla="*/ 552451 w 819151"/>
              <a:gd name="connsiteY8" fmla="*/ 230582 h 364726"/>
              <a:gd name="connsiteX9" fmla="*/ 565151 w 819151"/>
              <a:gd name="connsiteY9" fmla="*/ 40082 h 364726"/>
              <a:gd name="connsiteX10" fmla="*/ 577851 w 819151"/>
              <a:gd name="connsiteY10" fmla="*/ 1982 h 364726"/>
              <a:gd name="connsiteX11" fmla="*/ 692151 w 819151"/>
              <a:gd name="connsiteY11" fmla="*/ 14682 h 364726"/>
              <a:gd name="connsiteX12" fmla="*/ 730251 w 819151"/>
              <a:gd name="connsiteY12" fmla="*/ 27382 h 364726"/>
              <a:gd name="connsiteX13" fmla="*/ 819151 w 819151"/>
              <a:gd name="connsiteY13"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412751 w 819151"/>
              <a:gd name="connsiteY6" fmla="*/ 230582 h 364726"/>
              <a:gd name="connsiteX7" fmla="*/ 463551 w 819151"/>
              <a:gd name="connsiteY7" fmla="*/ 40082 h 364726"/>
              <a:gd name="connsiteX8" fmla="*/ 552451 w 819151"/>
              <a:gd name="connsiteY8" fmla="*/ 230582 h 364726"/>
              <a:gd name="connsiteX9" fmla="*/ 565151 w 819151"/>
              <a:gd name="connsiteY9" fmla="*/ 40082 h 364726"/>
              <a:gd name="connsiteX10" fmla="*/ 577851 w 819151"/>
              <a:gd name="connsiteY10" fmla="*/ 1982 h 364726"/>
              <a:gd name="connsiteX11" fmla="*/ 692151 w 819151"/>
              <a:gd name="connsiteY11" fmla="*/ 14682 h 364726"/>
              <a:gd name="connsiteX12" fmla="*/ 730251 w 819151"/>
              <a:gd name="connsiteY12" fmla="*/ 27382 h 364726"/>
              <a:gd name="connsiteX13" fmla="*/ 819151 w 819151"/>
              <a:gd name="connsiteY13"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412751 w 819151"/>
              <a:gd name="connsiteY6" fmla="*/ 230582 h 364726"/>
              <a:gd name="connsiteX7" fmla="*/ 480219 w 819151"/>
              <a:gd name="connsiteY7" fmla="*/ 144857 h 364726"/>
              <a:gd name="connsiteX8" fmla="*/ 552451 w 819151"/>
              <a:gd name="connsiteY8" fmla="*/ 230582 h 364726"/>
              <a:gd name="connsiteX9" fmla="*/ 565151 w 819151"/>
              <a:gd name="connsiteY9" fmla="*/ 40082 h 364726"/>
              <a:gd name="connsiteX10" fmla="*/ 577851 w 819151"/>
              <a:gd name="connsiteY10" fmla="*/ 1982 h 364726"/>
              <a:gd name="connsiteX11" fmla="*/ 692151 w 819151"/>
              <a:gd name="connsiteY11" fmla="*/ 14682 h 364726"/>
              <a:gd name="connsiteX12" fmla="*/ 730251 w 819151"/>
              <a:gd name="connsiteY12" fmla="*/ 27382 h 364726"/>
              <a:gd name="connsiteX13" fmla="*/ 819151 w 819151"/>
              <a:gd name="connsiteY13"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424657 w 819151"/>
              <a:gd name="connsiteY6" fmla="*/ 304400 h 364726"/>
              <a:gd name="connsiteX7" fmla="*/ 480219 w 819151"/>
              <a:gd name="connsiteY7" fmla="*/ 144857 h 364726"/>
              <a:gd name="connsiteX8" fmla="*/ 552451 w 819151"/>
              <a:gd name="connsiteY8" fmla="*/ 230582 h 364726"/>
              <a:gd name="connsiteX9" fmla="*/ 565151 w 819151"/>
              <a:gd name="connsiteY9" fmla="*/ 40082 h 364726"/>
              <a:gd name="connsiteX10" fmla="*/ 577851 w 819151"/>
              <a:gd name="connsiteY10" fmla="*/ 1982 h 364726"/>
              <a:gd name="connsiteX11" fmla="*/ 692151 w 819151"/>
              <a:gd name="connsiteY11" fmla="*/ 14682 h 364726"/>
              <a:gd name="connsiteX12" fmla="*/ 730251 w 819151"/>
              <a:gd name="connsiteY12" fmla="*/ 27382 h 364726"/>
              <a:gd name="connsiteX13" fmla="*/ 819151 w 819151"/>
              <a:gd name="connsiteY13" fmla="*/ 14682 h 364726"/>
              <a:gd name="connsiteX0" fmla="*/ 0 w 819151"/>
              <a:gd name="connsiteY0" fmla="*/ 364726 h 364726"/>
              <a:gd name="connsiteX1" fmla="*/ 76995 w 819151"/>
              <a:gd name="connsiteY1" fmla="*/ 190894 h 364726"/>
              <a:gd name="connsiteX2" fmla="*/ 146051 w 819151"/>
              <a:gd name="connsiteY2" fmla="*/ 306782 h 364726"/>
              <a:gd name="connsiteX3" fmla="*/ 209551 w 819151"/>
              <a:gd name="connsiteY3" fmla="*/ 103582 h 364726"/>
              <a:gd name="connsiteX4" fmla="*/ 285751 w 819151"/>
              <a:gd name="connsiteY4" fmla="*/ 230582 h 364726"/>
              <a:gd name="connsiteX5" fmla="*/ 326232 w 819151"/>
              <a:gd name="connsiteY5" fmla="*/ 67070 h 364726"/>
              <a:gd name="connsiteX6" fmla="*/ 393701 w 819151"/>
              <a:gd name="connsiteY6" fmla="*/ 304400 h 364726"/>
              <a:gd name="connsiteX7" fmla="*/ 480219 w 819151"/>
              <a:gd name="connsiteY7" fmla="*/ 144857 h 364726"/>
              <a:gd name="connsiteX8" fmla="*/ 552451 w 819151"/>
              <a:gd name="connsiteY8" fmla="*/ 230582 h 364726"/>
              <a:gd name="connsiteX9" fmla="*/ 565151 w 819151"/>
              <a:gd name="connsiteY9" fmla="*/ 40082 h 364726"/>
              <a:gd name="connsiteX10" fmla="*/ 577851 w 819151"/>
              <a:gd name="connsiteY10" fmla="*/ 1982 h 364726"/>
              <a:gd name="connsiteX11" fmla="*/ 692151 w 819151"/>
              <a:gd name="connsiteY11" fmla="*/ 14682 h 364726"/>
              <a:gd name="connsiteX12" fmla="*/ 730251 w 819151"/>
              <a:gd name="connsiteY12" fmla="*/ 27382 h 364726"/>
              <a:gd name="connsiteX13" fmla="*/ 819151 w 819151"/>
              <a:gd name="connsiteY13" fmla="*/ 14682 h 364726"/>
              <a:gd name="connsiteX0" fmla="*/ 0 w 819151"/>
              <a:gd name="connsiteY0" fmla="*/ 376702 h 376702"/>
              <a:gd name="connsiteX1" fmla="*/ 76995 w 819151"/>
              <a:gd name="connsiteY1" fmla="*/ 202870 h 376702"/>
              <a:gd name="connsiteX2" fmla="*/ 146051 w 819151"/>
              <a:gd name="connsiteY2" fmla="*/ 318758 h 376702"/>
              <a:gd name="connsiteX3" fmla="*/ 209551 w 819151"/>
              <a:gd name="connsiteY3" fmla="*/ 115558 h 376702"/>
              <a:gd name="connsiteX4" fmla="*/ 285751 w 819151"/>
              <a:gd name="connsiteY4" fmla="*/ 242558 h 376702"/>
              <a:gd name="connsiteX5" fmla="*/ 326232 w 819151"/>
              <a:gd name="connsiteY5" fmla="*/ 79046 h 376702"/>
              <a:gd name="connsiteX6" fmla="*/ 393701 w 819151"/>
              <a:gd name="connsiteY6" fmla="*/ 316376 h 376702"/>
              <a:gd name="connsiteX7" fmla="*/ 480219 w 819151"/>
              <a:gd name="connsiteY7" fmla="*/ 156833 h 376702"/>
              <a:gd name="connsiteX8" fmla="*/ 552451 w 819151"/>
              <a:gd name="connsiteY8" fmla="*/ 242558 h 376702"/>
              <a:gd name="connsiteX9" fmla="*/ 577851 w 819151"/>
              <a:gd name="connsiteY9" fmla="*/ 13958 h 376702"/>
              <a:gd name="connsiteX10" fmla="*/ 692151 w 819151"/>
              <a:gd name="connsiteY10" fmla="*/ 26658 h 376702"/>
              <a:gd name="connsiteX11" fmla="*/ 730251 w 819151"/>
              <a:gd name="connsiteY11" fmla="*/ 39358 h 376702"/>
              <a:gd name="connsiteX12" fmla="*/ 819151 w 819151"/>
              <a:gd name="connsiteY12" fmla="*/ 26658 h 37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9151" h="376702">
                <a:moveTo>
                  <a:pt x="0" y="376702"/>
                </a:moveTo>
                <a:cubicBezTo>
                  <a:pt x="10583" y="344952"/>
                  <a:pt x="52653" y="212527"/>
                  <a:pt x="76995" y="202870"/>
                </a:cubicBezTo>
                <a:cubicBezTo>
                  <a:pt x="101337" y="193213"/>
                  <a:pt x="123959" y="333310"/>
                  <a:pt x="146051" y="318758"/>
                </a:cubicBezTo>
                <a:cubicBezTo>
                  <a:pt x="168143" y="304206"/>
                  <a:pt x="166689" y="125347"/>
                  <a:pt x="209551" y="115558"/>
                </a:cubicBezTo>
                <a:cubicBezTo>
                  <a:pt x="252413" y="105769"/>
                  <a:pt x="268818" y="234091"/>
                  <a:pt x="285751" y="242558"/>
                </a:cubicBezTo>
                <a:cubicBezTo>
                  <a:pt x="311151" y="240441"/>
                  <a:pt x="308240" y="66743"/>
                  <a:pt x="326232" y="79046"/>
                </a:cubicBezTo>
                <a:cubicBezTo>
                  <a:pt x="344224" y="91349"/>
                  <a:pt x="368037" y="303412"/>
                  <a:pt x="393701" y="316376"/>
                </a:cubicBezTo>
                <a:cubicBezTo>
                  <a:pt x="419365" y="329340"/>
                  <a:pt x="453761" y="169136"/>
                  <a:pt x="480219" y="156833"/>
                </a:cubicBezTo>
                <a:cubicBezTo>
                  <a:pt x="506677" y="144530"/>
                  <a:pt x="535518" y="242558"/>
                  <a:pt x="552451" y="242558"/>
                </a:cubicBezTo>
                <a:cubicBezTo>
                  <a:pt x="568723" y="218745"/>
                  <a:pt x="554568" y="49941"/>
                  <a:pt x="577851" y="13958"/>
                </a:cubicBezTo>
                <a:cubicBezTo>
                  <a:pt x="601134" y="-22025"/>
                  <a:pt x="654051" y="22425"/>
                  <a:pt x="692151" y="26658"/>
                </a:cubicBezTo>
                <a:cubicBezTo>
                  <a:pt x="704851" y="30891"/>
                  <a:pt x="716864" y="39358"/>
                  <a:pt x="730251" y="39358"/>
                </a:cubicBezTo>
                <a:cubicBezTo>
                  <a:pt x="760185" y="39358"/>
                  <a:pt x="819151" y="26658"/>
                  <a:pt x="819151" y="26658"/>
                </a:cubicBezTo>
              </a:path>
            </a:pathLst>
          </a:cu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6C39AC95-A340-4051-A28E-1154C237356D}"/>
              </a:ext>
            </a:extLst>
          </p:cNvPr>
          <p:cNvGrpSpPr/>
          <p:nvPr/>
        </p:nvGrpSpPr>
        <p:grpSpPr>
          <a:xfrm>
            <a:off x="2275992" y="1310902"/>
            <a:ext cx="960694" cy="172755"/>
            <a:chOff x="602428" y="2291379"/>
            <a:chExt cx="978946" cy="234107"/>
          </a:xfrm>
        </p:grpSpPr>
        <p:sp>
          <p:nvSpPr>
            <p:cNvPr id="20" name="任意多边形: 形状 19">
              <a:extLst>
                <a:ext uri="{FF2B5EF4-FFF2-40B4-BE49-F238E27FC236}">
                  <a16:creationId xmlns:a16="http://schemas.microsoft.com/office/drawing/2014/main" xmlns="" id="{0AA17DDA-7BF5-44F6-B7C1-EAEC912E07F8}"/>
                </a:ext>
              </a:extLst>
            </p:cNvPr>
            <p:cNvSpPr/>
            <p:nvPr/>
          </p:nvSpPr>
          <p:spPr>
            <a:xfrm>
              <a:off x="602428" y="2291379"/>
              <a:ext cx="978946" cy="150607"/>
            </a:xfrm>
            <a:custGeom>
              <a:avLst/>
              <a:gdLst>
                <a:gd name="connsiteX0" fmla="*/ 0 w 978946"/>
                <a:gd name="connsiteY0" fmla="*/ 150607 h 150607"/>
                <a:gd name="connsiteX1" fmla="*/ 53788 w 978946"/>
                <a:gd name="connsiteY1" fmla="*/ 129092 h 150607"/>
                <a:gd name="connsiteX2" fmla="*/ 86061 w 978946"/>
                <a:gd name="connsiteY2" fmla="*/ 107576 h 150607"/>
                <a:gd name="connsiteX3" fmla="*/ 129092 w 978946"/>
                <a:gd name="connsiteY3" fmla="*/ 96819 h 150607"/>
                <a:gd name="connsiteX4" fmla="*/ 247426 w 978946"/>
                <a:gd name="connsiteY4" fmla="*/ 75303 h 150607"/>
                <a:gd name="connsiteX5" fmla="*/ 290457 w 978946"/>
                <a:gd name="connsiteY5" fmla="*/ 64546 h 150607"/>
                <a:gd name="connsiteX6" fmla="*/ 494852 w 978946"/>
                <a:gd name="connsiteY6" fmla="*/ 53788 h 150607"/>
                <a:gd name="connsiteX7" fmla="*/ 656217 w 978946"/>
                <a:gd name="connsiteY7" fmla="*/ 43030 h 150607"/>
                <a:gd name="connsiteX8" fmla="*/ 839097 w 978946"/>
                <a:gd name="connsiteY8" fmla="*/ 21515 h 150607"/>
                <a:gd name="connsiteX9" fmla="*/ 925158 w 978946"/>
                <a:gd name="connsiteY9" fmla="*/ 10757 h 150607"/>
                <a:gd name="connsiteX10" fmla="*/ 978946 w 978946"/>
                <a:gd name="connsiteY10" fmla="*/ 0 h 15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8946" h="150607">
                  <a:moveTo>
                    <a:pt x="0" y="150607"/>
                  </a:moveTo>
                  <a:cubicBezTo>
                    <a:pt x="17929" y="143435"/>
                    <a:pt x="36516" y="137728"/>
                    <a:pt x="53788" y="129092"/>
                  </a:cubicBezTo>
                  <a:cubicBezTo>
                    <a:pt x="65352" y="123310"/>
                    <a:pt x="74177" y="112669"/>
                    <a:pt x="86061" y="107576"/>
                  </a:cubicBezTo>
                  <a:cubicBezTo>
                    <a:pt x="99651" y="101752"/>
                    <a:pt x="114659" y="100026"/>
                    <a:pt x="129092" y="96819"/>
                  </a:cubicBezTo>
                  <a:cubicBezTo>
                    <a:pt x="232939" y="73742"/>
                    <a:pt x="130642" y="98659"/>
                    <a:pt x="247426" y="75303"/>
                  </a:cubicBezTo>
                  <a:cubicBezTo>
                    <a:pt x="261924" y="72403"/>
                    <a:pt x="275728" y="65827"/>
                    <a:pt x="290457" y="64546"/>
                  </a:cubicBezTo>
                  <a:cubicBezTo>
                    <a:pt x="358426" y="58636"/>
                    <a:pt x="426744" y="57794"/>
                    <a:pt x="494852" y="53788"/>
                  </a:cubicBezTo>
                  <a:lnTo>
                    <a:pt x="656217" y="43030"/>
                  </a:lnTo>
                  <a:cubicBezTo>
                    <a:pt x="739170" y="15381"/>
                    <a:pt x="664166" y="37418"/>
                    <a:pt x="839097" y="21515"/>
                  </a:cubicBezTo>
                  <a:cubicBezTo>
                    <a:pt x="867889" y="18897"/>
                    <a:pt x="896584" y="15153"/>
                    <a:pt x="925158" y="10757"/>
                  </a:cubicBezTo>
                  <a:cubicBezTo>
                    <a:pt x="943230" y="7977"/>
                    <a:pt x="978946" y="0"/>
                    <a:pt x="978946" y="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71B9511D-DDA4-40D5-B900-A4E2FA5DA252}"/>
                </a:ext>
              </a:extLst>
            </p:cNvPr>
            <p:cNvSpPr/>
            <p:nvPr/>
          </p:nvSpPr>
          <p:spPr>
            <a:xfrm>
              <a:off x="638629" y="2432365"/>
              <a:ext cx="914400" cy="93121"/>
            </a:xfrm>
            <a:custGeom>
              <a:avLst/>
              <a:gdLst>
                <a:gd name="connsiteX0" fmla="*/ 0 w 914400"/>
                <a:gd name="connsiteY0" fmla="*/ 93121 h 93121"/>
                <a:gd name="connsiteX1" fmla="*/ 145142 w 914400"/>
                <a:gd name="connsiteY1" fmla="*/ 78606 h 93121"/>
                <a:gd name="connsiteX2" fmla="*/ 217714 w 914400"/>
                <a:gd name="connsiteY2" fmla="*/ 64092 h 93121"/>
                <a:gd name="connsiteX3" fmla="*/ 319314 w 914400"/>
                <a:gd name="connsiteY3" fmla="*/ 49578 h 93121"/>
                <a:gd name="connsiteX4" fmla="*/ 406400 w 914400"/>
                <a:gd name="connsiteY4" fmla="*/ 35064 h 93121"/>
                <a:gd name="connsiteX5" fmla="*/ 449942 w 914400"/>
                <a:gd name="connsiteY5" fmla="*/ 20549 h 93121"/>
                <a:gd name="connsiteX6" fmla="*/ 914400 w 914400"/>
                <a:gd name="connsiteY6" fmla="*/ 6035 h 9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 h="93121">
                  <a:moveTo>
                    <a:pt x="0" y="93121"/>
                  </a:moveTo>
                  <a:cubicBezTo>
                    <a:pt x="48381" y="88283"/>
                    <a:pt x="96947" y="85032"/>
                    <a:pt x="145142" y="78606"/>
                  </a:cubicBezTo>
                  <a:cubicBezTo>
                    <a:pt x="169595" y="75346"/>
                    <a:pt x="193380" y="68148"/>
                    <a:pt x="217714" y="64092"/>
                  </a:cubicBezTo>
                  <a:cubicBezTo>
                    <a:pt x="251459" y="58468"/>
                    <a:pt x="285501" y="54780"/>
                    <a:pt x="319314" y="49578"/>
                  </a:cubicBezTo>
                  <a:cubicBezTo>
                    <a:pt x="348401" y="45103"/>
                    <a:pt x="377371" y="39902"/>
                    <a:pt x="406400" y="35064"/>
                  </a:cubicBezTo>
                  <a:cubicBezTo>
                    <a:pt x="420914" y="30226"/>
                    <a:pt x="435007" y="23868"/>
                    <a:pt x="449942" y="20549"/>
                  </a:cubicBezTo>
                  <a:cubicBezTo>
                    <a:pt x="608309" y="-14644"/>
                    <a:pt x="733277" y="6035"/>
                    <a:pt x="914400" y="6035"/>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任意多边形: 形状 25">
            <a:extLst>
              <a:ext uri="{FF2B5EF4-FFF2-40B4-BE49-F238E27FC236}">
                <a16:creationId xmlns:a16="http://schemas.microsoft.com/office/drawing/2014/main" xmlns="" id="{BB4BD662-2F92-4A69-BE62-15DB4F8B3A9D}"/>
              </a:ext>
            </a:extLst>
          </p:cNvPr>
          <p:cNvSpPr/>
          <p:nvPr/>
        </p:nvSpPr>
        <p:spPr>
          <a:xfrm rot="20193874">
            <a:off x="2159806" y="2506506"/>
            <a:ext cx="351417" cy="889291"/>
          </a:xfrm>
          <a:custGeom>
            <a:avLst/>
            <a:gdLst>
              <a:gd name="connsiteX0" fmla="*/ 333828 w 638628"/>
              <a:gd name="connsiteY0" fmla="*/ 0 h 1133918"/>
              <a:gd name="connsiteX1" fmla="*/ 522514 w 638628"/>
              <a:gd name="connsiteY1" fmla="*/ 14514 h 1133918"/>
              <a:gd name="connsiteX2" fmla="*/ 537028 w 638628"/>
              <a:gd name="connsiteY2" fmla="*/ 58057 h 1133918"/>
              <a:gd name="connsiteX3" fmla="*/ 522514 w 638628"/>
              <a:gd name="connsiteY3" fmla="*/ 145143 h 1133918"/>
              <a:gd name="connsiteX4" fmla="*/ 478971 w 638628"/>
              <a:gd name="connsiteY4" fmla="*/ 159657 h 1133918"/>
              <a:gd name="connsiteX5" fmla="*/ 391885 w 638628"/>
              <a:gd name="connsiteY5" fmla="*/ 174172 h 1133918"/>
              <a:gd name="connsiteX6" fmla="*/ 551543 w 638628"/>
              <a:gd name="connsiteY6" fmla="*/ 217714 h 1133918"/>
              <a:gd name="connsiteX7" fmla="*/ 595085 w 638628"/>
              <a:gd name="connsiteY7" fmla="*/ 232229 h 1133918"/>
              <a:gd name="connsiteX8" fmla="*/ 638628 w 638628"/>
              <a:gd name="connsiteY8" fmla="*/ 261257 h 1133918"/>
              <a:gd name="connsiteX9" fmla="*/ 624114 w 638628"/>
              <a:gd name="connsiteY9" fmla="*/ 348343 h 1133918"/>
              <a:gd name="connsiteX10" fmla="*/ 537028 w 638628"/>
              <a:gd name="connsiteY10" fmla="*/ 377372 h 1133918"/>
              <a:gd name="connsiteX11" fmla="*/ 580571 w 638628"/>
              <a:gd name="connsiteY11" fmla="*/ 391886 h 1133918"/>
              <a:gd name="connsiteX12" fmla="*/ 595085 w 638628"/>
              <a:gd name="connsiteY12" fmla="*/ 595086 h 1133918"/>
              <a:gd name="connsiteX13" fmla="*/ 551543 w 638628"/>
              <a:gd name="connsiteY13" fmla="*/ 609600 h 1133918"/>
              <a:gd name="connsiteX14" fmla="*/ 464457 w 638628"/>
              <a:gd name="connsiteY14" fmla="*/ 624114 h 1133918"/>
              <a:gd name="connsiteX15" fmla="*/ 551543 w 638628"/>
              <a:gd name="connsiteY15" fmla="*/ 638629 h 1133918"/>
              <a:gd name="connsiteX16" fmla="*/ 595085 w 638628"/>
              <a:gd name="connsiteY16" fmla="*/ 653143 h 1133918"/>
              <a:gd name="connsiteX17" fmla="*/ 624114 w 638628"/>
              <a:gd name="connsiteY17" fmla="*/ 740229 h 1133918"/>
              <a:gd name="connsiteX18" fmla="*/ 638628 w 638628"/>
              <a:gd name="connsiteY18" fmla="*/ 783772 h 1133918"/>
              <a:gd name="connsiteX19" fmla="*/ 537028 w 638628"/>
              <a:gd name="connsiteY19" fmla="*/ 856343 h 1133918"/>
              <a:gd name="connsiteX20" fmla="*/ 493485 w 638628"/>
              <a:gd name="connsiteY20" fmla="*/ 870857 h 1133918"/>
              <a:gd name="connsiteX21" fmla="*/ 624114 w 638628"/>
              <a:gd name="connsiteY21" fmla="*/ 885372 h 1133918"/>
              <a:gd name="connsiteX22" fmla="*/ 580571 w 638628"/>
              <a:gd name="connsiteY22" fmla="*/ 1045029 h 1133918"/>
              <a:gd name="connsiteX23" fmla="*/ 493485 w 638628"/>
              <a:gd name="connsiteY23" fmla="*/ 1074057 h 1133918"/>
              <a:gd name="connsiteX24" fmla="*/ 406400 w 638628"/>
              <a:gd name="connsiteY24" fmla="*/ 1103086 h 1133918"/>
              <a:gd name="connsiteX25" fmla="*/ 362857 w 638628"/>
              <a:gd name="connsiteY25" fmla="*/ 1117600 h 1133918"/>
              <a:gd name="connsiteX26" fmla="*/ 304800 w 638628"/>
              <a:gd name="connsiteY26" fmla="*/ 1132114 h 1133918"/>
              <a:gd name="connsiteX27" fmla="*/ 0 w 638628"/>
              <a:gd name="connsiteY27" fmla="*/ 1132114 h 1133918"/>
              <a:gd name="connsiteX0" fmla="*/ 333828 w 638628"/>
              <a:gd name="connsiteY0" fmla="*/ 0 h 1133918"/>
              <a:gd name="connsiteX1" fmla="*/ 537028 w 638628"/>
              <a:gd name="connsiteY1" fmla="*/ 58057 h 1133918"/>
              <a:gd name="connsiteX2" fmla="*/ 522514 w 638628"/>
              <a:gd name="connsiteY2" fmla="*/ 145143 h 1133918"/>
              <a:gd name="connsiteX3" fmla="*/ 478971 w 638628"/>
              <a:gd name="connsiteY3" fmla="*/ 159657 h 1133918"/>
              <a:gd name="connsiteX4" fmla="*/ 391885 w 638628"/>
              <a:gd name="connsiteY4" fmla="*/ 174172 h 1133918"/>
              <a:gd name="connsiteX5" fmla="*/ 551543 w 638628"/>
              <a:gd name="connsiteY5" fmla="*/ 217714 h 1133918"/>
              <a:gd name="connsiteX6" fmla="*/ 595085 w 638628"/>
              <a:gd name="connsiteY6" fmla="*/ 232229 h 1133918"/>
              <a:gd name="connsiteX7" fmla="*/ 638628 w 638628"/>
              <a:gd name="connsiteY7" fmla="*/ 261257 h 1133918"/>
              <a:gd name="connsiteX8" fmla="*/ 624114 w 638628"/>
              <a:gd name="connsiteY8" fmla="*/ 348343 h 1133918"/>
              <a:gd name="connsiteX9" fmla="*/ 537028 w 638628"/>
              <a:gd name="connsiteY9" fmla="*/ 377372 h 1133918"/>
              <a:gd name="connsiteX10" fmla="*/ 580571 w 638628"/>
              <a:gd name="connsiteY10" fmla="*/ 391886 h 1133918"/>
              <a:gd name="connsiteX11" fmla="*/ 595085 w 638628"/>
              <a:gd name="connsiteY11" fmla="*/ 595086 h 1133918"/>
              <a:gd name="connsiteX12" fmla="*/ 551543 w 638628"/>
              <a:gd name="connsiteY12" fmla="*/ 609600 h 1133918"/>
              <a:gd name="connsiteX13" fmla="*/ 464457 w 638628"/>
              <a:gd name="connsiteY13" fmla="*/ 624114 h 1133918"/>
              <a:gd name="connsiteX14" fmla="*/ 551543 w 638628"/>
              <a:gd name="connsiteY14" fmla="*/ 638629 h 1133918"/>
              <a:gd name="connsiteX15" fmla="*/ 595085 w 638628"/>
              <a:gd name="connsiteY15" fmla="*/ 653143 h 1133918"/>
              <a:gd name="connsiteX16" fmla="*/ 624114 w 638628"/>
              <a:gd name="connsiteY16" fmla="*/ 740229 h 1133918"/>
              <a:gd name="connsiteX17" fmla="*/ 638628 w 638628"/>
              <a:gd name="connsiteY17" fmla="*/ 783772 h 1133918"/>
              <a:gd name="connsiteX18" fmla="*/ 537028 w 638628"/>
              <a:gd name="connsiteY18" fmla="*/ 856343 h 1133918"/>
              <a:gd name="connsiteX19" fmla="*/ 493485 w 638628"/>
              <a:gd name="connsiteY19" fmla="*/ 870857 h 1133918"/>
              <a:gd name="connsiteX20" fmla="*/ 624114 w 638628"/>
              <a:gd name="connsiteY20" fmla="*/ 885372 h 1133918"/>
              <a:gd name="connsiteX21" fmla="*/ 580571 w 638628"/>
              <a:gd name="connsiteY21" fmla="*/ 1045029 h 1133918"/>
              <a:gd name="connsiteX22" fmla="*/ 493485 w 638628"/>
              <a:gd name="connsiteY22" fmla="*/ 1074057 h 1133918"/>
              <a:gd name="connsiteX23" fmla="*/ 406400 w 638628"/>
              <a:gd name="connsiteY23" fmla="*/ 1103086 h 1133918"/>
              <a:gd name="connsiteX24" fmla="*/ 362857 w 638628"/>
              <a:gd name="connsiteY24" fmla="*/ 1117600 h 1133918"/>
              <a:gd name="connsiteX25" fmla="*/ 304800 w 638628"/>
              <a:gd name="connsiteY25" fmla="*/ 1132114 h 1133918"/>
              <a:gd name="connsiteX26" fmla="*/ 0 w 638628"/>
              <a:gd name="connsiteY26" fmla="*/ 1132114 h 1133918"/>
              <a:gd name="connsiteX0" fmla="*/ 333828 w 638628"/>
              <a:gd name="connsiteY0" fmla="*/ 0 h 1133918"/>
              <a:gd name="connsiteX1" fmla="*/ 537028 w 638628"/>
              <a:gd name="connsiteY1" fmla="*/ 58057 h 1133918"/>
              <a:gd name="connsiteX2" fmla="*/ 478971 w 638628"/>
              <a:gd name="connsiteY2" fmla="*/ 159657 h 1133918"/>
              <a:gd name="connsiteX3" fmla="*/ 391885 w 638628"/>
              <a:gd name="connsiteY3" fmla="*/ 174172 h 1133918"/>
              <a:gd name="connsiteX4" fmla="*/ 551543 w 638628"/>
              <a:gd name="connsiteY4" fmla="*/ 217714 h 1133918"/>
              <a:gd name="connsiteX5" fmla="*/ 595085 w 638628"/>
              <a:gd name="connsiteY5" fmla="*/ 232229 h 1133918"/>
              <a:gd name="connsiteX6" fmla="*/ 638628 w 638628"/>
              <a:gd name="connsiteY6" fmla="*/ 261257 h 1133918"/>
              <a:gd name="connsiteX7" fmla="*/ 624114 w 638628"/>
              <a:gd name="connsiteY7" fmla="*/ 348343 h 1133918"/>
              <a:gd name="connsiteX8" fmla="*/ 537028 w 638628"/>
              <a:gd name="connsiteY8" fmla="*/ 377372 h 1133918"/>
              <a:gd name="connsiteX9" fmla="*/ 580571 w 638628"/>
              <a:gd name="connsiteY9" fmla="*/ 391886 h 1133918"/>
              <a:gd name="connsiteX10" fmla="*/ 595085 w 638628"/>
              <a:gd name="connsiteY10" fmla="*/ 595086 h 1133918"/>
              <a:gd name="connsiteX11" fmla="*/ 551543 w 638628"/>
              <a:gd name="connsiteY11" fmla="*/ 609600 h 1133918"/>
              <a:gd name="connsiteX12" fmla="*/ 464457 w 638628"/>
              <a:gd name="connsiteY12" fmla="*/ 624114 h 1133918"/>
              <a:gd name="connsiteX13" fmla="*/ 551543 w 638628"/>
              <a:gd name="connsiteY13" fmla="*/ 638629 h 1133918"/>
              <a:gd name="connsiteX14" fmla="*/ 595085 w 638628"/>
              <a:gd name="connsiteY14" fmla="*/ 653143 h 1133918"/>
              <a:gd name="connsiteX15" fmla="*/ 624114 w 638628"/>
              <a:gd name="connsiteY15" fmla="*/ 740229 h 1133918"/>
              <a:gd name="connsiteX16" fmla="*/ 638628 w 638628"/>
              <a:gd name="connsiteY16" fmla="*/ 783772 h 1133918"/>
              <a:gd name="connsiteX17" fmla="*/ 537028 w 638628"/>
              <a:gd name="connsiteY17" fmla="*/ 856343 h 1133918"/>
              <a:gd name="connsiteX18" fmla="*/ 493485 w 638628"/>
              <a:gd name="connsiteY18" fmla="*/ 870857 h 1133918"/>
              <a:gd name="connsiteX19" fmla="*/ 624114 w 638628"/>
              <a:gd name="connsiteY19" fmla="*/ 885372 h 1133918"/>
              <a:gd name="connsiteX20" fmla="*/ 580571 w 638628"/>
              <a:gd name="connsiteY20" fmla="*/ 1045029 h 1133918"/>
              <a:gd name="connsiteX21" fmla="*/ 493485 w 638628"/>
              <a:gd name="connsiteY21" fmla="*/ 1074057 h 1133918"/>
              <a:gd name="connsiteX22" fmla="*/ 406400 w 638628"/>
              <a:gd name="connsiteY22" fmla="*/ 1103086 h 1133918"/>
              <a:gd name="connsiteX23" fmla="*/ 362857 w 638628"/>
              <a:gd name="connsiteY23" fmla="*/ 1117600 h 1133918"/>
              <a:gd name="connsiteX24" fmla="*/ 304800 w 638628"/>
              <a:gd name="connsiteY24" fmla="*/ 1132114 h 1133918"/>
              <a:gd name="connsiteX25" fmla="*/ 0 w 638628"/>
              <a:gd name="connsiteY25" fmla="*/ 1132114 h 1133918"/>
              <a:gd name="connsiteX0" fmla="*/ 333828 w 638628"/>
              <a:gd name="connsiteY0" fmla="*/ 0 h 1133918"/>
              <a:gd name="connsiteX1" fmla="*/ 537028 w 638628"/>
              <a:gd name="connsiteY1" fmla="*/ 58057 h 1133918"/>
              <a:gd name="connsiteX2" fmla="*/ 391885 w 638628"/>
              <a:gd name="connsiteY2" fmla="*/ 174172 h 1133918"/>
              <a:gd name="connsiteX3" fmla="*/ 551543 w 638628"/>
              <a:gd name="connsiteY3" fmla="*/ 217714 h 1133918"/>
              <a:gd name="connsiteX4" fmla="*/ 595085 w 638628"/>
              <a:gd name="connsiteY4" fmla="*/ 232229 h 1133918"/>
              <a:gd name="connsiteX5" fmla="*/ 638628 w 638628"/>
              <a:gd name="connsiteY5" fmla="*/ 261257 h 1133918"/>
              <a:gd name="connsiteX6" fmla="*/ 624114 w 638628"/>
              <a:gd name="connsiteY6" fmla="*/ 348343 h 1133918"/>
              <a:gd name="connsiteX7" fmla="*/ 537028 w 638628"/>
              <a:gd name="connsiteY7" fmla="*/ 377372 h 1133918"/>
              <a:gd name="connsiteX8" fmla="*/ 580571 w 638628"/>
              <a:gd name="connsiteY8" fmla="*/ 391886 h 1133918"/>
              <a:gd name="connsiteX9" fmla="*/ 595085 w 638628"/>
              <a:gd name="connsiteY9" fmla="*/ 595086 h 1133918"/>
              <a:gd name="connsiteX10" fmla="*/ 551543 w 638628"/>
              <a:gd name="connsiteY10" fmla="*/ 609600 h 1133918"/>
              <a:gd name="connsiteX11" fmla="*/ 464457 w 638628"/>
              <a:gd name="connsiteY11" fmla="*/ 624114 h 1133918"/>
              <a:gd name="connsiteX12" fmla="*/ 551543 w 638628"/>
              <a:gd name="connsiteY12" fmla="*/ 638629 h 1133918"/>
              <a:gd name="connsiteX13" fmla="*/ 595085 w 638628"/>
              <a:gd name="connsiteY13" fmla="*/ 653143 h 1133918"/>
              <a:gd name="connsiteX14" fmla="*/ 624114 w 638628"/>
              <a:gd name="connsiteY14" fmla="*/ 740229 h 1133918"/>
              <a:gd name="connsiteX15" fmla="*/ 638628 w 638628"/>
              <a:gd name="connsiteY15" fmla="*/ 783772 h 1133918"/>
              <a:gd name="connsiteX16" fmla="*/ 537028 w 638628"/>
              <a:gd name="connsiteY16" fmla="*/ 856343 h 1133918"/>
              <a:gd name="connsiteX17" fmla="*/ 493485 w 638628"/>
              <a:gd name="connsiteY17" fmla="*/ 870857 h 1133918"/>
              <a:gd name="connsiteX18" fmla="*/ 624114 w 638628"/>
              <a:gd name="connsiteY18" fmla="*/ 885372 h 1133918"/>
              <a:gd name="connsiteX19" fmla="*/ 580571 w 638628"/>
              <a:gd name="connsiteY19" fmla="*/ 1045029 h 1133918"/>
              <a:gd name="connsiteX20" fmla="*/ 493485 w 638628"/>
              <a:gd name="connsiteY20" fmla="*/ 1074057 h 1133918"/>
              <a:gd name="connsiteX21" fmla="*/ 406400 w 638628"/>
              <a:gd name="connsiteY21" fmla="*/ 1103086 h 1133918"/>
              <a:gd name="connsiteX22" fmla="*/ 362857 w 638628"/>
              <a:gd name="connsiteY22" fmla="*/ 1117600 h 1133918"/>
              <a:gd name="connsiteX23" fmla="*/ 304800 w 638628"/>
              <a:gd name="connsiteY23" fmla="*/ 1132114 h 1133918"/>
              <a:gd name="connsiteX24" fmla="*/ 0 w 638628"/>
              <a:gd name="connsiteY24" fmla="*/ 1132114 h 1133918"/>
              <a:gd name="connsiteX0" fmla="*/ 333828 w 638628"/>
              <a:gd name="connsiteY0" fmla="*/ 0 h 1133918"/>
              <a:gd name="connsiteX1" fmla="*/ 537028 w 638628"/>
              <a:gd name="connsiteY1" fmla="*/ 58057 h 1133918"/>
              <a:gd name="connsiteX2" fmla="*/ 417285 w 638628"/>
              <a:gd name="connsiteY2" fmla="*/ 151947 h 1133918"/>
              <a:gd name="connsiteX3" fmla="*/ 551543 w 638628"/>
              <a:gd name="connsiteY3" fmla="*/ 217714 h 1133918"/>
              <a:gd name="connsiteX4" fmla="*/ 595085 w 638628"/>
              <a:gd name="connsiteY4" fmla="*/ 232229 h 1133918"/>
              <a:gd name="connsiteX5" fmla="*/ 638628 w 638628"/>
              <a:gd name="connsiteY5" fmla="*/ 261257 h 1133918"/>
              <a:gd name="connsiteX6" fmla="*/ 624114 w 638628"/>
              <a:gd name="connsiteY6" fmla="*/ 348343 h 1133918"/>
              <a:gd name="connsiteX7" fmla="*/ 537028 w 638628"/>
              <a:gd name="connsiteY7" fmla="*/ 377372 h 1133918"/>
              <a:gd name="connsiteX8" fmla="*/ 580571 w 638628"/>
              <a:gd name="connsiteY8" fmla="*/ 391886 h 1133918"/>
              <a:gd name="connsiteX9" fmla="*/ 595085 w 638628"/>
              <a:gd name="connsiteY9" fmla="*/ 595086 h 1133918"/>
              <a:gd name="connsiteX10" fmla="*/ 551543 w 638628"/>
              <a:gd name="connsiteY10" fmla="*/ 609600 h 1133918"/>
              <a:gd name="connsiteX11" fmla="*/ 464457 w 638628"/>
              <a:gd name="connsiteY11" fmla="*/ 624114 h 1133918"/>
              <a:gd name="connsiteX12" fmla="*/ 551543 w 638628"/>
              <a:gd name="connsiteY12" fmla="*/ 638629 h 1133918"/>
              <a:gd name="connsiteX13" fmla="*/ 595085 w 638628"/>
              <a:gd name="connsiteY13" fmla="*/ 653143 h 1133918"/>
              <a:gd name="connsiteX14" fmla="*/ 624114 w 638628"/>
              <a:gd name="connsiteY14" fmla="*/ 740229 h 1133918"/>
              <a:gd name="connsiteX15" fmla="*/ 638628 w 638628"/>
              <a:gd name="connsiteY15" fmla="*/ 783772 h 1133918"/>
              <a:gd name="connsiteX16" fmla="*/ 537028 w 638628"/>
              <a:gd name="connsiteY16" fmla="*/ 856343 h 1133918"/>
              <a:gd name="connsiteX17" fmla="*/ 493485 w 638628"/>
              <a:gd name="connsiteY17" fmla="*/ 870857 h 1133918"/>
              <a:gd name="connsiteX18" fmla="*/ 624114 w 638628"/>
              <a:gd name="connsiteY18" fmla="*/ 885372 h 1133918"/>
              <a:gd name="connsiteX19" fmla="*/ 580571 w 638628"/>
              <a:gd name="connsiteY19" fmla="*/ 1045029 h 1133918"/>
              <a:gd name="connsiteX20" fmla="*/ 493485 w 638628"/>
              <a:gd name="connsiteY20" fmla="*/ 1074057 h 1133918"/>
              <a:gd name="connsiteX21" fmla="*/ 406400 w 638628"/>
              <a:gd name="connsiteY21" fmla="*/ 1103086 h 1133918"/>
              <a:gd name="connsiteX22" fmla="*/ 362857 w 638628"/>
              <a:gd name="connsiteY22" fmla="*/ 1117600 h 1133918"/>
              <a:gd name="connsiteX23" fmla="*/ 304800 w 638628"/>
              <a:gd name="connsiteY23" fmla="*/ 1132114 h 1133918"/>
              <a:gd name="connsiteX24" fmla="*/ 0 w 638628"/>
              <a:gd name="connsiteY24" fmla="*/ 1132114 h 1133918"/>
              <a:gd name="connsiteX0" fmla="*/ 333828 w 638628"/>
              <a:gd name="connsiteY0" fmla="*/ 0 h 1133918"/>
              <a:gd name="connsiteX1" fmla="*/ 537028 w 638628"/>
              <a:gd name="connsiteY1" fmla="*/ 58057 h 1133918"/>
              <a:gd name="connsiteX2" fmla="*/ 417285 w 638628"/>
              <a:gd name="connsiteY2" fmla="*/ 151947 h 1133918"/>
              <a:gd name="connsiteX3" fmla="*/ 595085 w 638628"/>
              <a:gd name="connsiteY3" fmla="*/ 232229 h 1133918"/>
              <a:gd name="connsiteX4" fmla="*/ 638628 w 638628"/>
              <a:gd name="connsiteY4" fmla="*/ 261257 h 1133918"/>
              <a:gd name="connsiteX5" fmla="*/ 624114 w 638628"/>
              <a:gd name="connsiteY5" fmla="*/ 348343 h 1133918"/>
              <a:gd name="connsiteX6" fmla="*/ 537028 w 638628"/>
              <a:gd name="connsiteY6" fmla="*/ 377372 h 1133918"/>
              <a:gd name="connsiteX7" fmla="*/ 580571 w 638628"/>
              <a:gd name="connsiteY7" fmla="*/ 391886 h 1133918"/>
              <a:gd name="connsiteX8" fmla="*/ 595085 w 638628"/>
              <a:gd name="connsiteY8" fmla="*/ 595086 h 1133918"/>
              <a:gd name="connsiteX9" fmla="*/ 551543 w 638628"/>
              <a:gd name="connsiteY9" fmla="*/ 609600 h 1133918"/>
              <a:gd name="connsiteX10" fmla="*/ 464457 w 638628"/>
              <a:gd name="connsiteY10" fmla="*/ 624114 h 1133918"/>
              <a:gd name="connsiteX11" fmla="*/ 551543 w 638628"/>
              <a:gd name="connsiteY11" fmla="*/ 638629 h 1133918"/>
              <a:gd name="connsiteX12" fmla="*/ 595085 w 638628"/>
              <a:gd name="connsiteY12" fmla="*/ 653143 h 1133918"/>
              <a:gd name="connsiteX13" fmla="*/ 624114 w 638628"/>
              <a:gd name="connsiteY13" fmla="*/ 740229 h 1133918"/>
              <a:gd name="connsiteX14" fmla="*/ 638628 w 638628"/>
              <a:gd name="connsiteY14" fmla="*/ 783772 h 1133918"/>
              <a:gd name="connsiteX15" fmla="*/ 537028 w 638628"/>
              <a:gd name="connsiteY15" fmla="*/ 856343 h 1133918"/>
              <a:gd name="connsiteX16" fmla="*/ 493485 w 638628"/>
              <a:gd name="connsiteY16" fmla="*/ 870857 h 1133918"/>
              <a:gd name="connsiteX17" fmla="*/ 624114 w 638628"/>
              <a:gd name="connsiteY17" fmla="*/ 885372 h 1133918"/>
              <a:gd name="connsiteX18" fmla="*/ 580571 w 638628"/>
              <a:gd name="connsiteY18" fmla="*/ 1045029 h 1133918"/>
              <a:gd name="connsiteX19" fmla="*/ 493485 w 638628"/>
              <a:gd name="connsiteY19" fmla="*/ 1074057 h 1133918"/>
              <a:gd name="connsiteX20" fmla="*/ 406400 w 638628"/>
              <a:gd name="connsiteY20" fmla="*/ 1103086 h 1133918"/>
              <a:gd name="connsiteX21" fmla="*/ 362857 w 638628"/>
              <a:gd name="connsiteY21" fmla="*/ 1117600 h 1133918"/>
              <a:gd name="connsiteX22" fmla="*/ 304800 w 638628"/>
              <a:gd name="connsiteY22" fmla="*/ 1132114 h 1133918"/>
              <a:gd name="connsiteX23" fmla="*/ 0 w 638628"/>
              <a:gd name="connsiteY23" fmla="*/ 1132114 h 1133918"/>
              <a:gd name="connsiteX0" fmla="*/ 333828 w 638628"/>
              <a:gd name="connsiteY0" fmla="*/ 0 h 1133918"/>
              <a:gd name="connsiteX1" fmla="*/ 537028 w 638628"/>
              <a:gd name="connsiteY1" fmla="*/ 58057 h 1133918"/>
              <a:gd name="connsiteX2" fmla="*/ 417285 w 638628"/>
              <a:gd name="connsiteY2" fmla="*/ 151947 h 1133918"/>
              <a:gd name="connsiteX3" fmla="*/ 638628 w 638628"/>
              <a:gd name="connsiteY3" fmla="*/ 261257 h 1133918"/>
              <a:gd name="connsiteX4" fmla="*/ 624114 w 638628"/>
              <a:gd name="connsiteY4" fmla="*/ 348343 h 1133918"/>
              <a:gd name="connsiteX5" fmla="*/ 537028 w 638628"/>
              <a:gd name="connsiteY5" fmla="*/ 377372 h 1133918"/>
              <a:gd name="connsiteX6" fmla="*/ 580571 w 638628"/>
              <a:gd name="connsiteY6" fmla="*/ 391886 h 1133918"/>
              <a:gd name="connsiteX7" fmla="*/ 595085 w 638628"/>
              <a:gd name="connsiteY7" fmla="*/ 595086 h 1133918"/>
              <a:gd name="connsiteX8" fmla="*/ 551543 w 638628"/>
              <a:gd name="connsiteY8" fmla="*/ 609600 h 1133918"/>
              <a:gd name="connsiteX9" fmla="*/ 464457 w 638628"/>
              <a:gd name="connsiteY9" fmla="*/ 624114 h 1133918"/>
              <a:gd name="connsiteX10" fmla="*/ 551543 w 638628"/>
              <a:gd name="connsiteY10" fmla="*/ 638629 h 1133918"/>
              <a:gd name="connsiteX11" fmla="*/ 595085 w 638628"/>
              <a:gd name="connsiteY11" fmla="*/ 653143 h 1133918"/>
              <a:gd name="connsiteX12" fmla="*/ 624114 w 638628"/>
              <a:gd name="connsiteY12" fmla="*/ 740229 h 1133918"/>
              <a:gd name="connsiteX13" fmla="*/ 638628 w 638628"/>
              <a:gd name="connsiteY13" fmla="*/ 783772 h 1133918"/>
              <a:gd name="connsiteX14" fmla="*/ 537028 w 638628"/>
              <a:gd name="connsiteY14" fmla="*/ 856343 h 1133918"/>
              <a:gd name="connsiteX15" fmla="*/ 493485 w 638628"/>
              <a:gd name="connsiteY15" fmla="*/ 870857 h 1133918"/>
              <a:gd name="connsiteX16" fmla="*/ 624114 w 638628"/>
              <a:gd name="connsiteY16" fmla="*/ 885372 h 1133918"/>
              <a:gd name="connsiteX17" fmla="*/ 580571 w 638628"/>
              <a:gd name="connsiteY17" fmla="*/ 1045029 h 1133918"/>
              <a:gd name="connsiteX18" fmla="*/ 493485 w 638628"/>
              <a:gd name="connsiteY18" fmla="*/ 1074057 h 1133918"/>
              <a:gd name="connsiteX19" fmla="*/ 406400 w 638628"/>
              <a:gd name="connsiteY19" fmla="*/ 1103086 h 1133918"/>
              <a:gd name="connsiteX20" fmla="*/ 362857 w 638628"/>
              <a:gd name="connsiteY20" fmla="*/ 1117600 h 1133918"/>
              <a:gd name="connsiteX21" fmla="*/ 304800 w 638628"/>
              <a:gd name="connsiteY21" fmla="*/ 1132114 h 1133918"/>
              <a:gd name="connsiteX22" fmla="*/ 0 w 638628"/>
              <a:gd name="connsiteY22" fmla="*/ 1132114 h 1133918"/>
              <a:gd name="connsiteX0" fmla="*/ 333828 w 641007"/>
              <a:gd name="connsiteY0" fmla="*/ 0 h 1133918"/>
              <a:gd name="connsiteX1" fmla="*/ 537028 w 641007"/>
              <a:gd name="connsiteY1" fmla="*/ 58057 h 1133918"/>
              <a:gd name="connsiteX2" fmla="*/ 417285 w 641007"/>
              <a:gd name="connsiteY2" fmla="*/ 151947 h 1133918"/>
              <a:gd name="connsiteX3" fmla="*/ 638628 w 641007"/>
              <a:gd name="connsiteY3" fmla="*/ 261257 h 1133918"/>
              <a:gd name="connsiteX4" fmla="*/ 537028 w 641007"/>
              <a:gd name="connsiteY4" fmla="*/ 377372 h 1133918"/>
              <a:gd name="connsiteX5" fmla="*/ 580571 w 641007"/>
              <a:gd name="connsiteY5" fmla="*/ 391886 h 1133918"/>
              <a:gd name="connsiteX6" fmla="*/ 595085 w 641007"/>
              <a:gd name="connsiteY6" fmla="*/ 595086 h 1133918"/>
              <a:gd name="connsiteX7" fmla="*/ 551543 w 641007"/>
              <a:gd name="connsiteY7" fmla="*/ 609600 h 1133918"/>
              <a:gd name="connsiteX8" fmla="*/ 464457 w 641007"/>
              <a:gd name="connsiteY8" fmla="*/ 624114 h 1133918"/>
              <a:gd name="connsiteX9" fmla="*/ 551543 w 641007"/>
              <a:gd name="connsiteY9" fmla="*/ 638629 h 1133918"/>
              <a:gd name="connsiteX10" fmla="*/ 595085 w 641007"/>
              <a:gd name="connsiteY10" fmla="*/ 653143 h 1133918"/>
              <a:gd name="connsiteX11" fmla="*/ 624114 w 641007"/>
              <a:gd name="connsiteY11" fmla="*/ 740229 h 1133918"/>
              <a:gd name="connsiteX12" fmla="*/ 638628 w 641007"/>
              <a:gd name="connsiteY12" fmla="*/ 783772 h 1133918"/>
              <a:gd name="connsiteX13" fmla="*/ 537028 w 641007"/>
              <a:gd name="connsiteY13" fmla="*/ 856343 h 1133918"/>
              <a:gd name="connsiteX14" fmla="*/ 493485 w 641007"/>
              <a:gd name="connsiteY14" fmla="*/ 870857 h 1133918"/>
              <a:gd name="connsiteX15" fmla="*/ 624114 w 641007"/>
              <a:gd name="connsiteY15" fmla="*/ 885372 h 1133918"/>
              <a:gd name="connsiteX16" fmla="*/ 580571 w 641007"/>
              <a:gd name="connsiteY16" fmla="*/ 1045029 h 1133918"/>
              <a:gd name="connsiteX17" fmla="*/ 493485 w 641007"/>
              <a:gd name="connsiteY17" fmla="*/ 1074057 h 1133918"/>
              <a:gd name="connsiteX18" fmla="*/ 406400 w 641007"/>
              <a:gd name="connsiteY18" fmla="*/ 1103086 h 1133918"/>
              <a:gd name="connsiteX19" fmla="*/ 362857 w 641007"/>
              <a:gd name="connsiteY19" fmla="*/ 1117600 h 1133918"/>
              <a:gd name="connsiteX20" fmla="*/ 304800 w 641007"/>
              <a:gd name="connsiteY20" fmla="*/ 1132114 h 1133918"/>
              <a:gd name="connsiteX21" fmla="*/ 0 w 641007"/>
              <a:gd name="connsiteY21" fmla="*/ 1132114 h 1133918"/>
              <a:gd name="connsiteX0" fmla="*/ 333828 w 640963"/>
              <a:gd name="connsiteY0" fmla="*/ 0 h 1133918"/>
              <a:gd name="connsiteX1" fmla="*/ 537028 w 640963"/>
              <a:gd name="connsiteY1" fmla="*/ 58057 h 1133918"/>
              <a:gd name="connsiteX2" fmla="*/ 417285 w 640963"/>
              <a:gd name="connsiteY2" fmla="*/ 151947 h 1133918"/>
              <a:gd name="connsiteX3" fmla="*/ 638628 w 640963"/>
              <a:gd name="connsiteY3" fmla="*/ 261257 h 1133918"/>
              <a:gd name="connsiteX4" fmla="*/ 537028 w 640963"/>
              <a:gd name="connsiteY4" fmla="*/ 377372 h 1133918"/>
              <a:gd name="connsiteX5" fmla="*/ 595085 w 640963"/>
              <a:gd name="connsiteY5" fmla="*/ 595086 h 1133918"/>
              <a:gd name="connsiteX6" fmla="*/ 551543 w 640963"/>
              <a:gd name="connsiteY6" fmla="*/ 609600 h 1133918"/>
              <a:gd name="connsiteX7" fmla="*/ 464457 w 640963"/>
              <a:gd name="connsiteY7" fmla="*/ 624114 h 1133918"/>
              <a:gd name="connsiteX8" fmla="*/ 551543 w 640963"/>
              <a:gd name="connsiteY8" fmla="*/ 638629 h 1133918"/>
              <a:gd name="connsiteX9" fmla="*/ 595085 w 640963"/>
              <a:gd name="connsiteY9" fmla="*/ 653143 h 1133918"/>
              <a:gd name="connsiteX10" fmla="*/ 624114 w 640963"/>
              <a:gd name="connsiteY10" fmla="*/ 740229 h 1133918"/>
              <a:gd name="connsiteX11" fmla="*/ 638628 w 640963"/>
              <a:gd name="connsiteY11" fmla="*/ 783772 h 1133918"/>
              <a:gd name="connsiteX12" fmla="*/ 537028 w 640963"/>
              <a:gd name="connsiteY12" fmla="*/ 856343 h 1133918"/>
              <a:gd name="connsiteX13" fmla="*/ 493485 w 640963"/>
              <a:gd name="connsiteY13" fmla="*/ 870857 h 1133918"/>
              <a:gd name="connsiteX14" fmla="*/ 624114 w 640963"/>
              <a:gd name="connsiteY14" fmla="*/ 885372 h 1133918"/>
              <a:gd name="connsiteX15" fmla="*/ 580571 w 640963"/>
              <a:gd name="connsiteY15" fmla="*/ 1045029 h 1133918"/>
              <a:gd name="connsiteX16" fmla="*/ 493485 w 640963"/>
              <a:gd name="connsiteY16" fmla="*/ 1074057 h 1133918"/>
              <a:gd name="connsiteX17" fmla="*/ 406400 w 640963"/>
              <a:gd name="connsiteY17" fmla="*/ 1103086 h 1133918"/>
              <a:gd name="connsiteX18" fmla="*/ 362857 w 640963"/>
              <a:gd name="connsiteY18" fmla="*/ 1117600 h 1133918"/>
              <a:gd name="connsiteX19" fmla="*/ 304800 w 640963"/>
              <a:gd name="connsiteY19" fmla="*/ 1132114 h 1133918"/>
              <a:gd name="connsiteX20" fmla="*/ 0 w 640963"/>
              <a:gd name="connsiteY20" fmla="*/ 1132114 h 1133918"/>
              <a:gd name="connsiteX0" fmla="*/ 333828 w 655467"/>
              <a:gd name="connsiteY0" fmla="*/ 0 h 1133918"/>
              <a:gd name="connsiteX1" fmla="*/ 537028 w 655467"/>
              <a:gd name="connsiteY1" fmla="*/ 58057 h 1133918"/>
              <a:gd name="connsiteX2" fmla="*/ 417285 w 655467"/>
              <a:gd name="connsiteY2" fmla="*/ 151947 h 1133918"/>
              <a:gd name="connsiteX3" fmla="*/ 638628 w 655467"/>
              <a:gd name="connsiteY3" fmla="*/ 261257 h 1133918"/>
              <a:gd name="connsiteX4" fmla="*/ 537028 w 655467"/>
              <a:gd name="connsiteY4" fmla="*/ 377372 h 1133918"/>
              <a:gd name="connsiteX5" fmla="*/ 655410 w 655467"/>
              <a:gd name="connsiteY5" fmla="*/ 474436 h 1133918"/>
              <a:gd name="connsiteX6" fmla="*/ 551543 w 655467"/>
              <a:gd name="connsiteY6" fmla="*/ 609600 h 1133918"/>
              <a:gd name="connsiteX7" fmla="*/ 464457 w 655467"/>
              <a:gd name="connsiteY7" fmla="*/ 624114 h 1133918"/>
              <a:gd name="connsiteX8" fmla="*/ 551543 w 655467"/>
              <a:gd name="connsiteY8" fmla="*/ 638629 h 1133918"/>
              <a:gd name="connsiteX9" fmla="*/ 595085 w 655467"/>
              <a:gd name="connsiteY9" fmla="*/ 653143 h 1133918"/>
              <a:gd name="connsiteX10" fmla="*/ 624114 w 655467"/>
              <a:gd name="connsiteY10" fmla="*/ 740229 h 1133918"/>
              <a:gd name="connsiteX11" fmla="*/ 638628 w 655467"/>
              <a:gd name="connsiteY11" fmla="*/ 783772 h 1133918"/>
              <a:gd name="connsiteX12" fmla="*/ 537028 w 655467"/>
              <a:gd name="connsiteY12" fmla="*/ 856343 h 1133918"/>
              <a:gd name="connsiteX13" fmla="*/ 493485 w 655467"/>
              <a:gd name="connsiteY13" fmla="*/ 870857 h 1133918"/>
              <a:gd name="connsiteX14" fmla="*/ 624114 w 655467"/>
              <a:gd name="connsiteY14" fmla="*/ 885372 h 1133918"/>
              <a:gd name="connsiteX15" fmla="*/ 580571 w 655467"/>
              <a:gd name="connsiteY15" fmla="*/ 1045029 h 1133918"/>
              <a:gd name="connsiteX16" fmla="*/ 493485 w 655467"/>
              <a:gd name="connsiteY16" fmla="*/ 1074057 h 1133918"/>
              <a:gd name="connsiteX17" fmla="*/ 406400 w 655467"/>
              <a:gd name="connsiteY17" fmla="*/ 1103086 h 1133918"/>
              <a:gd name="connsiteX18" fmla="*/ 362857 w 655467"/>
              <a:gd name="connsiteY18" fmla="*/ 1117600 h 1133918"/>
              <a:gd name="connsiteX19" fmla="*/ 304800 w 655467"/>
              <a:gd name="connsiteY19" fmla="*/ 1132114 h 1133918"/>
              <a:gd name="connsiteX20" fmla="*/ 0 w 655467"/>
              <a:gd name="connsiteY20" fmla="*/ 1132114 h 1133918"/>
              <a:gd name="connsiteX0" fmla="*/ 333828 w 655467"/>
              <a:gd name="connsiteY0" fmla="*/ 0 h 1133918"/>
              <a:gd name="connsiteX1" fmla="*/ 537028 w 655467"/>
              <a:gd name="connsiteY1" fmla="*/ 58057 h 1133918"/>
              <a:gd name="connsiteX2" fmla="*/ 417285 w 655467"/>
              <a:gd name="connsiteY2" fmla="*/ 151947 h 1133918"/>
              <a:gd name="connsiteX3" fmla="*/ 638628 w 655467"/>
              <a:gd name="connsiteY3" fmla="*/ 261257 h 1133918"/>
              <a:gd name="connsiteX4" fmla="*/ 537028 w 655467"/>
              <a:gd name="connsiteY4" fmla="*/ 377372 h 1133918"/>
              <a:gd name="connsiteX5" fmla="*/ 655410 w 655467"/>
              <a:gd name="connsiteY5" fmla="*/ 474436 h 1133918"/>
              <a:gd name="connsiteX6" fmla="*/ 551543 w 655467"/>
              <a:gd name="connsiteY6" fmla="*/ 609600 h 1133918"/>
              <a:gd name="connsiteX7" fmla="*/ 464457 w 655467"/>
              <a:gd name="connsiteY7" fmla="*/ 624114 h 1133918"/>
              <a:gd name="connsiteX8" fmla="*/ 551543 w 655467"/>
              <a:gd name="connsiteY8" fmla="*/ 638629 h 1133918"/>
              <a:gd name="connsiteX9" fmla="*/ 595085 w 655467"/>
              <a:gd name="connsiteY9" fmla="*/ 653143 h 1133918"/>
              <a:gd name="connsiteX10" fmla="*/ 624114 w 655467"/>
              <a:gd name="connsiteY10" fmla="*/ 740229 h 1133918"/>
              <a:gd name="connsiteX11" fmla="*/ 638628 w 655467"/>
              <a:gd name="connsiteY11" fmla="*/ 783772 h 1133918"/>
              <a:gd name="connsiteX12" fmla="*/ 537028 w 655467"/>
              <a:gd name="connsiteY12" fmla="*/ 856343 h 1133918"/>
              <a:gd name="connsiteX13" fmla="*/ 493485 w 655467"/>
              <a:gd name="connsiteY13" fmla="*/ 870857 h 1133918"/>
              <a:gd name="connsiteX14" fmla="*/ 624114 w 655467"/>
              <a:gd name="connsiteY14" fmla="*/ 885372 h 1133918"/>
              <a:gd name="connsiteX15" fmla="*/ 580571 w 655467"/>
              <a:gd name="connsiteY15" fmla="*/ 1045029 h 1133918"/>
              <a:gd name="connsiteX16" fmla="*/ 493485 w 655467"/>
              <a:gd name="connsiteY16" fmla="*/ 1074057 h 1133918"/>
              <a:gd name="connsiteX17" fmla="*/ 406400 w 655467"/>
              <a:gd name="connsiteY17" fmla="*/ 1103086 h 1133918"/>
              <a:gd name="connsiteX18" fmla="*/ 362857 w 655467"/>
              <a:gd name="connsiteY18" fmla="*/ 1117600 h 1133918"/>
              <a:gd name="connsiteX19" fmla="*/ 304800 w 655467"/>
              <a:gd name="connsiteY19" fmla="*/ 1132114 h 1133918"/>
              <a:gd name="connsiteX20" fmla="*/ 0 w 655467"/>
              <a:gd name="connsiteY20"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551543 w 656217"/>
              <a:gd name="connsiteY7" fmla="*/ 638629 h 1133918"/>
              <a:gd name="connsiteX8" fmla="*/ 595085 w 656217"/>
              <a:gd name="connsiteY8" fmla="*/ 653143 h 1133918"/>
              <a:gd name="connsiteX9" fmla="*/ 624114 w 656217"/>
              <a:gd name="connsiteY9" fmla="*/ 740229 h 1133918"/>
              <a:gd name="connsiteX10" fmla="*/ 638628 w 656217"/>
              <a:gd name="connsiteY10" fmla="*/ 783772 h 1133918"/>
              <a:gd name="connsiteX11" fmla="*/ 537028 w 656217"/>
              <a:gd name="connsiteY11" fmla="*/ 856343 h 1133918"/>
              <a:gd name="connsiteX12" fmla="*/ 493485 w 656217"/>
              <a:gd name="connsiteY12" fmla="*/ 870857 h 1133918"/>
              <a:gd name="connsiteX13" fmla="*/ 624114 w 656217"/>
              <a:gd name="connsiteY13" fmla="*/ 885372 h 1133918"/>
              <a:gd name="connsiteX14" fmla="*/ 580571 w 656217"/>
              <a:gd name="connsiteY14" fmla="*/ 1045029 h 1133918"/>
              <a:gd name="connsiteX15" fmla="*/ 493485 w 656217"/>
              <a:gd name="connsiteY15" fmla="*/ 1074057 h 1133918"/>
              <a:gd name="connsiteX16" fmla="*/ 406400 w 656217"/>
              <a:gd name="connsiteY16" fmla="*/ 1103086 h 1133918"/>
              <a:gd name="connsiteX17" fmla="*/ 362857 w 656217"/>
              <a:gd name="connsiteY17" fmla="*/ 1117600 h 1133918"/>
              <a:gd name="connsiteX18" fmla="*/ 304800 w 656217"/>
              <a:gd name="connsiteY18" fmla="*/ 1132114 h 1133918"/>
              <a:gd name="connsiteX19" fmla="*/ 0 w 656217"/>
              <a:gd name="connsiteY19"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551543 w 656217"/>
              <a:gd name="connsiteY7" fmla="*/ 638629 h 1133918"/>
              <a:gd name="connsiteX8" fmla="*/ 624114 w 656217"/>
              <a:gd name="connsiteY8" fmla="*/ 740229 h 1133918"/>
              <a:gd name="connsiteX9" fmla="*/ 638628 w 656217"/>
              <a:gd name="connsiteY9" fmla="*/ 783772 h 1133918"/>
              <a:gd name="connsiteX10" fmla="*/ 537028 w 656217"/>
              <a:gd name="connsiteY10" fmla="*/ 856343 h 1133918"/>
              <a:gd name="connsiteX11" fmla="*/ 493485 w 656217"/>
              <a:gd name="connsiteY11" fmla="*/ 870857 h 1133918"/>
              <a:gd name="connsiteX12" fmla="*/ 624114 w 656217"/>
              <a:gd name="connsiteY12" fmla="*/ 885372 h 1133918"/>
              <a:gd name="connsiteX13" fmla="*/ 580571 w 656217"/>
              <a:gd name="connsiteY13" fmla="*/ 1045029 h 1133918"/>
              <a:gd name="connsiteX14" fmla="*/ 493485 w 656217"/>
              <a:gd name="connsiteY14" fmla="*/ 1074057 h 1133918"/>
              <a:gd name="connsiteX15" fmla="*/ 406400 w 656217"/>
              <a:gd name="connsiteY15" fmla="*/ 1103086 h 1133918"/>
              <a:gd name="connsiteX16" fmla="*/ 362857 w 656217"/>
              <a:gd name="connsiteY16" fmla="*/ 1117600 h 1133918"/>
              <a:gd name="connsiteX17" fmla="*/ 304800 w 656217"/>
              <a:gd name="connsiteY17" fmla="*/ 1132114 h 1133918"/>
              <a:gd name="connsiteX18" fmla="*/ 0 w 656217"/>
              <a:gd name="connsiteY18"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624114 w 656217"/>
              <a:gd name="connsiteY7" fmla="*/ 740229 h 1133918"/>
              <a:gd name="connsiteX8" fmla="*/ 638628 w 656217"/>
              <a:gd name="connsiteY8" fmla="*/ 783772 h 1133918"/>
              <a:gd name="connsiteX9" fmla="*/ 537028 w 656217"/>
              <a:gd name="connsiteY9" fmla="*/ 856343 h 1133918"/>
              <a:gd name="connsiteX10" fmla="*/ 493485 w 656217"/>
              <a:gd name="connsiteY10" fmla="*/ 870857 h 1133918"/>
              <a:gd name="connsiteX11" fmla="*/ 624114 w 656217"/>
              <a:gd name="connsiteY11" fmla="*/ 885372 h 1133918"/>
              <a:gd name="connsiteX12" fmla="*/ 580571 w 656217"/>
              <a:gd name="connsiteY12" fmla="*/ 1045029 h 1133918"/>
              <a:gd name="connsiteX13" fmla="*/ 493485 w 656217"/>
              <a:gd name="connsiteY13" fmla="*/ 1074057 h 1133918"/>
              <a:gd name="connsiteX14" fmla="*/ 406400 w 656217"/>
              <a:gd name="connsiteY14" fmla="*/ 1103086 h 1133918"/>
              <a:gd name="connsiteX15" fmla="*/ 362857 w 656217"/>
              <a:gd name="connsiteY15" fmla="*/ 1117600 h 1133918"/>
              <a:gd name="connsiteX16" fmla="*/ 304800 w 656217"/>
              <a:gd name="connsiteY16" fmla="*/ 1132114 h 1133918"/>
              <a:gd name="connsiteX17" fmla="*/ 0 w 656217"/>
              <a:gd name="connsiteY17"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624114 w 656217"/>
              <a:gd name="connsiteY7" fmla="*/ 740229 h 1133918"/>
              <a:gd name="connsiteX8" fmla="*/ 638628 w 656217"/>
              <a:gd name="connsiteY8" fmla="*/ 783772 h 1133918"/>
              <a:gd name="connsiteX9" fmla="*/ 493485 w 656217"/>
              <a:gd name="connsiteY9" fmla="*/ 870857 h 1133918"/>
              <a:gd name="connsiteX10" fmla="*/ 624114 w 656217"/>
              <a:gd name="connsiteY10" fmla="*/ 885372 h 1133918"/>
              <a:gd name="connsiteX11" fmla="*/ 580571 w 656217"/>
              <a:gd name="connsiteY11" fmla="*/ 1045029 h 1133918"/>
              <a:gd name="connsiteX12" fmla="*/ 493485 w 656217"/>
              <a:gd name="connsiteY12" fmla="*/ 1074057 h 1133918"/>
              <a:gd name="connsiteX13" fmla="*/ 406400 w 656217"/>
              <a:gd name="connsiteY13" fmla="*/ 1103086 h 1133918"/>
              <a:gd name="connsiteX14" fmla="*/ 362857 w 656217"/>
              <a:gd name="connsiteY14" fmla="*/ 1117600 h 1133918"/>
              <a:gd name="connsiteX15" fmla="*/ 304800 w 656217"/>
              <a:gd name="connsiteY15" fmla="*/ 1132114 h 1133918"/>
              <a:gd name="connsiteX16" fmla="*/ 0 w 656217"/>
              <a:gd name="connsiteY16"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624114 w 656217"/>
              <a:gd name="connsiteY7" fmla="*/ 740229 h 1133918"/>
              <a:gd name="connsiteX8" fmla="*/ 493485 w 656217"/>
              <a:gd name="connsiteY8" fmla="*/ 870857 h 1133918"/>
              <a:gd name="connsiteX9" fmla="*/ 624114 w 656217"/>
              <a:gd name="connsiteY9" fmla="*/ 885372 h 1133918"/>
              <a:gd name="connsiteX10" fmla="*/ 580571 w 656217"/>
              <a:gd name="connsiteY10" fmla="*/ 1045029 h 1133918"/>
              <a:gd name="connsiteX11" fmla="*/ 493485 w 656217"/>
              <a:gd name="connsiteY11" fmla="*/ 1074057 h 1133918"/>
              <a:gd name="connsiteX12" fmla="*/ 406400 w 656217"/>
              <a:gd name="connsiteY12" fmla="*/ 1103086 h 1133918"/>
              <a:gd name="connsiteX13" fmla="*/ 362857 w 656217"/>
              <a:gd name="connsiteY13" fmla="*/ 1117600 h 1133918"/>
              <a:gd name="connsiteX14" fmla="*/ 304800 w 656217"/>
              <a:gd name="connsiteY14" fmla="*/ 1132114 h 1133918"/>
              <a:gd name="connsiteX15" fmla="*/ 0 w 656217"/>
              <a:gd name="connsiteY15"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566964 w 656217"/>
              <a:gd name="connsiteY7" fmla="*/ 733879 h 1133918"/>
              <a:gd name="connsiteX8" fmla="*/ 493485 w 656217"/>
              <a:gd name="connsiteY8" fmla="*/ 870857 h 1133918"/>
              <a:gd name="connsiteX9" fmla="*/ 624114 w 656217"/>
              <a:gd name="connsiteY9" fmla="*/ 885372 h 1133918"/>
              <a:gd name="connsiteX10" fmla="*/ 580571 w 656217"/>
              <a:gd name="connsiteY10" fmla="*/ 1045029 h 1133918"/>
              <a:gd name="connsiteX11" fmla="*/ 493485 w 656217"/>
              <a:gd name="connsiteY11" fmla="*/ 1074057 h 1133918"/>
              <a:gd name="connsiteX12" fmla="*/ 406400 w 656217"/>
              <a:gd name="connsiteY12" fmla="*/ 1103086 h 1133918"/>
              <a:gd name="connsiteX13" fmla="*/ 362857 w 656217"/>
              <a:gd name="connsiteY13" fmla="*/ 1117600 h 1133918"/>
              <a:gd name="connsiteX14" fmla="*/ 304800 w 656217"/>
              <a:gd name="connsiteY14" fmla="*/ 1132114 h 1133918"/>
              <a:gd name="connsiteX15" fmla="*/ 0 w 656217"/>
              <a:gd name="connsiteY15"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566964 w 656217"/>
              <a:gd name="connsiteY7" fmla="*/ 733879 h 1133918"/>
              <a:gd name="connsiteX8" fmla="*/ 493485 w 656217"/>
              <a:gd name="connsiteY8" fmla="*/ 870857 h 1133918"/>
              <a:gd name="connsiteX9" fmla="*/ 624114 w 656217"/>
              <a:gd name="connsiteY9" fmla="*/ 885372 h 1133918"/>
              <a:gd name="connsiteX10" fmla="*/ 493485 w 656217"/>
              <a:gd name="connsiteY10" fmla="*/ 1074057 h 1133918"/>
              <a:gd name="connsiteX11" fmla="*/ 406400 w 656217"/>
              <a:gd name="connsiteY11" fmla="*/ 1103086 h 1133918"/>
              <a:gd name="connsiteX12" fmla="*/ 362857 w 656217"/>
              <a:gd name="connsiteY12" fmla="*/ 1117600 h 1133918"/>
              <a:gd name="connsiteX13" fmla="*/ 304800 w 656217"/>
              <a:gd name="connsiteY13" fmla="*/ 1132114 h 1133918"/>
              <a:gd name="connsiteX14" fmla="*/ 0 w 656217"/>
              <a:gd name="connsiteY14" fmla="*/ 1132114 h 1133918"/>
              <a:gd name="connsiteX0" fmla="*/ 333828 w 656217"/>
              <a:gd name="connsiteY0" fmla="*/ 0 h 1133918"/>
              <a:gd name="connsiteX1" fmla="*/ 537028 w 656217"/>
              <a:gd name="connsiteY1" fmla="*/ 58057 h 1133918"/>
              <a:gd name="connsiteX2" fmla="*/ 417285 w 656217"/>
              <a:gd name="connsiteY2" fmla="*/ 151947 h 1133918"/>
              <a:gd name="connsiteX3" fmla="*/ 638628 w 656217"/>
              <a:gd name="connsiteY3" fmla="*/ 261257 h 1133918"/>
              <a:gd name="connsiteX4" fmla="*/ 537028 w 656217"/>
              <a:gd name="connsiteY4" fmla="*/ 377372 h 1133918"/>
              <a:gd name="connsiteX5" fmla="*/ 655410 w 656217"/>
              <a:gd name="connsiteY5" fmla="*/ 474436 h 1133918"/>
              <a:gd name="connsiteX6" fmla="*/ 464457 w 656217"/>
              <a:gd name="connsiteY6" fmla="*/ 624114 h 1133918"/>
              <a:gd name="connsiteX7" fmla="*/ 566964 w 656217"/>
              <a:gd name="connsiteY7" fmla="*/ 733879 h 1133918"/>
              <a:gd name="connsiteX8" fmla="*/ 493485 w 656217"/>
              <a:gd name="connsiteY8" fmla="*/ 870857 h 1133918"/>
              <a:gd name="connsiteX9" fmla="*/ 624114 w 656217"/>
              <a:gd name="connsiteY9" fmla="*/ 885372 h 1133918"/>
              <a:gd name="connsiteX10" fmla="*/ 406400 w 656217"/>
              <a:gd name="connsiteY10" fmla="*/ 1103086 h 1133918"/>
              <a:gd name="connsiteX11" fmla="*/ 362857 w 656217"/>
              <a:gd name="connsiteY11" fmla="*/ 1117600 h 1133918"/>
              <a:gd name="connsiteX12" fmla="*/ 304800 w 656217"/>
              <a:gd name="connsiteY12" fmla="*/ 1132114 h 1133918"/>
              <a:gd name="connsiteX13" fmla="*/ 0 w 656217"/>
              <a:gd name="connsiteY13" fmla="*/ 1132114 h 1133918"/>
              <a:gd name="connsiteX0" fmla="*/ 333828 w 656217"/>
              <a:gd name="connsiteY0" fmla="*/ 0 h 1140327"/>
              <a:gd name="connsiteX1" fmla="*/ 537028 w 656217"/>
              <a:gd name="connsiteY1" fmla="*/ 58057 h 1140327"/>
              <a:gd name="connsiteX2" fmla="*/ 417285 w 656217"/>
              <a:gd name="connsiteY2" fmla="*/ 151947 h 1140327"/>
              <a:gd name="connsiteX3" fmla="*/ 638628 w 656217"/>
              <a:gd name="connsiteY3" fmla="*/ 261257 h 1140327"/>
              <a:gd name="connsiteX4" fmla="*/ 537028 w 656217"/>
              <a:gd name="connsiteY4" fmla="*/ 377372 h 1140327"/>
              <a:gd name="connsiteX5" fmla="*/ 655410 w 656217"/>
              <a:gd name="connsiteY5" fmla="*/ 474436 h 1140327"/>
              <a:gd name="connsiteX6" fmla="*/ 464457 w 656217"/>
              <a:gd name="connsiteY6" fmla="*/ 624114 h 1140327"/>
              <a:gd name="connsiteX7" fmla="*/ 566964 w 656217"/>
              <a:gd name="connsiteY7" fmla="*/ 733879 h 1140327"/>
              <a:gd name="connsiteX8" fmla="*/ 493485 w 656217"/>
              <a:gd name="connsiteY8" fmla="*/ 870857 h 1140327"/>
              <a:gd name="connsiteX9" fmla="*/ 624114 w 656217"/>
              <a:gd name="connsiteY9" fmla="*/ 885372 h 1140327"/>
              <a:gd name="connsiteX10" fmla="*/ 362857 w 656217"/>
              <a:gd name="connsiteY10" fmla="*/ 1117600 h 1140327"/>
              <a:gd name="connsiteX11" fmla="*/ 304800 w 656217"/>
              <a:gd name="connsiteY11" fmla="*/ 1132114 h 1140327"/>
              <a:gd name="connsiteX12" fmla="*/ 0 w 656217"/>
              <a:gd name="connsiteY12" fmla="*/ 1132114 h 1140327"/>
              <a:gd name="connsiteX0" fmla="*/ 333828 w 656217"/>
              <a:gd name="connsiteY0" fmla="*/ 0 h 1150391"/>
              <a:gd name="connsiteX1" fmla="*/ 537028 w 656217"/>
              <a:gd name="connsiteY1" fmla="*/ 58057 h 1150391"/>
              <a:gd name="connsiteX2" fmla="*/ 417285 w 656217"/>
              <a:gd name="connsiteY2" fmla="*/ 151947 h 1150391"/>
              <a:gd name="connsiteX3" fmla="*/ 638628 w 656217"/>
              <a:gd name="connsiteY3" fmla="*/ 261257 h 1150391"/>
              <a:gd name="connsiteX4" fmla="*/ 537028 w 656217"/>
              <a:gd name="connsiteY4" fmla="*/ 377372 h 1150391"/>
              <a:gd name="connsiteX5" fmla="*/ 655410 w 656217"/>
              <a:gd name="connsiteY5" fmla="*/ 474436 h 1150391"/>
              <a:gd name="connsiteX6" fmla="*/ 464457 w 656217"/>
              <a:gd name="connsiteY6" fmla="*/ 624114 h 1150391"/>
              <a:gd name="connsiteX7" fmla="*/ 566964 w 656217"/>
              <a:gd name="connsiteY7" fmla="*/ 733879 h 1150391"/>
              <a:gd name="connsiteX8" fmla="*/ 493485 w 656217"/>
              <a:gd name="connsiteY8" fmla="*/ 870857 h 1150391"/>
              <a:gd name="connsiteX9" fmla="*/ 624114 w 656217"/>
              <a:gd name="connsiteY9" fmla="*/ 885372 h 1150391"/>
              <a:gd name="connsiteX10" fmla="*/ 304800 w 656217"/>
              <a:gd name="connsiteY10" fmla="*/ 1132114 h 1150391"/>
              <a:gd name="connsiteX11" fmla="*/ 0 w 656217"/>
              <a:gd name="connsiteY11" fmla="*/ 1132114 h 1150391"/>
              <a:gd name="connsiteX0" fmla="*/ 29028 w 351417"/>
              <a:gd name="connsiteY0" fmla="*/ 0 h 1132114"/>
              <a:gd name="connsiteX1" fmla="*/ 232228 w 351417"/>
              <a:gd name="connsiteY1" fmla="*/ 58057 h 1132114"/>
              <a:gd name="connsiteX2" fmla="*/ 112485 w 351417"/>
              <a:gd name="connsiteY2" fmla="*/ 151947 h 1132114"/>
              <a:gd name="connsiteX3" fmla="*/ 333828 w 351417"/>
              <a:gd name="connsiteY3" fmla="*/ 261257 h 1132114"/>
              <a:gd name="connsiteX4" fmla="*/ 232228 w 351417"/>
              <a:gd name="connsiteY4" fmla="*/ 377372 h 1132114"/>
              <a:gd name="connsiteX5" fmla="*/ 350610 w 351417"/>
              <a:gd name="connsiteY5" fmla="*/ 474436 h 1132114"/>
              <a:gd name="connsiteX6" fmla="*/ 159657 w 351417"/>
              <a:gd name="connsiteY6" fmla="*/ 624114 h 1132114"/>
              <a:gd name="connsiteX7" fmla="*/ 262164 w 351417"/>
              <a:gd name="connsiteY7" fmla="*/ 733879 h 1132114"/>
              <a:gd name="connsiteX8" fmla="*/ 188685 w 351417"/>
              <a:gd name="connsiteY8" fmla="*/ 870857 h 1132114"/>
              <a:gd name="connsiteX9" fmla="*/ 319314 w 351417"/>
              <a:gd name="connsiteY9" fmla="*/ 885372 h 1132114"/>
              <a:gd name="connsiteX10" fmla="*/ 0 w 351417"/>
              <a:gd name="connsiteY10" fmla="*/ 1132114 h 113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1417" h="1132114">
                <a:moveTo>
                  <a:pt x="29028" y="0"/>
                </a:moveTo>
                <a:cubicBezTo>
                  <a:pt x="71361" y="12095"/>
                  <a:pt x="218319" y="32733"/>
                  <a:pt x="232228" y="58057"/>
                </a:cubicBezTo>
                <a:cubicBezTo>
                  <a:pt x="246137" y="83381"/>
                  <a:pt x="110066" y="125338"/>
                  <a:pt x="112485" y="151947"/>
                </a:cubicBezTo>
                <a:cubicBezTo>
                  <a:pt x="129418" y="185814"/>
                  <a:pt x="299357" y="228524"/>
                  <a:pt x="333828" y="261257"/>
                </a:cubicBezTo>
                <a:cubicBezTo>
                  <a:pt x="353785" y="298828"/>
                  <a:pt x="229431" y="341842"/>
                  <a:pt x="232228" y="377372"/>
                </a:cubicBezTo>
                <a:cubicBezTo>
                  <a:pt x="235025" y="412902"/>
                  <a:pt x="362705" y="433312"/>
                  <a:pt x="350610" y="474436"/>
                </a:cubicBezTo>
                <a:cubicBezTo>
                  <a:pt x="338515" y="515560"/>
                  <a:pt x="176968" y="596749"/>
                  <a:pt x="159657" y="624114"/>
                </a:cubicBezTo>
                <a:cubicBezTo>
                  <a:pt x="154441" y="668413"/>
                  <a:pt x="257326" y="692755"/>
                  <a:pt x="262164" y="733879"/>
                </a:cubicBezTo>
                <a:cubicBezTo>
                  <a:pt x="267002" y="775003"/>
                  <a:pt x="179160" y="845608"/>
                  <a:pt x="188685" y="870857"/>
                </a:cubicBezTo>
                <a:cubicBezTo>
                  <a:pt x="198210" y="896106"/>
                  <a:pt x="350762" y="841829"/>
                  <a:pt x="319314" y="885372"/>
                </a:cubicBezTo>
                <a:cubicBezTo>
                  <a:pt x="287866" y="928915"/>
                  <a:pt x="104019" y="1090990"/>
                  <a:pt x="0" y="1132114"/>
                </a:cubicBezTo>
              </a:path>
            </a:pathLst>
          </a:cu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19">
            <a:extLst>
              <a:ext uri="{FF2B5EF4-FFF2-40B4-BE49-F238E27FC236}">
                <a16:creationId xmlns:a16="http://schemas.microsoft.com/office/drawing/2014/main" xmlns="" id="{9C116992-DC49-4E6B-BB8D-9C5F36C1208D}"/>
              </a:ext>
            </a:extLst>
          </p:cNvPr>
          <p:cNvSpPr>
            <a:spLocks noEditPoints="1"/>
          </p:cNvSpPr>
          <p:nvPr/>
        </p:nvSpPr>
        <p:spPr bwMode="auto">
          <a:xfrm rot="2980156">
            <a:off x="11113514" y="667273"/>
            <a:ext cx="468343" cy="414897"/>
          </a:xfrm>
          <a:custGeom>
            <a:avLst/>
            <a:gdLst>
              <a:gd name="T0" fmla="*/ 306 w 352"/>
              <a:gd name="T1" fmla="*/ 292 h 357"/>
              <a:gd name="T2" fmla="*/ 294 w 352"/>
              <a:gd name="T3" fmla="*/ 299 h 357"/>
              <a:gd name="T4" fmla="*/ 41 w 352"/>
              <a:gd name="T5" fmla="*/ 315 h 357"/>
              <a:gd name="T6" fmla="*/ 50 w 352"/>
              <a:gd name="T7" fmla="*/ 310 h 357"/>
              <a:gd name="T8" fmla="*/ 48 w 352"/>
              <a:gd name="T9" fmla="*/ 302 h 357"/>
              <a:gd name="T10" fmla="*/ 41 w 352"/>
              <a:gd name="T11" fmla="*/ 298 h 357"/>
              <a:gd name="T12" fmla="*/ 314 w 352"/>
              <a:gd name="T13" fmla="*/ 28 h 357"/>
              <a:gd name="T14" fmla="*/ 41 w 352"/>
              <a:gd name="T15" fmla="*/ 290 h 357"/>
              <a:gd name="T16" fmla="*/ 58 w 352"/>
              <a:gd name="T17" fmla="*/ 57 h 357"/>
              <a:gd name="T18" fmla="*/ 66 w 352"/>
              <a:gd name="T19" fmla="*/ 49 h 357"/>
              <a:gd name="T20" fmla="*/ 40 w 352"/>
              <a:gd name="T21" fmla="*/ 4 h 357"/>
              <a:gd name="T22" fmla="*/ 26 w 352"/>
              <a:gd name="T23" fmla="*/ 4 h 357"/>
              <a:gd name="T24" fmla="*/ 1 w 352"/>
              <a:gd name="T25" fmla="*/ 53 h 357"/>
              <a:gd name="T26" fmla="*/ 25 w 352"/>
              <a:gd name="T27" fmla="*/ 57 h 357"/>
              <a:gd name="T28" fmla="*/ 9 w 352"/>
              <a:gd name="T29" fmla="*/ 315 h 357"/>
              <a:gd name="T30" fmla="*/ 9 w 352"/>
              <a:gd name="T31" fmla="*/ 331 h 357"/>
              <a:gd name="T32" fmla="*/ 25 w 352"/>
              <a:gd name="T33" fmla="*/ 345 h 357"/>
              <a:gd name="T34" fmla="*/ 41 w 352"/>
              <a:gd name="T35" fmla="*/ 345 h 357"/>
              <a:gd name="T36" fmla="*/ 294 w 352"/>
              <a:gd name="T37" fmla="*/ 331 h 357"/>
              <a:gd name="T38" fmla="*/ 298 w 352"/>
              <a:gd name="T39" fmla="*/ 355 h 357"/>
              <a:gd name="T40" fmla="*/ 348 w 352"/>
              <a:gd name="T41" fmla="*/ 330 h 357"/>
              <a:gd name="T42" fmla="*/ 348 w 352"/>
              <a:gd name="T43" fmla="*/ 317 h 357"/>
              <a:gd name="T44" fmla="*/ 44 w 352"/>
              <a:gd name="T45" fmla="*/ 41 h 357"/>
              <a:gd name="T46" fmla="*/ 33 w 352"/>
              <a:gd name="T47" fmla="*/ 24 h 357"/>
              <a:gd name="T48" fmla="*/ 310 w 352"/>
              <a:gd name="T49" fmla="*/ 313 h 357"/>
              <a:gd name="T50" fmla="*/ 310 w 352"/>
              <a:gd name="T51" fmla="*/ 334 h 357"/>
              <a:gd name="T52" fmla="*/ 337 w 352"/>
              <a:gd name="T53" fmla="*/ 230 h 357"/>
              <a:gd name="T54" fmla="*/ 339 w 352"/>
              <a:gd name="T55" fmla="*/ 237 h 357"/>
              <a:gd name="T56" fmla="*/ 319 w 352"/>
              <a:gd name="T57" fmla="*/ 242 h 357"/>
              <a:gd name="T58" fmla="*/ 318 w 352"/>
              <a:gd name="T59" fmla="*/ 234 h 357"/>
              <a:gd name="T60" fmla="*/ 298 w 352"/>
              <a:gd name="T61" fmla="*/ 248 h 357"/>
              <a:gd name="T62" fmla="*/ 269 w 352"/>
              <a:gd name="T63" fmla="*/ 255 h 357"/>
              <a:gd name="T64" fmla="*/ 268 w 352"/>
              <a:gd name="T65" fmla="*/ 247 h 357"/>
              <a:gd name="T66" fmla="*/ 301 w 352"/>
              <a:gd name="T67" fmla="*/ 243 h 357"/>
              <a:gd name="T68" fmla="*/ 246 w 352"/>
              <a:gd name="T69" fmla="*/ 261 h 357"/>
              <a:gd name="T70" fmla="*/ 223 w 352"/>
              <a:gd name="T71" fmla="*/ 266 h 357"/>
              <a:gd name="T72" fmla="*/ 222 w 352"/>
              <a:gd name="T73" fmla="*/ 259 h 357"/>
              <a:gd name="T74" fmla="*/ 249 w 352"/>
              <a:gd name="T75" fmla="*/ 256 h 357"/>
              <a:gd name="T76" fmla="*/ 195 w 352"/>
              <a:gd name="T77" fmla="*/ 274 h 357"/>
              <a:gd name="T78" fmla="*/ 167 w 352"/>
              <a:gd name="T79" fmla="*/ 281 h 357"/>
              <a:gd name="T80" fmla="*/ 166 w 352"/>
              <a:gd name="T81" fmla="*/ 273 h 357"/>
              <a:gd name="T82" fmla="*/ 198 w 352"/>
              <a:gd name="T83" fmla="*/ 269 h 357"/>
              <a:gd name="T84" fmla="*/ 144 w 352"/>
              <a:gd name="T85" fmla="*/ 286 h 357"/>
              <a:gd name="T86" fmla="*/ 116 w 352"/>
              <a:gd name="T87" fmla="*/ 293 h 357"/>
              <a:gd name="T88" fmla="*/ 115 w 352"/>
              <a:gd name="T89" fmla="*/ 285 h 357"/>
              <a:gd name="T90" fmla="*/ 147 w 352"/>
              <a:gd name="T91" fmla="*/ 282 h 357"/>
              <a:gd name="T92" fmla="*/ 87 w 352"/>
              <a:gd name="T93" fmla="*/ 301 h 357"/>
              <a:gd name="T94" fmla="*/ 62 w 352"/>
              <a:gd name="T95" fmla="*/ 307 h 357"/>
              <a:gd name="T96" fmla="*/ 61 w 352"/>
              <a:gd name="T97" fmla="*/ 299 h 357"/>
              <a:gd name="T98" fmla="*/ 90 w 352"/>
              <a:gd name="T99" fmla="*/ 29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357">
                <a:moveTo>
                  <a:pt x="348" y="317"/>
                </a:moveTo>
                <a:cubicBezTo>
                  <a:pt x="306" y="292"/>
                  <a:pt x="306" y="292"/>
                  <a:pt x="306" y="292"/>
                </a:cubicBezTo>
                <a:cubicBezTo>
                  <a:pt x="304" y="291"/>
                  <a:pt x="301" y="291"/>
                  <a:pt x="298" y="292"/>
                </a:cubicBezTo>
                <a:cubicBezTo>
                  <a:pt x="296" y="293"/>
                  <a:pt x="294" y="296"/>
                  <a:pt x="294" y="299"/>
                </a:cubicBezTo>
                <a:cubicBezTo>
                  <a:pt x="294" y="315"/>
                  <a:pt x="294" y="315"/>
                  <a:pt x="294" y="315"/>
                </a:cubicBezTo>
                <a:cubicBezTo>
                  <a:pt x="41" y="315"/>
                  <a:pt x="41" y="315"/>
                  <a:pt x="41" y="315"/>
                </a:cubicBezTo>
                <a:cubicBezTo>
                  <a:pt x="41" y="312"/>
                  <a:pt x="41" y="312"/>
                  <a:pt x="41" y="312"/>
                </a:cubicBezTo>
                <a:cubicBezTo>
                  <a:pt x="50" y="310"/>
                  <a:pt x="50" y="310"/>
                  <a:pt x="50" y="310"/>
                </a:cubicBezTo>
                <a:cubicBezTo>
                  <a:pt x="52" y="309"/>
                  <a:pt x="54" y="307"/>
                  <a:pt x="53" y="305"/>
                </a:cubicBezTo>
                <a:cubicBezTo>
                  <a:pt x="52" y="303"/>
                  <a:pt x="50" y="302"/>
                  <a:pt x="48" y="302"/>
                </a:cubicBezTo>
                <a:cubicBezTo>
                  <a:pt x="41" y="304"/>
                  <a:pt x="41" y="304"/>
                  <a:pt x="41" y="304"/>
                </a:cubicBezTo>
                <a:cubicBezTo>
                  <a:pt x="41" y="298"/>
                  <a:pt x="41" y="298"/>
                  <a:pt x="41" y="298"/>
                </a:cubicBezTo>
                <a:cubicBezTo>
                  <a:pt x="103" y="295"/>
                  <a:pt x="307" y="243"/>
                  <a:pt x="318" y="32"/>
                </a:cubicBezTo>
                <a:cubicBezTo>
                  <a:pt x="318" y="30"/>
                  <a:pt x="316" y="28"/>
                  <a:pt x="314" y="28"/>
                </a:cubicBezTo>
                <a:cubicBezTo>
                  <a:pt x="312" y="28"/>
                  <a:pt x="310" y="30"/>
                  <a:pt x="310" y="32"/>
                </a:cubicBezTo>
                <a:cubicBezTo>
                  <a:pt x="299" y="237"/>
                  <a:pt x="102" y="287"/>
                  <a:pt x="41" y="290"/>
                </a:cubicBezTo>
                <a:cubicBezTo>
                  <a:pt x="41" y="57"/>
                  <a:pt x="41" y="57"/>
                  <a:pt x="41" y="57"/>
                </a:cubicBezTo>
                <a:cubicBezTo>
                  <a:pt x="58" y="57"/>
                  <a:pt x="58" y="57"/>
                  <a:pt x="58" y="57"/>
                </a:cubicBezTo>
                <a:cubicBezTo>
                  <a:pt x="58" y="57"/>
                  <a:pt x="58" y="57"/>
                  <a:pt x="58" y="57"/>
                </a:cubicBezTo>
                <a:cubicBezTo>
                  <a:pt x="62" y="57"/>
                  <a:pt x="66" y="54"/>
                  <a:pt x="66" y="49"/>
                </a:cubicBezTo>
                <a:cubicBezTo>
                  <a:pt x="66" y="48"/>
                  <a:pt x="65" y="46"/>
                  <a:pt x="64" y="44"/>
                </a:cubicBezTo>
                <a:cubicBezTo>
                  <a:pt x="40" y="4"/>
                  <a:pt x="40" y="4"/>
                  <a:pt x="40" y="4"/>
                </a:cubicBezTo>
                <a:cubicBezTo>
                  <a:pt x="38" y="1"/>
                  <a:pt x="36" y="0"/>
                  <a:pt x="33" y="0"/>
                </a:cubicBezTo>
                <a:cubicBezTo>
                  <a:pt x="30" y="0"/>
                  <a:pt x="28" y="1"/>
                  <a:pt x="26" y="4"/>
                </a:cubicBezTo>
                <a:cubicBezTo>
                  <a:pt x="2" y="45"/>
                  <a:pt x="2" y="45"/>
                  <a:pt x="2" y="45"/>
                </a:cubicBezTo>
                <a:cubicBezTo>
                  <a:pt x="0" y="48"/>
                  <a:pt x="0" y="51"/>
                  <a:pt x="1" y="53"/>
                </a:cubicBezTo>
                <a:cubicBezTo>
                  <a:pt x="3" y="56"/>
                  <a:pt x="6" y="57"/>
                  <a:pt x="8" y="57"/>
                </a:cubicBezTo>
                <a:cubicBezTo>
                  <a:pt x="25" y="57"/>
                  <a:pt x="25" y="57"/>
                  <a:pt x="25" y="57"/>
                </a:cubicBezTo>
                <a:cubicBezTo>
                  <a:pt x="25" y="315"/>
                  <a:pt x="25" y="315"/>
                  <a:pt x="25" y="315"/>
                </a:cubicBezTo>
                <a:cubicBezTo>
                  <a:pt x="9" y="315"/>
                  <a:pt x="9" y="315"/>
                  <a:pt x="9" y="315"/>
                </a:cubicBezTo>
                <a:cubicBezTo>
                  <a:pt x="5" y="315"/>
                  <a:pt x="1" y="319"/>
                  <a:pt x="1" y="323"/>
                </a:cubicBezTo>
                <a:cubicBezTo>
                  <a:pt x="1" y="328"/>
                  <a:pt x="5" y="331"/>
                  <a:pt x="9" y="331"/>
                </a:cubicBezTo>
                <a:cubicBezTo>
                  <a:pt x="25" y="331"/>
                  <a:pt x="25" y="331"/>
                  <a:pt x="25" y="331"/>
                </a:cubicBezTo>
                <a:cubicBezTo>
                  <a:pt x="25" y="345"/>
                  <a:pt x="25" y="345"/>
                  <a:pt x="25" y="345"/>
                </a:cubicBezTo>
                <a:cubicBezTo>
                  <a:pt x="25" y="349"/>
                  <a:pt x="29" y="353"/>
                  <a:pt x="33" y="353"/>
                </a:cubicBezTo>
                <a:cubicBezTo>
                  <a:pt x="37" y="353"/>
                  <a:pt x="41" y="349"/>
                  <a:pt x="41" y="345"/>
                </a:cubicBezTo>
                <a:cubicBezTo>
                  <a:pt x="41" y="331"/>
                  <a:pt x="41" y="331"/>
                  <a:pt x="41" y="331"/>
                </a:cubicBezTo>
                <a:cubicBezTo>
                  <a:pt x="294" y="331"/>
                  <a:pt x="294" y="331"/>
                  <a:pt x="294" y="331"/>
                </a:cubicBezTo>
                <a:cubicBezTo>
                  <a:pt x="294" y="348"/>
                  <a:pt x="294" y="348"/>
                  <a:pt x="294" y="348"/>
                </a:cubicBezTo>
                <a:cubicBezTo>
                  <a:pt x="294" y="351"/>
                  <a:pt x="296" y="354"/>
                  <a:pt x="298" y="355"/>
                </a:cubicBezTo>
                <a:cubicBezTo>
                  <a:pt x="302" y="357"/>
                  <a:pt x="305" y="356"/>
                  <a:pt x="306" y="355"/>
                </a:cubicBezTo>
                <a:cubicBezTo>
                  <a:pt x="348" y="330"/>
                  <a:pt x="348" y="330"/>
                  <a:pt x="348" y="330"/>
                </a:cubicBezTo>
                <a:cubicBezTo>
                  <a:pt x="350" y="329"/>
                  <a:pt x="352" y="326"/>
                  <a:pt x="352" y="323"/>
                </a:cubicBezTo>
                <a:cubicBezTo>
                  <a:pt x="352" y="321"/>
                  <a:pt x="350" y="318"/>
                  <a:pt x="348" y="317"/>
                </a:cubicBezTo>
                <a:close/>
                <a:moveTo>
                  <a:pt x="33" y="24"/>
                </a:moveTo>
                <a:cubicBezTo>
                  <a:pt x="44" y="41"/>
                  <a:pt x="44" y="41"/>
                  <a:pt x="44" y="41"/>
                </a:cubicBezTo>
                <a:cubicBezTo>
                  <a:pt x="22" y="41"/>
                  <a:pt x="22" y="41"/>
                  <a:pt x="22" y="41"/>
                </a:cubicBezTo>
                <a:lnTo>
                  <a:pt x="33" y="24"/>
                </a:lnTo>
                <a:close/>
                <a:moveTo>
                  <a:pt x="310" y="334"/>
                </a:moveTo>
                <a:cubicBezTo>
                  <a:pt x="310" y="313"/>
                  <a:pt x="310" y="313"/>
                  <a:pt x="310" y="313"/>
                </a:cubicBezTo>
                <a:cubicBezTo>
                  <a:pt x="328" y="323"/>
                  <a:pt x="328" y="323"/>
                  <a:pt x="328" y="323"/>
                </a:cubicBezTo>
                <a:lnTo>
                  <a:pt x="310" y="334"/>
                </a:lnTo>
                <a:close/>
                <a:moveTo>
                  <a:pt x="318" y="234"/>
                </a:moveTo>
                <a:cubicBezTo>
                  <a:pt x="337" y="230"/>
                  <a:pt x="337" y="230"/>
                  <a:pt x="337" y="230"/>
                </a:cubicBezTo>
                <a:cubicBezTo>
                  <a:pt x="339" y="229"/>
                  <a:pt x="341" y="230"/>
                  <a:pt x="342" y="233"/>
                </a:cubicBezTo>
                <a:cubicBezTo>
                  <a:pt x="342" y="235"/>
                  <a:pt x="341" y="237"/>
                  <a:pt x="339" y="237"/>
                </a:cubicBezTo>
                <a:cubicBezTo>
                  <a:pt x="320" y="242"/>
                  <a:pt x="320" y="242"/>
                  <a:pt x="320" y="242"/>
                </a:cubicBezTo>
                <a:cubicBezTo>
                  <a:pt x="320" y="242"/>
                  <a:pt x="319" y="242"/>
                  <a:pt x="319" y="242"/>
                </a:cubicBezTo>
                <a:cubicBezTo>
                  <a:pt x="317" y="242"/>
                  <a:pt x="316" y="241"/>
                  <a:pt x="315" y="239"/>
                </a:cubicBezTo>
                <a:cubicBezTo>
                  <a:pt x="315" y="237"/>
                  <a:pt x="316" y="235"/>
                  <a:pt x="318" y="234"/>
                </a:cubicBezTo>
                <a:close/>
                <a:moveTo>
                  <a:pt x="301" y="243"/>
                </a:moveTo>
                <a:cubicBezTo>
                  <a:pt x="302" y="245"/>
                  <a:pt x="300" y="247"/>
                  <a:pt x="298" y="248"/>
                </a:cubicBezTo>
                <a:cubicBezTo>
                  <a:pt x="270" y="255"/>
                  <a:pt x="270" y="255"/>
                  <a:pt x="270" y="255"/>
                </a:cubicBezTo>
                <a:cubicBezTo>
                  <a:pt x="270" y="255"/>
                  <a:pt x="270" y="255"/>
                  <a:pt x="269" y="255"/>
                </a:cubicBezTo>
                <a:cubicBezTo>
                  <a:pt x="268" y="255"/>
                  <a:pt x="266" y="253"/>
                  <a:pt x="266" y="252"/>
                </a:cubicBezTo>
                <a:cubicBezTo>
                  <a:pt x="265" y="249"/>
                  <a:pt x="266" y="247"/>
                  <a:pt x="268" y="247"/>
                </a:cubicBezTo>
                <a:cubicBezTo>
                  <a:pt x="296" y="240"/>
                  <a:pt x="296" y="240"/>
                  <a:pt x="296" y="240"/>
                </a:cubicBezTo>
                <a:cubicBezTo>
                  <a:pt x="298" y="239"/>
                  <a:pt x="301" y="241"/>
                  <a:pt x="301" y="243"/>
                </a:cubicBezTo>
                <a:close/>
                <a:moveTo>
                  <a:pt x="249" y="256"/>
                </a:moveTo>
                <a:cubicBezTo>
                  <a:pt x="250" y="258"/>
                  <a:pt x="248" y="260"/>
                  <a:pt x="246" y="261"/>
                </a:cubicBezTo>
                <a:cubicBezTo>
                  <a:pt x="223" y="266"/>
                  <a:pt x="223" y="266"/>
                  <a:pt x="223" y="266"/>
                </a:cubicBezTo>
                <a:cubicBezTo>
                  <a:pt x="223" y="266"/>
                  <a:pt x="223" y="266"/>
                  <a:pt x="223" y="266"/>
                </a:cubicBezTo>
                <a:cubicBezTo>
                  <a:pt x="221" y="266"/>
                  <a:pt x="219" y="265"/>
                  <a:pt x="219" y="263"/>
                </a:cubicBezTo>
                <a:cubicBezTo>
                  <a:pt x="218" y="261"/>
                  <a:pt x="219" y="259"/>
                  <a:pt x="222" y="259"/>
                </a:cubicBezTo>
                <a:cubicBezTo>
                  <a:pt x="244" y="253"/>
                  <a:pt x="244" y="253"/>
                  <a:pt x="244" y="253"/>
                </a:cubicBezTo>
                <a:cubicBezTo>
                  <a:pt x="246" y="252"/>
                  <a:pt x="248" y="254"/>
                  <a:pt x="249" y="256"/>
                </a:cubicBezTo>
                <a:close/>
                <a:moveTo>
                  <a:pt x="198" y="269"/>
                </a:moveTo>
                <a:cubicBezTo>
                  <a:pt x="198" y="271"/>
                  <a:pt x="197" y="273"/>
                  <a:pt x="195" y="274"/>
                </a:cubicBezTo>
                <a:cubicBezTo>
                  <a:pt x="168" y="280"/>
                  <a:pt x="168" y="280"/>
                  <a:pt x="168" y="280"/>
                </a:cubicBezTo>
                <a:cubicBezTo>
                  <a:pt x="167" y="281"/>
                  <a:pt x="167" y="281"/>
                  <a:pt x="167" y="281"/>
                </a:cubicBezTo>
                <a:cubicBezTo>
                  <a:pt x="165" y="281"/>
                  <a:pt x="163" y="279"/>
                  <a:pt x="163" y="278"/>
                </a:cubicBezTo>
                <a:cubicBezTo>
                  <a:pt x="162" y="275"/>
                  <a:pt x="163" y="273"/>
                  <a:pt x="166" y="273"/>
                </a:cubicBezTo>
                <a:cubicBezTo>
                  <a:pt x="193" y="266"/>
                  <a:pt x="193" y="266"/>
                  <a:pt x="193" y="266"/>
                </a:cubicBezTo>
                <a:cubicBezTo>
                  <a:pt x="195" y="265"/>
                  <a:pt x="197" y="267"/>
                  <a:pt x="198" y="269"/>
                </a:cubicBezTo>
                <a:close/>
                <a:moveTo>
                  <a:pt x="147" y="282"/>
                </a:moveTo>
                <a:cubicBezTo>
                  <a:pt x="147" y="284"/>
                  <a:pt x="146" y="286"/>
                  <a:pt x="144" y="286"/>
                </a:cubicBezTo>
                <a:cubicBezTo>
                  <a:pt x="117" y="293"/>
                  <a:pt x="117" y="293"/>
                  <a:pt x="117" y="293"/>
                </a:cubicBezTo>
                <a:cubicBezTo>
                  <a:pt x="116" y="293"/>
                  <a:pt x="116" y="293"/>
                  <a:pt x="116" y="293"/>
                </a:cubicBezTo>
                <a:cubicBezTo>
                  <a:pt x="114" y="293"/>
                  <a:pt x="112" y="292"/>
                  <a:pt x="112" y="290"/>
                </a:cubicBezTo>
                <a:cubicBezTo>
                  <a:pt x="111" y="288"/>
                  <a:pt x="112" y="286"/>
                  <a:pt x="115" y="285"/>
                </a:cubicBezTo>
                <a:cubicBezTo>
                  <a:pt x="142" y="279"/>
                  <a:pt x="142" y="279"/>
                  <a:pt x="142" y="279"/>
                </a:cubicBezTo>
                <a:cubicBezTo>
                  <a:pt x="144" y="278"/>
                  <a:pt x="146" y="279"/>
                  <a:pt x="147" y="282"/>
                </a:cubicBezTo>
                <a:close/>
                <a:moveTo>
                  <a:pt x="90" y="296"/>
                </a:moveTo>
                <a:cubicBezTo>
                  <a:pt x="90" y="298"/>
                  <a:pt x="89" y="300"/>
                  <a:pt x="87" y="301"/>
                </a:cubicBezTo>
                <a:cubicBezTo>
                  <a:pt x="63" y="307"/>
                  <a:pt x="63" y="307"/>
                  <a:pt x="63" y="307"/>
                </a:cubicBezTo>
                <a:cubicBezTo>
                  <a:pt x="62" y="307"/>
                  <a:pt x="62" y="307"/>
                  <a:pt x="62" y="307"/>
                </a:cubicBezTo>
                <a:cubicBezTo>
                  <a:pt x="60" y="307"/>
                  <a:pt x="58" y="306"/>
                  <a:pt x="58" y="304"/>
                </a:cubicBezTo>
                <a:cubicBezTo>
                  <a:pt x="57" y="302"/>
                  <a:pt x="59" y="300"/>
                  <a:pt x="61" y="299"/>
                </a:cubicBezTo>
                <a:cubicBezTo>
                  <a:pt x="85" y="293"/>
                  <a:pt x="85" y="293"/>
                  <a:pt x="85" y="293"/>
                </a:cubicBezTo>
                <a:cubicBezTo>
                  <a:pt x="87" y="292"/>
                  <a:pt x="89" y="294"/>
                  <a:pt x="90" y="2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3">
            <a:extLst>
              <a:ext uri="{FF2B5EF4-FFF2-40B4-BE49-F238E27FC236}">
                <a16:creationId xmlns:a16="http://schemas.microsoft.com/office/drawing/2014/main" xmlns="" id="{8EAADBDC-6B6B-463B-B16C-FE8D69D22A31}"/>
              </a:ext>
            </a:extLst>
          </p:cNvPr>
          <p:cNvSpPr>
            <a:spLocks/>
          </p:cNvSpPr>
          <p:nvPr/>
        </p:nvSpPr>
        <p:spPr bwMode="auto">
          <a:xfrm>
            <a:off x="1659217" y="1890788"/>
            <a:ext cx="474726" cy="470126"/>
          </a:xfrm>
          <a:custGeom>
            <a:avLst/>
            <a:gdLst>
              <a:gd name="T0" fmla="*/ 249 w 255"/>
              <a:gd name="T1" fmla="*/ 189 h 252"/>
              <a:gd name="T2" fmla="*/ 210 w 255"/>
              <a:gd name="T3" fmla="*/ 189 h 252"/>
              <a:gd name="T4" fmla="*/ 209 w 255"/>
              <a:gd name="T5" fmla="*/ 200 h 252"/>
              <a:gd name="T6" fmla="*/ 129 w 255"/>
              <a:gd name="T7" fmla="*/ 203 h 252"/>
              <a:gd name="T8" fmla="*/ 89 w 255"/>
              <a:gd name="T9" fmla="*/ 205 h 252"/>
              <a:gd name="T10" fmla="*/ 73 w 255"/>
              <a:gd name="T11" fmla="*/ 207 h 252"/>
              <a:gd name="T12" fmla="*/ 115 w 255"/>
              <a:gd name="T13" fmla="*/ 156 h 252"/>
              <a:gd name="T14" fmla="*/ 152 w 255"/>
              <a:gd name="T15" fmla="*/ 114 h 252"/>
              <a:gd name="T16" fmla="*/ 109 w 255"/>
              <a:gd name="T17" fmla="*/ 78 h 252"/>
              <a:gd name="T18" fmla="*/ 76 w 255"/>
              <a:gd name="T19" fmla="*/ 60 h 252"/>
              <a:gd name="T20" fmla="*/ 64 w 255"/>
              <a:gd name="T21" fmla="*/ 51 h 252"/>
              <a:gd name="T22" fmla="*/ 69 w 255"/>
              <a:gd name="T23" fmla="*/ 51 h 252"/>
              <a:gd name="T24" fmla="*/ 114 w 255"/>
              <a:gd name="T25" fmla="*/ 55 h 252"/>
              <a:gd name="T26" fmla="*/ 203 w 255"/>
              <a:gd name="T27" fmla="*/ 56 h 252"/>
              <a:gd name="T28" fmla="*/ 203 w 255"/>
              <a:gd name="T29" fmla="*/ 58 h 252"/>
              <a:gd name="T30" fmla="*/ 223 w 255"/>
              <a:gd name="T31" fmla="*/ 78 h 252"/>
              <a:gd name="T32" fmla="*/ 243 w 255"/>
              <a:gd name="T33" fmla="*/ 58 h 252"/>
              <a:gd name="T34" fmla="*/ 243 w 255"/>
              <a:gd name="T35" fmla="*/ 37 h 252"/>
              <a:gd name="T36" fmla="*/ 223 w 255"/>
              <a:gd name="T37" fmla="*/ 17 h 252"/>
              <a:gd name="T38" fmla="*/ 217 w 255"/>
              <a:gd name="T39" fmla="*/ 16 h 252"/>
              <a:gd name="T40" fmla="*/ 101 w 255"/>
              <a:gd name="T41" fmla="*/ 14 h 252"/>
              <a:gd name="T42" fmla="*/ 15 w 255"/>
              <a:gd name="T43" fmla="*/ 25 h 252"/>
              <a:gd name="T44" fmla="*/ 51 w 255"/>
              <a:gd name="T45" fmla="*/ 91 h 252"/>
              <a:gd name="T46" fmla="*/ 89 w 255"/>
              <a:gd name="T47" fmla="*/ 113 h 252"/>
              <a:gd name="T48" fmla="*/ 99 w 255"/>
              <a:gd name="T49" fmla="*/ 119 h 252"/>
              <a:gd name="T50" fmla="*/ 73 w 255"/>
              <a:gd name="T51" fmla="*/ 141 h 252"/>
              <a:gd name="T52" fmla="*/ 21 w 255"/>
              <a:gd name="T53" fmla="*/ 211 h 252"/>
              <a:gd name="T54" fmla="*/ 29 w 255"/>
              <a:gd name="T55" fmla="*/ 238 h 252"/>
              <a:gd name="T56" fmla="*/ 109 w 255"/>
              <a:gd name="T57" fmla="*/ 243 h 252"/>
              <a:gd name="T58" fmla="*/ 235 w 255"/>
              <a:gd name="T59" fmla="*/ 239 h 252"/>
              <a:gd name="T60" fmla="*/ 255 w 255"/>
              <a:gd name="T61" fmla="*/ 219 h 252"/>
              <a:gd name="T62" fmla="*/ 249 w 255"/>
              <a:gd name="T63" fmla="*/ 18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5" h="252">
                <a:moveTo>
                  <a:pt x="249" y="189"/>
                </a:moveTo>
                <a:cubicBezTo>
                  <a:pt x="243" y="173"/>
                  <a:pt x="214" y="167"/>
                  <a:pt x="210" y="189"/>
                </a:cubicBezTo>
                <a:cubicBezTo>
                  <a:pt x="210" y="193"/>
                  <a:pt x="209" y="197"/>
                  <a:pt x="209" y="200"/>
                </a:cubicBezTo>
                <a:cubicBezTo>
                  <a:pt x="182" y="202"/>
                  <a:pt x="156" y="203"/>
                  <a:pt x="129" y="203"/>
                </a:cubicBezTo>
                <a:cubicBezTo>
                  <a:pt x="115" y="203"/>
                  <a:pt x="102" y="204"/>
                  <a:pt x="89" y="205"/>
                </a:cubicBezTo>
                <a:cubicBezTo>
                  <a:pt x="84" y="205"/>
                  <a:pt x="78" y="206"/>
                  <a:pt x="73" y="207"/>
                </a:cubicBezTo>
                <a:cubicBezTo>
                  <a:pt x="85" y="188"/>
                  <a:pt x="98" y="169"/>
                  <a:pt x="115" y="156"/>
                </a:cubicBezTo>
                <a:cubicBezTo>
                  <a:pt x="132" y="143"/>
                  <a:pt x="156" y="142"/>
                  <a:pt x="152" y="114"/>
                </a:cubicBezTo>
                <a:cubicBezTo>
                  <a:pt x="149" y="98"/>
                  <a:pt x="122" y="86"/>
                  <a:pt x="109" y="78"/>
                </a:cubicBezTo>
                <a:cubicBezTo>
                  <a:pt x="98" y="72"/>
                  <a:pt x="87" y="66"/>
                  <a:pt x="76" y="60"/>
                </a:cubicBezTo>
                <a:cubicBezTo>
                  <a:pt x="72" y="57"/>
                  <a:pt x="68" y="54"/>
                  <a:pt x="64" y="51"/>
                </a:cubicBezTo>
                <a:cubicBezTo>
                  <a:pt x="66" y="51"/>
                  <a:pt x="68" y="51"/>
                  <a:pt x="69" y="51"/>
                </a:cubicBezTo>
                <a:cubicBezTo>
                  <a:pt x="84" y="52"/>
                  <a:pt x="99" y="55"/>
                  <a:pt x="114" y="55"/>
                </a:cubicBezTo>
                <a:cubicBezTo>
                  <a:pt x="143" y="56"/>
                  <a:pt x="173" y="56"/>
                  <a:pt x="203" y="56"/>
                </a:cubicBezTo>
                <a:cubicBezTo>
                  <a:pt x="203" y="57"/>
                  <a:pt x="203" y="57"/>
                  <a:pt x="203" y="58"/>
                </a:cubicBezTo>
                <a:cubicBezTo>
                  <a:pt x="203" y="69"/>
                  <a:pt x="212" y="78"/>
                  <a:pt x="223" y="78"/>
                </a:cubicBezTo>
                <a:cubicBezTo>
                  <a:pt x="234" y="78"/>
                  <a:pt x="243" y="69"/>
                  <a:pt x="243" y="58"/>
                </a:cubicBezTo>
                <a:cubicBezTo>
                  <a:pt x="243" y="37"/>
                  <a:pt x="243" y="37"/>
                  <a:pt x="243" y="37"/>
                </a:cubicBezTo>
                <a:cubicBezTo>
                  <a:pt x="243" y="26"/>
                  <a:pt x="234" y="18"/>
                  <a:pt x="223" y="17"/>
                </a:cubicBezTo>
                <a:cubicBezTo>
                  <a:pt x="221" y="16"/>
                  <a:pt x="219" y="16"/>
                  <a:pt x="217" y="16"/>
                </a:cubicBezTo>
                <a:cubicBezTo>
                  <a:pt x="178" y="16"/>
                  <a:pt x="140" y="17"/>
                  <a:pt x="101" y="14"/>
                </a:cubicBezTo>
                <a:cubicBezTo>
                  <a:pt x="79" y="13"/>
                  <a:pt x="29" y="0"/>
                  <a:pt x="15" y="25"/>
                </a:cubicBezTo>
                <a:cubicBezTo>
                  <a:pt x="0" y="50"/>
                  <a:pt x="34" y="79"/>
                  <a:pt x="51" y="91"/>
                </a:cubicBezTo>
                <a:cubicBezTo>
                  <a:pt x="63" y="99"/>
                  <a:pt x="76" y="106"/>
                  <a:pt x="89" y="113"/>
                </a:cubicBezTo>
                <a:cubicBezTo>
                  <a:pt x="92" y="115"/>
                  <a:pt x="95" y="117"/>
                  <a:pt x="99" y="119"/>
                </a:cubicBezTo>
                <a:cubicBezTo>
                  <a:pt x="89" y="124"/>
                  <a:pt x="80" y="133"/>
                  <a:pt x="73" y="141"/>
                </a:cubicBezTo>
                <a:cubicBezTo>
                  <a:pt x="54" y="162"/>
                  <a:pt x="39" y="188"/>
                  <a:pt x="21" y="211"/>
                </a:cubicBezTo>
                <a:cubicBezTo>
                  <a:pt x="15" y="219"/>
                  <a:pt x="20" y="234"/>
                  <a:pt x="29" y="238"/>
                </a:cubicBezTo>
                <a:cubicBezTo>
                  <a:pt x="54" y="252"/>
                  <a:pt x="82" y="245"/>
                  <a:pt x="109" y="243"/>
                </a:cubicBezTo>
                <a:cubicBezTo>
                  <a:pt x="151" y="240"/>
                  <a:pt x="193" y="242"/>
                  <a:pt x="235" y="239"/>
                </a:cubicBezTo>
                <a:cubicBezTo>
                  <a:pt x="246" y="238"/>
                  <a:pt x="255" y="230"/>
                  <a:pt x="255" y="219"/>
                </a:cubicBezTo>
                <a:cubicBezTo>
                  <a:pt x="255" y="208"/>
                  <a:pt x="253" y="199"/>
                  <a:pt x="249" y="18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8">
            <a:extLst>
              <a:ext uri="{FF2B5EF4-FFF2-40B4-BE49-F238E27FC236}">
                <a16:creationId xmlns:a16="http://schemas.microsoft.com/office/drawing/2014/main" xmlns="" id="{66F2E8C8-FA2C-4F60-9214-FE842116D023}"/>
              </a:ext>
            </a:extLst>
          </p:cNvPr>
          <p:cNvSpPr>
            <a:spLocks noEditPoints="1"/>
          </p:cNvSpPr>
          <p:nvPr/>
        </p:nvSpPr>
        <p:spPr bwMode="auto">
          <a:xfrm>
            <a:off x="11525337" y="6131989"/>
            <a:ext cx="467847" cy="467847"/>
          </a:xfrm>
          <a:custGeom>
            <a:avLst/>
            <a:gdLst>
              <a:gd name="T0" fmla="*/ 659 w 798"/>
              <a:gd name="T1" fmla="*/ 0 h 798"/>
              <a:gd name="T2" fmla="*/ 4 w 798"/>
              <a:gd name="T3" fmla="*/ 653 h 798"/>
              <a:gd name="T4" fmla="*/ 139 w 798"/>
              <a:gd name="T5" fmla="*/ 798 h 798"/>
              <a:gd name="T6" fmla="*/ 20 w 798"/>
              <a:gd name="T7" fmla="*/ 659 h 798"/>
              <a:gd name="T8" fmla="*/ 93 w 798"/>
              <a:gd name="T9" fmla="*/ 665 h 798"/>
              <a:gd name="T10" fmla="*/ 63 w 798"/>
              <a:gd name="T11" fmla="*/ 619 h 798"/>
              <a:gd name="T12" fmla="*/ 135 w 798"/>
              <a:gd name="T13" fmla="*/ 621 h 798"/>
              <a:gd name="T14" fmla="*/ 105 w 798"/>
              <a:gd name="T15" fmla="*/ 574 h 798"/>
              <a:gd name="T16" fmla="*/ 179 w 798"/>
              <a:gd name="T17" fmla="*/ 578 h 798"/>
              <a:gd name="T18" fmla="*/ 149 w 798"/>
              <a:gd name="T19" fmla="*/ 532 h 798"/>
              <a:gd name="T20" fmla="*/ 222 w 798"/>
              <a:gd name="T21" fmla="*/ 534 h 798"/>
              <a:gd name="T22" fmla="*/ 191 w 798"/>
              <a:gd name="T23" fmla="*/ 488 h 798"/>
              <a:gd name="T24" fmla="*/ 286 w 798"/>
              <a:gd name="T25" fmla="*/ 512 h 798"/>
              <a:gd name="T26" fmla="*/ 236 w 798"/>
              <a:gd name="T27" fmla="*/ 445 h 798"/>
              <a:gd name="T28" fmla="*/ 308 w 798"/>
              <a:gd name="T29" fmla="*/ 448 h 798"/>
              <a:gd name="T30" fmla="*/ 278 w 798"/>
              <a:gd name="T31" fmla="*/ 401 h 798"/>
              <a:gd name="T32" fmla="*/ 353 w 798"/>
              <a:gd name="T33" fmla="*/ 405 h 798"/>
              <a:gd name="T34" fmla="*/ 322 w 798"/>
              <a:gd name="T35" fmla="*/ 359 h 798"/>
              <a:gd name="T36" fmla="*/ 395 w 798"/>
              <a:gd name="T37" fmla="*/ 361 h 798"/>
              <a:gd name="T38" fmla="*/ 365 w 798"/>
              <a:gd name="T39" fmla="*/ 315 h 798"/>
              <a:gd name="T40" fmla="*/ 439 w 798"/>
              <a:gd name="T41" fmla="*/ 319 h 798"/>
              <a:gd name="T42" fmla="*/ 409 w 798"/>
              <a:gd name="T43" fmla="*/ 272 h 798"/>
              <a:gd name="T44" fmla="*/ 504 w 798"/>
              <a:gd name="T45" fmla="*/ 294 h 798"/>
              <a:gd name="T46" fmla="*/ 451 w 798"/>
              <a:gd name="T47" fmla="*/ 228 h 798"/>
              <a:gd name="T48" fmla="*/ 526 w 798"/>
              <a:gd name="T49" fmla="*/ 232 h 798"/>
              <a:gd name="T50" fmla="*/ 494 w 798"/>
              <a:gd name="T51" fmla="*/ 186 h 798"/>
              <a:gd name="T52" fmla="*/ 568 w 798"/>
              <a:gd name="T53" fmla="*/ 188 h 798"/>
              <a:gd name="T54" fmla="*/ 538 w 798"/>
              <a:gd name="T55" fmla="*/ 141 h 798"/>
              <a:gd name="T56" fmla="*/ 611 w 798"/>
              <a:gd name="T57" fmla="*/ 143 h 798"/>
              <a:gd name="T58" fmla="*/ 621 w 798"/>
              <a:gd name="T59" fmla="*/ 137 h 798"/>
              <a:gd name="T60" fmla="*/ 580 w 798"/>
              <a:gd name="T61" fmla="*/ 99 h 798"/>
              <a:gd name="T62" fmla="*/ 655 w 798"/>
              <a:gd name="T63" fmla="*/ 101 h 798"/>
              <a:gd name="T64" fmla="*/ 625 w 798"/>
              <a:gd name="T65" fmla="*/ 55 h 798"/>
              <a:gd name="T66" fmla="*/ 778 w 798"/>
              <a:gd name="T67" fmla="*/ 139 h 798"/>
              <a:gd name="T68" fmla="*/ 20 w 798"/>
              <a:gd name="T69" fmla="*/ 659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8" h="798">
                <a:moveTo>
                  <a:pt x="798" y="139"/>
                </a:moveTo>
                <a:lnTo>
                  <a:pt x="659" y="0"/>
                </a:lnTo>
                <a:lnTo>
                  <a:pt x="522" y="135"/>
                </a:lnTo>
                <a:lnTo>
                  <a:pt x="4" y="653"/>
                </a:lnTo>
                <a:lnTo>
                  <a:pt x="0" y="659"/>
                </a:lnTo>
                <a:lnTo>
                  <a:pt x="139" y="798"/>
                </a:lnTo>
                <a:lnTo>
                  <a:pt x="798" y="139"/>
                </a:lnTo>
                <a:close/>
                <a:moveTo>
                  <a:pt x="20" y="659"/>
                </a:moveTo>
                <a:lnTo>
                  <a:pt x="54" y="627"/>
                </a:lnTo>
                <a:lnTo>
                  <a:pt x="93" y="665"/>
                </a:lnTo>
                <a:lnTo>
                  <a:pt x="101" y="657"/>
                </a:lnTo>
                <a:lnTo>
                  <a:pt x="63" y="619"/>
                </a:lnTo>
                <a:lnTo>
                  <a:pt x="97" y="583"/>
                </a:lnTo>
                <a:lnTo>
                  <a:pt x="135" y="621"/>
                </a:lnTo>
                <a:lnTo>
                  <a:pt x="143" y="613"/>
                </a:lnTo>
                <a:lnTo>
                  <a:pt x="105" y="574"/>
                </a:lnTo>
                <a:lnTo>
                  <a:pt x="141" y="540"/>
                </a:lnTo>
                <a:lnTo>
                  <a:pt x="179" y="578"/>
                </a:lnTo>
                <a:lnTo>
                  <a:pt x="187" y="570"/>
                </a:lnTo>
                <a:lnTo>
                  <a:pt x="149" y="532"/>
                </a:lnTo>
                <a:lnTo>
                  <a:pt x="183" y="496"/>
                </a:lnTo>
                <a:lnTo>
                  <a:pt x="222" y="534"/>
                </a:lnTo>
                <a:lnTo>
                  <a:pt x="230" y="526"/>
                </a:lnTo>
                <a:lnTo>
                  <a:pt x="191" y="488"/>
                </a:lnTo>
                <a:lnTo>
                  <a:pt x="228" y="454"/>
                </a:lnTo>
                <a:lnTo>
                  <a:pt x="286" y="512"/>
                </a:lnTo>
                <a:lnTo>
                  <a:pt x="294" y="504"/>
                </a:lnTo>
                <a:lnTo>
                  <a:pt x="236" y="445"/>
                </a:lnTo>
                <a:lnTo>
                  <a:pt x="270" y="409"/>
                </a:lnTo>
                <a:lnTo>
                  <a:pt x="308" y="448"/>
                </a:lnTo>
                <a:lnTo>
                  <a:pt x="316" y="439"/>
                </a:lnTo>
                <a:lnTo>
                  <a:pt x="278" y="401"/>
                </a:lnTo>
                <a:lnTo>
                  <a:pt x="314" y="367"/>
                </a:lnTo>
                <a:lnTo>
                  <a:pt x="353" y="405"/>
                </a:lnTo>
                <a:lnTo>
                  <a:pt x="361" y="397"/>
                </a:lnTo>
                <a:lnTo>
                  <a:pt x="322" y="359"/>
                </a:lnTo>
                <a:lnTo>
                  <a:pt x="357" y="323"/>
                </a:lnTo>
                <a:lnTo>
                  <a:pt x="395" y="361"/>
                </a:lnTo>
                <a:lnTo>
                  <a:pt x="403" y="353"/>
                </a:lnTo>
                <a:lnTo>
                  <a:pt x="365" y="315"/>
                </a:lnTo>
                <a:lnTo>
                  <a:pt x="401" y="280"/>
                </a:lnTo>
                <a:lnTo>
                  <a:pt x="439" y="319"/>
                </a:lnTo>
                <a:lnTo>
                  <a:pt x="447" y="310"/>
                </a:lnTo>
                <a:lnTo>
                  <a:pt x="409" y="272"/>
                </a:lnTo>
                <a:lnTo>
                  <a:pt x="443" y="236"/>
                </a:lnTo>
                <a:lnTo>
                  <a:pt x="504" y="294"/>
                </a:lnTo>
                <a:lnTo>
                  <a:pt x="510" y="288"/>
                </a:lnTo>
                <a:lnTo>
                  <a:pt x="451" y="228"/>
                </a:lnTo>
                <a:lnTo>
                  <a:pt x="488" y="194"/>
                </a:lnTo>
                <a:lnTo>
                  <a:pt x="526" y="232"/>
                </a:lnTo>
                <a:lnTo>
                  <a:pt x="534" y="224"/>
                </a:lnTo>
                <a:lnTo>
                  <a:pt x="494" y="186"/>
                </a:lnTo>
                <a:lnTo>
                  <a:pt x="530" y="149"/>
                </a:lnTo>
                <a:lnTo>
                  <a:pt x="568" y="188"/>
                </a:lnTo>
                <a:lnTo>
                  <a:pt x="576" y="179"/>
                </a:lnTo>
                <a:lnTo>
                  <a:pt x="538" y="141"/>
                </a:lnTo>
                <a:lnTo>
                  <a:pt x="574" y="107"/>
                </a:lnTo>
                <a:lnTo>
                  <a:pt x="611" y="143"/>
                </a:lnTo>
                <a:lnTo>
                  <a:pt x="613" y="145"/>
                </a:lnTo>
                <a:lnTo>
                  <a:pt x="621" y="137"/>
                </a:lnTo>
                <a:lnTo>
                  <a:pt x="619" y="135"/>
                </a:lnTo>
                <a:lnTo>
                  <a:pt x="580" y="99"/>
                </a:lnTo>
                <a:lnTo>
                  <a:pt x="617" y="63"/>
                </a:lnTo>
                <a:lnTo>
                  <a:pt x="655" y="101"/>
                </a:lnTo>
                <a:lnTo>
                  <a:pt x="661" y="93"/>
                </a:lnTo>
                <a:lnTo>
                  <a:pt x="625" y="55"/>
                </a:lnTo>
                <a:lnTo>
                  <a:pt x="659" y="20"/>
                </a:lnTo>
                <a:lnTo>
                  <a:pt x="778" y="139"/>
                </a:lnTo>
                <a:lnTo>
                  <a:pt x="139" y="778"/>
                </a:lnTo>
                <a:lnTo>
                  <a:pt x="20" y="6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52">
            <a:extLst>
              <a:ext uri="{FF2B5EF4-FFF2-40B4-BE49-F238E27FC236}">
                <a16:creationId xmlns:a16="http://schemas.microsoft.com/office/drawing/2014/main" xmlns="" id="{8DCDC2FD-316B-403B-94F6-24052E5A65D5}"/>
              </a:ext>
            </a:extLst>
          </p:cNvPr>
          <p:cNvSpPr>
            <a:spLocks/>
          </p:cNvSpPr>
          <p:nvPr/>
        </p:nvSpPr>
        <p:spPr bwMode="auto">
          <a:xfrm rot="19578610">
            <a:off x="967561" y="4559830"/>
            <a:ext cx="244366" cy="185065"/>
          </a:xfrm>
          <a:custGeom>
            <a:avLst/>
            <a:gdLst>
              <a:gd name="T0" fmla="*/ 226 w 304"/>
              <a:gd name="T1" fmla="*/ 164 h 229"/>
              <a:gd name="T2" fmla="*/ 227 w 304"/>
              <a:gd name="T3" fmla="*/ 56 h 229"/>
              <a:gd name="T4" fmla="*/ 279 w 304"/>
              <a:gd name="T5" fmla="*/ 45 h 229"/>
              <a:gd name="T6" fmla="*/ 269 w 304"/>
              <a:gd name="T7" fmla="*/ 6 h 229"/>
              <a:gd name="T8" fmla="*/ 31 w 304"/>
              <a:gd name="T9" fmla="*/ 23 h 229"/>
              <a:gd name="T10" fmla="*/ 31 w 304"/>
              <a:gd name="T11" fmla="*/ 63 h 229"/>
              <a:gd name="T12" fmla="*/ 98 w 304"/>
              <a:gd name="T13" fmla="*/ 64 h 229"/>
              <a:gd name="T14" fmla="*/ 89 w 304"/>
              <a:gd name="T15" fmla="*/ 160 h 229"/>
              <a:gd name="T16" fmla="*/ 26 w 304"/>
              <a:gd name="T17" fmla="*/ 189 h 229"/>
              <a:gd name="T18" fmla="*/ 26 w 304"/>
              <a:gd name="T19" fmla="*/ 229 h 229"/>
              <a:gd name="T20" fmla="*/ 112 w 304"/>
              <a:gd name="T21" fmla="*/ 197 h 229"/>
              <a:gd name="T22" fmla="*/ 136 w 304"/>
              <a:gd name="T23" fmla="*/ 75 h 229"/>
              <a:gd name="T24" fmla="*/ 136 w 304"/>
              <a:gd name="T25" fmla="*/ 64 h 229"/>
              <a:gd name="T26" fmla="*/ 187 w 304"/>
              <a:gd name="T27" fmla="*/ 61 h 229"/>
              <a:gd name="T28" fmla="*/ 229 w 304"/>
              <a:gd name="T29" fmla="*/ 218 h 229"/>
              <a:gd name="T30" fmla="*/ 280 w 304"/>
              <a:gd name="T31" fmla="*/ 181 h 229"/>
              <a:gd name="T32" fmla="*/ 258 w 304"/>
              <a:gd name="T33" fmla="*/ 114 h 229"/>
              <a:gd name="T34" fmla="*/ 230 w 304"/>
              <a:gd name="T35" fmla="*/ 143 h 229"/>
              <a:gd name="T36" fmla="*/ 240 w 304"/>
              <a:gd name="T37" fmla="*/ 173 h 229"/>
              <a:gd name="T38" fmla="*/ 226 w 304"/>
              <a:gd name="T39" fmla="*/ 16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4" h="229">
                <a:moveTo>
                  <a:pt x="226" y="164"/>
                </a:moveTo>
                <a:cubicBezTo>
                  <a:pt x="214" y="128"/>
                  <a:pt x="225" y="93"/>
                  <a:pt x="227" y="56"/>
                </a:cubicBezTo>
                <a:cubicBezTo>
                  <a:pt x="244" y="53"/>
                  <a:pt x="262" y="49"/>
                  <a:pt x="279" y="45"/>
                </a:cubicBezTo>
                <a:cubicBezTo>
                  <a:pt x="304" y="38"/>
                  <a:pt x="294" y="0"/>
                  <a:pt x="269" y="6"/>
                </a:cubicBezTo>
                <a:cubicBezTo>
                  <a:pt x="191" y="27"/>
                  <a:pt x="110" y="26"/>
                  <a:pt x="31" y="23"/>
                </a:cubicBezTo>
                <a:cubicBezTo>
                  <a:pt x="5" y="21"/>
                  <a:pt x="5" y="61"/>
                  <a:pt x="31" y="63"/>
                </a:cubicBezTo>
                <a:cubicBezTo>
                  <a:pt x="53" y="64"/>
                  <a:pt x="75" y="64"/>
                  <a:pt x="98" y="64"/>
                </a:cubicBezTo>
                <a:cubicBezTo>
                  <a:pt x="90" y="96"/>
                  <a:pt x="98" y="129"/>
                  <a:pt x="89" y="160"/>
                </a:cubicBezTo>
                <a:cubicBezTo>
                  <a:pt x="81" y="185"/>
                  <a:pt x="48" y="189"/>
                  <a:pt x="26" y="189"/>
                </a:cubicBezTo>
                <a:cubicBezTo>
                  <a:pt x="0" y="188"/>
                  <a:pt x="0" y="228"/>
                  <a:pt x="26" y="229"/>
                </a:cubicBezTo>
                <a:cubicBezTo>
                  <a:pt x="58" y="229"/>
                  <a:pt x="91" y="222"/>
                  <a:pt x="112" y="197"/>
                </a:cubicBezTo>
                <a:cubicBezTo>
                  <a:pt x="144" y="163"/>
                  <a:pt x="126" y="115"/>
                  <a:pt x="136" y="75"/>
                </a:cubicBezTo>
                <a:cubicBezTo>
                  <a:pt x="137" y="71"/>
                  <a:pt x="137" y="67"/>
                  <a:pt x="136" y="64"/>
                </a:cubicBezTo>
                <a:cubicBezTo>
                  <a:pt x="153" y="63"/>
                  <a:pt x="170" y="62"/>
                  <a:pt x="187" y="61"/>
                </a:cubicBezTo>
                <a:cubicBezTo>
                  <a:pt x="183" y="113"/>
                  <a:pt x="162" y="197"/>
                  <a:pt x="229" y="218"/>
                </a:cubicBezTo>
                <a:cubicBezTo>
                  <a:pt x="255" y="226"/>
                  <a:pt x="277" y="205"/>
                  <a:pt x="280" y="181"/>
                </a:cubicBezTo>
                <a:cubicBezTo>
                  <a:pt x="283" y="158"/>
                  <a:pt x="274" y="131"/>
                  <a:pt x="258" y="114"/>
                </a:cubicBezTo>
                <a:cubicBezTo>
                  <a:pt x="240" y="96"/>
                  <a:pt x="212" y="124"/>
                  <a:pt x="230" y="143"/>
                </a:cubicBezTo>
                <a:cubicBezTo>
                  <a:pt x="237" y="150"/>
                  <a:pt x="240" y="162"/>
                  <a:pt x="240" y="173"/>
                </a:cubicBezTo>
                <a:cubicBezTo>
                  <a:pt x="241" y="189"/>
                  <a:pt x="227" y="170"/>
                  <a:pt x="226"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9">
            <a:extLst>
              <a:ext uri="{FF2B5EF4-FFF2-40B4-BE49-F238E27FC236}">
                <a16:creationId xmlns:a16="http://schemas.microsoft.com/office/drawing/2014/main" xmlns="" id="{B33D257C-D2BE-46E7-83D1-B8A1AC2100D8}"/>
              </a:ext>
            </a:extLst>
          </p:cNvPr>
          <p:cNvSpPr>
            <a:spLocks/>
          </p:cNvSpPr>
          <p:nvPr/>
        </p:nvSpPr>
        <p:spPr bwMode="auto">
          <a:xfrm rot="19787042">
            <a:off x="5326617" y="415397"/>
            <a:ext cx="296917" cy="344058"/>
          </a:xfrm>
          <a:custGeom>
            <a:avLst/>
            <a:gdLst>
              <a:gd name="T0" fmla="*/ 188 w 208"/>
              <a:gd name="T1" fmla="*/ 201 h 241"/>
              <a:gd name="T2" fmla="*/ 169 w 208"/>
              <a:gd name="T3" fmla="*/ 220 h 241"/>
              <a:gd name="T4" fmla="*/ 27 w 208"/>
              <a:gd name="T5" fmla="*/ 139 h 241"/>
              <a:gd name="T6" fmla="*/ 40 w 208"/>
              <a:gd name="T7" fmla="*/ 121 h 241"/>
              <a:gd name="T8" fmla="*/ 28 w 208"/>
              <a:gd name="T9" fmla="*/ 103 h 241"/>
              <a:gd name="T10" fmla="*/ 170 w 208"/>
              <a:gd name="T11" fmla="*/ 25 h 241"/>
              <a:gd name="T12" fmla="*/ 188 w 208"/>
              <a:gd name="T13" fmla="*/ 39 h 241"/>
              <a:gd name="T14" fmla="*/ 208 w 208"/>
              <a:gd name="T15" fmla="*/ 19 h 241"/>
              <a:gd name="T16" fmla="*/ 188 w 208"/>
              <a:gd name="T17" fmla="*/ 0 h 241"/>
              <a:gd name="T18" fmla="*/ 169 w 208"/>
              <a:gd name="T19" fmla="*/ 15 h 241"/>
              <a:gd name="T20" fmla="*/ 18 w 208"/>
              <a:gd name="T21" fmla="*/ 102 h 241"/>
              <a:gd name="T22" fmla="*/ 0 w 208"/>
              <a:gd name="T23" fmla="*/ 121 h 241"/>
              <a:gd name="T24" fmla="*/ 17 w 208"/>
              <a:gd name="T25" fmla="*/ 141 h 241"/>
              <a:gd name="T26" fmla="*/ 171 w 208"/>
              <a:gd name="T27" fmla="*/ 230 h 241"/>
              <a:gd name="T28" fmla="*/ 188 w 208"/>
              <a:gd name="T29" fmla="*/ 241 h 241"/>
              <a:gd name="T30" fmla="*/ 208 w 208"/>
              <a:gd name="T31" fmla="*/ 221 h 241"/>
              <a:gd name="T32" fmla="*/ 188 w 208"/>
              <a:gd name="T33" fmla="*/ 20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241">
                <a:moveTo>
                  <a:pt x="188" y="201"/>
                </a:moveTo>
                <a:cubicBezTo>
                  <a:pt x="178" y="201"/>
                  <a:pt x="169" y="210"/>
                  <a:pt x="169" y="220"/>
                </a:cubicBezTo>
                <a:cubicBezTo>
                  <a:pt x="97" y="214"/>
                  <a:pt x="40" y="181"/>
                  <a:pt x="27" y="139"/>
                </a:cubicBezTo>
                <a:cubicBezTo>
                  <a:pt x="34" y="136"/>
                  <a:pt x="40" y="129"/>
                  <a:pt x="40" y="121"/>
                </a:cubicBezTo>
                <a:cubicBezTo>
                  <a:pt x="40" y="113"/>
                  <a:pt x="35" y="106"/>
                  <a:pt x="28" y="103"/>
                </a:cubicBezTo>
                <a:cubicBezTo>
                  <a:pt x="42" y="62"/>
                  <a:pt x="98" y="31"/>
                  <a:pt x="170" y="25"/>
                </a:cubicBezTo>
                <a:cubicBezTo>
                  <a:pt x="172" y="33"/>
                  <a:pt x="180" y="39"/>
                  <a:pt x="188" y="39"/>
                </a:cubicBezTo>
                <a:cubicBezTo>
                  <a:pt x="199" y="39"/>
                  <a:pt x="208" y="30"/>
                  <a:pt x="208" y="19"/>
                </a:cubicBezTo>
                <a:cubicBezTo>
                  <a:pt x="208" y="8"/>
                  <a:pt x="200" y="0"/>
                  <a:pt x="188" y="0"/>
                </a:cubicBezTo>
                <a:cubicBezTo>
                  <a:pt x="179" y="0"/>
                  <a:pt x="171" y="6"/>
                  <a:pt x="169" y="15"/>
                </a:cubicBezTo>
                <a:cubicBezTo>
                  <a:pt x="93" y="22"/>
                  <a:pt x="32" y="57"/>
                  <a:pt x="18" y="102"/>
                </a:cubicBezTo>
                <a:cubicBezTo>
                  <a:pt x="8" y="102"/>
                  <a:pt x="0" y="111"/>
                  <a:pt x="0" y="121"/>
                </a:cubicBezTo>
                <a:cubicBezTo>
                  <a:pt x="0" y="131"/>
                  <a:pt x="7" y="140"/>
                  <a:pt x="17" y="141"/>
                </a:cubicBezTo>
                <a:cubicBezTo>
                  <a:pt x="30" y="188"/>
                  <a:pt x="93" y="224"/>
                  <a:pt x="171" y="230"/>
                </a:cubicBezTo>
                <a:cubicBezTo>
                  <a:pt x="174" y="236"/>
                  <a:pt x="181" y="241"/>
                  <a:pt x="188" y="241"/>
                </a:cubicBezTo>
                <a:cubicBezTo>
                  <a:pt x="199" y="241"/>
                  <a:pt x="208" y="232"/>
                  <a:pt x="208" y="221"/>
                </a:cubicBezTo>
                <a:cubicBezTo>
                  <a:pt x="208" y="210"/>
                  <a:pt x="200" y="201"/>
                  <a:pt x="188" y="20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77">
            <a:extLst>
              <a:ext uri="{FF2B5EF4-FFF2-40B4-BE49-F238E27FC236}">
                <a16:creationId xmlns:a16="http://schemas.microsoft.com/office/drawing/2014/main" xmlns="" id="{C545DAB5-F34E-4691-88A7-0E848214D672}"/>
              </a:ext>
            </a:extLst>
          </p:cNvPr>
          <p:cNvSpPr>
            <a:spLocks noEditPoints="1"/>
          </p:cNvSpPr>
          <p:nvPr/>
        </p:nvSpPr>
        <p:spPr bwMode="auto">
          <a:xfrm rot="18522577">
            <a:off x="9366830" y="3015359"/>
            <a:ext cx="343884" cy="343884"/>
          </a:xfrm>
          <a:custGeom>
            <a:avLst/>
            <a:gdLst>
              <a:gd name="T0" fmla="*/ 6 w 112"/>
              <a:gd name="T1" fmla="*/ 16 h 112"/>
              <a:gd name="T2" fmla="*/ 8 w 112"/>
              <a:gd name="T3" fmla="*/ 88 h 112"/>
              <a:gd name="T4" fmla="*/ 24 w 112"/>
              <a:gd name="T5" fmla="*/ 104 h 112"/>
              <a:gd name="T6" fmla="*/ 96 w 112"/>
              <a:gd name="T7" fmla="*/ 106 h 112"/>
              <a:gd name="T8" fmla="*/ 106 w 112"/>
              <a:gd name="T9" fmla="*/ 96 h 112"/>
              <a:gd name="T10" fmla="*/ 104 w 112"/>
              <a:gd name="T11" fmla="*/ 24 h 112"/>
              <a:gd name="T12" fmla="*/ 88 w 112"/>
              <a:gd name="T13" fmla="*/ 8 h 112"/>
              <a:gd name="T14" fmla="*/ 16 w 112"/>
              <a:gd name="T15" fmla="*/ 6 h 112"/>
              <a:gd name="T16" fmla="*/ 12 w 112"/>
              <a:gd name="T17" fmla="*/ 8 h 112"/>
              <a:gd name="T18" fmla="*/ 8 w 112"/>
              <a:gd name="T19" fmla="*/ 12 h 112"/>
              <a:gd name="T20" fmla="*/ 8 w 112"/>
              <a:gd name="T21" fmla="*/ 4 h 112"/>
              <a:gd name="T22" fmla="*/ 80 w 112"/>
              <a:gd name="T23" fmla="*/ 12 h 112"/>
              <a:gd name="T24" fmla="*/ 80 w 112"/>
              <a:gd name="T25" fmla="*/ 4 h 112"/>
              <a:gd name="T26" fmla="*/ 78 w 112"/>
              <a:gd name="T27" fmla="*/ 16 h 112"/>
              <a:gd name="T28" fmla="*/ 32 w 112"/>
              <a:gd name="T29" fmla="*/ 24 h 112"/>
              <a:gd name="T30" fmla="*/ 16 w 112"/>
              <a:gd name="T31" fmla="*/ 10 h 112"/>
              <a:gd name="T32" fmla="*/ 24 w 112"/>
              <a:gd name="T33" fmla="*/ 32 h 112"/>
              <a:gd name="T34" fmla="*/ 16 w 112"/>
              <a:gd name="T35" fmla="*/ 78 h 112"/>
              <a:gd name="T36" fmla="*/ 12 w 112"/>
              <a:gd name="T37" fmla="*/ 15 h 112"/>
              <a:gd name="T38" fmla="*/ 96 w 112"/>
              <a:gd name="T39" fmla="*/ 30 h 112"/>
              <a:gd name="T40" fmla="*/ 84 w 112"/>
              <a:gd name="T41" fmla="*/ 15 h 112"/>
              <a:gd name="T42" fmla="*/ 36 w 112"/>
              <a:gd name="T43" fmla="*/ 32 h 112"/>
              <a:gd name="T44" fmla="*/ 32 w 112"/>
              <a:gd name="T45" fmla="*/ 36 h 112"/>
              <a:gd name="T46" fmla="*/ 104 w 112"/>
              <a:gd name="T47" fmla="*/ 28 h 112"/>
              <a:gd name="T48" fmla="*/ 100 w 112"/>
              <a:gd name="T49" fmla="*/ 32 h 112"/>
              <a:gd name="T50" fmla="*/ 78 w 112"/>
              <a:gd name="T51" fmla="*/ 34 h 112"/>
              <a:gd name="T52" fmla="*/ 34 w 112"/>
              <a:gd name="T53" fmla="*/ 78 h 112"/>
              <a:gd name="T54" fmla="*/ 82 w 112"/>
              <a:gd name="T55" fmla="*/ 34 h 112"/>
              <a:gd name="T56" fmla="*/ 102 w 112"/>
              <a:gd name="T57" fmla="*/ 96 h 112"/>
              <a:gd name="T58" fmla="*/ 88 w 112"/>
              <a:gd name="T59" fmla="*/ 80 h 112"/>
              <a:gd name="T60" fmla="*/ 80 w 112"/>
              <a:gd name="T61" fmla="*/ 76 h 112"/>
              <a:gd name="T62" fmla="*/ 76 w 112"/>
              <a:gd name="T63" fmla="*/ 80 h 112"/>
              <a:gd name="T64" fmla="*/ 8 w 112"/>
              <a:gd name="T65" fmla="*/ 76 h 112"/>
              <a:gd name="T66" fmla="*/ 4 w 112"/>
              <a:gd name="T67" fmla="*/ 80 h 112"/>
              <a:gd name="T68" fmla="*/ 30 w 112"/>
              <a:gd name="T69" fmla="*/ 82 h 112"/>
              <a:gd name="T70" fmla="*/ 15 w 112"/>
              <a:gd name="T71" fmla="*/ 84 h 112"/>
              <a:gd name="T72" fmla="*/ 72 w 112"/>
              <a:gd name="T73" fmla="*/ 82 h 112"/>
              <a:gd name="T74" fmla="*/ 97 w 112"/>
              <a:gd name="T75" fmla="*/ 100 h 112"/>
              <a:gd name="T76" fmla="*/ 34 w 112"/>
              <a:gd name="T77" fmla="*/ 96 h 112"/>
              <a:gd name="T78" fmla="*/ 36 w 112"/>
              <a:gd name="T79" fmla="*/ 104 h 112"/>
              <a:gd name="T80" fmla="*/ 32 w 112"/>
              <a:gd name="T81" fmla="*/ 100 h 112"/>
              <a:gd name="T82" fmla="*/ 108 w 112"/>
              <a:gd name="T83" fmla="*/ 104 h 112"/>
              <a:gd name="T84" fmla="*/ 100 w 112"/>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 h="112">
                <a:moveTo>
                  <a:pt x="8" y="0"/>
                </a:moveTo>
                <a:cubicBezTo>
                  <a:pt x="4" y="0"/>
                  <a:pt x="0" y="4"/>
                  <a:pt x="0" y="8"/>
                </a:cubicBezTo>
                <a:cubicBezTo>
                  <a:pt x="0" y="12"/>
                  <a:pt x="3" y="15"/>
                  <a:pt x="6" y="16"/>
                </a:cubicBezTo>
                <a:cubicBezTo>
                  <a:pt x="6" y="72"/>
                  <a:pt x="6" y="72"/>
                  <a:pt x="6" y="72"/>
                </a:cubicBezTo>
                <a:cubicBezTo>
                  <a:pt x="3" y="73"/>
                  <a:pt x="0" y="76"/>
                  <a:pt x="0" y="80"/>
                </a:cubicBezTo>
                <a:cubicBezTo>
                  <a:pt x="0" y="84"/>
                  <a:pt x="4" y="88"/>
                  <a:pt x="8" y="88"/>
                </a:cubicBezTo>
                <a:cubicBezTo>
                  <a:pt x="9" y="88"/>
                  <a:pt x="11" y="88"/>
                  <a:pt x="12" y="87"/>
                </a:cubicBezTo>
                <a:cubicBezTo>
                  <a:pt x="25" y="100"/>
                  <a:pt x="25" y="100"/>
                  <a:pt x="25" y="100"/>
                </a:cubicBezTo>
                <a:cubicBezTo>
                  <a:pt x="24" y="101"/>
                  <a:pt x="24" y="103"/>
                  <a:pt x="24" y="104"/>
                </a:cubicBezTo>
                <a:cubicBezTo>
                  <a:pt x="24" y="108"/>
                  <a:pt x="28" y="112"/>
                  <a:pt x="32" y="112"/>
                </a:cubicBezTo>
                <a:cubicBezTo>
                  <a:pt x="36" y="112"/>
                  <a:pt x="39" y="109"/>
                  <a:pt x="40" y="106"/>
                </a:cubicBezTo>
                <a:cubicBezTo>
                  <a:pt x="96" y="106"/>
                  <a:pt x="96" y="106"/>
                  <a:pt x="96" y="106"/>
                </a:cubicBezTo>
                <a:cubicBezTo>
                  <a:pt x="97" y="109"/>
                  <a:pt x="100" y="112"/>
                  <a:pt x="104" y="112"/>
                </a:cubicBezTo>
                <a:cubicBezTo>
                  <a:pt x="108" y="112"/>
                  <a:pt x="112" y="108"/>
                  <a:pt x="112" y="104"/>
                </a:cubicBezTo>
                <a:cubicBezTo>
                  <a:pt x="112" y="100"/>
                  <a:pt x="109" y="97"/>
                  <a:pt x="106" y="96"/>
                </a:cubicBezTo>
                <a:cubicBezTo>
                  <a:pt x="106" y="40"/>
                  <a:pt x="106" y="40"/>
                  <a:pt x="106" y="40"/>
                </a:cubicBezTo>
                <a:cubicBezTo>
                  <a:pt x="109" y="39"/>
                  <a:pt x="112" y="36"/>
                  <a:pt x="112" y="32"/>
                </a:cubicBezTo>
                <a:cubicBezTo>
                  <a:pt x="112" y="28"/>
                  <a:pt x="108" y="24"/>
                  <a:pt x="104" y="24"/>
                </a:cubicBezTo>
                <a:cubicBezTo>
                  <a:pt x="103" y="24"/>
                  <a:pt x="101" y="24"/>
                  <a:pt x="100" y="25"/>
                </a:cubicBezTo>
                <a:cubicBezTo>
                  <a:pt x="87" y="12"/>
                  <a:pt x="87" y="12"/>
                  <a:pt x="87" y="12"/>
                </a:cubicBezTo>
                <a:cubicBezTo>
                  <a:pt x="88" y="11"/>
                  <a:pt x="88" y="9"/>
                  <a:pt x="88" y="8"/>
                </a:cubicBezTo>
                <a:cubicBezTo>
                  <a:pt x="88" y="4"/>
                  <a:pt x="84" y="0"/>
                  <a:pt x="80" y="0"/>
                </a:cubicBezTo>
                <a:cubicBezTo>
                  <a:pt x="76" y="0"/>
                  <a:pt x="73" y="3"/>
                  <a:pt x="72" y="6"/>
                </a:cubicBezTo>
                <a:cubicBezTo>
                  <a:pt x="16" y="6"/>
                  <a:pt x="16" y="6"/>
                  <a:pt x="16" y="6"/>
                </a:cubicBezTo>
                <a:cubicBezTo>
                  <a:pt x="15" y="3"/>
                  <a:pt x="12" y="0"/>
                  <a:pt x="8" y="0"/>
                </a:cubicBezTo>
                <a:close/>
                <a:moveTo>
                  <a:pt x="8" y="4"/>
                </a:moveTo>
                <a:cubicBezTo>
                  <a:pt x="10" y="4"/>
                  <a:pt x="12" y="6"/>
                  <a:pt x="12" y="8"/>
                </a:cubicBezTo>
                <a:cubicBezTo>
                  <a:pt x="12" y="8"/>
                  <a:pt x="12" y="8"/>
                  <a:pt x="12" y="8"/>
                </a:cubicBezTo>
                <a:cubicBezTo>
                  <a:pt x="12" y="10"/>
                  <a:pt x="10" y="12"/>
                  <a:pt x="8" y="12"/>
                </a:cubicBezTo>
                <a:cubicBezTo>
                  <a:pt x="8" y="12"/>
                  <a:pt x="8" y="12"/>
                  <a:pt x="8" y="12"/>
                </a:cubicBezTo>
                <a:cubicBezTo>
                  <a:pt x="8" y="12"/>
                  <a:pt x="8" y="12"/>
                  <a:pt x="8" y="12"/>
                </a:cubicBezTo>
                <a:cubicBezTo>
                  <a:pt x="6" y="12"/>
                  <a:pt x="4" y="10"/>
                  <a:pt x="4" y="8"/>
                </a:cubicBezTo>
                <a:cubicBezTo>
                  <a:pt x="4" y="6"/>
                  <a:pt x="6" y="4"/>
                  <a:pt x="8" y="4"/>
                </a:cubicBezTo>
                <a:close/>
                <a:moveTo>
                  <a:pt x="80" y="4"/>
                </a:moveTo>
                <a:cubicBezTo>
                  <a:pt x="82" y="4"/>
                  <a:pt x="84" y="6"/>
                  <a:pt x="84" y="8"/>
                </a:cubicBezTo>
                <a:cubicBezTo>
                  <a:pt x="84" y="10"/>
                  <a:pt x="82" y="12"/>
                  <a:pt x="80" y="12"/>
                </a:cubicBezTo>
                <a:cubicBezTo>
                  <a:pt x="78" y="12"/>
                  <a:pt x="76" y="10"/>
                  <a:pt x="76" y="8"/>
                </a:cubicBezTo>
                <a:cubicBezTo>
                  <a:pt x="76" y="8"/>
                  <a:pt x="76" y="8"/>
                  <a:pt x="76" y="8"/>
                </a:cubicBezTo>
                <a:cubicBezTo>
                  <a:pt x="76" y="6"/>
                  <a:pt x="78" y="4"/>
                  <a:pt x="80" y="4"/>
                </a:cubicBezTo>
                <a:close/>
                <a:moveTo>
                  <a:pt x="16" y="10"/>
                </a:moveTo>
                <a:cubicBezTo>
                  <a:pt x="72" y="10"/>
                  <a:pt x="72" y="10"/>
                  <a:pt x="72" y="10"/>
                </a:cubicBezTo>
                <a:cubicBezTo>
                  <a:pt x="73" y="13"/>
                  <a:pt x="75" y="15"/>
                  <a:pt x="78" y="16"/>
                </a:cubicBezTo>
                <a:cubicBezTo>
                  <a:pt x="78" y="30"/>
                  <a:pt x="78" y="30"/>
                  <a:pt x="78" y="30"/>
                </a:cubicBezTo>
                <a:cubicBezTo>
                  <a:pt x="40" y="30"/>
                  <a:pt x="40" y="30"/>
                  <a:pt x="40" y="30"/>
                </a:cubicBezTo>
                <a:cubicBezTo>
                  <a:pt x="39" y="27"/>
                  <a:pt x="36" y="24"/>
                  <a:pt x="32" y="24"/>
                </a:cubicBezTo>
                <a:cubicBezTo>
                  <a:pt x="31" y="24"/>
                  <a:pt x="29" y="24"/>
                  <a:pt x="28" y="25"/>
                </a:cubicBezTo>
                <a:cubicBezTo>
                  <a:pt x="15" y="12"/>
                  <a:pt x="15" y="12"/>
                  <a:pt x="15" y="12"/>
                </a:cubicBezTo>
                <a:cubicBezTo>
                  <a:pt x="15" y="11"/>
                  <a:pt x="16" y="11"/>
                  <a:pt x="16" y="10"/>
                </a:cubicBezTo>
                <a:close/>
                <a:moveTo>
                  <a:pt x="12" y="15"/>
                </a:moveTo>
                <a:cubicBezTo>
                  <a:pt x="25" y="28"/>
                  <a:pt x="25" y="28"/>
                  <a:pt x="25" y="28"/>
                </a:cubicBezTo>
                <a:cubicBezTo>
                  <a:pt x="24" y="29"/>
                  <a:pt x="24" y="31"/>
                  <a:pt x="24" y="32"/>
                </a:cubicBezTo>
                <a:cubicBezTo>
                  <a:pt x="24" y="36"/>
                  <a:pt x="27" y="39"/>
                  <a:pt x="30" y="40"/>
                </a:cubicBezTo>
                <a:cubicBezTo>
                  <a:pt x="30" y="78"/>
                  <a:pt x="30" y="78"/>
                  <a:pt x="30" y="78"/>
                </a:cubicBezTo>
                <a:cubicBezTo>
                  <a:pt x="16" y="78"/>
                  <a:pt x="16" y="78"/>
                  <a:pt x="16" y="78"/>
                </a:cubicBezTo>
                <a:cubicBezTo>
                  <a:pt x="15" y="75"/>
                  <a:pt x="13" y="73"/>
                  <a:pt x="10" y="72"/>
                </a:cubicBezTo>
                <a:cubicBezTo>
                  <a:pt x="10" y="16"/>
                  <a:pt x="10" y="16"/>
                  <a:pt x="10" y="16"/>
                </a:cubicBezTo>
                <a:cubicBezTo>
                  <a:pt x="11" y="16"/>
                  <a:pt x="11" y="15"/>
                  <a:pt x="12" y="15"/>
                </a:cubicBezTo>
                <a:close/>
                <a:moveTo>
                  <a:pt x="84" y="15"/>
                </a:moveTo>
                <a:cubicBezTo>
                  <a:pt x="97" y="28"/>
                  <a:pt x="97" y="28"/>
                  <a:pt x="97" y="28"/>
                </a:cubicBezTo>
                <a:cubicBezTo>
                  <a:pt x="97" y="29"/>
                  <a:pt x="96" y="29"/>
                  <a:pt x="96" y="30"/>
                </a:cubicBezTo>
                <a:cubicBezTo>
                  <a:pt x="82" y="30"/>
                  <a:pt x="82" y="30"/>
                  <a:pt x="82" y="30"/>
                </a:cubicBezTo>
                <a:cubicBezTo>
                  <a:pt x="82" y="16"/>
                  <a:pt x="82" y="16"/>
                  <a:pt x="82" y="16"/>
                </a:cubicBezTo>
                <a:cubicBezTo>
                  <a:pt x="83" y="16"/>
                  <a:pt x="83" y="15"/>
                  <a:pt x="84" y="15"/>
                </a:cubicBezTo>
                <a:close/>
                <a:moveTo>
                  <a:pt x="32" y="28"/>
                </a:moveTo>
                <a:cubicBezTo>
                  <a:pt x="34" y="28"/>
                  <a:pt x="36" y="30"/>
                  <a:pt x="36" y="32"/>
                </a:cubicBezTo>
                <a:cubicBezTo>
                  <a:pt x="36" y="32"/>
                  <a:pt x="36" y="32"/>
                  <a:pt x="36" y="32"/>
                </a:cubicBezTo>
                <a:cubicBezTo>
                  <a:pt x="36" y="34"/>
                  <a:pt x="34" y="36"/>
                  <a:pt x="32" y="36"/>
                </a:cubicBezTo>
                <a:cubicBezTo>
                  <a:pt x="32" y="36"/>
                  <a:pt x="32" y="36"/>
                  <a:pt x="32" y="36"/>
                </a:cubicBezTo>
                <a:cubicBezTo>
                  <a:pt x="32" y="36"/>
                  <a:pt x="32" y="36"/>
                  <a:pt x="32" y="36"/>
                </a:cubicBezTo>
                <a:cubicBezTo>
                  <a:pt x="30" y="36"/>
                  <a:pt x="28" y="34"/>
                  <a:pt x="28" y="32"/>
                </a:cubicBezTo>
                <a:cubicBezTo>
                  <a:pt x="28" y="30"/>
                  <a:pt x="30" y="28"/>
                  <a:pt x="32" y="28"/>
                </a:cubicBezTo>
                <a:close/>
                <a:moveTo>
                  <a:pt x="104" y="28"/>
                </a:moveTo>
                <a:cubicBezTo>
                  <a:pt x="106" y="28"/>
                  <a:pt x="108" y="30"/>
                  <a:pt x="108" y="32"/>
                </a:cubicBezTo>
                <a:cubicBezTo>
                  <a:pt x="108" y="34"/>
                  <a:pt x="106" y="36"/>
                  <a:pt x="104" y="36"/>
                </a:cubicBezTo>
                <a:cubicBezTo>
                  <a:pt x="102" y="36"/>
                  <a:pt x="100" y="34"/>
                  <a:pt x="100" y="32"/>
                </a:cubicBezTo>
                <a:cubicBezTo>
                  <a:pt x="100" y="30"/>
                  <a:pt x="102" y="28"/>
                  <a:pt x="104" y="28"/>
                </a:cubicBezTo>
                <a:close/>
                <a:moveTo>
                  <a:pt x="40" y="34"/>
                </a:moveTo>
                <a:cubicBezTo>
                  <a:pt x="78" y="34"/>
                  <a:pt x="78" y="34"/>
                  <a:pt x="78" y="34"/>
                </a:cubicBezTo>
                <a:cubicBezTo>
                  <a:pt x="78" y="72"/>
                  <a:pt x="78" y="72"/>
                  <a:pt x="78" y="72"/>
                </a:cubicBezTo>
                <a:cubicBezTo>
                  <a:pt x="75" y="73"/>
                  <a:pt x="73" y="75"/>
                  <a:pt x="72" y="78"/>
                </a:cubicBezTo>
                <a:cubicBezTo>
                  <a:pt x="34" y="78"/>
                  <a:pt x="34" y="78"/>
                  <a:pt x="34" y="78"/>
                </a:cubicBezTo>
                <a:cubicBezTo>
                  <a:pt x="34" y="40"/>
                  <a:pt x="34" y="40"/>
                  <a:pt x="34" y="40"/>
                </a:cubicBezTo>
                <a:cubicBezTo>
                  <a:pt x="37" y="39"/>
                  <a:pt x="39" y="37"/>
                  <a:pt x="40" y="34"/>
                </a:cubicBezTo>
                <a:close/>
                <a:moveTo>
                  <a:pt x="82" y="34"/>
                </a:moveTo>
                <a:cubicBezTo>
                  <a:pt x="96" y="34"/>
                  <a:pt x="96" y="34"/>
                  <a:pt x="96" y="34"/>
                </a:cubicBezTo>
                <a:cubicBezTo>
                  <a:pt x="97" y="37"/>
                  <a:pt x="99" y="39"/>
                  <a:pt x="102" y="40"/>
                </a:cubicBezTo>
                <a:cubicBezTo>
                  <a:pt x="102" y="96"/>
                  <a:pt x="102" y="96"/>
                  <a:pt x="102" y="96"/>
                </a:cubicBezTo>
                <a:cubicBezTo>
                  <a:pt x="101" y="96"/>
                  <a:pt x="101" y="97"/>
                  <a:pt x="100" y="97"/>
                </a:cubicBezTo>
                <a:cubicBezTo>
                  <a:pt x="87" y="84"/>
                  <a:pt x="87" y="84"/>
                  <a:pt x="87" y="84"/>
                </a:cubicBezTo>
                <a:cubicBezTo>
                  <a:pt x="88" y="83"/>
                  <a:pt x="88" y="81"/>
                  <a:pt x="88" y="80"/>
                </a:cubicBezTo>
                <a:cubicBezTo>
                  <a:pt x="88" y="76"/>
                  <a:pt x="85" y="73"/>
                  <a:pt x="82" y="72"/>
                </a:cubicBezTo>
                <a:lnTo>
                  <a:pt x="82" y="34"/>
                </a:lnTo>
                <a:close/>
                <a:moveTo>
                  <a:pt x="80" y="76"/>
                </a:moveTo>
                <a:cubicBezTo>
                  <a:pt x="82" y="76"/>
                  <a:pt x="84" y="78"/>
                  <a:pt x="84" y="80"/>
                </a:cubicBezTo>
                <a:cubicBezTo>
                  <a:pt x="84" y="82"/>
                  <a:pt x="82" y="84"/>
                  <a:pt x="80" y="84"/>
                </a:cubicBezTo>
                <a:cubicBezTo>
                  <a:pt x="78" y="84"/>
                  <a:pt x="76" y="82"/>
                  <a:pt x="76" y="80"/>
                </a:cubicBezTo>
                <a:cubicBezTo>
                  <a:pt x="76" y="78"/>
                  <a:pt x="78" y="76"/>
                  <a:pt x="80" y="76"/>
                </a:cubicBezTo>
                <a:close/>
                <a:moveTo>
                  <a:pt x="8" y="76"/>
                </a:moveTo>
                <a:cubicBezTo>
                  <a:pt x="8" y="76"/>
                  <a:pt x="8" y="76"/>
                  <a:pt x="8" y="76"/>
                </a:cubicBezTo>
                <a:cubicBezTo>
                  <a:pt x="10" y="76"/>
                  <a:pt x="12" y="78"/>
                  <a:pt x="12" y="80"/>
                </a:cubicBezTo>
                <a:cubicBezTo>
                  <a:pt x="12" y="82"/>
                  <a:pt x="10" y="84"/>
                  <a:pt x="8" y="84"/>
                </a:cubicBezTo>
                <a:cubicBezTo>
                  <a:pt x="6" y="84"/>
                  <a:pt x="4" y="82"/>
                  <a:pt x="4" y="80"/>
                </a:cubicBezTo>
                <a:cubicBezTo>
                  <a:pt x="4" y="78"/>
                  <a:pt x="6" y="76"/>
                  <a:pt x="8" y="76"/>
                </a:cubicBezTo>
                <a:close/>
                <a:moveTo>
                  <a:pt x="16" y="82"/>
                </a:moveTo>
                <a:cubicBezTo>
                  <a:pt x="30" y="82"/>
                  <a:pt x="30" y="82"/>
                  <a:pt x="30" y="82"/>
                </a:cubicBezTo>
                <a:cubicBezTo>
                  <a:pt x="30" y="96"/>
                  <a:pt x="30" y="96"/>
                  <a:pt x="30" y="96"/>
                </a:cubicBezTo>
                <a:cubicBezTo>
                  <a:pt x="29" y="96"/>
                  <a:pt x="29" y="97"/>
                  <a:pt x="28" y="97"/>
                </a:cubicBezTo>
                <a:cubicBezTo>
                  <a:pt x="15" y="84"/>
                  <a:pt x="15" y="84"/>
                  <a:pt x="15" y="84"/>
                </a:cubicBezTo>
                <a:cubicBezTo>
                  <a:pt x="15" y="83"/>
                  <a:pt x="16" y="83"/>
                  <a:pt x="16" y="82"/>
                </a:cubicBezTo>
                <a:close/>
                <a:moveTo>
                  <a:pt x="34" y="82"/>
                </a:moveTo>
                <a:cubicBezTo>
                  <a:pt x="72" y="82"/>
                  <a:pt x="72" y="82"/>
                  <a:pt x="72" y="82"/>
                </a:cubicBezTo>
                <a:cubicBezTo>
                  <a:pt x="73" y="85"/>
                  <a:pt x="76" y="88"/>
                  <a:pt x="80" y="88"/>
                </a:cubicBezTo>
                <a:cubicBezTo>
                  <a:pt x="81" y="88"/>
                  <a:pt x="83" y="88"/>
                  <a:pt x="84" y="87"/>
                </a:cubicBezTo>
                <a:cubicBezTo>
                  <a:pt x="97" y="100"/>
                  <a:pt x="97" y="100"/>
                  <a:pt x="97" y="100"/>
                </a:cubicBezTo>
                <a:cubicBezTo>
                  <a:pt x="97" y="101"/>
                  <a:pt x="96" y="101"/>
                  <a:pt x="96" y="102"/>
                </a:cubicBezTo>
                <a:cubicBezTo>
                  <a:pt x="40" y="102"/>
                  <a:pt x="40" y="102"/>
                  <a:pt x="40" y="102"/>
                </a:cubicBezTo>
                <a:cubicBezTo>
                  <a:pt x="39" y="99"/>
                  <a:pt x="37" y="97"/>
                  <a:pt x="34" y="96"/>
                </a:cubicBezTo>
                <a:lnTo>
                  <a:pt x="34" y="82"/>
                </a:lnTo>
                <a:close/>
                <a:moveTo>
                  <a:pt x="32" y="100"/>
                </a:moveTo>
                <a:cubicBezTo>
                  <a:pt x="34" y="100"/>
                  <a:pt x="36" y="102"/>
                  <a:pt x="36" y="104"/>
                </a:cubicBezTo>
                <a:cubicBezTo>
                  <a:pt x="36" y="106"/>
                  <a:pt x="34" y="108"/>
                  <a:pt x="32" y="108"/>
                </a:cubicBezTo>
                <a:cubicBezTo>
                  <a:pt x="30" y="108"/>
                  <a:pt x="28" y="106"/>
                  <a:pt x="28" y="104"/>
                </a:cubicBezTo>
                <a:cubicBezTo>
                  <a:pt x="28" y="102"/>
                  <a:pt x="30" y="100"/>
                  <a:pt x="32" y="100"/>
                </a:cubicBezTo>
                <a:close/>
                <a:moveTo>
                  <a:pt x="104" y="100"/>
                </a:moveTo>
                <a:cubicBezTo>
                  <a:pt x="104" y="100"/>
                  <a:pt x="104" y="100"/>
                  <a:pt x="104" y="100"/>
                </a:cubicBezTo>
                <a:cubicBezTo>
                  <a:pt x="106" y="100"/>
                  <a:pt x="108" y="102"/>
                  <a:pt x="108" y="104"/>
                </a:cubicBezTo>
                <a:cubicBezTo>
                  <a:pt x="108" y="106"/>
                  <a:pt x="106" y="108"/>
                  <a:pt x="104" y="108"/>
                </a:cubicBezTo>
                <a:cubicBezTo>
                  <a:pt x="102" y="108"/>
                  <a:pt x="100" y="106"/>
                  <a:pt x="100" y="104"/>
                </a:cubicBezTo>
                <a:cubicBezTo>
                  <a:pt x="100" y="104"/>
                  <a:pt x="100" y="104"/>
                  <a:pt x="100" y="104"/>
                </a:cubicBezTo>
                <a:cubicBezTo>
                  <a:pt x="100" y="102"/>
                  <a:pt x="102" y="100"/>
                  <a:pt x="104" y="10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5">
            <a:extLst>
              <a:ext uri="{FF2B5EF4-FFF2-40B4-BE49-F238E27FC236}">
                <a16:creationId xmlns:a16="http://schemas.microsoft.com/office/drawing/2014/main" xmlns="" id="{C6D661AC-A42C-4698-8339-9F21A77DD9E9}"/>
              </a:ext>
            </a:extLst>
          </p:cNvPr>
          <p:cNvSpPr>
            <a:spLocks noEditPoints="1"/>
          </p:cNvSpPr>
          <p:nvPr/>
        </p:nvSpPr>
        <p:spPr bwMode="auto">
          <a:xfrm>
            <a:off x="7129966" y="1950669"/>
            <a:ext cx="351417" cy="404712"/>
          </a:xfrm>
          <a:custGeom>
            <a:avLst/>
            <a:gdLst>
              <a:gd name="T0" fmla="*/ 190 w 208"/>
              <a:gd name="T1" fmla="*/ 120 h 240"/>
              <a:gd name="T2" fmla="*/ 186 w 208"/>
              <a:gd name="T3" fmla="*/ 120 h 240"/>
              <a:gd name="T4" fmla="*/ 33 w 208"/>
              <a:gd name="T5" fmla="*/ 10 h 240"/>
              <a:gd name="T6" fmla="*/ 18 w 208"/>
              <a:gd name="T7" fmla="*/ 0 h 240"/>
              <a:gd name="T8" fmla="*/ 0 w 208"/>
              <a:gd name="T9" fmla="*/ 20 h 240"/>
              <a:gd name="T10" fmla="*/ 13 w 208"/>
              <a:gd name="T11" fmla="*/ 38 h 240"/>
              <a:gd name="T12" fmla="*/ 13 w 208"/>
              <a:gd name="T13" fmla="*/ 203 h 240"/>
              <a:gd name="T14" fmla="*/ 4 w 208"/>
              <a:gd name="T15" fmla="*/ 220 h 240"/>
              <a:gd name="T16" fmla="*/ 22 w 208"/>
              <a:gd name="T17" fmla="*/ 240 h 240"/>
              <a:gd name="T18" fmla="*/ 40 w 208"/>
              <a:gd name="T19" fmla="*/ 220 h 240"/>
              <a:gd name="T20" fmla="*/ 40 w 208"/>
              <a:gd name="T21" fmla="*/ 217 h 240"/>
              <a:gd name="T22" fmla="*/ 177 w 208"/>
              <a:gd name="T23" fmla="*/ 152 h 240"/>
              <a:gd name="T24" fmla="*/ 190 w 208"/>
              <a:gd name="T25" fmla="*/ 159 h 240"/>
              <a:gd name="T26" fmla="*/ 208 w 208"/>
              <a:gd name="T27" fmla="*/ 139 h 240"/>
              <a:gd name="T28" fmla="*/ 190 w 208"/>
              <a:gd name="T29" fmla="*/ 120 h 240"/>
              <a:gd name="T30" fmla="*/ 36 w 208"/>
              <a:gd name="T31" fmla="*/ 208 h 240"/>
              <a:gd name="T32" fmla="*/ 22 w 208"/>
              <a:gd name="T33" fmla="*/ 201 h 240"/>
              <a:gd name="T34" fmla="*/ 22 w 208"/>
              <a:gd name="T35" fmla="*/ 201 h 240"/>
              <a:gd name="T36" fmla="*/ 22 w 208"/>
              <a:gd name="T37" fmla="*/ 38 h 240"/>
              <a:gd name="T38" fmla="*/ 36 w 208"/>
              <a:gd name="T39" fmla="*/ 20 h 240"/>
              <a:gd name="T40" fmla="*/ 178 w 208"/>
              <a:gd name="T41" fmla="*/ 125 h 240"/>
              <a:gd name="T42" fmla="*/ 172 w 208"/>
              <a:gd name="T43" fmla="*/ 139 h 240"/>
              <a:gd name="T44" fmla="*/ 173 w 208"/>
              <a:gd name="T45" fmla="*/ 144 h 240"/>
              <a:gd name="T46" fmla="*/ 36 w 208"/>
              <a:gd name="T47" fmla="*/ 20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8" h="240">
                <a:moveTo>
                  <a:pt x="190" y="120"/>
                </a:moveTo>
                <a:cubicBezTo>
                  <a:pt x="189" y="120"/>
                  <a:pt x="188" y="120"/>
                  <a:pt x="186" y="120"/>
                </a:cubicBezTo>
                <a:cubicBezTo>
                  <a:pt x="156" y="58"/>
                  <a:pt x="98" y="16"/>
                  <a:pt x="33" y="10"/>
                </a:cubicBezTo>
                <a:cubicBezTo>
                  <a:pt x="30" y="4"/>
                  <a:pt x="24" y="0"/>
                  <a:pt x="18" y="0"/>
                </a:cubicBezTo>
                <a:cubicBezTo>
                  <a:pt x="8" y="0"/>
                  <a:pt x="0" y="9"/>
                  <a:pt x="0" y="20"/>
                </a:cubicBezTo>
                <a:cubicBezTo>
                  <a:pt x="0" y="29"/>
                  <a:pt x="5" y="36"/>
                  <a:pt x="13" y="38"/>
                </a:cubicBezTo>
                <a:cubicBezTo>
                  <a:pt x="13" y="203"/>
                  <a:pt x="13" y="203"/>
                  <a:pt x="13" y="203"/>
                </a:cubicBezTo>
                <a:cubicBezTo>
                  <a:pt x="8" y="207"/>
                  <a:pt x="4" y="213"/>
                  <a:pt x="4" y="220"/>
                </a:cubicBezTo>
                <a:cubicBezTo>
                  <a:pt x="4" y="231"/>
                  <a:pt x="12" y="240"/>
                  <a:pt x="22" y="240"/>
                </a:cubicBezTo>
                <a:cubicBezTo>
                  <a:pt x="32" y="240"/>
                  <a:pt x="40" y="231"/>
                  <a:pt x="40" y="220"/>
                </a:cubicBezTo>
                <a:cubicBezTo>
                  <a:pt x="40" y="219"/>
                  <a:pt x="40" y="218"/>
                  <a:pt x="40" y="217"/>
                </a:cubicBezTo>
                <a:cubicBezTo>
                  <a:pt x="177" y="152"/>
                  <a:pt x="177" y="152"/>
                  <a:pt x="177" y="152"/>
                </a:cubicBezTo>
                <a:cubicBezTo>
                  <a:pt x="180" y="156"/>
                  <a:pt x="185" y="159"/>
                  <a:pt x="190" y="159"/>
                </a:cubicBezTo>
                <a:cubicBezTo>
                  <a:pt x="200" y="159"/>
                  <a:pt x="208" y="150"/>
                  <a:pt x="208" y="139"/>
                </a:cubicBezTo>
                <a:cubicBezTo>
                  <a:pt x="208" y="128"/>
                  <a:pt x="200" y="120"/>
                  <a:pt x="190" y="120"/>
                </a:cubicBezTo>
                <a:close/>
                <a:moveTo>
                  <a:pt x="36" y="208"/>
                </a:moveTo>
                <a:cubicBezTo>
                  <a:pt x="32" y="204"/>
                  <a:pt x="28" y="201"/>
                  <a:pt x="22" y="201"/>
                </a:cubicBezTo>
                <a:cubicBezTo>
                  <a:pt x="22" y="201"/>
                  <a:pt x="22" y="201"/>
                  <a:pt x="22" y="201"/>
                </a:cubicBezTo>
                <a:cubicBezTo>
                  <a:pt x="22" y="38"/>
                  <a:pt x="22" y="38"/>
                  <a:pt x="22" y="38"/>
                </a:cubicBezTo>
                <a:cubicBezTo>
                  <a:pt x="30" y="36"/>
                  <a:pt x="35" y="29"/>
                  <a:pt x="36" y="20"/>
                </a:cubicBezTo>
                <a:cubicBezTo>
                  <a:pt x="96" y="27"/>
                  <a:pt x="150" y="66"/>
                  <a:pt x="178" y="125"/>
                </a:cubicBezTo>
                <a:cubicBezTo>
                  <a:pt x="175" y="128"/>
                  <a:pt x="172" y="134"/>
                  <a:pt x="172" y="139"/>
                </a:cubicBezTo>
                <a:cubicBezTo>
                  <a:pt x="172" y="141"/>
                  <a:pt x="172" y="142"/>
                  <a:pt x="173" y="144"/>
                </a:cubicBezTo>
                <a:lnTo>
                  <a:pt x="36" y="2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6" name="Group 88">
            <a:extLst>
              <a:ext uri="{FF2B5EF4-FFF2-40B4-BE49-F238E27FC236}">
                <a16:creationId xmlns:a16="http://schemas.microsoft.com/office/drawing/2014/main" xmlns="" id="{6217C3C2-383A-4854-9D32-BE7C9A3AD95C}"/>
              </a:ext>
            </a:extLst>
          </p:cNvPr>
          <p:cNvGrpSpPr>
            <a:grpSpLocks noChangeAspect="1"/>
          </p:cNvGrpSpPr>
          <p:nvPr/>
        </p:nvGrpSpPr>
        <p:grpSpPr bwMode="auto">
          <a:xfrm rot="19854582">
            <a:off x="-143333" y="6210746"/>
            <a:ext cx="864917" cy="470582"/>
            <a:chOff x="2280" y="724"/>
            <a:chExt cx="726" cy="395"/>
          </a:xfrm>
        </p:grpSpPr>
        <p:sp>
          <p:nvSpPr>
            <p:cNvPr id="118" name="Freeform 89">
              <a:extLst>
                <a:ext uri="{FF2B5EF4-FFF2-40B4-BE49-F238E27FC236}">
                  <a16:creationId xmlns:a16="http://schemas.microsoft.com/office/drawing/2014/main" xmlns="" id="{06CAA0D0-2ACC-4FF9-8427-CB123EEC150A}"/>
                </a:ext>
              </a:extLst>
            </p:cNvPr>
            <p:cNvSpPr>
              <a:spLocks/>
            </p:cNvSpPr>
            <p:nvPr/>
          </p:nvSpPr>
          <p:spPr bwMode="auto">
            <a:xfrm>
              <a:off x="2280" y="724"/>
              <a:ext cx="657" cy="395"/>
            </a:xfrm>
            <a:custGeom>
              <a:avLst/>
              <a:gdLst>
                <a:gd name="T0" fmla="*/ 320 w 326"/>
                <a:gd name="T1" fmla="*/ 168 h 194"/>
                <a:gd name="T2" fmla="*/ 315 w 326"/>
                <a:gd name="T3" fmla="*/ 169 h 194"/>
                <a:gd name="T4" fmla="*/ 291 w 326"/>
                <a:gd name="T5" fmla="*/ 170 h 194"/>
                <a:gd name="T6" fmla="*/ 153 w 326"/>
                <a:gd name="T7" fmla="*/ 177 h 194"/>
                <a:gd name="T8" fmla="*/ 107 w 326"/>
                <a:gd name="T9" fmla="*/ 178 h 194"/>
                <a:gd name="T10" fmla="*/ 70 w 326"/>
                <a:gd name="T11" fmla="*/ 180 h 194"/>
                <a:gd name="T12" fmla="*/ 45 w 326"/>
                <a:gd name="T13" fmla="*/ 181 h 194"/>
                <a:gd name="T14" fmla="*/ 21 w 326"/>
                <a:gd name="T15" fmla="*/ 182 h 194"/>
                <a:gd name="T16" fmla="*/ 80 w 326"/>
                <a:gd name="T17" fmla="*/ 139 h 194"/>
                <a:gd name="T18" fmla="*/ 127 w 326"/>
                <a:gd name="T19" fmla="*/ 105 h 194"/>
                <a:gd name="T20" fmla="*/ 164 w 326"/>
                <a:gd name="T21" fmla="*/ 75 h 194"/>
                <a:gd name="T22" fmla="*/ 202 w 326"/>
                <a:gd name="T23" fmla="*/ 45 h 194"/>
                <a:gd name="T24" fmla="*/ 210 w 326"/>
                <a:gd name="T25" fmla="*/ 39 h 194"/>
                <a:gd name="T26" fmla="*/ 235 w 326"/>
                <a:gd name="T27" fmla="*/ 19 h 194"/>
                <a:gd name="T28" fmla="*/ 237 w 326"/>
                <a:gd name="T29" fmla="*/ 17 h 194"/>
                <a:gd name="T30" fmla="*/ 245 w 326"/>
                <a:gd name="T31" fmla="*/ 12 h 194"/>
                <a:gd name="T32" fmla="*/ 251 w 326"/>
                <a:gd name="T33" fmla="*/ 7 h 194"/>
                <a:gd name="T34" fmla="*/ 246 w 326"/>
                <a:gd name="T35" fmla="*/ 0 h 194"/>
                <a:gd name="T36" fmla="*/ 229 w 326"/>
                <a:gd name="T37" fmla="*/ 9 h 194"/>
                <a:gd name="T38" fmla="*/ 227 w 326"/>
                <a:gd name="T39" fmla="*/ 11 h 194"/>
                <a:gd name="T40" fmla="*/ 204 w 326"/>
                <a:gd name="T41" fmla="*/ 30 h 194"/>
                <a:gd name="T42" fmla="*/ 195 w 326"/>
                <a:gd name="T43" fmla="*/ 36 h 194"/>
                <a:gd name="T44" fmla="*/ 157 w 326"/>
                <a:gd name="T45" fmla="*/ 66 h 194"/>
                <a:gd name="T46" fmla="*/ 120 w 326"/>
                <a:gd name="T47" fmla="*/ 96 h 194"/>
                <a:gd name="T48" fmla="*/ 74 w 326"/>
                <a:gd name="T49" fmla="*/ 129 h 194"/>
                <a:gd name="T50" fmla="*/ 2 w 326"/>
                <a:gd name="T51" fmla="*/ 183 h 194"/>
                <a:gd name="T52" fmla="*/ 0 w 326"/>
                <a:gd name="T53" fmla="*/ 189 h 194"/>
                <a:gd name="T54" fmla="*/ 5 w 326"/>
                <a:gd name="T55" fmla="*/ 193 h 194"/>
                <a:gd name="T56" fmla="*/ 19 w 326"/>
                <a:gd name="T57" fmla="*/ 194 h 194"/>
                <a:gd name="T58" fmla="*/ 46 w 326"/>
                <a:gd name="T59" fmla="*/ 192 h 194"/>
                <a:gd name="T60" fmla="*/ 70 w 326"/>
                <a:gd name="T61" fmla="*/ 191 h 194"/>
                <a:gd name="T62" fmla="*/ 107 w 326"/>
                <a:gd name="T63" fmla="*/ 190 h 194"/>
                <a:gd name="T64" fmla="*/ 153 w 326"/>
                <a:gd name="T65" fmla="*/ 188 h 194"/>
                <a:gd name="T66" fmla="*/ 292 w 326"/>
                <a:gd name="T67" fmla="*/ 181 h 194"/>
                <a:gd name="T68" fmla="*/ 315 w 326"/>
                <a:gd name="T69" fmla="*/ 180 h 194"/>
                <a:gd name="T70" fmla="*/ 320 w 326"/>
                <a:gd name="T71" fmla="*/ 180 h 194"/>
                <a:gd name="T72" fmla="*/ 326 w 326"/>
                <a:gd name="T73" fmla="*/ 174 h 194"/>
                <a:gd name="T74" fmla="*/ 320 w 326"/>
                <a:gd name="T75" fmla="*/ 16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6" h="194">
                  <a:moveTo>
                    <a:pt x="320" y="168"/>
                  </a:moveTo>
                  <a:cubicBezTo>
                    <a:pt x="315" y="169"/>
                    <a:pt x="315" y="169"/>
                    <a:pt x="315" y="169"/>
                  </a:cubicBezTo>
                  <a:cubicBezTo>
                    <a:pt x="307" y="169"/>
                    <a:pt x="299" y="169"/>
                    <a:pt x="291" y="170"/>
                  </a:cubicBezTo>
                  <a:cubicBezTo>
                    <a:pt x="242" y="174"/>
                    <a:pt x="197" y="178"/>
                    <a:pt x="153" y="177"/>
                  </a:cubicBezTo>
                  <a:cubicBezTo>
                    <a:pt x="137" y="177"/>
                    <a:pt x="122" y="178"/>
                    <a:pt x="107" y="178"/>
                  </a:cubicBezTo>
                  <a:cubicBezTo>
                    <a:pt x="95" y="179"/>
                    <a:pt x="82" y="180"/>
                    <a:pt x="70" y="180"/>
                  </a:cubicBezTo>
                  <a:cubicBezTo>
                    <a:pt x="62" y="180"/>
                    <a:pt x="53" y="181"/>
                    <a:pt x="45" y="181"/>
                  </a:cubicBezTo>
                  <a:cubicBezTo>
                    <a:pt x="37" y="182"/>
                    <a:pt x="29" y="182"/>
                    <a:pt x="21" y="182"/>
                  </a:cubicBezTo>
                  <a:cubicBezTo>
                    <a:pt x="40" y="167"/>
                    <a:pt x="61" y="153"/>
                    <a:pt x="80" y="139"/>
                  </a:cubicBezTo>
                  <a:cubicBezTo>
                    <a:pt x="96" y="128"/>
                    <a:pt x="112" y="117"/>
                    <a:pt x="127" y="105"/>
                  </a:cubicBezTo>
                  <a:cubicBezTo>
                    <a:pt x="140" y="95"/>
                    <a:pt x="152" y="85"/>
                    <a:pt x="164" y="75"/>
                  </a:cubicBezTo>
                  <a:cubicBezTo>
                    <a:pt x="177" y="65"/>
                    <a:pt x="189" y="55"/>
                    <a:pt x="202" y="45"/>
                  </a:cubicBezTo>
                  <a:cubicBezTo>
                    <a:pt x="205" y="43"/>
                    <a:pt x="208" y="41"/>
                    <a:pt x="210" y="39"/>
                  </a:cubicBezTo>
                  <a:cubicBezTo>
                    <a:pt x="219" y="33"/>
                    <a:pt x="227" y="27"/>
                    <a:pt x="235" y="19"/>
                  </a:cubicBezTo>
                  <a:cubicBezTo>
                    <a:pt x="236" y="19"/>
                    <a:pt x="236" y="18"/>
                    <a:pt x="237" y="17"/>
                  </a:cubicBezTo>
                  <a:cubicBezTo>
                    <a:pt x="240" y="15"/>
                    <a:pt x="243" y="12"/>
                    <a:pt x="245" y="12"/>
                  </a:cubicBezTo>
                  <a:cubicBezTo>
                    <a:pt x="248" y="12"/>
                    <a:pt x="251" y="10"/>
                    <a:pt x="251" y="7"/>
                  </a:cubicBezTo>
                  <a:cubicBezTo>
                    <a:pt x="251" y="3"/>
                    <a:pt x="249" y="1"/>
                    <a:pt x="246" y="0"/>
                  </a:cubicBezTo>
                  <a:cubicBezTo>
                    <a:pt x="239" y="0"/>
                    <a:pt x="233" y="5"/>
                    <a:pt x="229" y="9"/>
                  </a:cubicBezTo>
                  <a:cubicBezTo>
                    <a:pt x="229" y="10"/>
                    <a:pt x="228" y="10"/>
                    <a:pt x="227" y="11"/>
                  </a:cubicBezTo>
                  <a:cubicBezTo>
                    <a:pt x="220" y="18"/>
                    <a:pt x="212" y="23"/>
                    <a:pt x="204" y="30"/>
                  </a:cubicBezTo>
                  <a:cubicBezTo>
                    <a:pt x="201" y="32"/>
                    <a:pt x="198" y="34"/>
                    <a:pt x="195" y="36"/>
                  </a:cubicBezTo>
                  <a:cubicBezTo>
                    <a:pt x="182" y="46"/>
                    <a:pt x="170" y="56"/>
                    <a:pt x="157" y="66"/>
                  </a:cubicBezTo>
                  <a:cubicBezTo>
                    <a:pt x="145" y="76"/>
                    <a:pt x="133" y="87"/>
                    <a:pt x="120" y="96"/>
                  </a:cubicBezTo>
                  <a:cubicBezTo>
                    <a:pt x="105" y="107"/>
                    <a:pt x="89" y="119"/>
                    <a:pt x="74" y="129"/>
                  </a:cubicBezTo>
                  <a:cubicBezTo>
                    <a:pt x="50" y="146"/>
                    <a:pt x="25" y="164"/>
                    <a:pt x="2" y="183"/>
                  </a:cubicBezTo>
                  <a:cubicBezTo>
                    <a:pt x="0" y="184"/>
                    <a:pt x="0" y="187"/>
                    <a:pt x="0" y="189"/>
                  </a:cubicBezTo>
                  <a:cubicBezTo>
                    <a:pt x="1" y="191"/>
                    <a:pt x="3" y="193"/>
                    <a:pt x="5" y="193"/>
                  </a:cubicBezTo>
                  <a:cubicBezTo>
                    <a:pt x="10" y="193"/>
                    <a:pt x="14" y="194"/>
                    <a:pt x="19" y="194"/>
                  </a:cubicBezTo>
                  <a:cubicBezTo>
                    <a:pt x="28" y="194"/>
                    <a:pt x="37" y="193"/>
                    <a:pt x="46" y="192"/>
                  </a:cubicBezTo>
                  <a:cubicBezTo>
                    <a:pt x="54" y="192"/>
                    <a:pt x="62" y="191"/>
                    <a:pt x="70" y="191"/>
                  </a:cubicBezTo>
                  <a:cubicBezTo>
                    <a:pt x="82" y="191"/>
                    <a:pt x="95" y="190"/>
                    <a:pt x="107" y="190"/>
                  </a:cubicBezTo>
                  <a:cubicBezTo>
                    <a:pt x="122" y="189"/>
                    <a:pt x="138" y="188"/>
                    <a:pt x="153" y="188"/>
                  </a:cubicBezTo>
                  <a:cubicBezTo>
                    <a:pt x="198" y="189"/>
                    <a:pt x="242" y="186"/>
                    <a:pt x="292" y="181"/>
                  </a:cubicBezTo>
                  <a:cubicBezTo>
                    <a:pt x="300" y="181"/>
                    <a:pt x="307" y="180"/>
                    <a:pt x="315" y="180"/>
                  </a:cubicBezTo>
                  <a:cubicBezTo>
                    <a:pt x="320" y="180"/>
                    <a:pt x="320" y="180"/>
                    <a:pt x="320" y="180"/>
                  </a:cubicBezTo>
                  <a:cubicBezTo>
                    <a:pt x="324" y="180"/>
                    <a:pt x="326" y="177"/>
                    <a:pt x="326" y="174"/>
                  </a:cubicBezTo>
                  <a:cubicBezTo>
                    <a:pt x="326" y="171"/>
                    <a:pt x="323" y="168"/>
                    <a:pt x="320" y="1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0">
              <a:extLst>
                <a:ext uri="{FF2B5EF4-FFF2-40B4-BE49-F238E27FC236}">
                  <a16:creationId xmlns:a16="http://schemas.microsoft.com/office/drawing/2014/main" xmlns="" id="{BE9A9046-2C27-4FA7-8A02-AC96D3454C70}"/>
                </a:ext>
              </a:extLst>
            </p:cNvPr>
            <p:cNvSpPr>
              <a:spLocks/>
            </p:cNvSpPr>
            <p:nvPr/>
          </p:nvSpPr>
          <p:spPr bwMode="auto">
            <a:xfrm>
              <a:off x="2538" y="946"/>
              <a:ext cx="67" cy="124"/>
            </a:xfrm>
            <a:custGeom>
              <a:avLst/>
              <a:gdLst>
                <a:gd name="T0" fmla="*/ 21 w 33"/>
                <a:gd name="T1" fmla="*/ 55 h 61"/>
                <a:gd name="T2" fmla="*/ 27 w 33"/>
                <a:gd name="T3" fmla="*/ 61 h 61"/>
                <a:gd name="T4" fmla="*/ 27 w 33"/>
                <a:gd name="T5" fmla="*/ 61 h 61"/>
                <a:gd name="T6" fmla="*/ 33 w 33"/>
                <a:gd name="T7" fmla="*/ 56 h 61"/>
                <a:gd name="T8" fmla="*/ 33 w 33"/>
                <a:gd name="T9" fmla="*/ 52 h 61"/>
                <a:gd name="T10" fmla="*/ 31 w 33"/>
                <a:gd name="T11" fmla="*/ 29 h 61"/>
                <a:gd name="T12" fmla="*/ 21 w 33"/>
                <a:gd name="T13" fmla="*/ 10 h 61"/>
                <a:gd name="T14" fmla="*/ 11 w 33"/>
                <a:gd name="T15" fmla="*/ 2 h 61"/>
                <a:gd name="T16" fmla="*/ 10 w 33"/>
                <a:gd name="T17" fmla="*/ 2 h 61"/>
                <a:gd name="T18" fmla="*/ 10 w 33"/>
                <a:gd name="T19" fmla="*/ 2 h 61"/>
                <a:gd name="T20" fmla="*/ 2 w 33"/>
                <a:gd name="T21" fmla="*/ 2 h 61"/>
                <a:gd name="T22" fmla="*/ 1 w 33"/>
                <a:gd name="T23" fmla="*/ 7 h 61"/>
                <a:gd name="T24" fmla="*/ 5 w 33"/>
                <a:gd name="T25" fmla="*/ 12 h 61"/>
                <a:gd name="T26" fmla="*/ 13 w 33"/>
                <a:gd name="T27" fmla="*/ 18 h 61"/>
                <a:gd name="T28" fmla="*/ 20 w 33"/>
                <a:gd name="T29" fmla="*/ 32 h 61"/>
                <a:gd name="T30" fmla="*/ 22 w 33"/>
                <a:gd name="T31" fmla="*/ 52 h 61"/>
                <a:gd name="T32" fmla="*/ 21 w 33"/>
                <a:gd name="T33" fmla="*/ 5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61">
                  <a:moveTo>
                    <a:pt x="21" y="55"/>
                  </a:moveTo>
                  <a:cubicBezTo>
                    <a:pt x="21" y="59"/>
                    <a:pt x="24" y="61"/>
                    <a:pt x="27" y="61"/>
                  </a:cubicBezTo>
                  <a:cubicBezTo>
                    <a:pt x="27" y="61"/>
                    <a:pt x="27" y="61"/>
                    <a:pt x="27" y="61"/>
                  </a:cubicBezTo>
                  <a:cubicBezTo>
                    <a:pt x="30" y="61"/>
                    <a:pt x="33" y="59"/>
                    <a:pt x="33" y="56"/>
                  </a:cubicBezTo>
                  <a:cubicBezTo>
                    <a:pt x="33" y="52"/>
                    <a:pt x="33" y="52"/>
                    <a:pt x="33" y="52"/>
                  </a:cubicBezTo>
                  <a:cubicBezTo>
                    <a:pt x="33" y="45"/>
                    <a:pt x="33" y="36"/>
                    <a:pt x="31" y="29"/>
                  </a:cubicBezTo>
                  <a:cubicBezTo>
                    <a:pt x="29" y="23"/>
                    <a:pt x="25" y="15"/>
                    <a:pt x="21" y="10"/>
                  </a:cubicBezTo>
                  <a:cubicBezTo>
                    <a:pt x="19" y="7"/>
                    <a:pt x="15" y="5"/>
                    <a:pt x="11" y="2"/>
                  </a:cubicBezTo>
                  <a:cubicBezTo>
                    <a:pt x="11" y="2"/>
                    <a:pt x="10" y="2"/>
                    <a:pt x="10" y="2"/>
                  </a:cubicBezTo>
                  <a:cubicBezTo>
                    <a:pt x="10" y="2"/>
                    <a:pt x="10" y="2"/>
                    <a:pt x="10" y="2"/>
                  </a:cubicBezTo>
                  <a:cubicBezTo>
                    <a:pt x="8" y="0"/>
                    <a:pt x="4" y="0"/>
                    <a:pt x="2" y="2"/>
                  </a:cubicBezTo>
                  <a:cubicBezTo>
                    <a:pt x="1" y="4"/>
                    <a:pt x="0" y="5"/>
                    <a:pt x="1" y="7"/>
                  </a:cubicBezTo>
                  <a:cubicBezTo>
                    <a:pt x="1" y="10"/>
                    <a:pt x="3" y="11"/>
                    <a:pt x="5" y="12"/>
                  </a:cubicBezTo>
                  <a:cubicBezTo>
                    <a:pt x="7" y="13"/>
                    <a:pt x="11" y="16"/>
                    <a:pt x="13" y="18"/>
                  </a:cubicBezTo>
                  <a:cubicBezTo>
                    <a:pt x="15" y="21"/>
                    <a:pt x="18" y="28"/>
                    <a:pt x="20" y="32"/>
                  </a:cubicBezTo>
                  <a:cubicBezTo>
                    <a:pt x="22" y="38"/>
                    <a:pt x="22" y="46"/>
                    <a:pt x="22" y="52"/>
                  </a:cubicBezTo>
                  <a:lnTo>
                    <a:pt x="21"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1">
              <a:extLst>
                <a:ext uri="{FF2B5EF4-FFF2-40B4-BE49-F238E27FC236}">
                  <a16:creationId xmlns:a16="http://schemas.microsoft.com/office/drawing/2014/main" xmlns="" id="{688F1593-E370-4F59-9DA4-F59451DD2AAD}"/>
                </a:ext>
              </a:extLst>
            </p:cNvPr>
            <p:cNvSpPr>
              <a:spLocks noEditPoints="1"/>
            </p:cNvSpPr>
            <p:nvPr/>
          </p:nvSpPr>
          <p:spPr bwMode="auto">
            <a:xfrm>
              <a:off x="2651" y="899"/>
              <a:ext cx="135" cy="118"/>
            </a:xfrm>
            <a:custGeom>
              <a:avLst/>
              <a:gdLst>
                <a:gd name="T0" fmla="*/ 52 w 67"/>
                <a:gd name="T1" fmla="*/ 1 h 58"/>
                <a:gd name="T2" fmla="*/ 45 w 67"/>
                <a:gd name="T3" fmla="*/ 5 h 58"/>
                <a:gd name="T4" fmla="*/ 32 w 67"/>
                <a:gd name="T5" fmla="*/ 31 h 58"/>
                <a:gd name="T6" fmla="*/ 7 w 67"/>
                <a:gd name="T7" fmla="*/ 29 h 58"/>
                <a:gd name="T8" fmla="*/ 0 w 67"/>
                <a:gd name="T9" fmla="*/ 43 h 58"/>
                <a:gd name="T10" fmla="*/ 8 w 67"/>
                <a:gd name="T11" fmla="*/ 57 h 58"/>
                <a:gd name="T12" fmla="*/ 13 w 67"/>
                <a:gd name="T13" fmla="*/ 58 h 58"/>
                <a:gd name="T14" fmla="*/ 28 w 67"/>
                <a:gd name="T15" fmla="*/ 52 h 58"/>
                <a:gd name="T16" fmla="*/ 36 w 67"/>
                <a:gd name="T17" fmla="*/ 44 h 58"/>
                <a:gd name="T18" fmla="*/ 49 w 67"/>
                <a:gd name="T19" fmla="*/ 51 h 58"/>
                <a:gd name="T20" fmla="*/ 58 w 67"/>
                <a:gd name="T21" fmla="*/ 55 h 58"/>
                <a:gd name="T22" fmla="*/ 66 w 67"/>
                <a:gd name="T23" fmla="*/ 52 h 58"/>
                <a:gd name="T24" fmla="*/ 62 w 67"/>
                <a:gd name="T25" fmla="*/ 45 h 58"/>
                <a:gd name="T26" fmla="*/ 55 w 67"/>
                <a:gd name="T27" fmla="*/ 41 h 58"/>
                <a:gd name="T28" fmla="*/ 43 w 67"/>
                <a:gd name="T29" fmla="*/ 35 h 58"/>
                <a:gd name="T30" fmla="*/ 56 w 67"/>
                <a:gd name="T31" fmla="*/ 8 h 58"/>
                <a:gd name="T32" fmla="*/ 52 w 67"/>
                <a:gd name="T33" fmla="*/ 1 h 58"/>
                <a:gd name="T34" fmla="*/ 20 w 67"/>
                <a:gd name="T35" fmla="*/ 44 h 58"/>
                <a:gd name="T36" fmla="*/ 12 w 67"/>
                <a:gd name="T37" fmla="*/ 47 h 58"/>
                <a:gd name="T38" fmla="*/ 11 w 67"/>
                <a:gd name="T39" fmla="*/ 43 h 58"/>
                <a:gd name="T40" fmla="*/ 13 w 67"/>
                <a:gd name="T41" fmla="*/ 39 h 58"/>
                <a:gd name="T42" fmla="*/ 16 w 67"/>
                <a:gd name="T43" fmla="*/ 38 h 58"/>
                <a:gd name="T44" fmla="*/ 24 w 67"/>
                <a:gd name="T45" fmla="*/ 40 h 58"/>
                <a:gd name="T46" fmla="*/ 20 w 67"/>
                <a:gd name="T47"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 h="58">
                  <a:moveTo>
                    <a:pt x="52" y="1"/>
                  </a:moveTo>
                  <a:cubicBezTo>
                    <a:pt x="49" y="0"/>
                    <a:pt x="46" y="2"/>
                    <a:pt x="45" y="5"/>
                  </a:cubicBezTo>
                  <a:cubicBezTo>
                    <a:pt x="43" y="13"/>
                    <a:pt x="38" y="23"/>
                    <a:pt x="32" y="31"/>
                  </a:cubicBezTo>
                  <a:cubicBezTo>
                    <a:pt x="22" y="27"/>
                    <a:pt x="13" y="26"/>
                    <a:pt x="7" y="29"/>
                  </a:cubicBezTo>
                  <a:cubicBezTo>
                    <a:pt x="4" y="31"/>
                    <a:pt x="0" y="35"/>
                    <a:pt x="0" y="43"/>
                  </a:cubicBezTo>
                  <a:cubicBezTo>
                    <a:pt x="0" y="52"/>
                    <a:pt x="5" y="56"/>
                    <a:pt x="8" y="57"/>
                  </a:cubicBezTo>
                  <a:cubicBezTo>
                    <a:pt x="9" y="58"/>
                    <a:pt x="11" y="58"/>
                    <a:pt x="13" y="58"/>
                  </a:cubicBezTo>
                  <a:cubicBezTo>
                    <a:pt x="19" y="58"/>
                    <a:pt x="24" y="55"/>
                    <a:pt x="28" y="52"/>
                  </a:cubicBezTo>
                  <a:cubicBezTo>
                    <a:pt x="30" y="50"/>
                    <a:pt x="33" y="47"/>
                    <a:pt x="36" y="44"/>
                  </a:cubicBezTo>
                  <a:cubicBezTo>
                    <a:pt x="41" y="47"/>
                    <a:pt x="46" y="50"/>
                    <a:pt x="49" y="51"/>
                  </a:cubicBezTo>
                  <a:cubicBezTo>
                    <a:pt x="53" y="53"/>
                    <a:pt x="56" y="55"/>
                    <a:pt x="58" y="55"/>
                  </a:cubicBezTo>
                  <a:cubicBezTo>
                    <a:pt x="61" y="57"/>
                    <a:pt x="65" y="55"/>
                    <a:pt x="66" y="52"/>
                  </a:cubicBezTo>
                  <a:cubicBezTo>
                    <a:pt x="67" y="49"/>
                    <a:pt x="65" y="46"/>
                    <a:pt x="62" y="45"/>
                  </a:cubicBezTo>
                  <a:cubicBezTo>
                    <a:pt x="61" y="44"/>
                    <a:pt x="58" y="43"/>
                    <a:pt x="55" y="41"/>
                  </a:cubicBezTo>
                  <a:cubicBezTo>
                    <a:pt x="51" y="39"/>
                    <a:pt x="47" y="37"/>
                    <a:pt x="43" y="35"/>
                  </a:cubicBezTo>
                  <a:cubicBezTo>
                    <a:pt x="49" y="27"/>
                    <a:pt x="54" y="17"/>
                    <a:pt x="56" y="8"/>
                  </a:cubicBezTo>
                  <a:cubicBezTo>
                    <a:pt x="57" y="5"/>
                    <a:pt x="55" y="2"/>
                    <a:pt x="52" y="1"/>
                  </a:cubicBezTo>
                  <a:close/>
                  <a:moveTo>
                    <a:pt x="20" y="44"/>
                  </a:moveTo>
                  <a:cubicBezTo>
                    <a:pt x="17" y="47"/>
                    <a:pt x="13" y="47"/>
                    <a:pt x="12" y="47"/>
                  </a:cubicBezTo>
                  <a:cubicBezTo>
                    <a:pt x="12" y="47"/>
                    <a:pt x="11" y="45"/>
                    <a:pt x="11" y="43"/>
                  </a:cubicBezTo>
                  <a:cubicBezTo>
                    <a:pt x="11" y="41"/>
                    <a:pt x="12" y="40"/>
                    <a:pt x="13" y="39"/>
                  </a:cubicBezTo>
                  <a:cubicBezTo>
                    <a:pt x="13" y="39"/>
                    <a:pt x="14" y="38"/>
                    <a:pt x="16" y="38"/>
                  </a:cubicBezTo>
                  <a:cubicBezTo>
                    <a:pt x="18" y="38"/>
                    <a:pt x="21" y="39"/>
                    <a:pt x="24" y="40"/>
                  </a:cubicBezTo>
                  <a:cubicBezTo>
                    <a:pt x="23" y="41"/>
                    <a:pt x="22" y="43"/>
                    <a:pt x="20"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2">
              <a:extLst>
                <a:ext uri="{FF2B5EF4-FFF2-40B4-BE49-F238E27FC236}">
                  <a16:creationId xmlns:a16="http://schemas.microsoft.com/office/drawing/2014/main" xmlns="" id="{9BBC1C03-D769-4622-B555-BA58A94D3E30}"/>
                </a:ext>
              </a:extLst>
            </p:cNvPr>
            <p:cNvSpPr>
              <a:spLocks/>
            </p:cNvSpPr>
            <p:nvPr/>
          </p:nvSpPr>
          <p:spPr bwMode="auto">
            <a:xfrm>
              <a:off x="2826" y="915"/>
              <a:ext cx="53" cy="27"/>
            </a:xfrm>
            <a:custGeom>
              <a:avLst/>
              <a:gdLst>
                <a:gd name="T0" fmla="*/ 6 w 26"/>
                <a:gd name="T1" fmla="*/ 12 h 13"/>
                <a:gd name="T2" fmla="*/ 9 w 26"/>
                <a:gd name="T3" fmla="*/ 12 h 13"/>
                <a:gd name="T4" fmla="*/ 17 w 26"/>
                <a:gd name="T5" fmla="*/ 12 h 13"/>
                <a:gd name="T6" fmla="*/ 20 w 26"/>
                <a:gd name="T7" fmla="*/ 13 h 13"/>
                <a:gd name="T8" fmla="*/ 25 w 26"/>
                <a:gd name="T9" fmla="*/ 9 h 13"/>
                <a:gd name="T10" fmla="*/ 22 w 26"/>
                <a:gd name="T11" fmla="*/ 2 h 13"/>
                <a:gd name="T12" fmla="*/ 9 w 26"/>
                <a:gd name="T13" fmla="*/ 0 h 13"/>
                <a:gd name="T14" fmla="*/ 6 w 26"/>
                <a:gd name="T15" fmla="*/ 0 h 13"/>
                <a:gd name="T16" fmla="*/ 0 w 26"/>
                <a:gd name="T17" fmla="*/ 6 h 13"/>
                <a:gd name="T18" fmla="*/ 6 w 26"/>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3">
                  <a:moveTo>
                    <a:pt x="6" y="12"/>
                  </a:moveTo>
                  <a:cubicBezTo>
                    <a:pt x="7" y="12"/>
                    <a:pt x="8" y="12"/>
                    <a:pt x="9" y="12"/>
                  </a:cubicBezTo>
                  <a:cubicBezTo>
                    <a:pt x="12" y="12"/>
                    <a:pt x="16" y="11"/>
                    <a:pt x="17" y="12"/>
                  </a:cubicBezTo>
                  <a:cubicBezTo>
                    <a:pt x="18" y="12"/>
                    <a:pt x="19" y="13"/>
                    <a:pt x="20" y="13"/>
                  </a:cubicBezTo>
                  <a:cubicBezTo>
                    <a:pt x="22" y="13"/>
                    <a:pt x="24" y="11"/>
                    <a:pt x="25" y="9"/>
                  </a:cubicBezTo>
                  <a:cubicBezTo>
                    <a:pt x="26" y="6"/>
                    <a:pt x="25" y="3"/>
                    <a:pt x="22" y="2"/>
                  </a:cubicBezTo>
                  <a:cubicBezTo>
                    <a:pt x="18" y="0"/>
                    <a:pt x="13" y="0"/>
                    <a:pt x="9" y="0"/>
                  </a:cubicBezTo>
                  <a:cubicBezTo>
                    <a:pt x="8" y="0"/>
                    <a:pt x="7" y="0"/>
                    <a:pt x="6" y="0"/>
                  </a:cubicBezTo>
                  <a:cubicBezTo>
                    <a:pt x="2" y="0"/>
                    <a:pt x="0" y="3"/>
                    <a:pt x="0" y="6"/>
                  </a:cubicBezTo>
                  <a:cubicBezTo>
                    <a:pt x="0" y="9"/>
                    <a:pt x="2" y="12"/>
                    <a:pt x="6"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3">
              <a:extLst>
                <a:ext uri="{FF2B5EF4-FFF2-40B4-BE49-F238E27FC236}">
                  <a16:creationId xmlns:a16="http://schemas.microsoft.com/office/drawing/2014/main" xmlns="" id="{E42F5DB7-8FB8-401F-8BFF-AECC5D220856}"/>
                </a:ext>
              </a:extLst>
            </p:cNvPr>
            <p:cNvSpPr>
              <a:spLocks/>
            </p:cNvSpPr>
            <p:nvPr/>
          </p:nvSpPr>
          <p:spPr bwMode="auto">
            <a:xfrm>
              <a:off x="2841" y="942"/>
              <a:ext cx="52" cy="30"/>
            </a:xfrm>
            <a:custGeom>
              <a:avLst/>
              <a:gdLst>
                <a:gd name="T0" fmla="*/ 9 w 26"/>
                <a:gd name="T1" fmla="*/ 3 h 15"/>
                <a:gd name="T2" fmla="*/ 6 w 26"/>
                <a:gd name="T3" fmla="*/ 3 h 15"/>
                <a:gd name="T4" fmla="*/ 0 w 26"/>
                <a:gd name="T5" fmla="*/ 9 h 15"/>
                <a:gd name="T6" fmla="*/ 6 w 26"/>
                <a:gd name="T7" fmla="*/ 15 h 15"/>
                <a:gd name="T8" fmla="*/ 6 w 26"/>
                <a:gd name="T9" fmla="*/ 15 h 15"/>
                <a:gd name="T10" fmla="*/ 9 w 26"/>
                <a:gd name="T11" fmla="*/ 15 h 15"/>
                <a:gd name="T12" fmla="*/ 23 w 26"/>
                <a:gd name="T13" fmla="*/ 11 h 15"/>
                <a:gd name="T14" fmla="*/ 24 w 26"/>
                <a:gd name="T15" fmla="*/ 3 h 15"/>
                <a:gd name="T16" fmla="*/ 16 w 26"/>
                <a:gd name="T17" fmla="*/ 2 h 15"/>
                <a:gd name="T18" fmla="*/ 9 w 26"/>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5">
                  <a:moveTo>
                    <a:pt x="9" y="3"/>
                  </a:moveTo>
                  <a:cubicBezTo>
                    <a:pt x="6" y="3"/>
                    <a:pt x="6" y="3"/>
                    <a:pt x="6" y="3"/>
                  </a:cubicBezTo>
                  <a:cubicBezTo>
                    <a:pt x="3" y="4"/>
                    <a:pt x="0" y="6"/>
                    <a:pt x="0" y="9"/>
                  </a:cubicBezTo>
                  <a:cubicBezTo>
                    <a:pt x="1" y="12"/>
                    <a:pt x="3" y="15"/>
                    <a:pt x="6" y="15"/>
                  </a:cubicBezTo>
                  <a:cubicBezTo>
                    <a:pt x="6" y="15"/>
                    <a:pt x="6" y="15"/>
                    <a:pt x="6" y="15"/>
                  </a:cubicBezTo>
                  <a:cubicBezTo>
                    <a:pt x="9" y="15"/>
                    <a:pt x="9" y="15"/>
                    <a:pt x="9" y="15"/>
                  </a:cubicBezTo>
                  <a:cubicBezTo>
                    <a:pt x="14" y="15"/>
                    <a:pt x="19" y="15"/>
                    <a:pt x="23" y="11"/>
                  </a:cubicBezTo>
                  <a:cubicBezTo>
                    <a:pt x="26" y="8"/>
                    <a:pt x="26" y="5"/>
                    <a:pt x="24" y="3"/>
                  </a:cubicBezTo>
                  <a:cubicBezTo>
                    <a:pt x="22" y="0"/>
                    <a:pt x="18" y="0"/>
                    <a:pt x="16" y="2"/>
                  </a:cubicBezTo>
                  <a:cubicBezTo>
                    <a:pt x="14" y="3"/>
                    <a:pt x="13" y="3"/>
                    <a:pt x="9"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4">
              <a:extLst>
                <a:ext uri="{FF2B5EF4-FFF2-40B4-BE49-F238E27FC236}">
                  <a16:creationId xmlns:a16="http://schemas.microsoft.com/office/drawing/2014/main" xmlns="" id="{5F1279B9-0999-4F2F-839E-AFC703935BBF}"/>
                </a:ext>
              </a:extLst>
            </p:cNvPr>
            <p:cNvSpPr>
              <a:spLocks/>
            </p:cNvSpPr>
            <p:nvPr/>
          </p:nvSpPr>
          <p:spPr bwMode="auto">
            <a:xfrm>
              <a:off x="2921" y="828"/>
              <a:ext cx="83" cy="112"/>
            </a:xfrm>
            <a:custGeom>
              <a:avLst/>
              <a:gdLst>
                <a:gd name="T0" fmla="*/ 36 w 41"/>
                <a:gd name="T1" fmla="*/ 55 h 55"/>
                <a:gd name="T2" fmla="*/ 40 w 41"/>
                <a:gd name="T3" fmla="*/ 48 h 55"/>
                <a:gd name="T4" fmla="*/ 33 w 41"/>
                <a:gd name="T5" fmla="*/ 44 h 55"/>
                <a:gd name="T6" fmla="*/ 30 w 41"/>
                <a:gd name="T7" fmla="*/ 44 h 55"/>
                <a:gd name="T8" fmla="*/ 35 w 41"/>
                <a:gd name="T9" fmla="*/ 27 h 55"/>
                <a:gd name="T10" fmla="*/ 38 w 41"/>
                <a:gd name="T11" fmla="*/ 17 h 55"/>
                <a:gd name="T12" fmla="*/ 26 w 41"/>
                <a:gd name="T13" fmla="*/ 3 h 55"/>
                <a:gd name="T14" fmla="*/ 1 w 41"/>
                <a:gd name="T15" fmla="*/ 10 h 55"/>
                <a:gd name="T16" fmla="*/ 1 w 41"/>
                <a:gd name="T17" fmla="*/ 15 h 55"/>
                <a:gd name="T18" fmla="*/ 4 w 41"/>
                <a:gd name="T19" fmla="*/ 18 h 55"/>
                <a:gd name="T20" fmla="*/ 10 w 41"/>
                <a:gd name="T21" fmla="*/ 19 h 55"/>
                <a:gd name="T22" fmla="*/ 14 w 41"/>
                <a:gd name="T23" fmla="*/ 14 h 55"/>
                <a:gd name="T24" fmla="*/ 23 w 41"/>
                <a:gd name="T25" fmla="*/ 13 h 55"/>
                <a:gd name="T26" fmla="*/ 27 w 41"/>
                <a:gd name="T27" fmla="*/ 17 h 55"/>
                <a:gd name="T28" fmla="*/ 25 w 41"/>
                <a:gd name="T29" fmla="*/ 23 h 55"/>
                <a:gd name="T30" fmla="*/ 22 w 41"/>
                <a:gd name="T31" fmla="*/ 52 h 55"/>
                <a:gd name="T32" fmla="*/ 30 w 41"/>
                <a:gd name="T33" fmla="*/ 55 h 55"/>
                <a:gd name="T34" fmla="*/ 36 w 41"/>
                <a:gd name="T3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55">
                  <a:moveTo>
                    <a:pt x="36" y="55"/>
                  </a:moveTo>
                  <a:cubicBezTo>
                    <a:pt x="39" y="54"/>
                    <a:pt x="41" y="51"/>
                    <a:pt x="40" y="48"/>
                  </a:cubicBezTo>
                  <a:cubicBezTo>
                    <a:pt x="39" y="44"/>
                    <a:pt x="36" y="43"/>
                    <a:pt x="33" y="44"/>
                  </a:cubicBezTo>
                  <a:cubicBezTo>
                    <a:pt x="32" y="44"/>
                    <a:pt x="31" y="44"/>
                    <a:pt x="30" y="44"/>
                  </a:cubicBezTo>
                  <a:cubicBezTo>
                    <a:pt x="30" y="40"/>
                    <a:pt x="34" y="31"/>
                    <a:pt x="35" y="27"/>
                  </a:cubicBezTo>
                  <a:cubicBezTo>
                    <a:pt x="37" y="22"/>
                    <a:pt x="38" y="20"/>
                    <a:pt x="38" y="17"/>
                  </a:cubicBezTo>
                  <a:cubicBezTo>
                    <a:pt x="38" y="10"/>
                    <a:pt x="34" y="5"/>
                    <a:pt x="26" y="3"/>
                  </a:cubicBezTo>
                  <a:cubicBezTo>
                    <a:pt x="18" y="0"/>
                    <a:pt x="6" y="2"/>
                    <a:pt x="1" y="10"/>
                  </a:cubicBezTo>
                  <a:cubicBezTo>
                    <a:pt x="0" y="11"/>
                    <a:pt x="0" y="13"/>
                    <a:pt x="1" y="15"/>
                  </a:cubicBezTo>
                  <a:cubicBezTo>
                    <a:pt x="1" y="16"/>
                    <a:pt x="3" y="18"/>
                    <a:pt x="4" y="18"/>
                  </a:cubicBezTo>
                  <a:cubicBezTo>
                    <a:pt x="6" y="19"/>
                    <a:pt x="8" y="19"/>
                    <a:pt x="10" y="19"/>
                  </a:cubicBezTo>
                  <a:cubicBezTo>
                    <a:pt x="12" y="18"/>
                    <a:pt x="14" y="16"/>
                    <a:pt x="14" y="14"/>
                  </a:cubicBezTo>
                  <a:cubicBezTo>
                    <a:pt x="17" y="13"/>
                    <a:pt x="20" y="13"/>
                    <a:pt x="23" y="13"/>
                  </a:cubicBezTo>
                  <a:cubicBezTo>
                    <a:pt x="27" y="15"/>
                    <a:pt x="27" y="17"/>
                    <a:pt x="27" y="17"/>
                  </a:cubicBezTo>
                  <a:cubicBezTo>
                    <a:pt x="27" y="18"/>
                    <a:pt x="26" y="21"/>
                    <a:pt x="25" y="23"/>
                  </a:cubicBezTo>
                  <a:cubicBezTo>
                    <a:pt x="21" y="33"/>
                    <a:pt x="16" y="45"/>
                    <a:pt x="22" y="52"/>
                  </a:cubicBezTo>
                  <a:cubicBezTo>
                    <a:pt x="24" y="54"/>
                    <a:pt x="27" y="55"/>
                    <a:pt x="30" y="55"/>
                  </a:cubicBezTo>
                  <a:cubicBezTo>
                    <a:pt x="32" y="55"/>
                    <a:pt x="34" y="55"/>
                    <a:pt x="36" y="5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5">
              <a:extLst>
                <a:ext uri="{FF2B5EF4-FFF2-40B4-BE49-F238E27FC236}">
                  <a16:creationId xmlns:a16="http://schemas.microsoft.com/office/drawing/2014/main" xmlns="" id="{53FAA229-8C75-40A2-8585-DBC9A0013B9D}"/>
                </a:ext>
              </a:extLst>
            </p:cNvPr>
            <p:cNvSpPr>
              <a:spLocks/>
            </p:cNvSpPr>
            <p:nvPr/>
          </p:nvSpPr>
          <p:spPr bwMode="auto">
            <a:xfrm>
              <a:off x="2982" y="964"/>
              <a:ext cx="24" cy="23"/>
            </a:xfrm>
            <a:custGeom>
              <a:avLst/>
              <a:gdLst>
                <a:gd name="T0" fmla="*/ 6 w 12"/>
                <a:gd name="T1" fmla="*/ 0 h 11"/>
                <a:gd name="T2" fmla="*/ 5 w 12"/>
                <a:gd name="T3" fmla="*/ 0 h 11"/>
                <a:gd name="T4" fmla="*/ 0 w 12"/>
                <a:gd name="T5" fmla="*/ 6 h 11"/>
                <a:gd name="T6" fmla="*/ 5 w 12"/>
                <a:gd name="T7" fmla="*/ 11 h 11"/>
                <a:gd name="T8" fmla="*/ 6 w 12"/>
                <a:gd name="T9" fmla="*/ 11 h 11"/>
                <a:gd name="T10" fmla="*/ 12 w 12"/>
                <a:gd name="T11" fmla="*/ 6 h 11"/>
                <a:gd name="T12" fmla="*/ 6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6" y="0"/>
                  </a:moveTo>
                  <a:cubicBezTo>
                    <a:pt x="5" y="0"/>
                    <a:pt x="5" y="0"/>
                    <a:pt x="5" y="0"/>
                  </a:cubicBezTo>
                  <a:cubicBezTo>
                    <a:pt x="2" y="0"/>
                    <a:pt x="0" y="3"/>
                    <a:pt x="0" y="6"/>
                  </a:cubicBezTo>
                  <a:cubicBezTo>
                    <a:pt x="0" y="9"/>
                    <a:pt x="2" y="11"/>
                    <a:pt x="5" y="11"/>
                  </a:cubicBezTo>
                  <a:cubicBezTo>
                    <a:pt x="6" y="11"/>
                    <a:pt x="6" y="11"/>
                    <a:pt x="6" y="11"/>
                  </a:cubicBezTo>
                  <a:cubicBezTo>
                    <a:pt x="9" y="11"/>
                    <a:pt x="12" y="9"/>
                    <a:pt x="12" y="6"/>
                  </a:cubicBezTo>
                  <a:cubicBezTo>
                    <a:pt x="12" y="3"/>
                    <a:pt x="9"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Freeform 99">
            <a:extLst>
              <a:ext uri="{FF2B5EF4-FFF2-40B4-BE49-F238E27FC236}">
                <a16:creationId xmlns:a16="http://schemas.microsoft.com/office/drawing/2014/main" xmlns="" id="{DA60A910-079A-414A-85A2-864B4BF56BAB}"/>
              </a:ext>
            </a:extLst>
          </p:cNvPr>
          <p:cNvSpPr>
            <a:spLocks/>
          </p:cNvSpPr>
          <p:nvPr/>
        </p:nvSpPr>
        <p:spPr bwMode="auto">
          <a:xfrm>
            <a:off x="589528" y="4326779"/>
            <a:ext cx="635582" cy="435978"/>
          </a:xfrm>
          <a:custGeom>
            <a:avLst/>
            <a:gdLst>
              <a:gd name="T0" fmla="*/ 350 w 360"/>
              <a:gd name="T1" fmla="*/ 0 h 246"/>
              <a:gd name="T2" fmla="*/ 180 w 360"/>
              <a:gd name="T3" fmla="*/ 0 h 246"/>
              <a:gd name="T4" fmla="*/ 170 w 360"/>
              <a:gd name="T5" fmla="*/ 7 h 246"/>
              <a:gd name="T6" fmla="*/ 120 w 360"/>
              <a:gd name="T7" fmla="*/ 208 h 246"/>
              <a:gd name="T8" fmla="*/ 76 w 360"/>
              <a:gd name="T9" fmla="*/ 119 h 246"/>
              <a:gd name="T10" fmla="*/ 67 w 360"/>
              <a:gd name="T11" fmla="*/ 113 h 246"/>
              <a:gd name="T12" fmla="*/ 10 w 360"/>
              <a:gd name="T13" fmla="*/ 113 h 246"/>
              <a:gd name="T14" fmla="*/ 0 w 360"/>
              <a:gd name="T15" fmla="*/ 123 h 246"/>
              <a:gd name="T16" fmla="*/ 10 w 360"/>
              <a:gd name="T17" fmla="*/ 133 h 246"/>
              <a:gd name="T18" fmla="*/ 60 w 360"/>
              <a:gd name="T19" fmla="*/ 133 h 246"/>
              <a:gd name="T20" fmla="*/ 114 w 360"/>
              <a:gd name="T21" fmla="*/ 241 h 246"/>
              <a:gd name="T22" fmla="*/ 123 w 360"/>
              <a:gd name="T23" fmla="*/ 246 h 246"/>
              <a:gd name="T24" fmla="*/ 124 w 360"/>
              <a:gd name="T25" fmla="*/ 246 h 246"/>
              <a:gd name="T26" fmla="*/ 133 w 360"/>
              <a:gd name="T27" fmla="*/ 239 h 246"/>
              <a:gd name="T28" fmla="*/ 188 w 360"/>
              <a:gd name="T29" fmla="*/ 20 h 246"/>
              <a:gd name="T30" fmla="*/ 350 w 360"/>
              <a:gd name="T31" fmla="*/ 20 h 246"/>
              <a:gd name="T32" fmla="*/ 360 w 360"/>
              <a:gd name="T33" fmla="*/ 10 h 246"/>
              <a:gd name="T34" fmla="*/ 350 w 360"/>
              <a:gd name="T35"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0" h="246">
                <a:moveTo>
                  <a:pt x="350" y="0"/>
                </a:moveTo>
                <a:cubicBezTo>
                  <a:pt x="180" y="0"/>
                  <a:pt x="180" y="0"/>
                  <a:pt x="180" y="0"/>
                </a:cubicBezTo>
                <a:cubicBezTo>
                  <a:pt x="175" y="0"/>
                  <a:pt x="171" y="3"/>
                  <a:pt x="170" y="7"/>
                </a:cubicBezTo>
                <a:cubicBezTo>
                  <a:pt x="120" y="208"/>
                  <a:pt x="120" y="208"/>
                  <a:pt x="120" y="208"/>
                </a:cubicBezTo>
                <a:cubicBezTo>
                  <a:pt x="76" y="119"/>
                  <a:pt x="76" y="119"/>
                  <a:pt x="76" y="119"/>
                </a:cubicBezTo>
                <a:cubicBezTo>
                  <a:pt x="74" y="115"/>
                  <a:pt x="70" y="113"/>
                  <a:pt x="67" y="113"/>
                </a:cubicBezTo>
                <a:cubicBezTo>
                  <a:pt x="10" y="113"/>
                  <a:pt x="10" y="113"/>
                  <a:pt x="10" y="113"/>
                </a:cubicBezTo>
                <a:cubicBezTo>
                  <a:pt x="4" y="113"/>
                  <a:pt x="0" y="117"/>
                  <a:pt x="0" y="123"/>
                </a:cubicBezTo>
                <a:cubicBezTo>
                  <a:pt x="0" y="129"/>
                  <a:pt x="4" y="133"/>
                  <a:pt x="10" y="133"/>
                </a:cubicBezTo>
                <a:cubicBezTo>
                  <a:pt x="60" y="133"/>
                  <a:pt x="60" y="133"/>
                  <a:pt x="60" y="133"/>
                </a:cubicBezTo>
                <a:cubicBezTo>
                  <a:pt x="114" y="241"/>
                  <a:pt x="114" y="241"/>
                  <a:pt x="114" y="241"/>
                </a:cubicBezTo>
                <a:cubicBezTo>
                  <a:pt x="116" y="244"/>
                  <a:pt x="120" y="246"/>
                  <a:pt x="123" y="246"/>
                </a:cubicBezTo>
                <a:cubicBezTo>
                  <a:pt x="124" y="246"/>
                  <a:pt x="124" y="246"/>
                  <a:pt x="124" y="246"/>
                </a:cubicBezTo>
                <a:cubicBezTo>
                  <a:pt x="129" y="246"/>
                  <a:pt x="132" y="243"/>
                  <a:pt x="133" y="239"/>
                </a:cubicBezTo>
                <a:cubicBezTo>
                  <a:pt x="188" y="20"/>
                  <a:pt x="188" y="20"/>
                  <a:pt x="188" y="20"/>
                </a:cubicBezTo>
                <a:cubicBezTo>
                  <a:pt x="350" y="20"/>
                  <a:pt x="350" y="20"/>
                  <a:pt x="350" y="20"/>
                </a:cubicBezTo>
                <a:cubicBezTo>
                  <a:pt x="356" y="20"/>
                  <a:pt x="360" y="15"/>
                  <a:pt x="360" y="10"/>
                </a:cubicBezTo>
                <a:cubicBezTo>
                  <a:pt x="360" y="4"/>
                  <a:pt x="356" y="0"/>
                  <a:pt x="35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3">
            <a:extLst>
              <a:ext uri="{FF2B5EF4-FFF2-40B4-BE49-F238E27FC236}">
                <a16:creationId xmlns:a16="http://schemas.microsoft.com/office/drawing/2014/main" xmlns="" id="{069A5684-5EC6-4B5D-8998-1FFD1143FD96}"/>
              </a:ext>
            </a:extLst>
          </p:cNvPr>
          <p:cNvSpPr>
            <a:spLocks noEditPoints="1"/>
          </p:cNvSpPr>
          <p:nvPr/>
        </p:nvSpPr>
        <p:spPr bwMode="auto">
          <a:xfrm rot="2391534">
            <a:off x="2751311" y="5075702"/>
            <a:ext cx="197213" cy="308195"/>
          </a:xfrm>
          <a:custGeom>
            <a:avLst/>
            <a:gdLst>
              <a:gd name="T0" fmla="*/ 53 w 244"/>
              <a:gd name="T1" fmla="*/ 86 h 383"/>
              <a:gd name="T2" fmla="*/ 64 w 244"/>
              <a:gd name="T3" fmla="*/ 47 h 383"/>
              <a:gd name="T4" fmla="*/ 204 w 244"/>
              <a:gd name="T5" fmla="*/ 42 h 383"/>
              <a:gd name="T6" fmla="*/ 234 w 244"/>
              <a:gd name="T7" fmla="*/ 117 h 383"/>
              <a:gd name="T8" fmla="*/ 202 w 244"/>
              <a:gd name="T9" fmla="*/ 304 h 383"/>
              <a:gd name="T10" fmla="*/ 82 w 244"/>
              <a:gd name="T11" fmla="*/ 373 h 383"/>
              <a:gd name="T12" fmla="*/ 29 w 244"/>
              <a:gd name="T13" fmla="*/ 215 h 383"/>
              <a:gd name="T14" fmla="*/ 197 w 244"/>
              <a:gd name="T15" fmla="*/ 183 h 383"/>
              <a:gd name="T16" fmla="*/ 176 w 244"/>
              <a:gd name="T17" fmla="*/ 65 h 383"/>
              <a:gd name="T18" fmla="*/ 53 w 244"/>
              <a:gd name="T19" fmla="*/ 86 h 383"/>
              <a:gd name="T20" fmla="*/ 184 w 244"/>
              <a:gd name="T21" fmla="*/ 259 h 383"/>
              <a:gd name="T22" fmla="*/ 66 w 244"/>
              <a:gd name="T23" fmla="*/ 223 h 383"/>
              <a:gd name="T24" fmla="*/ 85 w 244"/>
              <a:gd name="T25" fmla="*/ 335 h 383"/>
              <a:gd name="T26" fmla="*/ 184 w 244"/>
              <a:gd name="T27" fmla="*/ 25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4" h="383">
                <a:moveTo>
                  <a:pt x="53" y="86"/>
                </a:moveTo>
                <a:cubicBezTo>
                  <a:pt x="64" y="47"/>
                  <a:pt x="64" y="47"/>
                  <a:pt x="64" y="47"/>
                </a:cubicBezTo>
                <a:cubicBezTo>
                  <a:pt x="117" y="0"/>
                  <a:pt x="174" y="11"/>
                  <a:pt x="204" y="42"/>
                </a:cubicBezTo>
                <a:cubicBezTo>
                  <a:pt x="224" y="64"/>
                  <a:pt x="229" y="89"/>
                  <a:pt x="234" y="117"/>
                </a:cubicBezTo>
                <a:cubicBezTo>
                  <a:pt x="244" y="169"/>
                  <a:pt x="231" y="257"/>
                  <a:pt x="202" y="304"/>
                </a:cubicBezTo>
                <a:cubicBezTo>
                  <a:pt x="176" y="350"/>
                  <a:pt x="128" y="383"/>
                  <a:pt x="82" y="373"/>
                </a:cubicBezTo>
                <a:cubicBezTo>
                  <a:pt x="43" y="368"/>
                  <a:pt x="0" y="320"/>
                  <a:pt x="29" y="215"/>
                </a:cubicBezTo>
                <a:cubicBezTo>
                  <a:pt x="52" y="127"/>
                  <a:pt x="180" y="95"/>
                  <a:pt x="197" y="183"/>
                </a:cubicBezTo>
                <a:cubicBezTo>
                  <a:pt x="209" y="117"/>
                  <a:pt x="200" y="94"/>
                  <a:pt x="176" y="65"/>
                </a:cubicBezTo>
                <a:cubicBezTo>
                  <a:pt x="155" y="39"/>
                  <a:pt x="102" y="37"/>
                  <a:pt x="53" y="86"/>
                </a:cubicBezTo>
                <a:close/>
                <a:moveTo>
                  <a:pt x="184" y="259"/>
                </a:moveTo>
                <a:cubicBezTo>
                  <a:pt x="218" y="161"/>
                  <a:pt x="87" y="144"/>
                  <a:pt x="66" y="223"/>
                </a:cubicBezTo>
                <a:cubicBezTo>
                  <a:pt x="54" y="271"/>
                  <a:pt x="53" y="322"/>
                  <a:pt x="85" y="335"/>
                </a:cubicBezTo>
                <a:cubicBezTo>
                  <a:pt x="128" y="350"/>
                  <a:pt x="168" y="303"/>
                  <a:pt x="184" y="25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文本框 134">
            <a:extLst>
              <a:ext uri="{FF2B5EF4-FFF2-40B4-BE49-F238E27FC236}">
                <a16:creationId xmlns:a16="http://schemas.microsoft.com/office/drawing/2014/main" xmlns="" id="{6297201A-9B0E-4087-826D-53CFFEEE16B8}"/>
              </a:ext>
            </a:extLst>
          </p:cNvPr>
          <p:cNvSpPr txBox="1"/>
          <p:nvPr/>
        </p:nvSpPr>
        <p:spPr>
          <a:xfrm>
            <a:off x="4594558" y="2210676"/>
            <a:ext cx="2393602" cy="3139321"/>
          </a:xfrm>
          <a:prstGeom prst="rect">
            <a:avLst/>
          </a:prstGeom>
          <a:noFill/>
        </p:spPr>
        <p:txBody>
          <a:bodyPr wrap="square" rtlCol="0">
            <a:spAutoFit/>
          </a:bodyPr>
          <a:lstStyle/>
          <a:p>
            <a:pPr algn="dist">
              <a:lnSpc>
                <a:spcPct val="150000"/>
              </a:lnSpc>
            </a:pPr>
            <a:r>
              <a:rPr lang="en-US" altLang="zh-CN" sz="4400" b="1">
                <a:latin typeface="Bradley Hand ITC" panose="03070402050302030203" pitchFamily="66" charset="0"/>
              </a:rPr>
              <a:t>POWER</a:t>
            </a:r>
          </a:p>
          <a:p>
            <a:pPr algn="dist">
              <a:lnSpc>
                <a:spcPct val="150000"/>
              </a:lnSpc>
            </a:pPr>
            <a:r>
              <a:rPr lang="en-US" altLang="zh-CN" sz="4400" b="1">
                <a:latin typeface="Bradley Hand ITC" panose="03070402050302030203" pitchFamily="66" charset="0"/>
              </a:rPr>
              <a:t>YOUR</a:t>
            </a:r>
          </a:p>
          <a:p>
            <a:pPr algn="dist">
              <a:lnSpc>
                <a:spcPct val="150000"/>
              </a:lnSpc>
            </a:pPr>
            <a:r>
              <a:rPr lang="en-US" altLang="zh-CN" sz="4400" b="1">
                <a:latin typeface="Bradley Hand ITC" panose="03070402050302030203" pitchFamily="66" charset="0"/>
              </a:rPr>
              <a:t>POINT</a:t>
            </a:r>
            <a:endParaRPr lang="zh-CN" altLang="en-US" sz="4400" b="1">
              <a:latin typeface="Bradley Hand ITC" panose="03070402050302030203" pitchFamily="66" charset="0"/>
            </a:endParaRPr>
          </a:p>
        </p:txBody>
      </p:sp>
      <p:sp>
        <p:nvSpPr>
          <p:cNvPr id="150" name="文本框 149">
            <a:extLst>
              <a:ext uri="{FF2B5EF4-FFF2-40B4-BE49-F238E27FC236}">
                <a16:creationId xmlns:a16="http://schemas.microsoft.com/office/drawing/2014/main" xmlns="" id="{E37FE705-6202-4117-9135-E7E3F6146FE0}"/>
              </a:ext>
            </a:extLst>
          </p:cNvPr>
          <p:cNvSpPr txBox="1"/>
          <p:nvPr/>
        </p:nvSpPr>
        <p:spPr>
          <a:xfrm>
            <a:off x="7570574" y="1965266"/>
            <a:ext cx="4419794" cy="1338828"/>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a:t>
            </a:r>
            <a:endParaRPr lang="zh-CN" altLang="en-US">
              <a:latin typeface="思源黑体 CN ExtraLight" panose="020B0200000000000000" pitchFamily="34" charset="-122"/>
              <a:ea typeface="思源黑体 CN ExtraLight" panose="020B0200000000000000" pitchFamily="34" charset="-122"/>
            </a:endParaRPr>
          </a:p>
        </p:txBody>
      </p:sp>
      <p:sp>
        <p:nvSpPr>
          <p:cNvPr id="151" name="文本框 150">
            <a:extLst>
              <a:ext uri="{FF2B5EF4-FFF2-40B4-BE49-F238E27FC236}">
                <a16:creationId xmlns:a16="http://schemas.microsoft.com/office/drawing/2014/main" xmlns="" id="{7D1BC68D-18CB-4A39-AEFA-C4CEBFF7AEED}"/>
              </a:ext>
            </a:extLst>
          </p:cNvPr>
          <p:cNvSpPr txBox="1"/>
          <p:nvPr/>
        </p:nvSpPr>
        <p:spPr>
          <a:xfrm>
            <a:off x="7570574" y="3663209"/>
            <a:ext cx="5078877" cy="879343"/>
          </a:xfrm>
          <a:prstGeom prst="rect">
            <a:avLst/>
          </a:prstGeom>
          <a:noFill/>
        </p:spPr>
        <p:txBody>
          <a:bodyPr wrap="square" rtlCol="0">
            <a:spAutoFit/>
          </a:bodyPr>
          <a:lstStyle/>
          <a:p>
            <a:pPr>
              <a:lnSpc>
                <a:spcPct val="150000"/>
              </a:lnSpc>
            </a:pPr>
            <a:r>
              <a:rPr lang="es-ES" altLang="zh-CN">
                <a:latin typeface="思源黑体 CN ExtraLight" panose="020B0200000000000000" pitchFamily="34" charset="-122"/>
                <a:ea typeface="思源黑体 CN ExtraLight" panose="020B0200000000000000" pitchFamily="34" charset="-122"/>
              </a:rPr>
              <a:t>Fusce posuere, magna sed pulvinar ultricies, purus lectus malesuada libero</a:t>
            </a:r>
            <a:endParaRPr lang="zh-CN" altLang="en-US">
              <a:latin typeface="思源黑体 CN ExtraLight" panose="020B0200000000000000" pitchFamily="34" charset="-122"/>
              <a:ea typeface="思源黑体 CN ExtraLight" panose="020B0200000000000000" pitchFamily="34" charset="-122"/>
            </a:endParaRPr>
          </a:p>
        </p:txBody>
      </p:sp>
      <p:sp>
        <p:nvSpPr>
          <p:cNvPr id="152" name="矩形 151">
            <a:extLst>
              <a:ext uri="{FF2B5EF4-FFF2-40B4-BE49-F238E27FC236}">
                <a16:creationId xmlns:a16="http://schemas.microsoft.com/office/drawing/2014/main" xmlns="" id="{71F17D81-ED98-45B1-9455-8893A19544EC}"/>
              </a:ext>
            </a:extLst>
          </p:cNvPr>
          <p:cNvSpPr/>
          <p:nvPr/>
        </p:nvSpPr>
        <p:spPr>
          <a:xfrm>
            <a:off x="7570574" y="4901666"/>
            <a:ext cx="4368501" cy="646331"/>
          </a:xfrm>
          <a:prstGeom prst="rect">
            <a:avLst/>
          </a:prstGeom>
        </p:spPr>
        <p:txBody>
          <a:bodyPr wrap="square">
            <a:spAutoFit/>
          </a:bodyPr>
          <a:lstStyle/>
          <a:p>
            <a:r>
              <a:rPr lang="en-US" altLang="zh-CN">
                <a:latin typeface="思源黑体 CN ExtraLight" panose="020B0200000000000000" pitchFamily="34" charset="-122"/>
                <a:ea typeface="思源黑体 CN ExtraLight" panose="020B0200000000000000" pitchFamily="34" charset="-122"/>
                <a:cs typeface="Times New Roman" panose="02020603050405020304" pitchFamily="18" charset="0"/>
              </a:rPr>
              <a:t>sit amet commodo magna eros quis urna. Nunc viverra imperdiet enim.</a:t>
            </a:r>
            <a:endParaRPr lang="zh-CN" altLang="en-US">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330746645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不完整圆 26">
            <a:extLst>
              <a:ext uri="{FF2B5EF4-FFF2-40B4-BE49-F238E27FC236}">
                <a16:creationId xmlns:a16="http://schemas.microsoft.com/office/drawing/2014/main" xmlns="" id="{610D4F1D-63A3-4B3C-A3C4-0C1AAC270354}"/>
              </a:ext>
            </a:extLst>
          </p:cNvPr>
          <p:cNvSpPr/>
          <p:nvPr/>
        </p:nvSpPr>
        <p:spPr>
          <a:xfrm>
            <a:off x="10038639" y="4823069"/>
            <a:ext cx="377372" cy="377372"/>
          </a:xfrm>
          <a:prstGeom prst="pie">
            <a:avLst>
              <a:gd name="adj1" fmla="val 13500000"/>
              <a:gd name="adj2" fmla="val 5711660"/>
            </a:avLst>
          </a:prstGeom>
          <a:solidFill>
            <a:srgbClr val="9FD4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xmlns="" id="{A79FB649-AB35-4F6D-98B4-06E8400471BA}"/>
              </a:ext>
            </a:extLst>
          </p:cNvPr>
          <p:cNvGrpSpPr/>
          <p:nvPr/>
        </p:nvGrpSpPr>
        <p:grpSpPr>
          <a:xfrm>
            <a:off x="0" y="0"/>
            <a:ext cx="12192000" cy="2445745"/>
            <a:chOff x="0" y="0"/>
            <a:chExt cx="12192000" cy="2445745"/>
          </a:xfrm>
          <a:effectLst>
            <a:outerShdw blurRad="304800" dist="38100" dir="5400000" sx="101000" sy="101000" algn="t" rotWithShape="0">
              <a:prstClr val="black">
                <a:alpha val="40000"/>
              </a:prstClr>
            </a:outerShdw>
          </a:effectLst>
        </p:grpSpPr>
        <p:pic>
          <p:nvPicPr>
            <p:cNvPr id="7" name="图片 6">
              <a:extLst>
                <a:ext uri="{FF2B5EF4-FFF2-40B4-BE49-F238E27FC236}">
                  <a16:creationId xmlns:a16="http://schemas.microsoft.com/office/drawing/2014/main" xmlns="" id="{20A6284D-4A23-4C3E-A41C-9046C11CA3B5}"/>
                </a:ext>
              </a:extLst>
            </p:cNvPr>
            <p:cNvPicPr>
              <a:picLocks noChangeAspect="1"/>
            </p:cNvPicPr>
            <p:nvPr/>
          </p:nvPicPr>
          <p:blipFill rotWithShape="1">
            <a:blip r:embed="rId2">
              <a:extLst>
                <a:ext uri="{28A0092B-C50C-407E-A947-70E740481C1C}">
                  <a14:useLocalDpi xmlns:a14="http://schemas.microsoft.com/office/drawing/2010/main" val="0"/>
                </a:ext>
              </a:extLst>
            </a:blip>
            <a:srcRect t="21277"/>
            <a:stretch/>
          </p:blipFill>
          <p:spPr>
            <a:xfrm>
              <a:off x="0" y="0"/>
              <a:ext cx="12192000" cy="2445745"/>
            </a:xfrm>
            <a:prstGeom prst="rect">
              <a:avLst/>
            </a:prstGeom>
          </p:spPr>
        </p:pic>
        <p:sp>
          <p:nvSpPr>
            <p:cNvPr id="8" name="矩形 7">
              <a:extLst>
                <a:ext uri="{FF2B5EF4-FFF2-40B4-BE49-F238E27FC236}">
                  <a16:creationId xmlns:a16="http://schemas.microsoft.com/office/drawing/2014/main" xmlns="" id="{DE7544C3-3C84-44AF-9388-0341FD98E6C2}"/>
                </a:ext>
              </a:extLst>
            </p:cNvPr>
            <p:cNvSpPr/>
            <p:nvPr/>
          </p:nvSpPr>
          <p:spPr>
            <a:xfrm>
              <a:off x="0" y="0"/>
              <a:ext cx="12192000" cy="2445745"/>
            </a:xfrm>
            <a:prstGeom prst="rect">
              <a:avLst/>
            </a:prstGeom>
            <a:gradFill flip="none" rotWithShape="1">
              <a:gsLst>
                <a:gs pos="0">
                  <a:srgbClr val="F08E91">
                    <a:alpha val="80000"/>
                  </a:srgbClr>
                </a:gs>
                <a:gs pos="100000">
                  <a:srgbClr val="9FD4E6">
                    <a:alpha val="8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aphicFrame>
        <p:nvGraphicFramePr>
          <p:cNvPr id="12" name="图表 11">
            <a:extLst>
              <a:ext uri="{FF2B5EF4-FFF2-40B4-BE49-F238E27FC236}">
                <a16:creationId xmlns:a16="http://schemas.microsoft.com/office/drawing/2014/main" xmlns="" id="{BB673BE6-816D-41CF-80D1-27FF6CEC79F2}"/>
              </a:ext>
            </a:extLst>
          </p:cNvPr>
          <p:cNvGraphicFramePr/>
          <p:nvPr>
            <p:extLst>
              <p:ext uri="{D42A27DB-BD31-4B8C-83A1-F6EECF244321}">
                <p14:modId xmlns:p14="http://schemas.microsoft.com/office/powerpoint/2010/main" val="756988183"/>
              </p:ext>
            </p:extLst>
          </p:nvPr>
        </p:nvGraphicFramePr>
        <p:xfrm>
          <a:off x="0" y="2555913"/>
          <a:ext cx="8128000" cy="4302087"/>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a:extLst>
              <a:ext uri="{FF2B5EF4-FFF2-40B4-BE49-F238E27FC236}">
                <a16:creationId xmlns:a16="http://schemas.microsoft.com/office/drawing/2014/main" xmlns="" id="{D31A8236-6718-4646-A37E-8B4B7455A4DA}"/>
              </a:ext>
            </a:extLst>
          </p:cNvPr>
          <p:cNvSpPr txBox="1"/>
          <p:nvPr/>
        </p:nvSpPr>
        <p:spPr>
          <a:xfrm>
            <a:off x="2829499" y="846455"/>
            <a:ext cx="6533002" cy="752835"/>
          </a:xfrm>
          <a:prstGeom prst="rect">
            <a:avLst/>
          </a:prstGeom>
          <a:noFill/>
        </p:spPr>
        <p:txBody>
          <a:bodyPr wrap="square" rtlCol="0">
            <a:spAutoFit/>
          </a:bodyPr>
          <a:lstStyle/>
          <a:p>
            <a:pPr algn="dist">
              <a:lnSpc>
                <a:spcPct val="150000"/>
              </a:lnSpc>
            </a:pPr>
            <a:r>
              <a:rPr lang="en-US" altLang="zh-CN" sz="3200">
                <a:solidFill>
                  <a:schemeClr val="bg1"/>
                </a:solidFill>
                <a:latin typeface="思源黑体 CN Bold" panose="020B0800000000000000" pitchFamily="34" charset="-122"/>
                <a:ea typeface="思源黑体 CN Bold" panose="020B0800000000000000" pitchFamily="34" charset="-122"/>
              </a:rPr>
              <a:t>POWER YOUR POINT</a:t>
            </a:r>
            <a:endParaRPr lang="zh-CN" altLang="en-US" sz="3200">
              <a:solidFill>
                <a:schemeClr val="bg1"/>
              </a:solidFill>
              <a:latin typeface="思源黑体 CN Bold" panose="020B0800000000000000" pitchFamily="34" charset="-122"/>
              <a:ea typeface="思源黑体 CN Bold" panose="020B0800000000000000" pitchFamily="34" charset="-122"/>
            </a:endParaRPr>
          </a:p>
        </p:txBody>
      </p:sp>
      <p:sp>
        <p:nvSpPr>
          <p:cNvPr id="14" name="文本框 13">
            <a:extLst>
              <a:ext uri="{FF2B5EF4-FFF2-40B4-BE49-F238E27FC236}">
                <a16:creationId xmlns:a16="http://schemas.microsoft.com/office/drawing/2014/main" xmlns="" id="{73D6AF58-F404-470C-9DA1-A007D23569FB}"/>
              </a:ext>
            </a:extLst>
          </p:cNvPr>
          <p:cNvSpPr txBox="1"/>
          <p:nvPr/>
        </p:nvSpPr>
        <p:spPr>
          <a:xfrm>
            <a:off x="8262651" y="3206545"/>
            <a:ext cx="3929349" cy="3000821"/>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a:t>
            </a:r>
          </a:p>
          <a:p>
            <a:pPr>
              <a:lnSpc>
                <a:spcPct val="150000"/>
              </a:lnSpc>
            </a:pPr>
            <a:endParaRPr lang="en-US" altLang="zh-CN">
              <a:latin typeface="思源黑体 CN ExtraLight" panose="020B0200000000000000" pitchFamily="34" charset="-122"/>
              <a:ea typeface="思源黑体 CN ExtraLight" panose="020B0200000000000000" pitchFamily="34" charset="-122"/>
            </a:endParaRPr>
          </a:p>
          <a:p>
            <a:pPr>
              <a:lnSpc>
                <a:spcPct val="150000"/>
              </a:lnSpc>
            </a:pPr>
            <a:r>
              <a:rPr lang="en-US" altLang="zh-CN">
                <a:latin typeface="思源黑体 CN ExtraLight" panose="020B0200000000000000" pitchFamily="34" charset="-122"/>
                <a:ea typeface="思源黑体 CN ExtraLight" panose="020B0200000000000000" pitchFamily="34" charset="-122"/>
              </a:rPr>
              <a:t>Fusce posuere, magna sed pulvinar ultricies, purus lectus malesuada libero, sit amet commodo magna</a:t>
            </a:r>
            <a:endParaRPr lang="zh-CN" altLang="en-US">
              <a:latin typeface="思源黑体 CN ExtraLight" panose="020B0200000000000000" pitchFamily="34" charset="-122"/>
              <a:ea typeface="思源黑体 CN ExtraLight" panose="020B0200000000000000" pitchFamily="34" charset="-122"/>
            </a:endParaRPr>
          </a:p>
        </p:txBody>
      </p:sp>
      <p:sp>
        <p:nvSpPr>
          <p:cNvPr id="17" name="半闭框 16">
            <a:extLst>
              <a:ext uri="{FF2B5EF4-FFF2-40B4-BE49-F238E27FC236}">
                <a16:creationId xmlns:a16="http://schemas.microsoft.com/office/drawing/2014/main" xmlns="" id="{D6981034-FFE8-4BB2-B02A-7B09945253AF}"/>
              </a:ext>
            </a:extLst>
          </p:cNvPr>
          <p:cNvSpPr/>
          <p:nvPr/>
        </p:nvSpPr>
        <p:spPr>
          <a:xfrm rot="6149654">
            <a:off x="11295958" y="2989270"/>
            <a:ext cx="238092" cy="239575"/>
          </a:xfrm>
          <a:prstGeom prst="halfFrame">
            <a:avLst>
              <a:gd name="adj1" fmla="val 29251"/>
              <a:gd name="adj2" fmla="val 27210"/>
            </a:avLst>
          </a:prstGeom>
          <a:solidFill>
            <a:srgbClr val="FD18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8" name="斜纹 17">
            <a:extLst>
              <a:ext uri="{FF2B5EF4-FFF2-40B4-BE49-F238E27FC236}">
                <a16:creationId xmlns:a16="http://schemas.microsoft.com/office/drawing/2014/main" xmlns="" id="{68993E11-F926-4DBF-9D1F-15859AA570CA}"/>
              </a:ext>
            </a:extLst>
          </p:cNvPr>
          <p:cNvSpPr/>
          <p:nvPr/>
        </p:nvSpPr>
        <p:spPr>
          <a:xfrm>
            <a:off x="8316223" y="6387391"/>
            <a:ext cx="203200" cy="203200"/>
          </a:xfrm>
          <a:prstGeom prst="diagStripe">
            <a:avLst/>
          </a:prstGeom>
          <a:solidFill>
            <a:srgbClr val="2887C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Tree>
    <p:extLst>
      <p:ext uri="{BB962C8B-B14F-4D97-AF65-F5344CB8AC3E}">
        <p14:creationId xmlns:p14="http://schemas.microsoft.com/office/powerpoint/2010/main" val="33735133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41422E0-02EF-4D59-A8D4-A2A3D4024F46}"/>
              </a:ext>
            </a:extLst>
          </p:cNvPr>
          <p:cNvSpPr txBox="1"/>
          <p:nvPr/>
        </p:nvSpPr>
        <p:spPr>
          <a:xfrm>
            <a:off x="635000" y="1897907"/>
            <a:ext cx="2882900" cy="670248"/>
          </a:xfrm>
          <a:prstGeom prst="rect">
            <a:avLst/>
          </a:prstGeom>
          <a:noFill/>
        </p:spPr>
        <p:txBody>
          <a:bodyPr wrap="square" rtlCol="0">
            <a:spAutoFit/>
          </a:bodyPr>
          <a:lstStyle/>
          <a:p>
            <a:pPr algn="dist">
              <a:lnSpc>
                <a:spcPct val="150000"/>
              </a:lnSpc>
            </a:pPr>
            <a:r>
              <a:rPr lang="en-US" altLang="zh-CN" sz="2800">
                <a:latin typeface="思源黑体 CN Bold" panose="020B0800000000000000" pitchFamily="34" charset="-122"/>
                <a:ea typeface="思源黑体 CN Bold" panose="020B0800000000000000" pitchFamily="34" charset="-122"/>
              </a:rPr>
              <a:t>Me-mories</a:t>
            </a:r>
            <a:endParaRPr lang="zh-CN" altLang="en-US" sz="2800">
              <a:latin typeface="思源黑体 CN Bold" panose="020B0800000000000000" pitchFamily="34" charset="-122"/>
              <a:ea typeface="思源黑体 CN Bold" panose="020B0800000000000000" pitchFamily="34" charset="-122"/>
            </a:endParaRPr>
          </a:p>
        </p:txBody>
      </p:sp>
      <p:sp>
        <p:nvSpPr>
          <p:cNvPr id="3" name="文本框 2">
            <a:extLst>
              <a:ext uri="{FF2B5EF4-FFF2-40B4-BE49-F238E27FC236}">
                <a16:creationId xmlns:a16="http://schemas.microsoft.com/office/drawing/2014/main" xmlns="" id="{A54307AF-3BA3-4DC7-942B-5792060AF754}"/>
              </a:ext>
            </a:extLst>
          </p:cNvPr>
          <p:cNvSpPr txBox="1"/>
          <p:nvPr/>
        </p:nvSpPr>
        <p:spPr>
          <a:xfrm>
            <a:off x="635000" y="562318"/>
            <a:ext cx="1244600" cy="835357"/>
          </a:xfrm>
          <a:prstGeom prst="rect">
            <a:avLst/>
          </a:prstGeom>
          <a:noFill/>
        </p:spPr>
        <p:txBody>
          <a:bodyPr wrap="square" rtlCol="0">
            <a:spAutoFit/>
          </a:bodyPr>
          <a:lstStyle/>
          <a:p>
            <a:pPr algn="dist">
              <a:lnSpc>
                <a:spcPct val="150000"/>
              </a:lnSpc>
            </a:pPr>
            <a:r>
              <a:rPr lang="en-US" altLang="zh-CN" sz="3600">
                <a:latin typeface="思源黑体 CN Bold" panose="020B0800000000000000" pitchFamily="34" charset="-122"/>
                <a:ea typeface="思源黑体 CN Bold" panose="020B0800000000000000" pitchFamily="34" charset="-122"/>
              </a:rPr>
              <a:t>Lo</a:t>
            </a:r>
          </a:p>
        </p:txBody>
      </p:sp>
      <p:sp>
        <p:nvSpPr>
          <p:cNvPr id="5" name="文本框 4">
            <a:extLst>
              <a:ext uri="{FF2B5EF4-FFF2-40B4-BE49-F238E27FC236}">
                <a16:creationId xmlns:a16="http://schemas.microsoft.com/office/drawing/2014/main" xmlns="" id="{66E91821-6572-4C01-83DC-75A177D36D83}"/>
              </a:ext>
            </a:extLst>
          </p:cNvPr>
          <p:cNvSpPr txBox="1"/>
          <p:nvPr/>
        </p:nvSpPr>
        <p:spPr>
          <a:xfrm>
            <a:off x="1054100" y="979996"/>
            <a:ext cx="1244600" cy="835357"/>
          </a:xfrm>
          <a:prstGeom prst="rect">
            <a:avLst/>
          </a:prstGeom>
          <a:noFill/>
        </p:spPr>
        <p:txBody>
          <a:bodyPr wrap="square" rtlCol="0">
            <a:spAutoFit/>
          </a:bodyPr>
          <a:lstStyle/>
          <a:p>
            <a:pPr algn="dist">
              <a:lnSpc>
                <a:spcPct val="150000"/>
              </a:lnSpc>
            </a:pPr>
            <a:r>
              <a:rPr lang="en-US" altLang="zh-CN" sz="3600">
                <a:latin typeface="思源黑体 CN Bold" panose="020B0800000000000000" pitchFamily="34" charset="-122"/>
                <a:ea typeface="思源黑体 CN Bold" panose="020B0800000000000000" pitchFamily="34" charset="-122"/>
              </a:rPr>
              <a:t>st</a:t>
            </a:r>
          </a:p>
        </p:txBody>
      </p:sp>
      <p:sp>
        <p:nvSpPr>
          <p:cNvPr id="25" name="文本框 24">
            <a:extLst>
              <a:ext uri="{FF2B5EF4-FFF2-40B4-BE49-F238E27FC236}">
                <a16:creationId xmlns:a16="http://schemas.microsoft.com/office/drawing/2014/main" xmlns="" id="{A6059ACF-E8DD-44DB-AF61-F1D7CC004078}"/>
              </a:ext>
            </a:extLst>
          </p:cNvPr>
          <p:cNvSpPr txBox="1"/>
          <p:nvPr/>
        </p:nvSpPr>
        <p:spPr>
          <a:xfrm>
            <a:off x="572655" y="3303903"/>
            <a:ext cx="8802477" cy="923330"/>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a:t>
            </a:r>
            <a:endParaRPr lang="zh-CN" altLang="en-US">
              <a:latin typeface="思源黑体 CN ExtraLight" panose="020B0200000000000000" pitchFamily="34" charset="-122"/>
              <a:ea typeface="思源黑体 CN ExtraLight" panose="020B0200000000000000" pitchFamily="34" charset="-122"/>
            </a:endParaRPr>
          </a:p>
        </p:txBody>
      </p:sp>
      <p:sp>
        <p:nvSpPr>
          <p:cNvPr id="26" name="文本框 25">
            <a:extLst>
              <a:ext uri="{FF2B5EF4-FFF2-40B4-BE49-F238E27FC236}">
                <a16:creationId xmlns:a16="http://schemas.microsoft.com/office/drawing/2014/main" xmlns="" id="{521FFA15-A95E-45A0-9BDC-EEE7C49F5774}"/>
              </a:ext>
            </a:extLst>
          </p:cNvPr>
          <p:cNvSpPr txBox="1"/>
          <p:nvPr/>
        </p:nvSpPr>
        <p:spPr>
          <a:xfrm>
            <a:off x="572655" y="4775354"/>
            <a:ext cx="8802477" cy="923330"/>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a:t>
            </a:r>
            <a:endParaRPr lang="zh-CN" altLang="en-US">
              <a:latin typeface="思源黑体 CN ExtraLight" panose="020B0200000000000000" pitchFamily="34" charset="-122"/>
              <a:ea typeface="思源黑体 CN ExtraLight" panose="020B0200000000000000" pitchFamily="34" charset="-122"/>
            </a:endParaRPr>
          </a:p>
        </p:txBody>
      </p:sp>
      <p:grpSp>
        <p:nvGrpSpPr>
          <p:cNvPr id="30" name="组合 29">
            <a:extLst>
              <a:ext uri="{FF2B5EF4-FFF2-40B4-BE49-F238E27FC236}">
                <a16:creationId xmlns:a16="http://schemas.microsoft.com/office/drawing/2014/main" xmlns="" id="{CD872715-446B-4956-9D13-696E21C17EB0}"/>
              </a:ext>
            </a:extLst>
          </p:cNvPr>
          <p:cNvGrpSpPr/>
          <p:nvPr/>
        </p:nvGrpSpPr>
        <p:grpSpPr>
          <a:xfrm>
            <a:off x="2298700" y="96725"/>
            <a:ext cx="9419350" cy="6166739"/>
            <a:chOff x="2298700" y="96725"/>
            <a:chExt cx="9419350" cy="6166739"/>
          </a:xfrm>
        </p:grpSpPr>
        <p:sp>
          <p:nvSpPr>
            <p:cNvPr id="7" name="文本框 6">
              <a:extLst>
                <a:ext uri="{FF2B5EF4-FFF2-40B4-BE49-F238E27FC236}">
                  <a16:creationId xmlns:a16="http://schemas.microsoft.com/office/drawing/2014/main" xmlns="" id="{4ED71B27-D9B8-45CB-A681-3E654D209C15}"/>
                </a:ext>
              </a:extLst>
            </p:cNvPr>
            <p:cNvSpPr txBox="1"/>
            <p:nvPr/>
          </p:nvSpPr>
          <p:spPr>
            <a:xfrm>
              <a:off x="4044950" y="861758"/>
              <a:ext cx="800100" cy="646331"/>
            </a:xfrm>
            <a:prstGeom prst="rect">
              <a:avLst/>
            </a:prstGeom>
            <a:noFill/>
          </p:spPr>
          <p:txBody>
            <a:bodyPr wrap="square" rtlCol="0">
              <a:spAutoFit/>
            </a:bodyPr>
            <a:lstStyle/>
            <a:p>
              <a:pPr>
                <a:lnSpc>
                  <a:spcPct val="150000"/>
                </a:lnSpc>
              </a:pPr>
              <a:r>
                <a:rPr lang="zh-CN" altLang="en-US" sz="2400">
                  <a:solidFill>
                    <a:srgbClr val="9FD4E6"/>
                  </a:solidFill>
                  <a:latin typeface="思源黑体 CN ExtraLight" panose="020B0200000000000000" pitchFamily="34" charset="-122"/>
                  <a:ea typeface="思源黑体 CN ExtraLight" panose="020B0200000000000000" pitchFamily="34" charset="-122"/>
                </a:rPr>
                <a:t>✘</a:t>
              </a:r>
            </a:p>
          </p:txBody>
        </p:sp>
        <p:sp>
          <p:nvSpPr>
            <p:cNvPr id="9" name="文本框 8">
              <a:extLst>
                <a:ext uri="{FF2B5EF4-FFF2-40B4-BE49-F238E27FC236}">
                  <a16:creationId xmlns:a16="http://schemas.microsoft.com/office/drawing/2014/main" xmlns="" id="{71B01D46-3E9C-4398-AB28-E893FE095D78}"/>
                </a:ext>
              </a:extLst>
            </p:cNvPr>
            <p:cNvSpPr txBox="1"/>
            <p:nvPr/>
          </p:nvSpPr>
          <p:spPr>
            <a:xfrm>
              <a:off x="7595213" y="1026162"/>
              <a:ext cx="948813" cy="646331"/>
            </a:xfrm>
            <a:prstGeom prst="rect">
              <a:avLst/>
            </a:prstGeom>
            <a:noFill/>
          </p:spPr>
          <p:txBody>
            <a:bodyPr wrap="square" rtlCol="0">
              <a:spAutoFit/>
            </a:bodyPr>
            <a:lstStyle/>
            <a:p>
              <a:pPr>
                <a:lnSpc>
                  <a:spcPct val="150000"/>
                </a:lnSpc>
              </a:pPr>
              <a:r>
                <a:rPr lang="ja-JP" altLang="en-US" sz="2400">
                  <a:solidFill>
                    <a:srgbClr val="F08E91"/>
                  </a:solidFill>
                  <a:latin typeface="思源黑体 CN ExtraLight" panose="020B0200000000000000" pitchFamily="34" charset="-122"/>
                  <a:ea typeface="思源黑体 CN ExtraLight" panose="020B0200000000000000" pitchFamily="34" charset="-122"/>
                </a:rPr>
                <a:t>の</a:t>
              </a:r>
              <a:endParaRPr lang="zh-CN" altLang="en-US" sz="2400">
                <a:solidFill>
                  <a:srgbClr val="F08E91"/>
                </a:solidFill>
                <a:latin typeface="思源黑体 CN ExtraLight" panose="020B0200000000000000" pitchFamily="34" charset="-122"/>
                <a:ea typeface="思源黑体 CN ExtraLight" panose="020B0200000000000000" pitchFamily="34" charset="-122"/>
              </a:endParaRPr>
            </a:p>
          </p:txBody>
        </p:sp>
        <p:sp>
          <p:nvSpPr>
            <p:cNvPr id="10" name="文本框 9">
              <a:extLst>
                <a:ext uri="{FF2B5EF4-FFF2-40B4-BE49-F238E27FC236}">
                  <a16:creationId xmlns:a16="http://schemas.microsoft.com/office/drawing/2014/main" xmlns="" id="{BD8ABEA1-F904-4BB4-8EFC-61DA732C5A79}"/>
                </a:ext>
              </a:extLst>
            </p:cNvPr>
            <p:cNvSpPr txBox="1"/>
            <p:nvPr/>
          </p:nvSpPr>
          <p:spPr>
            <a:xfrm>
              <a:off x="9397895" y="374157"/>
              <a:ext cx="970117" cy="646331"/>
            </a:xfrm>
            <a:prstGeom prst="rect">
              <a:avLst/>
            </a:prstGeom>
            <a:noFill/>
          </p:spPr>
          <p:txBody>
            <a:bodyPr wrap="square" rtlCol="0">
              <a:spAutoFit/>
            </a:bodyPr>
            <a:lstStyle/>
            <a:p>
              <a:pPr>
                <a:lnSpc>
                  <a:spcPct val="150000"/>
                </a:lnSpc>
              </a:pPr>
              <a:r>
                <a:rPr lang="ja-JP" altLang="en-US" sz="2400">
                  <a:solidFill>
                    <a:srgbClr val="9FD4E6"/>
                  </a:solidFill>
                  <a:latin typeface="思源黑体 CN ExtraLight" panose="020B0200000000000000" pitchFamily="34" charset="-122"/>
                  <a:ea typeface="思源黑体 CN ExtraLight" panose="020B0200000000000000" pitchFamily="34" charset="-122"/>
                </a:rPr>
                <a:t>∮</a:t>
              </a:r>
              <a:endParaRPr lang="zh-CN" altLang="en-US" sz="2400">
                <a:solidFill>
                  <a:srgbClr val="9FD4E6"/>
                </a:solidFill>
                <a:latin typeface="思源黑体 CN ExtraLight" panose="020B0200000000000000" pitchFamily="34" charset="-122"/>
                <a:ea typeface="思源黑体 CN ExtraLight" panose="020B0200000000000000" pitchFamily="34" charset="-122"/>
              </a:endParaRPr>
            </a:p>
          </p:txBody>
        </p:sp>
        <p:sp>
          <p:nvSpPr>
            <p:cNvPr id="11" name="文本框 10">
              <a:extLst>
                <a:ext uri="{FF2B5EF4-FFF2-40B4-BE49-F238E27FC236}">
                  <a16:creationId xmlns:a16="http://schemas.microsoft.com/office/drawing/2014/main" xmlns="" id="{689906C1-4869-48BE-B069-56A3EC01D475}"/>
                </a:ext>
              </a:extLst>
            </p:cNvPr>
            <p:cNvSpPr txBox="1"/>
            <p:nvPr/>
          </p:nvSpPr>
          <p:spPr>
            <a:xfrm>
              <a:off x="8375854" y="374156"/>
              <a:ext cx="917065" cy="646331"/>
            </a:xfrm>
            <a:prstGeom prst="rect">
              <a:avLst/>
            </a:prstGeom>
            <a:noFill/>
          </p:spPr>
          <p:txBody>
            <a:bodyPr wrap="square" rtlCol="0">
              <a:spAutoFit/>
            </a:bodyPr>
            <a:lstStyle/>
            <a:p>
              <a:pPr>
                <a:lnSpc>
                  <a:spcPct val="150000"/>
                </a:lnSpc>
              </a:pPr>
              <a:r>
                <a:rPr lang="ja-JP" altLang="en-US" sz="2400">
                  <a:solidFill>
                    <a:srgbClr val="2887CD"/>
                  </a:solidFill>
                  <a:latin typeface="思源黑体 CN ExtraLight" panose="020B0200000000000000" pitchFamily="34" charset="-122"/>
                  <a:ea typeface="思源黑体 CN ExtraLight" panose="020B0200000000000000" pitchFamily="34" charset="-122"/>
                </a:rPr>
                <a:t>∝</a:t>
              </a:r>
              <a:endParaRPr lang="zh-CN" altLang="en-US" sz="2400">
                <a:solidFill>
                  <a:srgbClr val="2887CD"/>
                </a:solidFill>
                <a:latin typeface="思源黑体 CN ExtraLight" panose="020B0200000000000000" pitchFamily="34" charset="-122"/>
                <a:ea typeface="思源黑体 CN ExtraLight" panose="020B0200000000000000" pitchFamily="34" charset="-122"/>
              </a:endParaRPr>
            </a:p>
          </p:txBody>
        </p:sp>
        <p:sp>
          <p:nvSpPr>
            <p:cNvPr id="12" name="文本框 11">
              <a:extLst>
                <a:ext uri="{FF2B5EF4-FFF2-40B4-BE49-F238E27FC236}">
                  <a16:creationId xmlns:a16="http://schemas.microsoft.com/office/drawing/2014/main" xmlns="" id="{71D551AA-4CE8-4253-8078-DD4074CE1B15}"/>
                </a:ext>
              </a:extLst>
            </p:cNvPr>
            <p:cNvSpPr txBox="1"/>
            <p:nvPr/>
          </p:nvSpPr>
          <p:spPr>
            <a:xfrm>
              <a:off x="7218106" y="2820982"/>
              <a:ext cx="1157748" cy="646331"/>
            </a:xfrm>
            <a:prstGeom prst="rect">
              <a:avLst/>
            </a:prstGeom>
            <a:noFill/>
          </p:spPr>
          <p:txBody>
            <a:bodyPr wrap="square" rtlCol="0">
              <a:spAutoFit/>
            </a:bodyPr>
            <a:lstStyle/>
            <a:p>
              <a:pPr algn="dist">
                <a:lnSpc>
                  <a:spcPct val="150000"/>
                </a:lnSpc>
              </a:pPr>
              <a:r>
                <a:rPr lang="en-US" altLang="ja-JP" sz="2400">
                  <a:solidFill>
                    <a:srgbClr val="2887CD"/>
                  </a:solidFill>
                  <a:latin typeface="思源黑体 CN ExtraLight" panose="020B0200000000000000" pitchFamily="34" charset="-122"/>
                  <a:ea typeface="思源黑体 CN ExtraLight" panose="020B0200000000000000" pitchFamily="34" charset="-122"/>
                </a:rPr>
                <a:t>ð</a:t>
              </a:r>
              <a:endParaRPr lang="zh-CN" altLang="en-US" sz="2400">
                <a:solidFill>
                  <a:srgbClr val="2887CD"/>
                </a:solidFill>
                <a:latin typeface="思源黑体 CN ExtraLight" panose="020B0200000000000000" pitchFamily="34" charset="-122"/>
                <a:ea typeface="思源黑体 CN ExtraLight" panose="020B0200000000000000" pitchFamily="34" charset="-122"/>
              </a:endParaRPr>
            </a:p>
          </p:txBody>
        </p:sp>
        <p:sp>
          <p:nvSpPr>
            <p:cNvPr id="13" name="文本框 12">
              <a:extLst>
                <a:ext uri="{FF2B5EF4-FFF2-40B4-BE49-F238E27FC236}">
                  <a16:creationId xmlns:a16="http://schemas.microsoft.com/office/drawing/2014/main" xmlns="" id="{252F37C2-BA41-4D4B-8D56-675C75628DC1}"/>
                </a:ext>
              </a:extLst>
            </p:cNvPr>
            <p:cNvSpPr txBox="1"/>
            <p:nvPr/>
          </p:nvSpPr>
          <p:spPr>
            <a:xfrm>
              <a:off x="5109138" y="547570"/>
              <a:ext cx="1005451" cy="646331"/>
            </a:xfrm>
            <a:prstGeom prst="rect">
              <a:avLst/>
            </a:prstGeom>
            <a:noFill/>
          </p:spPr>
          <p:txBody>
            <a:bodyPr wrap="square" rtlCol="0">
              <a:spAutoFit/>
            </a:bodyPr>
            <a:lstStyle/>
            <a:p>
              <a:pPr>
                <a:lnSpc>
                  <a:spcPct val="150000"/>
                </a:lnSpc>
              </a:pPr>
              <a:r>
                <a:rPr lang="ja-JP" altLang="en-US" sz="2400">
                  <a:solidFill>
                    <a:srgbClr val="2887CD"/>
                  </a:solidFill>
                  <a:latin typeface="思源黑体 CN ExtraLight" panose="020B0200000000000000" pitchFamily="34" charset="-122"/>
                  <a:ea typeface="思源黑体 CN ExtraLight" panose="020B0200000000000000" pitchFamily="34" charset="-122"/>
                </a:rPr>
                <a:t>㏑</a:t>
              </a:r>
              <a:endParaRPr lang="zh-CN" altLang="en-US" sz="2400">
                <a:solidFill>
                  <a:srgbClr val="2887CD"/>
                </a:solidFill>
                <a:latin typeface="思源黑体 CN ExtraLight" panose="020B0200000000000000" pitchFamily="34" charset="-122"/>
                <a:ea typeface="思源黑体 CN ExtraLight" panose="020B0200000000000000" pitchFamily="34" charset="-122"/>
              </a:endParaRPr>
            </a:p>
          </p:txBody>
        </p:sp>
        <p:sp>
          <p:nvSpPr>
            <p:cNvPr id="14" name="文本框 13">
              <a:extLst>
                <a:ext uri="{FF2B5EF4-FFF2-40B4-BE49-F238E27FC236}">
                  <a16:creationId xmlns:a16="http://schemas.microsoft.com/office/drawing/2014/main" xmlns="" id="{60CAE0A6-7A37-4909-9544-BD52528150A6}"/>
                </a:ext>
              </a:extLst>
            </p:cNvPr>
            <p:cNvSpPr txBox="1"/>
            <p:nvPr/>
          </p:nvSpPr>
          <p:spPr>
            <a:xfrm>
              <a:off x="4792200" y="1815353"/>
              <a:ext cx="1005451" cy="646331"/>
            </a:xfrm>
            <a:prstGeom prst="rect">
              <a:avLst/>
            </a:prstGeom>
            <a:noFill/>
          </p:spPr>
          <p:txBody>
            <a:bodyPr wrap="square" rtlCol="0">
              <a:spAutoFit/>
            </a:bodyPr>
            <a:lstStyle/>
            <a:p>
              <a:pPr>
                <a:lnSpc>
                  <a:spcPct val="150000"/>
                </a:lnSpc>
              </a:pPr>
              <a:r>
                <a:rPr lang="ja-JP" altLang="en-US" sz="2400">
                  <a:solidFill>
                    <a:srgbClr val="2887CD"/>
                  </a:solidFill>
                  <a:latin typeface="思源黑体 CN ExtraLight" panose="020B0200000000000000" pitchFamily="34" charset="-122"/>
                  <a:ea typeface="思源黑体 CN ExtraLight" panose="020B0200000000000000" pitchFamily="34" charset="-122"/>
                </a:rPr>
                <a:t>㏒</a:t>
              </a:r>
              <a:endParaRPr lang="zh-CN" altLang="en-US" sz="2400">
                <a:solidFill>
                  <a:srgbClr val="2887CD"/>
                </a:solidFill>
                <a:latin typeface="思源黑体 CN ExtraLight" panose="020B0200000000000000" pitchFamily="34" charset="-122"/>
                <a:ea typeface="思源黑体 CN ExtraLight" panose="020B0200000000000000" pitchFamily="34" charset="-122"/>
              </a:endParaRPr>
            </a:p>
          </p:txBody>
        </p:sp>
        <p:sp>
          <p:nvSpPr>
            <p:cNvPr id="15" name="文本框 14">
              <a:extLst>
                <a:ext uri="{FF2B5EF4-FFF2-40B4-BE49-F238E27FC236}">
                  <a16:creationId xmlns:a16="http://schemas.microsoft.com/office/drawing/2014/main" xmlns="" id="{FA0E0362-9E63-40AF-BFA7-4E704522A92C}"/>
                </a:ext>
              </a:extLst>
            </p:cNvPr>
            <p:cNvSpPr txBox="1"/>
            <p:nvPr/>
          </p:nvSpPr>
          <p:spPr>
            <a:xfrm>
              <a:off x="2298700" y="4289846"/>
              <a:ext cx="895811" cy="646331"/>
            </a:xfrm>
            <a:prstGeom prst="rect">
              <a:avLst/>
            </a:prstGeom>
            <a:noFill/>
          </p:spPr>
          <p:txBody>
            <a:bodyPr wrap="square" rtlCol="0">
              <a:spAutoFit/>
            </a:bodyPr>
            <a:lstStyle/>
            <a:p>
              <a:pPr>
                <a:lnSpc>
                  <a:spcPct val="150000"/>
                </a:lnSpc>
              </a:pPr>
              <a:r>
                <a:rPr lang="ja-JP" altLang="en-US" sz="2400">
                  <a:solidFill>
                    <a:srgbClr val="FD182F"/>
                  </a:solidFill>
                  <a:latin typeface="思源黑体 CN ExtraLight" panose="020B0200000000000000" pitchFamily="34" charset="-122"/>
                  <a:ea typeface="思源黑体 CN ExtraLight" panose="020B0200000000000000" pitchFamily="34" charset="-122"/>
                </a:rPr>
                <a:t>㎎</a:t>
              </a:r>
              <a:endParaRPr lang="zh-CN" altLang="en-US" sz="2400">
                <a:solidFill>
                  <a:srgbClr val="FD182F"/>
                </a:solidFill>
                <a:latin typeface="思源黑体 CN ExtraLight" panose="020B0200000000000000" pitchFamily="34" charset="-122"/>
                <a:ea typeface="思源黑体 CN ExtraLight" panose="020B0200000000000000" pitchFamily="34" charset="-122"/>
              </a:endParaRPr>
            </a:p>
          </p:txBody>
        </p:sp>
        <p:sp>
          <p:nvSpPr>
            <p:cNvPr id="16" name="文本框 15">
              <a:extLst>
                <a:ext uri="{FF2B5EF4-FFF2-40B4-BE49-F238E27FC236}">
                  <a16:creationId xmlns:a16="http://schemas.microsoft.com/office/drawing/2014/main" xmlns="" id="{322EB67E-8A96-44D8-867A-3F6F9EC3F419}"/>
                </a:ext>
              </a:extLst>
            </p:cNvPr>
            <p:cNvSpPr txBox="1"/>
            <p:nvPr/>
          </p:nvSpPr>
          <p:spPr>
            <a:xfrm>
              <a:off x="3924198" y="2768948"/>
              <a:ext cx="917065" cy="646331"/>
            </a:xfrm>
            <a:prstGeom prst="rect">
              <a:avLst/>
            </a:prstGeom>
            <a:noFill/>
          </p:spPr>
          <p:txBody>
            <a:bodyPr wrap="square" rtlCol="0">
              <a:spAutoFit/>
            </a:bodyPr>
            <a:lstStyle/>
            <a:p>
              <a:pPr>
                <a:lnSpc>
                  <a:spcPct val="150000"/>
                </a:lnSpc>
              </a:pPr>
              <a:r>
                <a:rPr lang="ja-JP" altLang="en-US" sz="2400">
                  <a:solidFill>
                    <a:srgbClr val="FD182F"/>
                  </a:solidFill>
                  <a:latin typeface="思源黑体 CN ExtraLight" panose="020B0200000000000000" pitchFamily="34" charset="-122"/>
                  <a:ea typeface="思源黑体 CN ExtraLight" panose="020B0200000000000000" pitchFamily="34" charset="-122"/>
                </a:rPr>
                <a:t>㎥</a:t>
              </a:r>
              <a:endParaRPr lang="zh-CN" altLang="en-US" sz="2400">
                <a:solidFill>
                  <a:srgbClr val="FD182F"/>
                </a:solidFill>
                <a:latin typeface="思源黑体 CN ExtraLight" panose="020B0200000000000000" pitchFamily="34" charset="-122"/>
                <a:ea typeface="思源黑体 CN ExtraLight" panose="020B0200000000000000" pitchFamily="34" charset="-122"/>
              </a:endParaRPr>
            </a:p>
          </p:txBody>
        </p:sp>
        <p:sp>
          <p:nvSpPr>
            <p:cNvPr id="17" name="文本框 16">
              <a:extLst>
                <a:ext uri="{FF2B5EF4-FFF2-40B4-BE49-F238E27FC236}">
                  <a16:creationId xmlns:a16="http://schemas.microsoft.com/office/drawing/2014/main" xmlns="" id="{598B83A1-D62B-422D-A69C-9F62D5A0AE22}"/>
                </a:ext>
              </a:extLst>
            </p:cNvPr>
            <p:cNvSpPr txBox="1"/>
            <p:nvPr/>
          </p:nvSpPr>
          <p:spPr>
            <a:xfrm>
              <a:off x="6114589" y="4027851"/>
              <a:ext cx="895811" cy="646331"/>
            </a:xfrm>
            <a:prstGeom prst="rect">
              <a:avLst/>
            </a:prstGeom>
            <a:noFill/>
          </p:spPr>
          <p:txBody>
            <a:bodyPr wrap="square" rtlCol="0">
              <a:spAutoFit/>
            </a:bodyPr>
            <a:lstStyle/>
            <a:p>
              <a:pPr algn="dist">
                <a:lnSpc>
                  <a:spcPct val="150000"/>
                </a:lnSpc>
              </a:pPr>
              <a:r>
                <a:rPr lang="ja-JP" altLang="en-US" sz="2400">
                  <a:solidFill>
                    <a:srgbClr val="9FD4E6"/>
                  </a:solidFill>
                  <a:latin typeface="思源黑体 CN ExtraLight" panose="020B0200000000000000" pitchFamily="34" charset="-122"/>
                  <a:ea typeface="思源黑体 CN ExtraLight" panose="020B0200000000000000" pitchFamily="34" charset="-122"/>
                </a:rPr>
                <a:t>￠</a:t>
              </a:r>
              <a:endParaRPr lang="zh-CN" altLang="en-US" sz="2400">
                <a:solidFill>
                  <a:srgbClr val="9FD4E6"/>
                </a:solidFill>
                <a:latin typeface="思源黑体 CN ExtraLight" panose="020B0200000000000000" pitchFamily="34" charset="-122"/>
                <a:ea typeface="思源黑体 CN ExtraLight" panose="020B0200000000000000" pitchFamily="34" charset="-122"/>
              </a:endParaRPr>
            </a:p>
          </p:txBody>
        </p:sp>
        <p:sp>
          <p:nvSpPr>
            <p:cNvPr id="18" name="文本框 17">
              <a:extLst>
                <a:ext uri="{FF2B5EF4-FFF2-40B4-BE49-F238E27FC236}">
                  <a16:creationId xmlns:a16="http://schemas.microsoft.com/office/drawing/2014/main" xmlns="" id="{A720994F-8AF7-40A9-BC9C-8DB14F1FA848}"/>
                </a:ext>
              </a:extLst>
            </p:cNvPr>
            <p:cNvSpPr txBox="1"/>
            <p:nvPr/>
          </p:nvSpPr>
          <p:spPr>
            <a:xfrm>
              <a:off x="6336324" y="2182056"/>
              <a:ext cx="970117" cy="646331"/>
            </a:xfrm>
            <a:prstGeom prst="rect">
              <a:avLst/>
            </a:prstGeom>
            <a:noFill/>
          </p:spPr>
          <p:txBody>
            <a:bodyPr wrap="square" rtlCol="0">
              <a:spAutoFit/>
            </a:bodyPr>
            <a:lstStyle/>
            <a:p>
              <a:pPr algn="dist">
                <a:lnSpc>
                  <a:spcPct val="150000"/>
                </a:lnSpc>
              </a:pPr>
              <a:r>
                <a:rPr lang="en-US" altLang="ja-JP" sz="2400">
                  <a:solidFill>
                    <a:srgbClr val="F08E91"/>
                  </a:solidFill>
                  <a:latin typeface="思源黑体 CN ExtraLight" panose="020B0200000000000000" pitchFamily="34" charset="-122"/>
                  <a:ea typeface="思源黑体 CN ExtraLight" panose="020B0200000000000000" pitchFamily="34" charset="-122"/>
                </a:rPr>
                <a:t>‰</a:t>
              </a:r>
              <a:endParaRPr lang="zh-CN" altLang="en-US" sz="2400">
                <a:solidFill>
                  <a:srgbClr val="F08E91"/>
                </a:solidFill>
                <a:latin typeface="思源黑体 CN ExtraLight" panose="020B0200000000000000" pitchFamily="34" charset="-122"/>
                <a:ea typeface="思源黑体 CN ExtraLight" panose="020B0200000000000000" pitchFamily="34" charset="-122"/>
              </a:endParaRPr>
            </a:p>
          </p:txBody>
        </p:sp>
        <p:sp>
          <p:nvSpPr>
            <p:cNvPr id="19" name="文本框 18">
              <a:extLst>
                <a:ext uri="{FF2B5EF4-FFF2-40B4-BE49-F238E27FC236}">
                  <a16:creationId xmlns:a16="http://schemas.microsoft.com/office/drawing/2014/main" xmlns="" id="{7E9C6C54-F788-4F5D-8633-52FC625075AC}"/>
                </a:ext>
              </a:extLst>
            </p:cNvPr>
            <p:cNvSpPr txBox="1"/>
            <p:nvPr/>
          </p:nvSpPr>
          <p:spPr>
            <a:xfrm>
              <a:off x="7010400" y="96725"/>
              <a:ext cx="895811" cy="646331"/>
            </a:xfrm>
            <a:prstGeom prst="rect">
              <a:avLst/>
            </a:prstGeom>
            <a:noFill/>
          </p:spPr>
          <p:txBody>
            <a:bodyPr wrap="square" rtlCol="0">
              <a:spAutoFit/>
            </a:bodyPr>
            <a:lstStyle/>
            <a:p>
              <a:pPr algn="dist">
                <a:lnSpc>
                  <a:spcPct val="150000"/>
                </a:lnSpc>
              </a:pPr>
              <a:r>
                <a:rPr lang="en-US" altLang="ja-JP" sz="2400">
                  <a:solidFill>
                    <a:srgbClr val="FD182F"/>
                  </a:solidFill>
                  <a:latin typeface="思源黑体 CN ExtraLight" panose="020B0200000000000000" pitchFamily="34" charset="-122"/>
                  <a:ea typeface="思源黑体 CN ExtraLight" panose="020B0200000000000000" pitchFamily="34" charset="-122"/>
                </a:rPr>
                <a:t>∫</a:t>
              </a:r>
              <a:endParaRPr lang="zh-CN" altLang="en-US" sz="2400">
                <a:solidFill>
                  <a:srgbClr val="FD182F"/>
                </a:solidFill>
                <a:latin typeface="思源黑体 CN ExtraLight" panose="020B0200000000000000" pitchFamily="34" charset="-122"/>
                <a:ea typeface="思源黑体 CN ExtraLight" panose="020B0200000000000000" pitchFamily="34" charset="-122"/>
              </a:endParaRPr>
            </a:p>
          </p:txBody>
        </p:sp>
        <p:sp>
          <p:nvSpPr>
            <p:cNvPr id="20" name="文本框 19">
              <a:extLst>
                <a:ext uri="{FF2B5EF4-FFF2-40B4-BE49-F238E27FC236}">
                  <a16:creationId xmlns:a16="http://schemas.microsoft.com/office/drawing/2014/main" xmlns="" id="{9AAB320B-A5CF-4FE7-A954-99CF98DB9109}"/>
                </a:ext>
              </a:extLst>
            </p:cNvPr>
            <p:cNvSpPr txBox="1"/>
            <p:nvPr/>
          </p:nvSpPr>
          <p:spPr>
            <a:xfrm>
              <a:off x="7845114" y="3286142"/>
              <a:ext cx="970117" cy="646331"/>
            </a:xfrm>
            <a:prstGeom prst="rect">
              <a:avLst/>
            </a:prstGeom>
            <a:noFill/>
          </p:spPr>
          <p:txBody>
            <a:bodyPr wrap="square" rtlCol="0">
              <a:spAutoFit/>
            </a:bodyPr>
            <a:lstStyle/>
            <a:p>
              <a:pPr algn="dist">
                <a:lnSpc>
                  <a:spcPct val="150000"/>
                </a:lnSpc>
              </a:pPr>
              <a:r>
                <a:rPr lang="en-US" altLang="ja-JP" sz="2400">
                  <a:solidFill>
                    <a:srgbClr val="9FD4E6"/>
                  </a:solidFill>
                  <a:latin typeface="思源黑体 CN ExtraLight" panose="020B0200000000000000" pitchFamily="34" charset="-122"/>
                  <a:ea typeface="思源黑体 CN ExtraLight" panose="020B0200000000000000" pitchFamily="34" charset="-122"/>
                </a:rPr>
                <a:t>∏</a:t>
              </a:r>
              <a:endParaRPr lang="zh-CN" altLang="en-US" sz="2400">
                <a:solidFill>
                  <a:srgbClr val="9FD4E6"/>
                </a:solidFill>
                <a:latin typeface="思源黑体 CN ExtraLight" panose="020B0200000000000000" pitchFamily="34" charset="-122"/>
                <a:ea typeface="思源黑体 CN ExtraLight" panose="020B0200000000000000" pitchFamily="34" charset="-122"/>
              </a:endParaRPr>
            </a:p>
          </p:txBody>
        </p:sp>
        <p:sp>
          <p:nvSpPr>
            <p:cNvPr id="21" name="文本框 20">
              <a:extLst>
                <a:ext uri="{FF2B5EF4-FFF2-40B4-BE49-F238E27FC236}">
                  <a16:creationId xmlns:a16="http://schemas.microsoft.com/office/drawing/2014/main" xmlns="" id="{F5997A72-C4AF-42BE-80C1-43C0C2E53679}"/>
                </a:ext>
              </a:extLst>
            </p:cNvPr>
            <p:cNvSpPr txBox="1"/>
            <p:nvPr/>
          </p:nvSpPr>
          <p:spPr>
            <a:xfrm>
              <a:off x="8544026" y="2759586"/>
              <a:ext cx="917065" cy="646331"/>
            </a:xfrm>
            <a:prstGeom prst="rect">
              <a:avLst/>
            </a:prstGeom>
            <a:noFill/>
          </p:spPr>
          <p:txBody>
            <a:bodyPr wrap="square" rtlCol="0">
              <a:spAutoFit/>
            </a:bodyPr>
            <a:lstStyle/>
            <a:p>
              <a:pPr algn="dist">
                <a:lnSpc>
                  <a:spcPct val="150000"/>
                </a:lnSpc>
              </a:pPr>
              <a:r>
                <a:rPr lang="en-US" altLang="ja-JP" sz="2400">
                  <a:solidFill>
                    <a:srgbClr val="F08E91"/>
                  </a:solidFill>
                  <a:latin typeface="思源黑体 CN ExtraLight" panose="020B0200000000000000" pitchFamily="34" charset="-122"/>
                  <a:ea typeface="思源黑体 CN ExtraLight" panose="020B0200000000000000" pitchFamily="34" charset="-122"/>
                </a:rPr>
                <a:t>∑</a:t>
              </a:r>
              <a:endParaRPr lang="zh-CN" altLang="en-US" sz="2400">
                <a:solidFill>
                  <a:srgbClr val="F08E91"/>
                </a:solidFill>
                <a:latin typeface="思源黑体 CN ExtraLight" panose="020B0200000000000000" pitchFamily="34" charset="-122"/>
                <a:ea typeface="思源黑体 CN ExtraLight" panose="020B0200000000000000" pitchFamily="34" charset="-122"/>
              </a:endParaRPr>
            </a:p>
          </p:txBody>
        </p:sp>
        <p:sp>
          <p:nvSpPr>
            <p:cNvPr id="22" name="文本框 21">
              <a:extLst>
                <a:ext uri="{FF2B5EF4-FFF2-40B4-BE49-F238E27FC236}">
                  <a16:creationId xmlns:a16="http://schemas.microsoft.com/office/drawing/2014/main" xmlns="" id="{64518A8B-1BEC-45EE-ACA2-7A5716611C61}"/>
                </a:ext>
              </a:extLst>
            </p:cNvPr>
            <p:cNvSpPr txBox="1"/>
            <p:nvPr/>
          </p:nvSpPr>
          <p:spPr>
            <a:xfrm>
              <a:off x="10698676" y="3369540"/>
              <a:ext cx="895811" cy="646331"/>
            </a:xfrm>
            <a:prstGeom prst="rect">
              <a:avLst/>
            </a:prstGeom>
            <a:noFill/>
          </p:spPr>
          <p:txBody>
            <a:bodyPr wrap="square" rtlCol="0">
              <a:spAutoFit/>
            </a:bodyPr>
            <a:lstStyle/>
            <a:p>
              <a:pPr algn="dist">
                <a:lnSpc>
                  <a:spcPct val="150000"/>
                </a:lnSpc>
              </a:pPr>
              <a:r>
                <a:rPr lang="en-US" altLang="ja-JP" sz="2400">
                  <a:solidFill>
                    <a:srgbClr val="2887CD"/>
                  </a:solidFill>
                  <a:latin typeface="思源黑体 CN ExtraLight" panose="020B0200000000000000" pitchFamily="34" charset="-122"/>
                  <a:ea typeface="思源黑体 CN ExtraLight" panose="020B0200000000000000" pitchFamily="34" charset="-122"/>
                </a:rPr>
                <a:t>∈</a:t>
              </a:r>
              <a:endParaRPr lang="zh-CN" altLang="en-US" sz="2400">
                <a:solidFill>
                  <a:srgbClr val="2887CD"/>
                </a:solidFill>
                <a:latin typeface="思源黑体 CN ExtraLight" panose="020B0200000000000000" pitchFamily="34" charset="-122"/>
                <a:ea typeface="思源黑体 CN ExtraLight" panose="020B0200000000000000" pitchFamily="34" charset="-122"/>
              </a:endParaRPr>
            </a:p>
          </p:txBody>
        </p:sp>
        <p:sp>
          <p:nvSpPr>
            <p:cNvPr id="23" name="文本框 22">
              <a:extLst>
                <a:ext uri="{FF2B5EF4-FFF2-40B4-BE49-F238E27FC236}">
                  <a16:creationId xmlns:a16="http://schemas.microsoft.com/office/drawing/2014/main" xmlns="" id="{2F5275E4-CE3F-4E70-88F9-0A00DC2B5459}"/>
                </a:ext>
              </a:extLst>
            </p:cNvPr>
            <p:cNvSpPr txBox="1"/>
            <p:nvPr/>
          </p:nvSpPr>
          <p:spPr>
            <a:xfrm>
              <a:off x="9461091" y="1264176"/>
              <a:ext cx="397713" cy="646331"/>
            </a:xfrm>
            <a:prstGeom prst="rect">
              <a:avLst/>
            </a:prstGeom>
            <a:noFill/>
          </p:spPr>
          <p:txBody>
            <a:bodyPr wrap="square" rtlCol="0">
              <a:spAutoFit/>
            </a:bodyPr>
            <a:lstStyle/>
            <a:p>
              <a:pPr algn="dist">
                <a:lnSpc>
                  <a:spcPct val="150000"/>
                </a:lnSpc>
              </a:pPr>
              <a:r>
                <a:rPr lang="en-US" altLang="ja-JP" sz="2400">
                  <a:solidFill>
                    <a:srgbClr val="FD182F"/>
                  </a:solidFill>
                  <a:latin typeface="思源黑体 CN ExtraLight" panose="020B0200000000000000" pitchFamily="34" charset="-122"/>
                  <a:ea typeface="思源黑体 CN ExtraLight" panose="020B0200000000000000" pitchFamily="34" charset="-122"/>
                </a:rPr>
                <a:t>i:</a:t>
              </a:r>
              <a:endParaRPr lang="zh-CN" altLang="en-US" sz="2400">
                <a:solidFill>
                  <a:srgbClr val="FD182F"/>
                </a:solidFill>
                <a:latin typeface="思源黑体 CN ExtraLight" panose="020B0200000000000000" pitchFamily="34" charset="-122"/>
                <a:ea typeface="思源黑体 CN ExtraLight" panose="020B0200000000000000" pitchFamily="34" charset="-122"/>
              </a:endParaRPr>
            </a:p>
          </p:txBody>
        </p:sp>
        <p:sp>
          <p:nvSpPr>
            <p:cNvPr id="24" name="文本框 23">
              <a:extLst>
                <a:ext uri="{FF2B5EF4-FFF2-40B4-BE49-F238E27FC236}">
                  <a16:creationId xmlns:a16="http://schemas.microsoft.com/office/drawing/2014/main" xmlns="" id="{0EFEDF6E-8A8D-4B15-82A3-A715D0563F23}"/>
                </a:ext>
              </a:extLst>
            </p:cNvPr>
            <p:cNvSpPr txBox="1"/>
            <p:nvPr/>
          </p:nvSpPr>
          <p:spPr>
            <a:xfrm>
              <a:off x="11146582" y="2182056"/>
              <a:ext cx="517032" cy="646331"/>
            </a:xfrm>
            <a:prstGeom prst="rect">
              <a:avLst/>
            </a:prstGeom>
            <a:noFill/>
          </p:spPr>
          <p:txBody>
            <a:bodyPr wrap="square" rtlCol="0">
              <a:spAutoFit/>
            </a:bodyPr>
            <a:lstStyle/>
            <a:p>
              <a:pPr algn="dist">
                <a:lnSpc>
                  <a:spcPct val="150000"/>
                </a:lnSpc>
              </a:pPr>
              <a:r>
                <a:rPr lang="en-US" altLang="ja-JP" sz="2400">
                  <a:solidFill>
                    <a:srgbClr val="FD182F"/>
                  </a:solidFill>
                  <a:latin typeface="思源黑体 CN ExtraLight" panose="020B0200000000000000" pitchFamily="34" charset="-122"/>
                  <a:ea typeface="思源黑体 CN ExtraLight" panose="020B0200000000000000" pitchFamily="34" charset="-122"/>
                </a:rPr>
                <a:t>ə:</a:t>
              </a:r>
              <a:endParaRPr lang="zh-CN" altLang="en-US" sz="2400">
                <a:solidFill>
                  <a:srgbClr val="FD182F"/>
                </a:solidFill>
                <a:latin typeface="思源黑体 CN ExtraLight" panose="020B0200000000000000" pitchFamily="34" charset="-122"/>
                <a:ea typeface="思源黑体 CN ExtraLight" panose="020B0200000000000000" pitchFamily="34" charset="-122"/>
              </a:endParaRPr>
            </a:p>
          </p:txBody>
        </p:sp>
        <p:sp>
          <p:nvSpPr>
            <p:cNvPr id="27" name="菱形 26">
              <a:extLst>
                <a:ext uri="{FF2B5EF4-FFF2-40B4-BE49-F238E27FC236}">
                  <a16:creationId xmlns:a16="http://schemas.microsoft.com/office/drawing/2014/main" xmlns="" id="{08A42F07-A276-4A10-A90C-A784213BA52D}"/>
                </a:ext>
              </a:extLst>
            </p:cNvPr>
            <p:cNvSpPr/>
            <p:nvPr/>
          </p:nvSpPr>
          <p:spPr>
            <a:xfrm rot="20516058">
              <a:off x="9904417" y="3929061"/>
              <a:ext cx="215002" cy="623359"/>
            </a:xfrm>
            <a:prstGeom prst="diamond">
              <a:avLst/>
            </a:prstGeom>
            <a:solidFill>
              <a:srgbClr val="9FD4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流程图: 对照 27">
              <a:extLst>
                <a:ext uri="{FF2B5EF4-FFF2-40B4-BE49-F238E27FC236}">
                  <a16:creationId xmlns:a16="http://schemas.microsoft.com/office/drawing/2014/main" xmlns="" id="{723B7F13-8134-4D02-A16F-5307D3BEDFF4}"/>
                </a:ext>
              </a:extLst>
            </p:cNvPr>
            <p:cNvSpPr/>
            <p:nvPr/>
          </p:nvSpPr>
          <p:spPr>
            <a:xfrm rot="2566176">
              <a:off x="11470926" y="5769216"/>
              <a:ext cx="247124" cy="494248"/>
            </a:xfrm>
            <a:prstGeom prst="flowChartCollate">
              <a:avLst/>
            </a:prstGeom>
            <a:solidFill>
              <a:srgbClr val="F08E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9" name="双大括号 28">
              <a:extLst>
                <a:ext uri="{FF2B5EF4-FFF2-40B4-BE49-F238E27FC236}">
                  <a16:creationId xmlns:a16="http://schemas.microsoft.com/office/drawing/2014/main" xmlns="" id="{FC230BDA-2C87-4A9F-8E18-2740204DCC30}"/>
                </a:ext>
              </a:extLst>
            </p:cNvPr>
            <p:cNvSpPr/>
            <p:nvPr/>
          </p:nvSpPr>
          <p:spPr>
            <a:xfrm rot="1787255">
              <a:off x="9992299" y="2759586"/>
              <a:ext cx="397712" cy="261484"/>
            </a:xfrm>
            <a:prstGeom prst="bracePair">
              <a:avLst/>
            </a:prstGeom>
            <a:ln>
              <a:solidFill>
                <a:srgbClr val="2887C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6292321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a:extLst>
              <a:ext uri="{FF2B5EF4-FFF2-40B4-BE49-F238E27FC236}">
                <a16:creationId xmlns:a16="http://schemas.microsoft.com/office/drawing/2014/main" xmlns="" id="{67246F45-C247-4B24-BABB-24107CCCE3DF}"/>
              </a:ext>
            </a:extLst>
          </p:cNvPr>
          <p:cNvGrpSpPr/>
          <p:nvPr/>
        </p:nvGrpSpPr>
        <p:grpSpPr>
          <a:xfrm>
            <a:off x="-1" y="1813264"/>
            <a:ext cx="12192001" cy="3414956"/>
            <a:chOff x="-1" y="1727199"/>
            <a:chExt cx="12192001" cy="3800856"/>
          </a:xfrm>
        </p:grpSpPr>
        <p:pic>
          <p:nvPicPr>
            <p:cNvPr id="8" name="图片 7">
              <a:extLst>
                <a:ext uri="{FF2B5EF4-FFF2-40B4-BE49-F238E27FC236}">
                  <a16:creationId xmlns:a16="http://schemas.microsoft.com/office/drawing/2014/main" xmlns="" id="{F17AFC5E-94B8-4A75-B6E2-87032B384D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727199"/>
              <a:ext cx="12191999" cy="3800856"/>
            </a:xfrm>
            <a:prstGeom prst="rect">
              <a:avLst/>
            </a:prstGeom>
          </p:spPr>
        </p:pic>
        <p:sp>
          <p:nvSpPr>
            <p:cNvPr id="4" name="矩形 3">
              <a:extLst>
                <a:ext uri="{FF2B5EF4-FFF2-40B4-BE49-F238E27FC236}">
                  <a16:creationId xmlns:a16="http://schemas.microsoft.com/office/drawing/2014/main" xmlns="" id="{99962653-2DC6-4C2F-BA3A-D2CAE5FA4188}"/>
                </a:ext>
              </a:extLst>
            </p:cNvPr>
            <p:cNvSpPr/>
            <p:nvPr/>
          </p:nvSpPr>
          <p:spPr>
            <a:xfrm>
              <a:off x="0" y="1727201"/>
              <a:ext cx="12192000" cy="3800854"/>
            </a:xfrm>
            <a:prstGeom prst="rect">
              <a:avLst/>
            </a:prstGeom>
            <a:gradFill>
              <a:gsLst>
                <a:gs pos="0">
                  <a:srgbClr val="9FD4E6">
                    <a:alpha val="80000"/>
                  </a:srgbClr>
                </a:gs>
                <a:gs pos="100000">
                  <a:srgbClr val="F08E91">
                    <a:alpha val="80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文本框 5">
            <a:extLst>
              <a:ext uri="{FF2B5EF4-FFF2-40B4-BE49-F238E27FC236}">
                <a16:creationId xmlns:a16="http://schemas.microsoft.com/office/drawing/2014/main" xmlns="" id="{1DF2CA8B-C221-4305-980C-9FC4CD80D38F}"/>
              </a:ext>
            </a:extLst>
          </p:cNvPr>
          <p:cNvSpPr txBox="1"/>
          <p:nvPr/>
        </p:nvSpPr>
        <p:spPr>
          <a:xfrm>
            <a:off x="451821" y="172122"/>
            <a:ext cx="4808669" cy="670248"/>
          </a:xfrm>
          <a:prstGeom prst="rect">
            <a:avLst/>
          </a:prstGeom>
          <a:noFill/>
        </p:spPr>
        <p:txBody>
          <a:bodyPr wrap="square" rtlCol="0">
            <a:spAutoFit/>
          </a:bodyPr>
          <a:lstStyle/>
          <a:p>
            <a:pPr algn="dist">
              <a:lnSpc>
                <a:spcPct val="150000"/>
              </a:lnSpc>
            </a:pPr>
            <a:r>
              <a:rPr lang="en-US" altLang="zh-CN" sz="2800">
                <a:latin typeface="思源黑体 CN Bold" panose="020B0800000000000000" pitchFamily="34" charset="-122"/>
                <a:ea typeface="思源黑体 CN Bold" panose="020B0800000000000000" pitchFamily="34" charset="-122"/>
              </a:rPr>
              <a:t>What do we learn ?</a:t>
            </a:r>
            <a:endParaRPr lang="zh-CN" altLang="en-US" sz="2800">
              <a:latin typeface="思源黑体 CN Bold" panose="020B0800000000000000" pitchFamily="34" charset="-122"/>
              <a:ea typeface="思源黑体 CN Bold" panose="020B0800000000000000" pitchFamily="34" charset="-122"/>
            </a:endParaRPr>
          </a:p>
        </p:txBody>
      </p:sp>
      <p:cxnSp>
        <p:nvCxnSpPr>
          <p:cNvPr id="10" name="直接连接符 9">
            <a:extLst>
              <a:ext uri="{FF2B5EF4-FFF2-40B4-BE49-F238E27FC236}">
                <a16:creationId xmlns:a16="http://schemas.microsoft.com/office/drawing/2014/main" xmlns="" id="{51BEC074-11C0-4A71-BD8D-390C8301E48F}"/>
              </a:ext>
            </a:extLst>
          </p:cNvPr>
          <p:cNvCxnSpPr>
            <a:cxnSpLocks/>
          </p:cNvCxnSpPr>
          <p:nvPr/>
        </p:nvCxnSpPr>
        <p:spPr>
          <a:xfrm>
            <a:off x="580912" y="1054250"/>
            <a:ext cx="6024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1B9C287-4330-4567-BEA3-D2C808545BD6}"/>
              </a:ext>
            </a:extLst>
          </p:cNvPr>
          <p:cNvCxnSpPr>
            <a:cxnSpLocks/>
          </p:cNvCxnSpPr>
          <p:nvPr/>
        </p:nvCxnSpPr>
        <p:spPr>
          <a:xfrm>
            <a:off x="3077584" y="2527842"/>
            <a:ext cx="0" cy="219957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4777244D-20A9-457C-A43C-42AE22ACE431}"/>
              </a:ext>
            </a:extLst>
          </p:cNvPr>
          <p:cNvCxnSpPr>
            <a:cxnSpLocks/>
          </p:cNvCxnSpPr>
          <p:nvPr/>
        </p:nvCxnSpPr>
        <p:spPr>
          <a:xfrm>
            <a:off x="9114416" y="2527842"/>
            <a:ext cx="0" cy="219957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1FC142C8-89F6-493B-AAEE-0B01EC4E7F4F}"/>
              </a:ext>
            </a:extLst>
          </p:cNvPr>
          <p:cNvCxnSpPr>
            <a:cxnSpLocks/>
          </p:cNvCxnSpPr>
          <p:nvPr/>
        </p:nvCxnSpPr>
        <p:spPr>
          <a:xfrm>
            <a:off x="6096000" y="2527842"/>
            <a:ext cx="0" cy="219957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Group 26">
            <a:extLst>
              <a:ext uri="{FF2B5EF4-FFF2-40B4-BE49-F238E27FC236}">
                <a16:creationId xmlns:a16="http://schemas.microsoft.com/office/drawing/2014/main" xmlns="" id="{E5064C79-4DCF-45B0-8620-A42657DD671D}"/>
              </a:ext>
            </a:extLst>
          </p:cNvPr>
          <p:cNvGrpSpPr>
            <a:grpSpLocks noChangeAspect="1"/>
          </p:cNvGrpSpPr>
          <p:nvPr/>
        </p:nvGrpSpPr>
        <p:grpSpPr bwMode="auto">
          <a:xfrm>
            <a:off x="1171769" y="2260487"/>
            <a:ext cx="737063" cy="828000"/>
            <a:chOff x="0" y="2"/>
            <a:chExt cx="462" cy="519"/>
          </a:xfrm>
          <a:solidFill>
            <a:schemeClr val="bg1"/>
          </a:solidFill>
        </p:grpSpPr>
        <p:sp>
          <p:nvSpPr>
            <p:cNvPr id="44" name="Freeform 27">
              <a:extLst>
                <a:ext uri="{FF2B5EF4-FFF2-40B4-BE49-F238E27FC236}">
                  <a16:creationId xmlns:a16="http://schemas.microsoft.com/office/drawing/2014/main" xmlns="" id="{1E5BC4E7-36FB-48F7-B215-AD6A1CD5A5F9}"/>
                </a:ext>
              </a:extLst>
            </p:cNvPr>
            <p:cNvSpPr>
              <a:spLocks/>
            </p:cNvSpPr>
            <p:nvPr/>
          </p:nvSpPr>
          <p:spPr bwMode="auto">
            <a:xfrm>
              <a:off x="320" y="22"/>
              <a:ext cx="89" cy="116"/>
            </a:xfrm>
            <a:custGeom>
              <a:avLst/>
              <a:gdLst>
                <a:gd name="T0" fmla="*/ 4 w 44"/>
                <a:gd name="T1" fmla="*/ 0 h 57"/>
                <a:gd name="T2" fmla="*/ 2 w 44"/>
                <a:gd name="T3" fmla="*/ 1 h 57"/>
                <a:gd name="T4" fmla="*/ 1 w 44"/>
                <a:gd name="T5" fmla="*/ 2 h 57"/>
                <a:gd name="T6" fmla="*/ 1 w 44"/>
                <a:gd name="T7" fmla="*/ 3 h 57"/>
                <a:gd name="T8" fmla="*/ 1 w 44"/>
                <a:gd name="T9" fmla="*/ 3 h 57"/>
                <a:gd name="T10" fmla="*/ 0 w 44"/>
                <a:gd name="T11" fmla="*/ 5 h 57"/>
                <a:gd name="T12" fmla="*/ 7 w 44"/>
                <a:gd name="T13" fmla="*/ 5 h 57"/>
                <a:gd name="T14" fmla="*/ 12 w 44"/>
                <a:gd name="T15" fmla="*/ 7 h 57"/>
                <a:gd name="T16" fmla="*/ 40 w 44"/>
                <a:gd name="T17" fmla="*/ 55 h 57"/>
                <a:gd name="T18" fmla="*/ 43 w 44"/>
                <a:gd name="T19" fmla="*/ 56 h 57"/>
                <a:gd name="T20" fmla="*/ 44 w 44"/>
                <a:gd name="T21" fmla="*/ 55 h 57"/>
                <a:gd name="T22" fmla="*/ 44 w 44"/>
                <a:gd name="T23" fmla="*/ 53 h 57"/>
                <a:gd name="T24" fmla="*/ 14 w 44"/>
                <a:gd name="T25" fmla="*/ 1 h 57"/>
                <a:gd name="T26" fmla="*/ 12 w 44"/>
                <a:gd name="T27" fmla="*/ 0 h 57"/>
                <a:gd name="T28" fmla="*/ 4 w 44"/>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57">
                  <a:moveTo>
                    <a:pt x="4" y="0"/>
                  </a:moveTo>
                  <a:cubicBezTo>
                    <a:pt x="3" y="0"/>
                    <a:pt x="2" y="0"/>
                    <a:pt x="2" y="1"/>
                  </a:cubicBezTo>
                  <a:cubicBezTo>
                    <a:pt x="2" y="1"/>
                    <a:pt x="1" y="1"/>
                    <a:pt x="1" y="2"/>
                  </a:cubicBezTo>
                  <a:cubicBezTo>
                    <a:pt x="1" y="3"/>
                    <a:pt x="1" y="3"/>
                    <a:pt x="1" y="3"/>
                  </a:cubicBezTo>
                  <a:cubicBezTo>
                    <a:pt x="1" y="3"/>
                    <a:pt x="1" y="3"/>
                    <a:pt x="1" y="3"/>
                  </a:cubicBezTo>
                  <a:cubicBezTo>
                    <a:pt x="0" y="5"/>
                    <a:pt x="0" y="5"/>
                    <a:pt x="0" y="5"/>
                  </a:cubicBezTo>
                  <a:cubicBezTo>
                    <a:pt x="7" y="5"/>
                    <a:pt x="7" y="5"/>
                    <a:pt x="7" y="5"/>
                  </a:cubicBezTo>
                  <a:cubicBezTo>
                    <a:pt x="9" y="5"/>
                    <a:pt x="11" y="6"/>
                    <a:pt x="12" y="7"/>
                  </a:cubicBezTo>
                  <a:cubicBezTo>
                    <a:pt x="40" y="55"/>
                    <a:pt x="40" y="55"/>
                    <a:pt x="40" y="55"/>
                  </a:cubicBezTo>
                  <a:cubicBezTo>
                    <a:pt x="40" y="56"/>
                    <a:pt x="42" y="57"/>
                    <a:pt x="43" y="56"/>
                  </a:cubicBezTo>
                  <a:cubicBezTo>
                    <a:pt x="44" y="56"/>
                    <a:pt x="44" y="55"/>
                    <a:pt x="44" y="55"/>
                  </a:cubicBezTo>
                  <a:cubicBezTo>
                    <a:pt x="44" y="54"/>
                    <a:pt x="44" y="54"/>
                    <a:pt x="44" y="53"/>
                  </a:cubicBezTo>
                  <a:cubicBezTo>
                    <a:pt x="14" y="1"/>
                    <a:pt x="14" y="1"/>
                    <a:pt x="14" y="1"/>
                  </a:cubicBezTo>
                  <a:cubicBezTo>
                    <a:pt x="14" y="0"/>
                    <a:pt x="13" y="0"/>
                    <a:pt x="12"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8">
              <a:extLst>
                <a:ext uri="{FF2B5EF4-FFF2-40B4-BE49-F238E27FC236}">
                  <a16:creationId xmlns:a16="http://schemas.microsoft.com/office/drawing/2014/main" xmlns="" id="{C785C73A-CAE4-4406-8E37-D6C7C246CFB3}"/>
                </a:ext>
              </a:extLst>
            </p:cNvPr>
            <p:cNvSpPr>
              <a:spLocks/>
            </p:cNvSpPr>
            <p:nvPr/>
          </p:nvSpPr>
          <p:spPr bwMode="auto">
            <a:xfrm>
              <a:off x="270" y="2"/>
              <a:ext cx="48" cy="49"/>
            </a:xfrm>
            <a:custGeom>
              <a:avLst/>
              <a:gdLst>
                <a:gd name="T0" fmla="*/ 4 w 24"/>
                <a:gd name="T1" fmla="*/ 18 h 24"/>
                <a:gd name="T2" fmla="*/ 8 w 24"/>
                <a:gd name="T3" fmla="*/ 20 h 24"/>
                <a:gd name="T4" fmla="*/ 11 w 24"/>
                <a:gd name="T5" fmla="*/ 22 h 24"/>
                <a:gd name="T6" fmla="*/ 12 w 24"/>
                <a:gd name="T7" fmla="*/ 23 h 24"/>
                <a:gd name="T8" fmla="*/ 13 w 24"/>
                <a:gd name="T9" fmla="*/ 24 h 24"/>
                <a:gd name="T10" fmla="*/ 15 w 24"/>
                <a:gd name="T11" fmla="*/ 24 h 24"/>
                <a:gd name="T12" fmla="*/ 17 w 24"/>
                <a:gd name="T13" fmla="*/ 23 h 24"/>
                <a:gd name="T14" fmla="*/ 21 w 24"/>
                <a:gd name="T15" fmla="*/ 15 h 24"/>
                <a:gd name="T16" fmla="*/ 21 w 24"/>
                <a:gd name="T17" fmla="*/ 15 h 24"/>
                <a:gd name="T18" fmla="*/ 22 w 24"/>
                <a:gd name="T19" fmla="*/ 14 h 24"/>
                <a:gd name="T20" fmla="*/ 23 w 24"/>
                <a:gd name="T21" fmla="*/ 12 h 24"/>
                <a:gd name="T22" fmla="*/ 23 w 24"/>
                <a:gd name="T23" fmla="*/ 11 h 24"/>
                <a:gd name="T24" fmla="*/ 24 w 24"/>
                <a:gd name="T25" fmla="*/ 10 h 24"/>
                <a:gd name="T26" fmla="*/ 23 w 24"/>
                <a:gd name="T27" fmla="*/ 7 h 24"/>
                <a:gd name="T28" fmla="*/ 10 w 24"/>
                <a:gd name="T29" fmla="*/ 0 h 24"/>
                <a:gd name="T30" fmla="*/ 7 w 24"/>
                <a:gd name="T31" fmla="*/ 1 h 24"/>
                <a:gd name="T32" fmla="*/ 7 w 24"/>
                <a:gd name="T33" fmla="*/ 1 h 24"/>
                <a:gd name="T34" fmla="*/ 0 w 24"/>
                <a:gd name="T35" fmla="*/ 14 h 24"/>
                <a:gd name="T36" fmla="*/ 0 w 24"/>
                <a:gd name="T37" fmla="*/ 16 h 24"/>
                <a:gd name="T38" fmla="*/ 2 w 24"/>
                <a:gd name="T39" fmla="*/ 17 h 24"/>
                <a:gd name="T40" fmla="*/ 3 w 24"/>
                <a:gd name="T41" fmla="*/ 18 h 24"/>
                <a:gd name="T42" fmla="*/ 4 w 24"/>
                <a:gd name="T43"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4">
                  <a:moveTo>
                    <a:pt x="4" y="18"/>
                  </a:moveTo>
                  <a:cubicBezTo>
                    <a:pt x="5" y="19"/>
                    <a:pt x="7" y="19"/>
                    <a:pt x="8" y="20"/>
                  </a:cubicBezTo>
                  <a:cubicBezTo>
                    <a:pt x="9" y="20"/>
                    <a:pt x="10" y="21"/>
                    <a:pt x="11" y="22"/>
                  </a:cubicBezTo>
                  <a:cubicBezTo>
                    <a:pt x="12" y="23"/>
                    <a:pt x="12" y="23"/>
                    <a:pt x="12" y="23"/>
                  </a:cubicBezTo>
                  <a:cubicBezTo>
                    <a:pt x="13" y="24"/>
                    <a:pt x="13" y="24"/>
                    <a:pt x="13" y="24"/>
                  </a:cubicBezTo>
                  <a:cubicBezTo>
                    <a:pt x="14" y="24"/>
                    <a:pt x="15" y="24"/>
                    <a:pt x="15" y="24"/>
                  </a:cubicBezTo>
                  <a:cubicBezTo>
                    <a:pt x="16" y="24"/>
                    <a:pt x="17" y="24"/>
                    <a:pt x="17" y="23"/>
                  </a:cubicBezTo>
                  <a:cubicBezTo>
                    <a:pt x="21" y="15"/>
                    <a:pt x="21" y="15"/>
                    <a:pt x="21" y="15"/>
                  </a:cubicBezTo>
                  <a:cubicBezTo>
                    <a:pt x="21" y="15"/>
                    <a:pt x="21" y="15"/>
                    <a:pt x="21" y="15"/>
                  </a:cubicBezTo>
                  <a:cubicBezTo>
                    <a:pt x="22" y="14"/>
                    <a:pt x="22" y="14"/>
                    <a:pt x="22" y="14"/>
                  </a:cubicBezTo>
                  <a:cubicBezTo>
                    <a:pt x="23" y="12"/>
                    <a:pt x="23" y="12"/>
                    <a:pt x="23" y="12"/>
                  </a:cubicBezTo>
                  <a:cubicBezTo>
                    <a:pt x="23" y="12"/>
                    <a:pt x="23" y="11"/>
                    <a:pt x="23" y="11"/>
                  </a:cubicBezTo>
                  <a:cubicBezTo>
                    <a:pt x="23" y="11"/>
                    <a:pt x="24" y="10"/>
                    <a:pt x="24" y="10"/>
                  </a:cubicBezTo>
                  <a:cubicBezTo>
                    <a:pt x="24" y="9"/>
                    <a:pt x="23" y="8"/>
                    <a:pt x="23" y="7"/>
                  </a:cubicBezTo>
                  <a:cubicBezTo>
                    <a:pt x="10" y="0"/>
                    <a:pt x="10" y="0"/>
                    <a:pt x="10" y="0"/>
                  </a:cubicBezTo>
                  <a:cubicBezTo>
                    <a:pt x="9" y="0"/>
                    <a:pt x="7" y="0"/>
                    <a:pt x="7" y="1"/>
                  </a:cubicBezTo>
                  <a:cubicBezTo>
                    <a:pt x="7" y="1"/>
                    <a:pt x="7" y="1"/>
                    <a:pt x="7" y="1"/>
                  </a:cubicBezTo>
                  <a:cubicBezTo>
                    <a:pt x="0" y="14"/>
                    <a:pt x="0" y="14"/>
                    <a:pt x="0" y="14"/>
                  </a:cubicBezTo>
                  <a:cubicBezTo>
                    <a:pt x="0" y="14"/>
                    <a:pt x="0" y="15"/>
                    <a:pt x="0" y="16"/>
                  </a:cubicBezTo>
                  <a:cubicBezTo>
                    <a:pt x="0" y="16"/>
                    <a:pt x="1" y="17"/>
                    <a:pt x="2" y="17"/>
                  </a:cubicBezTo>
                  <a:cubicBezTo>
                    <a:pt x="3" y="18"/>
                    <a:pt x="3" y="18"/>
                    <a:pt x="3" y="18"/>
                  </a:cubicBezTo>
                  <a:lnTo>
                    <a:pt x="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9">
              <a:extLst>
                <a:ext uri="{FF2B5EF4-FFF2-40B4-BE49-F238E27FC236}">
                  <a16:creationId xmlns:a16="http://schemas.microsoft.com/office/drawing/2014/main" xmlns="" id="{F64987E2-A0BD-4F17-A650-FC878287E314}"/>
                </a:ext>
              </a:extLst>
            </p:cNvPr>
            <p:cNvSpPr>
              <a:spLocks/>
            </p:cNvSpPr>
            <p:nvPr/>
          </p:nvSpPr>
          <p:spPr bwMode="auto">
            <a:xfrm>
              <a:off x="233" y="339"/>
              <a:ext cx="150" cy="44"/>
            </a:xfrm>
            <a:custGeom>
              <a:avLst/>
              <a:gdLst>
                <a:gd name="T0" fmla="*/ 0 w 74"/>
                <a:gd name="T1" fmla="*/ 0 h 22"/>
                <a:gd name="T2" fmla="*/ 0 w 74"/>
                <a:gd name="T3" fmla="*/ 22 h 22"/>
                <a:gd name="T4" fmla="*/ 72 w 74"/>
                <a:gd name="T5" fmla="*/ 22 h 22"/>
                <a:gd name="T6" fmla="*/ 74 w 74"/>
                <a:gd name="T7" fmla="*/ 19 h 22"/>
                <a:gd name="T8" fmla="*/ 74 w 74"/>
                <a:gd name="T9" fmla="*/ 19 h 22"/>
                <a:gd name="T10" fmla="*/ 74 w 74"/>
                <a:gd name="T11" fmla="*/ 3 h 22"/>
                <a:gd name="T12" fmla="*/ 72 w 74"/>
                <a:gd name="T13" fmla="*/ 0 h 22"/>
                <a:gd name="T14" fmla="*/ 72 w 74"/>
                <a:gd name="T15" fmla="*/ 0 h 22"/>
                <a:gd name="T16" fmla="*/ 0 w 7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2">
                  <a:moveTo>
                    <a:pt x="0" y="0"/>
                  </a:moveTo>
                  <a:cubicBezTo>
                    <a:pt x="0" y="22"/>
                    <a:pt x="0" y="22"/>
                    <a:pt x="0" y="22"/>
                  </a:cubicBezTo>
                  <a:cubicBezTo>
                    <a:pt x="72" y="22"/>
                    <a:pt x="72" y="22"/>
                    <a:pt x="72" y="22"/>
                  </a:cubicBezTo>
                  <a:cubicBezTo>
                    <a:pt x="73" y="22"/>
                    <a:pt x="74" y="21"/>
                    <a:pt x="74" y="19"/>
                  </a:cubicBezTo>
                  <a:cubicBezTo>
                    <a:pt x="74" y="19"/>
                    <a:pt x="74" y="19"/>
                    <a:pt x="74" y="19"/>
                  </a:cubicBezTo>
                  <a:cubicBezTo>
                    <a:pt x="74" y="3"/>
                    <a:pt x="74" y="3"/>
                    <a:pt x="74" y="3"/>
                  </a:cubicBezTo>
                  <a:cubicBezTo>
                    <a:pt x="74" y="1"/>
                    <a:pt x="73" y="0"/>
                    <a:pt x="72" y="0"/>
                  </a:cubicBezTo>
                  <a:cubicBezTo>
                    <a:pt x="72" y="0"/>
                    <a:pt x="72" y="0"/>
                    <a:pt x="7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0">
              <a:extLst>
                <a:ext uri="{FF2B5EF4-FFF2-40B4-BE49-F238E27FC236}">
                  <a16:creationId xmlns:a16="http://schemas.microsoft.com/office/drawing/2014/main" xmlns="" id="{5DFA5DEE-71FB-4C78-932A-96C96D662146}"/>
                </a:ext>
              </a:extLst>
            </p:cNvPr>
            <p:cNvSpPr>
              <a:spLocks noEditPoints="1"/>
            </p:cNvSpPr>
            <p:nvPr/>
          </p:nvSpPr>
          <p:spPr bwMode="auto">
            <a:xfrm>
              <a:off x="24" y="103"/>
              <a:ext cx="114" cy="114"/>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7 w 56"/>
                <a:gd name="T11" fmla="*/ 11 h 56"/>
                <a:gd name="T12" fmla="*/ 28 w 56"/>
                <a:gd name="T13" fmla="*/ 10 h 56"/>
                <a:gd name="T14" fmla="*/ 30 w 56"/>
                <a:gd name="T15" fmla="*/ 11 h 56"/>
                <a:gd name="T16" fmla="*/ 30 w 56"/>
                <a:gd name="T17" fmla="*/ 11 h 56"/>
                <a:gd name="T18" fmla="*/ 30 w 56"/>
                <a:gd name="T19" fmla="*/ 27 h 56"/>
                <a:gd name="T20" fmla="*/ 44 w 56"/>
                <a:gd name="T21" fmla="*/ 27 h 56"/>
                <a:gd name="T22" fmla="*/ 45 w 56"/>
                <a:gd name="T23" fmla="*/ 28 h 56"/>
                <a:gd name="T24" fmla="*/ 44 w 56"/>
                <a:gd name="T25" fmla="*/ 30 h 56"/>
                <a:gd name="T26" fmla="*/ 28 w 56"/>
                <a:gd name="T27" fmla="*/ 30 h 56"/>
                <a:gd name="T28" fmla="*/ 27 w 56"/>
                <a:gd name="T29" fmla="*/ 28 h 56"/>
                <a:gd name="T30" fmla="*/ 27 w 56"/>
                <a:gd name="T31" fmla="*/ 1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56">
                  <a:moveTo>
                    <a:pt x="28" y="56"/>
                  </a:moveTo>
                  <a:cubicBezTo>
                    <a:pt x="44" y="56"/>
                    <a:pt x="56" y="44"/>
                    <a:pt x="56" y="28"/>
                  </a:cubicBezTo>
                  <a:cubicBezTo>
                    <a:pt x="56" y="13"/>
                    <a:pt x="44" y="0"/>
                    <a:pt x="28" y="0"/>
                  </a:cubicBezTo>
                  <a:cubicBezTo>
                    <a:pt x="13" y="0"/>
                    <a:pt x="0" y="13"/>
                    <a:pt x="0" y="28"/>
                  </a:cubicBezTo>
                  <a:cubicBezTo>
                    <a:pt x="0" y="44"/>
                    <a:pt x="13" y="56"/>
                    <a:pt x="28" y="56"/>
                  </a:cubicBezTo>
                  <a:close/>
                  <a:moveTo>
                    <a:pt x="27" y="11"/>
                  </a:moveTo>
                  <a:cubicBezTo>
                    <a:pt x="27" y="10"/>
                    <a:pt x="27" y="10"/>
                    <a:pt x="28" y="10"/>
                  </a:cubicBezTo>
                  <a:cubicBezTo>
                    <a:pt x="29" y="10"/>
                    <a:pt x="30" y="10"/>
                    <a:pt x="30" y="11"/>
                  </a:cubicBezTo>
                  <a:cubicBezTo>
                    <a:pt x="30" y="11"/>
                    <a:pt x="30" y="11"/>
                    <a:pt x="30" y="11"/>
                  </a:cubicBezTo>
                  <a:cubicBezTo>
                    <a:pt x="30" y="27"/>
                    <a:pt x="30" y="27"/>
                    <a:pt x="30" y="27"/>
                  </a:cubicBezTo>
                  <a:cubicBezTo>
                    <a:pt x="44" y="27"/>
                    <a:pt x="44" y="27"/>
                    <a:pt x="44" y="27"/>
                  </a:cubicBezTo>
                  <a:cubicBezTo>
                    <a:pt x="45" y="27"/>
                    <a:pt x="45" y="27"/>
                    <a:pt x="45" y="28"/>
                  </a:cubicBezTo>
                  <a:cubicBezTo>
                    <a:pt x="45" y="29"/>
                    <a:pt x="45" y="30"/>
                    <a:pt x="44" y="30"/>
                  </a:cubicBezTo>
                  <a:cubicBezTo>
                    <a:pt x="28" y="30"/>
                    <a:pt x="28" y="30"/>
                    <a:pt x="28" y="30"/>
                  </a:cubicBezTo>
                  <a:cubicBezTo>
                    <a:pt x="27" y="30"/>
                    <a:pt x="27" y="29"/>
                    <a:pt x="27" y="28"/>
                  </a:cubicBezTo>
                  <a:lnTo>
                    <a:pt x="2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1">
              <a:extLst>
                <a:ext uri="{FF2B5EF4-FFF2-40B4-BE49-F238E27FC236}">
                  <a16:creationId xmlns:a16="http://schemas.microsoft.com/office/drawing/2014/main" xmlns="" id="{CCCCCF82-FAF0-4537-8483-FDAD05D6F507}"/>
                </a:ext>
              </a:extLst>
            </p:cNvPr>
            <p:cNvSpPr>
              <a:spLocks/>
            </p:cNvSpPr>
            <p:nvPr/>
          </p:nvSpPr>
          <p:spPr bwMode="auto">
            <a:xfrm>
              <a:off x="389" y="339"/>
              <a:ext cx="24" cy="182"/>
            </a:xfrm>
            <a:custGeom>
              <a:avLst/>
              <a:gdLst>
                <a:gd name="T0" fmla="*/ 2 w 12"/>
                <a:gd name="T1" fmla="*/ 0 h 90"/>
                <a:gd name="T2" fmla="*/ 0 w 12"/>
                <a:gd name="T3" fmla="*/ 3 h 90"/>
                <a:gd name="T4" fmla="*/ 0 w 12"/>
                <a:gd name="T5" fmla="*/ 3 h 90"/>
                <a:gd name="T6" fmla="*/ 0 w 12"/>
                <a:gd name="T7" fmla="*/ 88 h 90"/>
                <a:gd name="T8" fmla="*/ 2 w 12"/>
                <a:gd name="T9" fmla="*/ 90 h 90"/>
                <a:gd name="T10" fmla="*/ 2 w 12"/>
                <a:gd name="T11" fmla="*/ 90 h 90"/>
                <a:gd name="T12" fmla="*/ 10 w 12"/>
                <a:gd name="T13" fmla="*/ 90 h 90"/>
                <a:gd name="T14" fmla="*/ 12 w 12"/>
                <a:gd name="T15" fmla="*/ 88 h 90"/>
                <a:gd name="T16" fmla="*/ 12 w 12"/>
                <a:gd name="T17" fmla="*/ 88 h 90"/>
                <a:gd name="T18" fmla="*/ 12 w 12"/>
                <a:gd name="T19" fmla="*/ 3 h 90"/>
                <a:gd name="T20" fmla="*/ 10 w 12"/>
                <a:gd name="T21" fmla="*/ 0 h 90"/>
                <a:gd name="T22" fmla="*/ 10 w 12"/>
                <a:gd name="T23" fmla="*/ 0 h 90"/>
                <a:gd name="T24" fmla="*/ 2 w 12"/>
                <a:gd name="T2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90">
                  <a:moveTo>
                    <a:pt x="2" y="0"/>
                  </a:moveTo>
                  <a:cubicBezTo>
                    <a:pt x="1" y="0"/>
                    <a:pt x="0" y="1"/>
                    <a:pt x="0" y="3"/>
                  </a:cubicBezTo>
                  <a:cubicBezTo>
                    <a:pt x="0" y="3"/>
                    <a:pt x="0" y="3"/>
                    <a:pt x="0" y="3"/>
                  </a:cubicBezTo>
                  <a:cubicBezTo>
                    <a:pt x="0" y="88"/>
                    <a:pt x="0" y="88"/>
                    <a:pt x="0" y="88"/>
                  </a:cubicBezTo>
                  <a:cubicBezTo>
                    <a:pt x="0" y="89"/>
                    <a:pt x="1" y="90"/>
                    <a:pt x="2" y="90"/>
                  </a:cubicBezTo>
                  <a:cubicBezTo>
                    <a:pt x="2" y="90"/>
                    <a:pt x="2" y="90"/>
                    <a:pt x="2" y="90"/>
                  </a:cubicBezTo>
                  <a:cubicBezTo>
                    <a:pt x="10" y="90"/>
                    <a:pt x="10" y="90"/>
                    <a:pt x="10" y="90"/>
                  </a:cubicBezTo>
                  <a:cubicBezTo>
                    <a:pt x="11" y="90"/>
                    <a:pt x="12" y="89"/>
                    <a:pt x="12" y="88"/>
                  </a:cubicBezTo>
                  <a:cubicBezTo>
                    <a:pt x="12" y="88"/>
                    <a:pt x="12" y="88"/>
                    <a:pt x="12" y="88"/>
                  </a:cubicBezTo>
                  <a:cubicBezTo>
                    <a:pt x="12" y="3"/>
                    <a:pt x="12" y="3"/>
                    <a:pt x="12" y="3"/>
                  </a:cubicBezTo>
                  <a:cubicBezTo>
                    <a:pt x="12" y="1"/>
                    <a:pt x="11" y="0"/>
                    <a:pt x="10" y="0"/>
                  </a:cubicBezTo>
                  <a:cubicBezTo>
                    <a:pt x="10" y="0"/>
                    <a:pt x="10" y="0"/>
                    <a:pt x="1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
              <a:extLst>
                <a:ext uri="{FF2B5EF4-FFF2-40B4-BE49-F238E27FC236}">
                  <a16:creationId xmlns:a16="http://schemas.microsoft.com/office/drawing/2014/main" xmlns="" id="{B748DD25-E5A3-461A-B949-7CBCA68C83C1}"/>
                </a:ext>
              </a:extLst>
            </p:cNvPr>
            <p:cNvSpPr>
              <a:spLocks/>
            </p:cNvSpPr>
            <p:nvPr/>
          </p:nvSpPr>
          <p:spPr bwMode="auto">
            <a:xfrm>
              <a:off x="49" y="339"/>
              <a:ext cx="24" cy="182"/>
            </a:xfrm>
            <a:custGeom>
              <a:avLst/>
              <a:gdLst>
                <a:gd name="T0" fmla="*/ 10 w 12"/>
                <a:gd name="T1" fmla="*/ 0 h 90"/>
                <a:gd name="T2" fmla="*/ 2 w 12"/>
                <a:gd name="T3" fmla="*/ 0 h 90"/>
                <a:gd name="T4" fmla="*/ 0 w 12"/>
                <a:gd name="T5" fmla="*/ 3 h 90"/>
                <a:gd name="T6" fmla="*/ 0 w 12"/>
                <a:gd name="T7" fmla="*/ 88 h 90"/>
                <a:gd name="T8" fmla="*/ 2 w 12"/>
                <a:gd name="T9" fmla="*/ 90 h 90"/>
                <a:gd name="T10" fmla="*/ 2 w 12"/>
                <a:gd name="T11" fmla="*/ 90 h 90"/>
                <a:gd name="T12" fmla="*/ 10 w 12"/>
                <a:gd name="T13" fmla="*/ 90 h 90"/>
                <a:gd name="T14" fmla="*/ 12 w 12"/>
                <a:gd name="T15" fmla="*/ 88 h 90"/>
                <a:gd name="T16" fmla="*/ 12 w 12"/>
                <a:gd name="T17" fmla="*/ 88 h 90"/>
                <a:gd name="T18" fmla="*/ 12 w 12"/>
                <a:gd name="T19" fmla="*/ 3 h 90"/>
                <a:gd name="T20" fmla="*/ 10 w 12"/>
                <a:gd name="T2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90">
                  <a:moveTo>
                    <a:pt x="10" y="0"/>
                  </a:moveTo>
                  <a:cubicBezTo>
                    <a:pt x="2" y="0"/>
                    <a:pt x="2" y="0"/>
                    <a:pt x="2" y="0"/>
                  </a:cubicBezTo>
                  <a:cubicBezTo>
                    <a:pt x="1" y="0"/>
                    <a:pt x="0" y="1"/>
                    <a:pt x="0" y="3"/>
                  </a:cubicBezTo>
                  <a:cubicBezTo>
                    <a:pt x="0" y="88"/>
                    <a:pt x="0" y="88"/>
                    <a:pt x="0" y="88"/>
                  </a:cubicBezTo>
                  <a:cubicBezTo>
                    <a:pt x="0" y="89"/>
                    <a:pt x="1" y="90"/>
                    <a:pt x="2" y="90"/>
                  </a:cubicBezTo>
                  <a:cubicBezTo>
                    <a:pt x="2" y="90"/>
                    <a:pt x="2" y="90"/>
                    <a:pt x="2" y="90"/>
                  </a:cubicBezTo>
                  <a:cubicBezTo>
                    <a:pt x="10" y="90"/>
                    <a:pt x="10" y="90"/>
                    <a:pt x="10" y="90"/>
                  </a:cubicBezTo>
                  <a:cubicBezTo>
                    <a:pt x="11" y="90"/>
                    <a:pt x="12" y="89"/>
                    <a:pt x="12" y="88"/>
                  </a:cubicBezTo>
                  <a:cubicBezTo>
                    <a:pt x="12" y="88"/>
                    <a:pt x="12" y="88"/>
                    <a:pt x="12" y="88"/>
                  </a:cubicBezTo>
                  <a:cubicBezTo>
                    <a:pt x="12" y="3"/>
                    <a:pt x="12" y="3"/>
                    <a:pt x="12" y="3"/>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3">
              <a:extLst>
                <a:ext uri="{FF2B5EF4-FFF2-40B4-BE49-F238E27FC236}">
                  <a16:creationId xmlns:a16="http://schemas.microsoft.com/office/drawing/2014/main" xmlns="" id="{3FC0E0F5-2A27-4D7C-8E6F-10A4F2834CF0}"/>
                </a:ext>
              </a:extLst>
            </p:cNvPr>
            <p:cNvSpPr>
              <a:spLocks/>
            </p:cNvSpPr>
            <p:nvPr/>
          </p:nvSpPr>
          <p:spPr bwMode="auto">
            <a:xfrm>
              <a:off x="79" y="339"/>
              <a:ext cx="150" cy="44"/>
            </a:xfrm>
            <a:custGeom>
              <a:avLst/>
              <a:gdLst>
                <a:gd name="T0" fmla="*/ 2 w 74"/>
                <a:gd name="T1" fmla="*/ 22 h 22"/>
                <a:gd name="T2" fmla="*/ 74 w 74"/>
                <a:gd name="T3" fmla="*/ 22 h 22"/>
                <a:gd name="T4" fmla="*/ 74 w 74"/>
                <a:gd name="T5" fmla="*/ 0 h 22"/>
                <a:gd name="T6" fmla="*/ 2 w 74"/>
                <a:gd name="T7" fmla="*/ 0 h 22"/>
                <a:gd name="T8" fmla="*/ 0 w 74"/>
                <a:gd name="T9" fmla="*/ 3 h 22"/>
                <a:gd name="T10" fmla="*/ 0 w 74"/>
                <a:gd name="T11" fmla="*/ 19 h 22"/>
                <a:gd name="T12" fmla="*/ 2 w 74"/>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74" h="22">
                  <a:moveTo>
                    <a:pt x="2" y="22"/>
                  </a:moveTo>
                  <a:cubicBezTo>
                    <a:pt x="74" y="22"/>
                    <a:pt x="74" y="22"/>
                    <a:pt x="74" y="22"/>
                  </a:cubicBezTo>
                  <a:cubicBezTo>
                    <a:pt x="74" y="0"/>
                    <a:pt x="74" y="0"/>
                    <a:pt x="74" y="0"/>
                  </a:cubicBezTo>
                  <a:cubicBezTo>
                    <a:pt x="2" y="0"/>
                    <a:pt x="2" y="0"/>
                    <a:pt x="2" y="0"/>
                  </a:cubicBezTo>
                  <a:cubicBezTo>
                    <a:pt x="1" y="0"/>
                    <a:pt x="0" y="1"/>
                    <a:pt x="0" y="3"/>
                  </a:cubicBezTo>
                  <a:cubicBezTo>
                    <a:pt x="0" y="19"/>
                    <a:pt x="0" y="19"/>
                    <a:pt x="0" y="19"/>
                  </a:cubicBezTo>
                  <a:cubicBezTo>
                    <a:pt x="0" y="21"/>
                    <a:pt x="1" y="22"/>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4">
              <a:extLst>
                <a:ext uri="{FF2B5EF4-FFF2-40B4-BE49-F238E27FC236}">
                  <a16:creationId xmlns:a16="http://schemas.microsoft.com/office/drawing/2014/main" xmlns="" id="{DDB05131-9988-4133-8638-29102A432624}"/>
                </a:ext>
              </a:extLst>
            </p:cNvPr>
            <p:cNvSpPr>
              <a:spLocks/>
            </p:cNvSpPr>
            <p:nvPr/>
          </p:nvSpPr>
          <p:spPr bwMode="auto">
            <a:xfrm>
              <a:off x="0" y="300"/>
              <a:ext cx="462" cy="32"/>
            </a:xfrm>
            <a:custGeom>
              <a:avLst/>
              <a:gdLst>
                <a:gd name="T0" fmla="*/ 226 w 228"/>
                <a:gd name="T1" fmla="*/ 0 h 16"/>
                <a:gd name="T2" fmla="*/ 2 w 228"/>
                <a:gd name="T3" fmla="*/ 0 h 16"/>
                <a:gd name="T4" fmla="*/ 0 w 228"/>
                <a:gd name="T5" fmla="*/ 3 h 16"/>
                <a:gd name="T6" fmla="*/ 0 w 228"/>
                <a:gd name="T7" fmla="*/ 14 h 16"/>
                <a:gd name="T8" fmla="*/ 2 w 228"/>
                <a:gd name="T9" fmla="*/ 16 h 16"/>
                <a:gd name="T10" fmla="*/ 226 w 228"/>
                <a:gd name="T11" fmla="*/ 16 h 16"/>
                <a:gd name="T12" fmla="*/ 228 w 228"/>
                <a:gd name="T13" fmla="*/ 14 h 16"/>
                <a:gd name="T14" fmla="*/ 228 w 228"/>
                <a:gd name="T15" fmla="*/ 14 h 16"/>
                <a:gd name="T16" fmla="*/ 228 w 228"/>
                <a:gd name="T17" fmla="*/ 3 h 16"/>
                <a:gd name="T18" fmla="*/ 226 w 22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16">
                  <a:moveTo>
                    <a:pt x="226" y="0"/>
                  </a:moveTo>
                  <a:cubicBezTo>
                    <a:pt x="2" y="0"/>
                    <a:pt x="2" y="0"/>
                    <a:pt x="2" y="0"/>
                  </a:cubicBezTo>
                  <a:cubicBezTo>
                    <a:pt x="1" y="0"/>
                    <a:pt x="0" y="2"/>
                    <a:pt x="0" y="3"/>
                  </a:cubicBezTo>
                  <a:cubicBezTo>
                    <a:pt x="0" y="14"/>
                    <a:pt x="0" y="14"/>
                    <a:pt x="0" y="14"/>
                  </a:cubicBezTo>
                  <a:cubicBezTo>
                    <a:pt x="0" y="15"/>
                    <a:pt x="1" y="16"/>
                    <a:pt x="2" y="16"/>
                  </a:cubicBezTo>
                  <a:cubicBezTo>
                    <a:pt x="226" y="16"/>
                    <a:pt x="226" y="16"/>
                    <a:pt x="226" y="16"/>
                  </a:cubicBezTo>
                  <a:cubicBezTo>
                    <a:pt x="227" y="16"/>
                    <a:pt x="228" y="15"/>
                    <a:pt x="228" y="14"/>
                  </a:cubicBezTo>
                  <a:cubicBezTo>
                    <a:pt x="228" y="14"/>
                    <a:pt x="228" y="14"/>
                    <a:pt x="228" y="14"/>
                  </a:cubicBezTo>
                  <a:cubicBezTo>
                    <a:pt x="228" y="3"/>
                    <a:pt x="228" y="3"/>
                    <a:pt x="228" y="3"/>
                  </a:cubicBezTo>
                  <a:cubicBezTo>
                    <a:pt x="228" y="2"/>
                    <a:pt x="227" y="0"/>
                    <a:pt x="2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5">
              <a:extLst>
                <a:ext uri="{FF2B5EF4-FFF2-40B4-BE49-F238E27FC236}">
                  <a16:creationId xmlns:a16="http://schemas.microsoft.com/office/drawing/2014/main" xmlns="" id="{C01AC9B3-9C2E-4804-AFD9-88EE76A1BB75}"/>
                </a:ext>
              </a:extLst>
            </p:cNvPr>
            <p:cNvSpPr>
              <a:spLocks/>
            </p:cNvSpPr>
            <p:nvPr/>
          </p:nvSpPr>
          <p:spPr bwMode="auto">
            <a:xfrm>
              <a:off x="164" y="227"/>
              <a:ext cx="116" cy="30"/>
            </a:xfrm>
            <a:custGeom>
              <a:avLst/>
              <a:gdLst>
                <a:gd name="T0" fmla="*/ 8 w 57"/>
                <a:gd name="T1" fmla="*/ 15 h 15"/>
                <a:gd name="T2" fmla="*/ 55 w 57"/>
                <a:gd name="T3" fmla="*/ 15 h 15"/>
                <a:gd name="T4" fmla="*/ 57 w 57"/>
                <a:gd name="T5" fmla="*/ 13 h 15"/>
                <a:gd name="T6" fmla="*/ 57 w 57"/>
                <a:gd name="T7" fmla="*/ 9 h 15"/>
                <a:gd name="T8" fmla="*/ 14 w 57"/>
                <a:gd name="T9" fmla="*/ 9 h 15"/>
                <a:gd name="T10" fmla="*/ 12 w 57"/>
                <a:gd name="T11" fmla="*/ 8 h 15"/>
                <a:gd name="T12" fmla="*/ 14 w 57"/>
                <a:gd name="T13" fmla="*/ 6 h 15"/>
                <a:gd name="T14" fmla="*/ 57 w 57"/>
                <a:gd name="T15" fmla="*/ 6 h 15"/>
                <a:gd name="T16" fmla="*/ 57 w 57"/>
                <a:gd name="T17" fmla="*/ 2 h 15"/>
                <a:gd name="T18" fmla="*/ 55 w 57"/>
                <a:gd name="T19" fmla="*/ 0 h 15"/>
                <a:gd name="T20" fmla="*/ 8 w 57"/>
                <a:gd name="T21" fmla="*/ 0 h 15"/>
                <a:gd name="T22" fmla="*/ 0 w 57"/>
                <a:gd name="T23" fmla="*/ 8 h 15"/>
                <a:gd name="T24" fmla="*/ 8 w 57"/>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15">
                  <a:moveTo>
                    <a:pt x="8" y="15"/>
                  </a:moveTo>
                  <a:cubicBezTo>
                    <a:pt x="55" y="15"/>
                    <a:pt x="55" y="15"/>
                    <a:pt x="55" y="15"/>
                  </a:cubicBezTo>
                  <a:cubicBezTo>
                    <a:pt x="56" y="15"/>
                    <a:pt x="57" y="14"/>
                    <a:pt x="57" y="13"/>
                  </a:cubicBezTo>
                  <a:cubicBezTo>
                    <a:pt x="57" y="9"/>
                    <a:pt x="57" y="9"/>
                    <a:pt x="57" y="9"/>
                  </a:cubicBezTo>
                  <a:cubicBezTo>
                    <a:pt x="14" y="9"/>
                    <a:pt x="14" y="9"/>
                    <a:pt x="14" y="9"/>
                  </a:cubicBezTo>
                  <a:cubicBezTo>
                    <a:pt x="13" y="9"/>
                    <a:pt x="12" y="8"/>
                    <a:pt x="12" y="8"/>
                  </a:cubicBezTo>
                  <a:cubicBezTo>
                    <a:pt x="12" y="7"/>
                    <a:pt x="13" y="6"/>
                    <a:pt x="14" y="6"/>
                  </a:cubicBezTo>
                  <a:cubicBezTo>
                    <a:pt x="57" y="6"/>
                    <a:pt x="57" y="6"/>
                    <a:pt x="57" y="6"/>
                  </a:cubicBezTo>
                  <a:cubicBezTo>
                    <a:pt x="57" y="2"/>
                    <a:pt x="57" y="2"/>
                    <a:pt x="57" y="2"/>
                  </a:cubicBezTo>
                  <a:cubicBezTo>
                    <a:pt x="57" y="1"/>
                    <a:pt x="56" y="0"/>
                    <a:pt x="55" y="0"/>
                  </a:cubicBezTo>
                  <a:cubicBezTo>
                    <a:pt x="8" y="0"/>
                    <a:pt x="8" y="0"/>
                    <a:pt x="8" y="0"/>
                  </a:cubicBezTo>
                  <a:cubicBezTo>
                    <a:pt x="4" y="0"/>
                    <a:pt x="0" y="3"/>
                    <a:pt x="0" y="8"/>
                  </a:cubicBezTo>
                  <a:cubicBezTo>
                    <a:pt x="0" y="12"/>
                    <a:pt x="4" y="15"/>
                    <a:pt x="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6">
              <a:extLst>
                <a:ext uri="{FF2B5EF4-FFF2-40B4-BE49-F238E27FC236}">
                  <a16:creationId xmlns:a16="http://schemas.microsoft.com/office/drawing/2014/main" xmlns="" id="{CDC5636E-981F-4257-A4DA-B077C038D054}"/>
                </a:ext>
              </a:extLst>
            </p:cNvPr>
            <p:cNvSpPr>
              <a:spLocks/>
            </p:cNvSpPr>
            <p:nvPr/>
          </p:nvSpPr>
          <p:spPr bwMode="auto">
            <a:xfrm>
              <a:off x="180" y="39"/>
              <a:ext cx="150" cy="109"/>
            </a:xfrm>
            <a:custGeom>
              <a:avLst/>
              <a:gdLst>
                <a:gd name="T0" fmla="*/ 32 w 74"/>
                <a:gd name="T1" fmla="*/ 0 h 54"/>
                <a:gd name="T2" fmla="*/ 1 w 74"/>
                <a:gd name="T3" fmla="*/ 16 h 54"/>
                <a:gd name="T4" fmla="*/ 0 w 74"/>
                <a:gd name="T5" fmla="*/ 18 h 54"/>
                <a:gd name="T6" fmla="*/ 2 w 74"/>
                <a:gd name="T7" fmla="*/ 20 h 54"/>
                <a:gd name="T8" fmla="*/ 23 w 74"/>
                <a:gd name="T9" fmla="*/ 31 h 54"/>
                <a:gd name="T10" fmla="*/ 23 w 74"/>
                <a:gd name="T11" fmla="*/ 31 h 54"/>
                <a:gd name="T12" fmla="*/ 64 w 74"/>
                <a:gd name="T13" fmla="*/ 54 h 54"/>
                <a:gd name="T14" fmla="*/ 66 w 74"/>
                <a:gd name="T15" fmla="*/ 54 h 54"/>
                <a:gd name="T16" fmla="*/ 67 w 74"/>
                <a:gd name="T17" fmla="*/ 52 h 54"/>
                <a:gd name="T18" fmla="*/ 55 w 74"/>
                <a:gd name="T19" fmla="*/ 7 h 54"/>
                <a:gd name="T20" fmla="*/ 53 w 74"/>
                <a:gd name="T21" fmla="*/ 6 h 54"/>
                <a:gd name="T22" fmla="*/ 50 w 74"/>
                <a:gd name="T23" fmla="*/ 4 h 54"/>
                <a:gd name="T24" fmla="*/ 46 w 74"/>
                <a:gd name="T25" fmla="*/ 3 h 54"/>
                <a:gd name="T26" fmla="*/ 45 w 74"/>
                <a:gd name="T27" fmla="*/ 2 h 54"/>
                <a:gd name="T28" fmla="*/ 32 w 74"/>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54">
                  <a:moveTo>
                    <a:pt x="32" y="0"/>
                  </a:moveTo>
                  <a:cubicBezTo>
                    <a:pt x="20" y="0"/>
                    <a:pt x="8" y="6"/>
                    <a:pt x="1" y="16"/>
                  </a:cubicBezTo>
                  <a:cubicBezTo>
                    <a:pt x="0" y="17"/>
                    <a:pt x="0" y="17"/>
                    <a:pt x="0" y="18"/>
                  </a:cubicBezTo>
                  <a:cubicBezTo>
                    <a:pt x="0" y="19"/>
                    <a:pt x="1" y="19"/>
                    <a:pt x="2" y="20"/>
                  </a:cubicBezTo>
                  <a:cubicBezTo>
                    <a:pt x="23" y="31"/>
                    <a:pt x="23" y="31"/>
                    <a:pt x="23" y="31"/>
                  </a:cubicBezTo>
                  <a:cubicBezTo>
                    <a:pt x="23" y="31"/>
                    <a:pt x="23" y="31"/>
                    <a:pt x="23" y="31"/>
                  </a:cubicBezTo>
                  <a:cubicBezTo>
                    <a:pt x="64" y="54"/>
                    <a:pt x="64" y="54"/>
                    <a:pt x="64" y="54"/>
                  </a:cubicBezTo>
                  <a:cubicBezTo>
                    <a:pt x="64" y="54"/>
                    <a:pt x="65" y="54"/>
                    <a:pt x="66" y="54"/>
                  </a:cubicBezTo>
                  <a:cubicBezTo>
                    <a:pt x="66" y="53"/>
                    <a:pt x="67" y="53"/>
                    <a:pt x="67" y="52"/>
                  </a:cubicBezTo>
                  <a:cubicBezTo>
                    <a:pt x="74" y="36"/>
                    <a:pt x="69" y="18"/>
                    <a:pt x="55" y="7"/>
                  </a:cubicBezTo>
                  <a:cubicBezTo>
                    <a:pt x="53" y="6"/>
                    <a:pt x="53" y="6"/>
                    <a:pt x="53" y="6"/>
                  </a:cubicBezTo>
                  <a:cubicBezTo>
                    <a:pt x="52" y="5"/>
                    <a:pt x="51" y="5"/>
                    <a:pt x="50" y="4"/>
                  </a:cubicBezTo>
                  <a:cubicBezTo>
                    <a:pt x="49" y="4"/>
                    <a:pt x="48" y="3"/>
                    <a:pt x="46" y="3"/>
                  </a:cubicBezTo>
                  <a:cubicBezTo>
                    <a:pt x="45" y="2"/>
                    <a:pt x="45" y="2"/>
                    <a:pt x="45" y="2"/>
                  </a:cubicBezTo>
                  <a:cubicBezTo>
                    <a:pt x="41" y="0"/>
                    <a:pt x="36"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7">
              <a:extLst>
                <a:ext uri="{FF2B5EF4-FFF2-40B4-BE49-F238E27FC236}">
                  <a16:creationId xmlns:a16="http://schemas.microsoft.com/office/drawing/2014/main" xmlns="" id="{F46923F8-6CAD-41CA-A503-BF783E2079A9}"/>
                </a:ext>
              </a:extLst>
            </p:cNvPr>
            <p:cNvSpPr>
              <a:spLocks/>
            </p:cNvSpPr>
            <p:nvPr/>
          </p:nvSpPr>
          <p:spPr bwMode="auto">
            <a:xfrm>
              <a:off x="166" y="264"/>
              <a:ext cx="114" cy="30"/>
            </a:xfrm>
            <a:custGeom>
              <a:avLst/>
              <a:gdLst>
                <a:gd name="T0" fmla="*/ 7 w 56"/>
                <a:gd name="T1" fmla="*/ 15 h 15"/>
                <a:gd name="T2" fmla="*/ 54 w 56"/>
                <a:gd name="T3" fmla="*/ 15 h 15"/>
                <a:gd name="T4" fmla="*/ 56 w 56"/>
                <a:gd name="T5" fmla="*/ 13 h 15"/>
                <a:gd name="T6" fmla="*/ 56 w 56"/>
                <a:gd name="T7" fmla="*/ 9 h 15"/>
                <a:gd name="T8" fmla="*/ 13 w 56"/>
                <a:gd name="T9" fmla="*/ 9 h 15"/>
                <a:gd name="T10" fmla="*/ 11 w 56"/>
                <a:gd name="T11" fmla="*/ 8 h 15"/>
                <a:gd name="T12" fmla="*/ 13 w 56"/>
                <a:gd name="T13" fmla="*/ 6 h 15"/>
                <a:gd name="T14" fmla="*/ 56 w 56"/>
                <a:gd name="T15" fmla="*/ 6 h 15"/>
                <a:gd name="T16" fmla="*/ 56 w 56"/>
                <a:gd name="T17" fmla="*/ 3 h 15"/>
                <a:gd name="T18" fmla="*/ 54 w 56"/>
                <a:gd name="T19" fmla="*/ 0 h 15"/>
                <a:gd name="T20" fmla="*/ 7 w 56"/>
                <a:gd name="T21" fmla="*/ 0 h 15"/>
                <a:gd name="T22" fmla="*/ 0 w 56"/>
                <a:gd name="T23" fmla="*/ 8 h 15"/>
                <a:gd name="T24" fmla="*/ 7 w 56"/>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15">
                  <a:moveTo>
                    <a:pt x="7" y="15"/>
                  </a:moveTo>
                  <a:cubicBezTo>
                    <a:pt x="54" y="15"/>
                    <a:pt x="54" y="15"/>
                    <a:pt x="54" y="15"/>
                  </a:cubicBezTo>
                  <a:cubicBezTo>
                    <a:pt x="55" y="15"/>
                    <a:pt x="56" y="14"/>
                    <a:pt x="56" y="13"/>
                  </a:cubicBezTo>
                  <a:cubicBezTo>
                    <a:pt x="56" y="9"/>
                    <a:pt x="56" y="9"/>
                    <a:pt x="56" y="9"/>
                  </a:cubicBezTo>
                  <a:cubicBezTo>
                    <a:pt x="13" y="9"/>
                    <a:pt x="13" y="9"/>
                    <a:pt x="13" y="9"/>
                  </a:cubicBezTo>
                  <a:cubicBezTo>
                    <a:pt x="12" y="9"/>
                    <a:pt x="11" y="9"/>
                    <a:pt x="11" y="8"/>
                  </a:cubicBezTo>
                  <a:cubicBezTo>
                    <a:pt x="11" y="7"/>
                    <a:pt x="12" y="6"/>
                    <a:pt x="13" y="6"/>
                  </a:cubicBezTo>
                  <a:cubicBezTo>
                    <a:pt x="56" y="6"/>
                    <a:pt x="56" y="6"/>
                    <a:pt x="56" y="6"/>
                  </a:cubicBezTo>
                  <a:cubicBezTo>
                    <a:pt x="56" y="3"/>
                    <a:pt x="56" y="3"/>
                    <a:pt x="56" y="3"/>
                  </a:cubicBezTo>
                  <a:cubicBezTo>
                    <a:pt x="56" y="1"/>
                    <a:pt x="55" y="0"/>
                    <a:pt x="54" y="0"/>
                  </a:cubicBezTo>
                  <a:cubicBezTo>
                    <a:pt x="7" y="0"/>
                    <a:pt x="7" y="0"/>
                    <a:pt x="7" y="0"/>
                  </a:cubicBezTo>
                  <a:cubicBezTo>
                    <a:pt x="3" y="0"/>
                    <a:pt x="0" y="4"/>
                    <a:pt x="0" y="8"/>
                  </a:cubicBezTo>
                  <a:cubicBezTo>
                    <a:pt x="0" y="12"/>
                    <a:pt x="3" y="15"/>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
              <a:extLst>
                <a:ext uri="{FF2B5EF4-FFF2-40B4-BE49-F238E27FC236}">
                  <a16:creationId xmlns:a16="http://schemas.microsoft.com/office/drawing/2014/main" xmlns="" id="{A93DC892-3B96-406F-9154-65184AA0EFA5}"/>
                </a:ext>
              </a:extLst>
            </p:cNvPr>
            <p:cNvSpPr>
              <a:spLocks/>
            </p:cNvSpPr>
            <p:nvPr/>
          </p:nvSpPr>
          <p:spPr bwMode="auto">
            <a:xfrm>
              <a:off x="6" y="264"/>
              <a:ext cx="116" cy="30"/>
            </a:xfrm>
            <a:custGeom>
              <a:avLst/>
              <a:gdLst>
                <a:gd name="T0" fmla="*/ 8 w 57"/>
                <a:gd name="T1" fmla="*/ 15 h 15"/>
                <a:gd name="T2" fmla="*/ 54 w 57"/>
                <a:gd name="T3" fmla="*/ 15 h 15"/>
                <a:gd name="T4" fmla="*/ 57 w 57"/>
                <a:gd name="T5" fmla="*/ 13 h 15"/>
                <a:gd name="T6" fmla="*/ 57 w 57"/>
                <a:gd name="T7" fmla="*/ 9 h 15"/>
                <a:gd name="T8" fmla="*/ 13 w 57"/>
                <a:gd name="T9" fmla="*/ 9 h 15"/>
                <a:gd name="T10" fmla="*/ 12 w 57"/>
                <a:gd name="T11" fmla="*/ 8 h 15"/>
                <a:gd name="T12" fmla="*/ 13 w 57"/>
                <a:gd name="T13" fmla="*/ 6 h 15"/>
                <a:gd name="T14" fmla="*/ 57 w 57"/>
                <a:gd name="T15" fmla="*/ 6 h 15"/>
                <a:gd name="T16" fmla="*/ 57 w 57"/>
                <a:gd name="T17" fmla="*/ 2 h 15"/>
                <a:gd name="T18" fmla="*/ 54 w 57"/>
                <a:gd name="T19" fmla="*/ 0 h 15"/>
                <a:gd name="T20" fmla="*/ 8 w 57"/>
                <a:gd name="T21" fmla="*/ 0 h 15"/>
                <a:gd name="T22" fmla="*/ 1 w 57"/>
                <a:gd name="T23" fmla="*/ 8 h 15"/>
                <a:gd name="T24" fmla="*/ 8 w 57"/>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15">
                  <a:moveTo>
                    <a:pt x="8" y="15"/>
                  </a:moveTo>
                  <a:cubicBezTo>
                    <a:pt x="54" y="15"/>
                    <a:pt x="54" y="15"/>
                    <a:pt x="54" y="15"/>
                  </a:cubicBezTo>
                  <a:cubicBezTo>
                    <a:pt x="56" y="15"/>
                    <a:pt x="57" y="14"/>
                    <a:pt x="57" y="13"/>
                  </a:cubicBezTo>
                  <a:cubicBezTo>
                    <a:pt x="57" y="9"/>
                    <a:pt x="57" y="9"/>
                    <a:pt x="57" y="9"/>
                  </a:cubicBezTo>
                  <a:cubicBezTo>
                    <a:pt x="13" y="9"/>
                    <a:pt x="13" y="9"/>
                    <a:pt x="13" y="9"/>
                  </a:cubicBezTo>
                  <a:cubicBezTo>
                    <a:pt x="12" y="9"/>
                    <a:pt x="12" y="9"/>
                    <a:pt x="12" y="8"/>
                  </a:cubicBezTo>
                  <a:cubicBezTo>
                    <a:pt x="12" y="7"/>
                    <a:pt x="12" y="6"/>
                    <a:pt x="13" y="6"/>
                  </a:cubicBezTo>
                  <a:cubicBezTo>
                    <a:pt x="57" y="6"/>
                    <a:pt x="57" y="6"/>
                    <a:pt x="57" y="6"/>
                  </a:cubicBezTo>
                  <a:cubicBezTo>
                    <a:pt x="57" y="2"/>
                    <a:pt x="57" y="2"/>
                    <a:pt x="57" y="2"/>
                  </a:cubicBezTo>
                  <a:cubicBezTo>
                    <a:pt x="57" y="1"/>
                    <a:pt x="56" y="0"/>
                    <a:pt x="54" y="0"/>
                  </a:cubicBezTo>
                  <a:cubicBezTo>
                    <a:pt x="8" y="0"/>
                    <a:pt x="8" y="0"/>
                    <a:pt x="8" y="0"/>
                  </a:cubicBezTo>
                  <a:cubicBezTo>
                    <a:pt x="4" y="0"/>
                    <a:pt x="0" y="4"/>
                    <a:pt x="1" y="8"/>
                  </a:cubicBezTo>
                  <a:cubicBezTo>
                    <a:pt x="1" y="12"/>
                    <a:pt x="4" y="15"/>
                    <a:pt x="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
              <a:extLst>
                <a:ext uri="{FF2B5EF4-FFF2-40B4-BE49-F238E27FC236}">
                  <a16:creationId xmlns:a16="http://schemas.microsoft.com/office/drawing/2014/main" xmlns="" id="{C6F9D69C-AB55-4EE2-9893-7A760DC5A40E}"/>
                </a:ext>
              </a:extLst>
            </p:cNvPr>
            <p:cNvSpPr>
              <a:spLocks/>
            </p:cNvSpPr>
            <p:nvPr/>
          </p:nvSpPr>
          <p:spPr bwMode="auto">
            <a:xfrm>
              <a:off x="399" y="144"/>
              <a:ext cx="20" cy="122"/>
            </a:xfrm>
            <a:custGeom>
              <a:avLst/>
              <a:gdLst>
                <a:gd name="T0" fmla="*/ 2 w 10"/>
                <a:gd name="T1" fmla="*/ 0 h 60"/>
                <a:gd name="T2" fmla="*/ 8 w 10"/>
                <a:gd name="T3" fmla="*/ 0 h 60"/>
                <a:gd name="T4" fmla="*/ 10 w 10"/>
                <a:gd name="T5" fmla="*/ 2 h 60"/>
                <a:gd name="T6" fmla="*/ 10 w 10"/>
                <a:gd name="T7" fmla="*/ 58 h 60"/>
                <a:gd name="T8" fmla="*/ 8 w 10"/>
                <a:gd name="T9" fmla="*/ 60 h 60"/>
                <a:gd name="T10" fmla="*/ 2 w 10"/>
                <a:gd name="T11" fmla="*/ 60 h 60"/>
                <a:gd name="T12" fmla="*/ 0 w 10"/>
                <a:gd name="T13" fmla="*/ 58 h 60"/>
                <a:gd name="T14" fmla="*/ 0 w 10"/>
                <a:gd name="T15" fmla="*/ 2 h 60"/>
                <a:gd name="T16" fmla="*/ 2 w 10"/>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0">
                  <a:moveTo>
                    <a:pt x="2" y="0"/>
                  </a:moveTo>
                  <a:cubicBezTo>
                    <a:pt x="8" y="0"/>
                    <a:pt x="8" y="0"/>
                    <a:pt x="8" y="0"/>
                  </a:cubicBezTo>
                  <a:cubicBezTo>
                    <a:pt x="9" y="0"/>
                    <a:pt x="10" y="1"/>
                    <a:pt x="10" y="2"/>
                  </a:cubicBezTo>
                  <a:cubicBezTo>
                    <a:pt x="10" y="58"/>
                    <a:pt x="10" y="58"/>
                    <a:pt x="10" y="58"/>
                  </a:cubicBezTo>
                  <a:cubicBezTo>
                    <a:pt x="10" y="59"/>
                    <a:pt x="9" y="60"/>
                    <a:pt x="8" y="60"/>
                  </a:cubicBezTo>
                  <a:cubicBezTo>
                    <a:pt x="2" y="60"/>
                    <a:pt x="2" y="60"/>
                    <a:pt x="2" y="60"/>
                  </a:cubicBezTo>
                  <a:cubicBezTo>
                    <a:pt x="1" y="60"/>
                    <a:pt x="0" y="59"/>
                    <a:pt x="0" y="58"/>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
              <a:extLst>
                <a:ext uri="{FF2B5EF4-FFF2-40B4-BE49-F238E27FC236}">
                  <a16:creationId xmlns:a16="http://schemas.microsoft.com/office/drawing/2014/main" xmlns="" id="{77535CEE-37B4-402C-BF77-ACAF713758BA}"/>
                </a:ext>
              </a:extLst>
            </p:cNvPr>
            <p:cNvSpPr>
              <a:spLocks/>
            </p:cNvSpPr>
            <p:nvPr/>
          </p:nvSpPr>
          <p:spPr bwMode="auto">
            <a:xfrm>
              <a:off x="225" y="110"/>
              <a:ext cx="38" cy="30"/>
            </a:xfrm>
            <a:custGeom>
              <a:avLst/>
              <a:gdLst>
                <a:gd name="T0" fmla="*/ 1 w 19"/>
                <a:gd name="T1" fmla="*/ 6 h 15"/>
                <a:gd name="T2" fmla="*/ 13 w 19"/>
                <a:gd name="T3" fmla="*/ 13 h 15"/>
                <a:gd name="T4" fmla="*/ 19 w 19"/>
                <a:gd name="T5" fmla="*/ 9 h 15"/>
                <a:gd name="T6" fmla="*/ 1 w 19"/>
                <a:gd name="T7" fmla="*/ 0 h 15"/>
                <a:gd name="T8" fmla="*/ 1 w 19"/>
                <a:gd name="T9" fmla="*/ 6 h 15"/>
              </a:gdLst>
              <a:ahLst/>
              <a:cxnLst>
                <a:cxn ang="0">
                  <a:pos x="T0" y="T1"/>
                </a:cxn>
                <a:cxn ang="0">
                  <a:pos x="T2" y="T3"/>
                </a:cxn>
                <a:cxn ang="0">
                  <a:pos x="T4" y="T5"/>
                </a:cxn>
                <a:cxn ang="0">
                  <a:pos x="T6" y="T7"/>
                </a:cxn>
                <a:cxn ang="0">
                  <a:pos x="T8" y="T9"/>
                </a:cxn>
              </a:cxnLst>
              <a:rect l="0" t="0" r="r" b="b"/>
              <a:pathLst>
                <a:path w="19" h="15">
                  <a:moveTo>
                    <a:pt x="1" y="6"/>
                  </a:moveTo>
                  <a:cubicBezTo>
                    <a:pt x="2" y="12"/>
                    <a:pt x="8" y="15"/>
                    <a:pt x="13" y="13"/>
                  </a:cubicBezTo>
                  <a:cubicBezTo>
                    <a:pt x="16" y="13"/>
                    <a:pt x="18" y="11"/>
                    <a:pt x="19" y="9"/>
                  </a:cubicBezTo>
                  <a:cubicBezTo>
                    <a:pt x="1" y="0"/>
                    <a:pt x="1" y="0"/>
                    <a:pt x="1" y="0"/>
                  </a:cubicBezTo>
                  <a:cubicBezTo>
                    <a:pt x="0" y="2"/>
                    <a:pt x="0"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
              <a:extLst>
                <a:ext uri="{FF2B5EF4-FFF2-40B4-BE49-F238E27FC236}">
                  <a16:creationId xmlns:a16="http://schemas.microsoft.com/office/drawing/2014/main" xmlns="" id="{993F55D1-033F-4886-8C31-948A3CD7B31D}"/>
                </a:ext>
              </a:extLst>
            </p:cNvPr>
            <p:cNvSpPr>
              <a:spLocks/>
            </p:cNvSpPr>
            <p:nvPr/>
          </p:nvSpPr>
          <p:spPr bwMode="auto">
            <a:xfrm>
              <a:off x="369" y="272"/>
              <a:ext cx="83" cy="22"/>
            </a:xfrm>
            <a:custGeom>
              <a:avLst/>
              <a:gdLst>
                <a:gd name="T0" fmla="*/ 23 w 41"/>
                <a:gd name="T1" fmla="*/ 0 h 11"/>
                <a:gd name="T2" fmla="*/ 3 w 41"/>
                <a:gd name="T3" fmla="*/ 0 h 11"/>
                <a:gd name="T4" fmla="*/ 0 w 41"/>
                <a:gd name="T5" fmla="*/ 3 h 11"/>
                <a:gd name="T6" fmla="*/ 0 w 41"/>
                <a:gd name="T7" fmla="*/ 3 h 11"/>
                <a:gd name="T8" fmla="*/ 0 w 41"/>
                <a:gd name="T9" fmla="*/ 9 h 11"/>
                <a:gd name="T10" fmla="*/ 3 w 41"/>
                <a:gd name="T11" fmla="*/ 11 h 11"/>
                <a:gd name="T12" fmla="*/ 3 w 41"/>
                <a:gd name="T13" fmla="*/ 11 h 11"/>
                <a:gd name="T14" fmla="*/ 38 w 41"/>
                <a:gd name="T15" fmla="*/ 11 h 11"/>
                <a:gd name="T16" fmla="*/ 41 w 41"/>
                <a:gd name="T17" fmla="*/ 9 h 11"/>
                <a:gd name="T18" fmla="*/ 41 w 41"/>
                <a:gd name="T19" fmla="*/ 9 h 11"/>
                <a:gd name="T20" fmla="*/ 41 w 41"/>
                <a:gd name="T21" fmla="*/ 3 h 11"/>
                <a:gd name="T22" fmla="*/ 38 w 41"/>
                <a:gd name="T23" fmla="*/ 0 h 11"/>
                <a:gd name="T24" fmla="*/ 38 w 41"/>
                <a:gd name="T25" fmla="*/ 0 h 11"/>
                <a:gd name="T26" fmla="*/ 23 w 41"/>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11">
                  <a:moveTo>
                    <a:pt x="23" y="0"/>
                  </a:moveTo>
                  <a:cubicBezTo>
                    <a:pt x="3" y="0"/>
                    <a:pt x="3" y="0"/>
                    <a:pt x="3" y="0"/>
                  </a:cubicBezTo>
                  <a:cubicBezTo>
                    <a:pt x="1" y="0"/>
                    <a:pt x="0" y="1"/>
                    <a:pt x="0" y="3"/>
                  </a:cubicBezTo>
                  <a:cubicBezTo>
                    <a:pt x="0" y="3"/>
                    <a:pt x="0" y="3"/>
                    <a:pt x="0" y="3"/>
                  </a:cubicBezTo>
                  <a:cubicBezTo>
                    <a:pt x="0" y="9"/>
                    <a:pt x="0" y="9"/>
                    <a:pt x="0" y="9"/>
                  </a:cubicBezTo>
                  <a:cubicBezTo>
                    <a:pt x="0" y="10"/>
                    <a:pt x="1" y="11"/>
                    <a:pt x="3" y="11"/>
                  </a:cubicBezTo>
                  <a:cubicBezTo>
                    <a:pt x="3" y="11"/>
                    <a:pt x="3" y="11"/>
                    <a:pt x="3" y="11"/>
                  </a:cubicBezTo>
                  <a:cubicBezTo>
                    <a:pt x="38" y="11"/>
                    <a:pt x="38" y="11"/>
                    <a:pt x="38" y="11"/>
                  </a:cubicBezTo>
                  <a:cubicBezTo>
                    <a:pt x="40" y="11"/>
                    <a:pt x="41" y="10"/>
                    <a:pt x="41" y="9"/>
                  </a:cubicBezTo>
                  <a:cubicBezTo>
                    <a:pt x="41" y="9"/>
                    <a:pt x="41" y="9"/>
                    <a:pt x="41" y="9"/>
                  </a:cubicBezTo>
                  <a:cubicBezTo>
                    <a:pt x="41" y="3"/>
                    <a:pt x="41" y="3"/>
                    <a:pt x="41" y="3"/>
                  </a:cubicBezTo>
                  <a:cubicBezTo>
                    <a:pt x="41" y="1"/>
                    <a:pt x="40" y="0"/>
                    <a:pt x="38" y="0"/>
                  </a:cubicBezTo>
                  <a:cubicBezTo>
                    <a:pt x="38" y="0"/>
                    <a:pt x="38" y="0"/>
                    <a:pt x="38" y="0"/>
                  </a:cubicBez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Group 44">
            <a:extLst>
              <a:ext uri="{FF2B5EF4-FFF2-40B4-BE49-F238E27FC236}">
                <a16:creationId xmlns:a16="http://schemas.microsoft.com/office/drawing/2014/main" xmlns="" id="{F80CED78-4405-452B-B7EE-B03328337F25}"/>
              </a:ext>
            </a:extLst>
          </p:cNvPr>
          <p:cNvGrpSpPr>
            <a:grpSpLocks noChangeAspect="1"/>
          </p:cNvGrpSpPr>
          <p:nvPr/>
        </p:nvGrpSpPr>
        <p:grpSpPr bwMode="auto">
          <a:xfrm>
            <a:off x="4324510" y="2260487"/>
            <a:ext cx="839245" cy="828925"/>
            <a:chOff x="-1" y="-1"/>
            <a:chExt cx="244" cy="241"/>
          </a:xfrm>
          <a:solidFill>
            <a:schemeClr val="bg1"/>
          </a:solidFill>
        </p:grpSpPr>
        <p:sp>
          <p:nvSpPr>
            <p:cNvPr id="62" name="Freeform 45">
              <a:extLst>
                <a:ext uri="{FF2B5EF4-FFF2-40B4-BE49-F238E27FC236}">
                  <a16:creationId xmlns:a16="http://schemas.microsoft.com/office/drawing/2014/main" xmlns="" id="{5D84FA39-124D-4C7A-A127-86043B989F30}"/>
                </a:ext>
              </a:extLst>
            </p:cNvPr>
            <p:cNvSpPr>
              <a:spLocks/>
            </p:cNvSpPr>
            <p:nvPr/>
          </p:nvSpPr>
          <p:spPr bwMode="auto">
            <a:xfrm>
              <a:off x="-1" y="90"/>
              <a:ext cx="154" cy="150"/>
            </a:xfrm>
            <a:custGeom>
              <a:avLst/>
              <a:gdLst>
                <a:gd name="T0" fmla="*/ 48 w 75"/>
                <a:gd name="T1" fmla="*/ 0 h 73"/>
                <a:gd name="T2" fmla="*/ 36 w 75"/>
                <a:gd name="T3" fmla="*/ 4 h 73"/>
                <a:gd name="T4" fmla="*/ 33 w 75"/>
                <a:gd name="T5" fmla="*/ 9 h 73"/>
                <a:gd name="T6" fmla="*/ 25 w 75"/>
                <a:gd name="T7" fmla="*/ 16 h 73"/>
                <a:gd name="T8" fmla="*/ 9 w 75"/>
                <a:gd name="T9" fmla="*/ 22 h 73"/>
                <a:gd name="T10" fmla="*/ 3 w 75"/>
                <a:gd name="T11" fmla="*/ 47 h 73"/>
                <a:gd name="T12" fmla="*/ 8 w 75"/>
                <a:gd name="T13" fmla="*/ 56 h 73"/>
                <a:gd name="T14" fmla="*/ 15 w 75"/>
                <a:gd name="T15" fmla="*/ 62 h 73"/>
                <a:gd name="T16" fmla="*/ 31 w 75"/>
                <a:gd name="T17" fmla="*/ 72 h 73"/>
                <a:gd name="T18" fmla="*/ 52 w 75"/>
                <a:gd name="T19" fmla="*/ 65 h 73"/>
                <a:gd name="T20" fmla="*/ 58 w 75"/>
                <a:gd name="T21" fmla="*/ 49 h 73"/>
                <a:gd name="T22" fmla="*/ 64 w 75"/>
                <a:gd name="T23" fmla="*/ 41 h 73"/>
                <a:gd name="T24" fmla="*/ 70 w 75"/>
                <a:gd name="T25" fmla="*/ 38 h 73"/>
                <a:gd name="T26" fmla="*/ 74 w 75"/>
                <a:gd name="T27" fmla="*/ 28 h 73"/>
                <a:gd name="T28" fmla="*/ 71 w 75"/>
                <a:gd name="T29" fmla="*/ 14 h 73"/>
                <a:gd name="T30" fmla="*/ 54 w 75"/>
                <a:gd name="T31" fmla="*/ 31 h 73"/>
                <a:gd name="T32" fmla="*/ 54 w 75"/>
                <a:gd name="T33" fmla="*/ 32 h 73"/>
                <a:gd name="T34" fmla="*/ 42 w 75"/>
                <a:gd name="T35" fmla="*/ 44 h 73"/>
                <a:gd name="T36" fmla="*/ 40 w 75"/>
                <a:gd name="T37" fmla="*/ 44 h 73"/>
                <a:gd name="T38" fmla="*/ 36 w 75"/>
                <a:gd name="T39" fmla="*/ 49 h 73"/>
                <a:gd name="T40" fmla="*/ 31 w 75"/>
                <a:gd name="T41" fmla="*/ 49 h 73"/>
                <a:gd name="T42" fmla="*/ 25 w 75"/>
                <a:gd name="T43" fmla="*/ 43 h 73"/>
                <a:gd name="T44" fmla="*/ 25 w 75"/>
                <a:gd name="T45" fmla="*/ 38 h 73"/>
                <a:gd name="T46" fmla="*/ 30 w 75"/>
                <a:gd name="T47" fmla="*/ 34 h 73"/>
                <a:gd name="T48" fmla="*/ 30 w 75"/>
                <a:gd name="T49" fmla="*/ 32 h 73"/>
                <a:gd name="T50" fmla="*/ 42 w 75"/>
                <a:gd name="T51" fmla="*/ 20 h 73"/>
                <a:gd name="T52" fmla="*/ 43 w 75"/>
                <a:gd name="T53" fmla="*/ 20 h 73"/>
                <a:gd name="T54" fmla="*/ 60 w 75"/>
                <a:gd name="T55" fmla="*/ 3 h 73"/>
                <a:gd name="T56" fmla="*/ 48 w 75"/>
                <a:gd name="T5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5" h="73">
                  <a:moveTo>
                    <a:pt x="48" y="0"/>
                  </a:moveTo>
                  <a:cubicBezTo>
                    <a:pt x="43" y="0"/>
                    <a:pt x="39" y="1"/>
                    <a:pt x="36" y="4"/>
                  </a:cubicBezTo>
                  <a:cubicBezTo>
                    <a:pt x="35" y="6"/>
                    <a:pt x="34" y="7"/>
                    <a:pt x="33" y="9"/>
                  </a:cubicBezTo>
                  <a:cubicBezTo>
                    <a:pt x="32" y="13"/>
                    <a:pt x="29" y="15"/>
                    <a:pt x="25" y="16"/>
                  </a:cubicBezTo>
                  <a:cubicBezTo>
                    <a:pt x="19" y="16"/>
                    <a:pt x="13" y="18"/>
                    <a:pt x="9" y="22"/>
                  </a:cubicBezTo>
                  <a:cubicBezTo>
                    <a:pt x="3" y="29"/>
                    <a:pt x="0" y="38"/>
                    <a:pt x="3" y="47"/>
                  </a:cubicBezTo>
                  <a:cubicBezTo>
                    <a:pt x="4" y="50"/>
                    <a:pt x="6" y="54"/>
                    <a:pt x="8" y="56"/>
                  </a:cubicBezTo>
                  <a:cubicBezTo>
                    <a:pt x="15" y="62"/>
                    <a:pt x="15" y="62"/>
                    <a:pt x="15" y="62"/>
                  </a:cubicBezTo>
                  <a:cubicBezTo>
                    <a:pt x="19" y="66"/>
                    <a:pt x="26" y="71"/>
                    <a:pt x="31" y="72"/>
                  </a:cubicBezTo>
                  <a:cubicBezTo>
                    <a:pt x="39" y="73"/>
                    <a:pt x="46" y="70"/>
                    <a:pt x="52" y="65"/>
                  </a:cubicBezTo>
                  <a:cubicBezTo>
                    <a:pt x="56" y="61"/>
                    <a:pt x="58" y="55"/>
                    <a:pt x="58" y="49"/>
                  </a:cubicBezTo>
                  <a:cubicBezTo>
                    <a:pt x="58" y="45"/>
                    <a:pt x="61" y="42"/>
                    <a:pt x="64" y="41"/>
                  </a:cubicBezTo>
                  <a:cubicBezTo>
                    <a:pt x="66" y="40"/>
                    <a:pt x="68" y="39"/>
                    <a:pt x="70" y="38"/>
                  </a:cubicBezTo>
                  <a:cubicBezTo>
                    <a:pt x="73" y="35"/>
                    <a:pt x="74" y="31"/>
                    <a:pt x="74" y="28"/>
                  </a:cubicBezTo>
                  <a:cubicBezTo>
                    <a:pt x="75" y="23"/>
                    <a:pt x="73" y="18"/>
                    <a:pt x="71" y="14"/>
                  </a:cubicBezTo>
                  <a:cubicBezTo>
                    <a:pt x="54" y="31"/>
                    <a:pt x="54" y="31"/>
                    <a:pt x="54" y="31"/>
                  </a:cubicBezTo>
                  <a:cubicBezTo>
                    <a:pt x="54" y="31"/>
                    <a:pt x="54" y="32"/>
                    <a:pt x="54" y="32"/>
                  </a:cubicBezTo>
                  <a:cubicBezTo>
                    <a:pt x="54" y="39"/>
                    <a:pt x="48" y="44"/>
                    <a:pt x="42" y="44"/>
                  </a:cubicBezTo>
                  <a:cubicBezTo>
                    <a:pt x="41" y="44"/>
                    <a:pt x="41" y="44"/>
                    <a:pt x="40" y="44"/>
                  </a:cubicBezTo>
                  <a:cubicBezTo>
                    <a:pt x="36" y="49"/>
                    <a:pt x="36" y="49"/>
                    <a:pt x="36" y="49"/>
                  </a:cubicBezTo>
                  <a:cubicBezTo>
                    <a:pt x="34" y="50"/>
                    <a:pt x="32" y="50"/>
                    <a:pt x="31" y="49"/>
                  </a:cubicBezTo>
                  <a:cubicBezTo>
                    <a:pt x="25" y="43"/>
                    <a:pt x="25" y="43"/>
                    <a:pt x="25" y="43"/>
                  </a:cubicBezTo>
                  <a:cubicBezTo>
                    <a:pt x="24" y="42"/>
                    <a:pt x="24" y="40"/>
                    <a:pt x="25" y="38"/>
                  </a:cubicBezTo>
                  <a:cubicBezTo>
                    <a:pt x="30" y="34"/>
                    <a:pt x="30" y="34"/>
                    <a:pt x="30" y="34"/>
                  </a:cubicBezTo>
                  <a:cubicBezTo>
                    <a:pt x="30" y="33"/>
                    <a:pt x="30" y="33"/>
                    <a:pt x="30" y="32"/>
                  </a:cubicBezTo>
                  <a:cubicBezTo>
                    <a:pt x="30" y="26"/>
                    <a:pt x="35" y="20"/>
                    <a:pt x="42" y="20"/>
                  </a:cubicBezTo>
                  <a:cubicBezTo>
                    <a:pt x="42" y="20"/>
                    <a:pt x="43" y="20"/>
                    <a:pt x="43" y="20"/>
                  </a:cubicBezTo>
                  <a:cubicBezTo>
                    <a:pt x="60" y="3"/>
                    <a:pt x="60" y="3"/>
                    <a:pt x="60" y="3"/>
                  </a:cubicBezTo>
                  <a:cubicBezTo>
                    <a:pt x="56" y="1"/>
                    <a:pt x="52"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6">
              <a:extLst>
                <a:ext uri="{FF2B5EF4-FFF2-40B4-BE49-F238E27FC236}">
                  <a16:creationId xmlns:a16="http://schemas.microsoft.com/office/drawing/2014/main" xmlns="" id="{65994399-00A6-436F-AD7F-F95FA889B0B0}"/>
                </a:ext>
              </a:extLst>
            </p:cNvPr>
            <p:cNvSpPr>
              <a:spLocks/>
            </p:cNvSpPr>
            <p:nvPr/>
          </p:nvSpPr>
          <p:spPr bwMode="auto">
            <a:xfrm>
              <a:off x="229" y="34"/>
              <a:ext cx="12" cy="12"/>
            </a:xfrm>
            <a:custGeom>
              <a:avLst/>
              <a:gdLst>
                <a:gd name="T0" fmla="*/ 6 w 12"/>
                <a:gd name="T1" fmla="*/ 0 h 12"/>
                <a:gd name="T2" fmla="*/ 0 w 12"/>
                <a:gd name="T3" fmla="*/ 6 h 12"/>
                <a:gd name="T4" fmla="*/ 6 w 12"/>
                <a:gd name="T5" fmla="*/ 12 h 12"/>
                <a:gd name="T6" fmla="*/ 12 w 12"/>
                <a:gd name="T7" fmla="*/ 6 h 12"/>
                <a:gd name="T8" fmla="*/ 6 w 12"/>
                <a:gd name="T9" fmla="*/ 0 h 12"/>
              </a:gdLst>
              <a:ahLst/>
              <a:cxnLst>
                <a:cxn ang="0">
                  <a:pos x="T0" y="T1"/>
                </a:cxn>
                <a:cxn ang="0">
                  <a:pos x="T2" y="T3"/>
                </a:cxn>
                <a:cxn ang="0">
                  <a:pos x="T4" y="T5"/>
                </a:cxn>
                <a:cxn ang="0">
                  <a:pos x="T6" y="T7"/>
                </a:cxn>
                <a:cxn ang="0">
                  <a:pos x="T8" y="T9"/>
                </a:cxn>
              </a:cxnLst>
              <a:rect l="0" t="0" r="r" b="b"/>
              <a:pathLst>
                <a:path w="12" h="12">
                  <a:moveTo>
                    <a:pt x="6" y="0"/>
                  </a:moveTo>
                  <a:lnTo>
                    <a:pt x="0" y="6"/>
                  </a:lnTo>
                  <a:lnTo>
                    <a:pt x="6" y="12"/>
                  </a:lnTo>
                  <a:lnTo>
                    <a:pt x="12" y="6"/>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7">
              <a:extLst>
                <a:ext uri="{FF2B5EF4-FFF2-40B4-BE49-F238E27FC236}">
                  <a16:creationId xmlns:a16="http://schemas.microsoft.com/office/drawing/2014/main" xmlns="" id="{7294A467-D787-430A-A789-156198621933}"/>
                </a:ext>
              </a:extLst>
            </p:cNvPr>
            <p:cNvSpPr>
              <a:spLocks/>
            </p:cNvSpPr>
            <p:nvPr/>
          </p:nvSpPr>
          <p:spPr bwMode="auto">
            <a:xfrm>
              <a:off x="218" y="46"/>
              <a:ext cx="11" cy="11"/>
            </a:xfrm>
            <a:custGeom>
              <a:avLst/>
              <a:gdLst>
                <a:gd name="T0" fmla="*/ 7 w 11"/>
                <a:gd name="T1" fmla="*/ 0 h 11"/>
                <a:gd name="T2" fmla="*/ 0 w 11"/>
                <a:gd name="T3" fmla="*/ 5 h 11"/>
                <a:gd name="T4" fmla="*/ 7 w 11"/>
                <a:gd name="T5" fmla="*/ 11 h 11"/>
                <a:gd name="T6" fmla="*/ 11 w 11"/>
                <a:gd name="T7" fmla="*/ 5 h 11"/>
                <a:gd name="T8" fmla="*/ 7 w 11"/>
                <a:gd name="T9" fmla="*/ 0 h 11"/>
              </a:gdLst>
              <a:ahLst/>
              <a:cxnLst>
                <a:cxn ang="0">
                  <a:pos x="T0" y="T1"/>
                </a:cxn>
                <a:cxn ang="0">
                  <a:pos x="T2" y="T3"/>
                </a:cxn>
                <a:cxn ang="0">
                  <a:pos x="T4" y="T5"/>
                </a:cxn>
                <a:cxn ang="0">
                  <a:pos x="T6" y="T7"/>
                </a:cxn>
                <a:cxn ang="0">
                  <a:pos x="T8" y="T9"/>
                </a:cxn>
              </a:cxnLst>
              <a:rect l="0" t="0" r="r" b="b"/>
              <a:pathLst>
                <a:path w="11" h="11">
                  <a:moveTo>
                    <a:pt x="7" y="0"/>
                  </a:moveTo>
                  <a:lnTo>
                    <a:pt x="0" y="5"/>
                  </a:lnTo>
                  <a:lnTo>
                    <a:pt x="7" y="11"/>
                  </a:lnTo>
                  <a:lnTo>
                    <a:pt x="11"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8">
              <a:extLst>
                <a:ext uri="{FF2B5EF4-FFF2-40B4-BE49-F238E27FC236}">
                  <a16:creationId xmlns:a16="http://schemas.microsoft.com/office/drawing/2014/main" xmlns="" id="{E9E2B26F-9941-44DF-A914-68D5AA83F711}"/>
                </a:ext>
              </a:extLst>
            </p:cNvPr>
            <p:cNvSpPr>
              <a:spLocks/>
            </p:cNvSpPr>
            <p:nvPr/>
          </p:nvSpPr>
          <p:spPr bwMode="auto">
            <a:xfrm>
              <a:off x="194" y="-1"/>
              <a:ext cx="12" cy="12"/>
            </a:xfrm>
            <a:custGeom>
              <a:avLst/>
              <a:gdLst>
                <a:gd name="T0" fmla="*/ 6 w 12"/>
                <a:gd name="T1" fmla="*/ 0 h 12"/>
                <a:gd name="T2" fmla="*/ 0 w 12"/>
                <a:gd name="T3" fmla="*/ 6 h 12"/>
                <a:gd name="T4" fmla="*/ 6 w 12"/>
                <a:gd name="T5" fmla="*/ 12 h 12"/>
                <a:gd name="T6" fmla="*/ 12 w 12"/>
                <a:gd name="T7" fmla="*/ 6 h 12"/>
                <a:gd name="T8" fmla="*/ 6 w 12"/>
                <a:gd name="T9" fmla="*/ 0 h 12"/>
              </a:gdLst>
              <a:ahLst/>
              <a:cxnLst>
                <a:cxn ang="0">
                  <a:pos x="T0" y="T1"/>
                </a:cxn>
                <a:cxn ang="0">
                  <a:pos x="T2" y="T3"/>
                </a:cxn>
                <a:cxn ang="0">
                  <a:pos x="T4" y="T5"/>
                </a:cxn>
                <a:cxn ang="0">
                  <a:pos x="T6" y="T7"/>
                </a:cxn>
                <a:cxn ang="0">
                  <a:pos x="T8" y="T9"/>
                </a:cxn>
              </a:cxnLst>
              <a:rect l="0" t="0" r="r" b="b"/>
              <a:pathLst>
                <a:path w="12" h="12">
                  <a:moveTo>
                    <a:pt x="6" y="0"/>
                  </a:moveTo>
                  <a:lnTo>
                    <a:pt x="0" y="6"/>
                  </a:lnTo>
                  <a:lnTo>
                    <a:pt x="6" y="12"/>
                  </a:lnTo>
                  <a:lnTo>
                    <a:pt x="12" y="6"/>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9">
              <a:extLst>
                <a:ext uri="{FF2B5EF4-FFF2-40B4-BE49-F238E27FC236}">
                  <a16:creationId xmlns:a16="http://schemas.microsoft.com/office/drawing/2014/main" xmlns="" id="{E169B6E5-EAD3-4B97-A565-1678DEF04233}"/>
                </a:ext>
              </a:extLst>
            </p:cNvPr>
            <p:cNvSpPr>
              <a:spLocks/>
            </p:cNvSpPr>
            <p:nvPr/>
          </p:nvSpPr>
          <p:spPr bwMode="auto">
            <a:xfrm>
              <a:off x="184" y="11"/>
              <a:ext cx="10" cy="11"/>
            </a:xfrm>
            <a:custGeom>
              <a:avLst/>
              <a:gdLst>
                <a:gd name="T0" fmla="*/ 6 w 10"/>
                <a:gd name="T1" fmla="*/ 0 h 11"/>
                <a:gd name="T2" fmla="*/ 0 w 10"/>
                <a:gd name="T3" fmla="*/ 5 h 11"/>
                <a:gd name="T4" fmla="*/ 6 w 10"/>
                <a:gd name="T5" fmla="*/ 11 h 11"/>
                <a:gd name="T6" fmla="*/ 10 w 10"/>
                <a:gd name="T7" fmla="*/ 5 h 11"/>
                <a:gd name="T8" fmla="*/ 6 w 10"/>
                <a:gd name="T9" fmla="*/ 0 h 11"/>
              </a:gdLst>
              <a:ahLst/>
              <a:cxnLst>
                <a:cxn ang="0">
                  <a:pos x="T0" y="T1"/>
                </a:cxn>
                <a:cxn ang="0">
                  <a:pos x="T2" y="T3"/>
                </a:cxn>
                <a:cxn ang="0">
                  <a:pos x="T4" y="T5"/>
                </a:cxn>
                <a:cxn ang="0">
                  <a:pos x="T6" y="T7"/>
                </a:cxn>
                <a:cxn ang="0">
                  <a:pos x="T8" y="T9"/>
                </a:cxn>
              </a:cxnLst>
              <a:rect l="0" t="0" r="r" b="b"/>
              <a:pathLst>
                <a:path w="10" h="11">
                  <a:moveTo>
                    <a:pt x="6" y="0"/>
                  </a:moveTo>
                  <a:lnTo>
                    <a:pt x="0" y="5"/>
                  </a:lnTo>
                  <a:lnTo>
                    <a:pt x="6" y="11"/>
                  </a:lnTo>
                  <a:lnTo>
                    <a:pt x="10" y="5"/>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0">
              <a:extLst>
                <a:ext uri="{FF2B5EF4-FFF2-40B4-BE49-F238E27FC236}">
                  <a16:creationId xmlns:a16="http://schemas.microsoft.com/office/drawing/2014/main" xmlns="" id="{F3C17892-A201-4ED7-A972-A5314986C2EC}"/>
                </a:ext>
              </a:extLst>
            </p:cNvPr>
            <p:cNvSpPr>
              <a:spLocks/>
            </p:cNvSpPr>
            <p:nvPr/>
          </p:nvSpPr>
          <p:spPr bwMode="auto">
            <a:xfrm>
              <a:off x="46" y="5"/>
              <a:ext cx="41" cy="41"/>
            </a:xfrm>
            <a:custGeom>
              <a:avLst/>
              <a:gdLst>
                <a:gd name="T0" fmla="*/ 8 w 41"/>
                <a:gd name="T1" fmla="*/ 0 h 41"/>
                <a:gd name="T2" fmla="*/ 8 w 41"/>
                <a:gd name="T3" fmla="*/ 33 h 41"/>
                <a:gd name="T4" fmla="*/ 0 w 41"/>
                <a:gd name="T5" fmla="*/ 33 h 41"/>
                <a:gd name="T6" fmla="*/ 0 w 41"/>
                <a:gd name="T7" fmla="*/ 41 h 41"/>
                <a:gd name="T8" fmla="*/ 17 w 41"/>
                <a:gd name="T9" fmla="*/ 41 h 41"/>
                <a:gd name="T10" fmla="*/ 17 w 41"/>
                <a:gd name="T11" fmla="*/ 8 h 41"/>
                <a:gd name="T12" fmla="*/ 33 w 41"/>
                <a:gd name="T13" fmla="*/ 8 h 41"/>
                <a:gd name="T14" fmla="*/ 33 w 41"/>
                <a:gd name="T15" fmla="*/ 33 h 41"/>
                <a:gd name="T16" fmla="*/ 25 w 41"/>
                <a:gd name="T17" fmla="*/ 33 h 41"/>
                <a:gd name="T18" fmla="*/ 25 w 41"/>
                <a:gd name="T19" fmla="*/ 41 h 41"/>
                <a:gd name="T20" fmla="*/ 41 w 41"/>
                <a:gd name="T21" fmla="*/ 41 h 41"/>
                <a:gd name="T22" fmla="*/ 41 w 41"/>
                <a:gd name="T23" fmla="*/ 0 h 41"/>
                <a:gd name="T24" fmla="*/ 8 w 41"/>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1">
                  <a:moveTo>
                    <a:pt x="8" y="0"/>
                  </a:moveTo>
                  <a:lnTo>
                    <a:pt x="8" y="33"/>
                  </a:lnTo>
                  <a:lnTo>
                    <a:pt x="0" y="33"/>
                  </a:lnTo>
                  <a:lnTo>
                    <a:pt x="0" y="41"/>
                  </a:lnTo>
                  <a:lnTo>
                    <a:pt x="17" y="41"/>
                  </a:lnTo>
                  <a:lnTo>
                    <a:pt x="17" y="8"/>
                  </a:lnTo>
                  <a:lnTo>
                    <a:pt x="33" y="8"/>
                  </a:lnTo>
                  <a:lnTo>
                    <a:pt x="33" y="33"/>
                  </a:lnTo>
                  <a:lnTo>
                    <a:pt x="25" y="33"/>
                  </a:lnTo>
                  <a:lnTo>
                    <a:pt x="25" y="41"/>
                  </a:lnTo>
                  <a:lnTo>
                    <a:pt x="41" y="41"/>
                  </a:lnTo>
                  <a:lnTo>
                    <a:pt x="41"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1">
              <a:extLst>
                <a:ext uri="{FF2B5EF4-FFF2-40B4-BE49-F238E27FC236}">
                  <a16:creationId xmlns:a16="http://schemas.microsoft.com/office/drawing/2014/main" xmlns="" id="{FC93A9E9-B908-481E-8215-F869E977E211}"/>
                </a:ext>
              </a:extLst>
            </p:cNvPr>
            <p:cNvSpPr>
              <a:spLocks/>
            </p:cNvSpPr>
            <p:nvPr/>
          </p:nvSpPr>
          <p:spPr bwMode="auto">
            <a:xfrm>
              <a:off x="202" y="100"/>
              <a:ext cx="41" cy="41"/>
            </a:xfrm>
            <a:custGeom>
              <a:avLst/>
              <a:gdLst>
                <a:gd name="T0" fmla="*/ 8 w 41"/>
                <a:gd name="T1" fmla="*/ 0 h 41"/>
                <a:gd name="T2" fmla="*/ 8 w 41"/>
                <a:gd name="T3" fmla="*/ 33 h 41"/>
                <a:gd name="T4" fmla="*/ 0 w 41"/>
                <a:gd name="T5" fmla="*/ 33 h 41"/>
                <a:gd name="T6" fmla="*/ 0 w 41"/>
                <a:gd name="T7" fmla="*/ 41 h 41"/>
                <a:gd name="T8" fmla="*/ 16 w 41"/>
                <a:gd name="T9" fmla="*/ 41 h 41"/>
                <a:gd name="T10" fmla="*/ 16 w 41"/>
                <a:gd name="T11" fmla="*/ 8 h 41"/>
                <a:gd name="T12" fmla="*/ 33 w 41"/>
                <a:gd name="T13" fmla="*/ 8 h 41"/>
                <a:gd name="T14" fmla="*/ 33 w 41"/>
                <a:gd name="T15" fmla="*/ 33 h 41"/>
                <a:gd name="T16" fmla="*/ 25 w 41"/>
                <a:gd name="T17" fmla="*/ 33 h 41"/>
                <a:gd name="T18" fmla="*/ 25 w 41"/>
                <a:gd name="T19" fmla="*/ 41 h 41"/>
                <a:gd name="T20" fmla="*/ 41 w 41"/>
                <a:gd name="T21" fmla="*/ 41 h 41"/>
                <a:gd name="T22" fmla="*/ 41 w 41"/>
                <a:gd name="T23" fmla="*/ 0 h 41"/>
                <a:gd name="T24" fmla="*/ 8 w 41"/>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1">
                  <a:moveTo>
                    <a:pt x="8" y="0"/>
                  </a:moveTo>
                  <a:lnTo>
                    <a:pt x="8" y="33"/>
                  </a:lnTo>
                  <a:lnTo>
                    <a:pt x="0" y="33"/>
                  </a:lnTo>
                  <a:lnTo>
                    <a:pt x="0" y="41"/>
                  </a:lnTo>
                  <a:lnTo>
                    <a:pt x="16" y="41"/>
                  </a:lnTo>
                  <a:lnTo>
                    <a:pt x="16" y="8"/>
                  </a:lnTo>
                  <a:lnTo>
                    <a:pt x="33" y="8"/>
                  </a:lnTo>
                  <a:lnTo>
                    <a:pt x="33" y="33"/>
                  </a:lnTo>
                  <a:lnTo>
                    <a:pt x="25" y="33"/>
                  </a:lnTo>
                  <a:lnTo>
                    <a:pt x="25" y="41"/>
                  </a:lnTo>
                  <a:lnTo>
                    <a:pt x="41" y="41"/>
                  </a:lnTo>
                  <a:lnTo>
                    <a:pt x="41"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2">
              <a:extLst>
                <a:ext uri="{FF2B5EF4-FFF2-40B4-BE49-F238E27FC236}">
                  <a16:creationId xmlns:a16="http://schemas.microsoft.com/office/drawing/2014/main" xmlns="" id="{52A9BFCB-11AD-4DBA-B04B-FC8B5B5A0B82}"/>
                </a:ext>
              </a:extLst>
            </p:cNvPr>
            <p:cNvSpPr>
              <a:spLocks/>
            </p:cNvSpPr>
            <p:nvPr/>
          </p:nvSpPr>
          <p:spPr bwMode="auto">
            <a:xfrm>
              <a:off x="54" y="42"/>
              <a:ext cx="144" cy="143"/>
            </a:xfrm>
            <a:custGeom>
              <a:avLst/>
              <a:gdLst>
                <a:gd name="T0" fmla="*/ 132 w 144"/>
                <a:gd name="T1" fmla="*/ 0 h 143"/>
                <a:gd name="T2" fmla="*/ 0 w 144"/>
                <a:gd name="T3" fmla="*/ 132 h 143"/>
                <a:gd name="T4" fmla="*/ 13 w 144"/>
                <a:gd name="T5" fmla="*/ 143 h 143"/>
                <a:gd name="T6" fmla="*/ 144 w 144"/>
                <a:gd name="T7" fmla="*/ 11 h 143"/>
                <a:gd name="T8" fmla="*/ 132 w 144"/>
                <a:gd name="T9" fmla="*/ 0 h 143"/>
              </a:gdLst>
              <a:ahLst/>
              <a:cxnLst>
                <a:cxn ang="0">
                  <a:pos x="T0" y="T1"/>
                </a:cxn>
                <a:cxn ang="0">
                  <a:pos x="T2" y="T3"/>
                </a:cxn>
                <a:cxn ang="0">
                  <a:pos x="T4" y="T5"/>
                </a:cxn>
                <a:cxn ang="0">
                  <a:pos x="T6" y="T7"/>
                </a:cxn>
                <a:cxn ang="0">
                  <a:pos x="T8" y="T9"/>
                </a:cxn>
              </a:cxnLst>
              <a:rect l="0" t="0" r="r" b="b"/>
              <a:pathLst>
                <a:path w="144" h="143">
                  <a:moveTo>
                    <a:pt x="132" y="0"/>
                  </a:moveTo>
                  <a:lnTo>
                    <a:pt x="0" y="132"/>
                  </a:lnTo>
                  <a:lnTo>
                    <a:pt x="13" y="143"/>
                  </a:lnTo>
                  <a:lnTo>
                    <a:pt x="144" y="11"/>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3">
              <a:extLst>
                <a:ext uri="{FF2B5EF4-FFF2-40B4-BE49-F238E27FC236}">
                  <a16:creationId xmlns:a16="http://schemas.microsoft.com/office/drawing/2014/main" xmlns="" id="{F9EEA108-EE38-4093-B506-95A47F7369AA}"/>
                </a:ext>
              </a:extLst>
            </p:cNvPr>
            <p:cNvSpPr>
              <a:spLocks/>
            </p:cNvSpPr>
            <p:nvPr/>
          </p:nvSpPr>
          <p:spPr bwMode="auto">
            <a:xfrm>
              <a:off x="190" y="5"/>
              <a:ext cx="45" cy="46"/>
            </a:xfrm>
            <a:custGeom>
              <a:avLst/>
              <a:gdLst>
                <a:gd name="T0" fmla="*/ 0 w 45"/>
                <a:gd name="T1" fmla="*/ 29 h 46"/>
                <a:gd name="T2" fmla="*/ 28 w 45"/>
                <a:gd name="T3" fmla="*/ 0 h 46"/>
                <a:gd name="T4" fmla="*/ 45 w 45"/>
                <a:gd name="T5" fmla="*/ 17 h 46"/>
                <a:gd name="T6" fmla="*/ 16 w 45"/>
                <a:gd name="T7" fmla="*/ 46 h 46"/>
                <a:gd name="T8" fmla="*/ 0 w 45"/>
                <a:gd name="T9" fmla="*/ 29 h 46"/>
              </a:gdLst>
              <a:ahLst/>
              <a:cxnLst>
                <a:cxn ang="0">
                  <a:pos x="T0" y="T1"/>
                </a:cxn>
                <a:cxn ang="0">
                  <a:pos x="T2" y="T3"/>
                </a:cxn>
                <a:cxn ang="0">
                  <a:pos x="T4" y="T5"/>
                </a:cxn>
                <a:cxn ang="0">
                  <a:pos x="T6" y="T7"/>
                </a:cxn>
                <a:cxn ang="0">
                  <a:pos x="T8" y="T9"/>
                </a:cxn>
              </a:cxnLst>
              <a:rect l="0" t="0" r="r" b="b"/>
              <a:pathLst>
                <a:path w="45" h="46">
                  <a:moveTo>
                    <a:pt x="0" y="29"/>
                  </a:moveTo>
                  <a:lnTo>
                    <a:pt x="28" y="0"/>
                  </a:lnTo>
                  <a:lnTo>
                    <a:pt x="45" y="17"/>
                  </a:lnTo>
                  <a:lnTo>
                    <a:pt x="16" y="46"/>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57">
            <a:extLst>
              <a:ext uri="{FF2B5EF4-FFF2-40B4-BE49-F238E27FC236}">
                <a16:creationId xmlns:a16="http://schemas.microsoft.com/office/drawing/2014/main" xmlns="" id="{64634D7D-E780-44D2-8260-F1C0F95056BC}"/>
              </a:ext>
            </a:extLst>
          </p:cNvPr>
          <p:cNvSpPr>
            <a:spLocks noChangeAspect="1" noEditPoints="1"/>
          </p:cNvSpPr>
          <p:nvPr/>
        </p:nvSpPr>
        <p:spPr bwMode="auto">
          <a:xfrm>
            <a:off x="7342338" y="2288405"/>
            <a:ext cx="654601" cy="828000"/>
          </a:xfrm>
          <a:custGeom>
            <a:avLst/>
            <a:gdLst>
              <a:gd name="T0" fmla="*/ 14 w 316"/>
              <a:gd name="T1" fmla="*/ 144 h 400"/>
              <a:gd name="T2" fmla="*/ 18 w 316"/>
              <a:gd name="T3" fmla="*/ 194 h 400"/>
              <a:gd name="T4" fmla="*/ 79 w 316"/>
              <a:gd name="T5" fmla="*/ 400 h 400"/>
              <a:gd name="T6" fmla="*/ 107 w 316"/>
              <a:gd name="T7" fmla="*/ 400 h 400"/>
              <a:gd name="T8" fmla="*/ 134 w 316"/>
              <a:gd name="T9" fmla="*/ 400 h 400"/>
              <a:gd name="T10" fmla="*/ 158 w 316"/>
              <a:gd name="T11" fmla="*/ 400 h 400"/>
              <a:gd name="T12" fmla="*/ 182 w 316"/>
              <a:gd name="T13" fmla="*/ 400 h 400"/>
              <a:gd name="T14" fmla="*/ 209 w 316"/>
              <a:gd name="T15" fmla="*/ 400 h 400"/>
              <a:gd name="T16" fmla="*/ 237 w 316"/>
              <a:gd name="T17" fmla="*/ 400 h 400"/>
              <a:gd name="T18" fmla="*/ 298 w 316"/>
              <a:gd name="T19" fmla="*/ 194 h 400"/>
              <a:gd name="T20" fmla="*/ 61 w 316"/>
              <a:gd name="T21" fmla="*/ 194 h 400"/>
              <a:gd name="T22" fmla="*/ 206 w 316"/>
              <a:gd name="T23" fmla="*/ 170 h 400"/>
              <a:gd name="T24" fmla="*/ 165 w 316"/>
              <a:gd name="T25" fmla="*/ 78 h 400"/>
              <a:gd name="T26" fmla="*/ 164 w 316"/>
              <a:gd name="T27" fmla="*/ 194 h 400"/>
              <a:gd name="T28" fmla="*/ 152 w 316"/>
              <a:gd name="T29" fmla="*/ 263 h 400"/>
              <a:gd name="T30" fmla="*/ 129 w 316"/>
              <a:gd name="T31" fmla="*/ 262 h 400"/>
              <a:gd name="T32" fmla="*/ 83 w 316"/>
              <a:gd name="T33" fmla="*/ 105 h 400"/>
              <a:gd name="T34" fmla="*/ 92 w 316"/>
              <a:gd name="T35" fmla="*/ 256 h 400"/>
              <a:gd name="T36" fmla="*/ 92 w 316"/>
              <a:gd name="T37" fmla="*/ 256 h 400"/>
              <a:gd name="T38" fmla="*/ 233 w 316"/>
              <a:gd name="T39" fmla="*/ 228 h 400"/>
              <a:gd name="T40" fmla="*/ 232 w 316"/>
              <a:gd name="T41" fmla="*/ 215 h 400"/>
              <a:gd name="T42" fmla="*/ 278 w 316"/>
              <a:gd name="T43" fmla="*/ 194 h 400"/>
              <a:gd name="T44" fmla="*/ 172 w 316"/>
              <a:gd name="T45" fmla="*/ 78 h 400"/>
              <a:gd name="T46" fmla="*/ 288 w 316"/>
              <a:gd name="T47" fmla="*/ 156 h 400"/>
              <a:gd name="T48" fmla="*/ 288 w 316"/>
              <a:gd name="T49" fmla="*/ 144 h 400"/>
              <a:gd name="T50" fmla="*/ 176 w 316"/>
              <a:gd name="T51" fmla="*/ 64 h 400"/>
              <a:gd name="T52" fmla="*/ 182 w 316"/>
              <a:gd name="T53" fmla="*/ 49 h 400"/>
              <a:gd name="T54" fmla="*/ 157 w 316"/>
              <a:gd name="T55" fmla="*/ 13 h 400"/>
              <a:gd name="T56" fmla="*/ 100 w 316"/>
              <a:gd name="T57" fmla="*/ 31 h 400"/>
              <a:gd name="T58" fmla="*/ 100 w 316"/>
              <a:gd name="T59" fmla="*/ 54 h 400"/>
              <a:gd name="T60" fmla="*/ 28 w 316"/>
              <a:gd name="T61" fmla="*/ 144 h 400"/>
              <a:gd name="T62" fmla="*/ 42 w 316"/>
              <a:gd name="T63" fmla="*/ 170 h 400"/>
              <a:gd name="T64" fmla="*/ 77 w 316"/>
              <a:gd name="T65" fmla="*/ 263 h 400"/>
              <a:gd name="T66" fmla="*/ 90 w 316"/>
              <a:gd name="T67" fmla="*/ 293 h 400"/>
              <a:gd name="T68" fmla="*/ 99 w 316"/>
              <a:gd name="T69" fmla="*/ 324 h 400"/>
              <a:gd name="T70" fmla="*/ 101 w 316"/>
              <a:gd name="T71" fmla="*/ 336 h 400"/>
              <a:gd name="T72" fmla="*/ 120 w 316"/>
              <a:gd name="T73" fmla="*/ 282 h 400"/>
              <a:gd name="T74" fmla="*/ 124 w 316"/>
              <a:gd name="T75" fmla="*/ 305 h 400"/>
              <a:gd name="T76" fmla="*/ 113 w 316"/>
              <a:gd name="T77" fmla="*/ 336 h 400"/>
              <a:gd name="T78" fmla="*/ 140 w 316"/>
              <a:gd name="T79" fmla="*/ 336 h 400"/>
              <a:gd name="T80" fmla="*/ 136 w 316"/>
              <a:gd name="T81" fmla="*/ 305 h 400"/>
              <a:gd name="T82" fmla="*/ 152 w 316"/>
              <a:gd name="T83" fmla="*/ 287 h 400"/>
              <a:gd name="T84" fmla="*/ 164 w 316"/>
              <a:gd name="T85" fmla="*/ 336 h 400"/>
              <a:gd name="T86" fmla="*/ 164 w 316"/>
              <a:gd name="T87" fmla="*/ 305 h 400"/>
              <a:gd name="T88" fmla="*/ 183 w 316"/>
              <a:gd name="T89" fmla="*/ 285 h 400"/>
              <a:gd name="T90" fmla="*/ 188 w 316"/>
              <a:gd name="T91" fmla="*/ 336 h 400"/>
              <a:gd name="T92" fmla="*/ 192 w 316"/>
              <a:gd name="T93" fmla="*/ 305 h 400"/>
              <a:gd name="T94" fmla="*/ 196 w 316"/>
              <a:gd name="T95" fmla="*/ 282 h 400"/>
              <a:gd name="T96" fmla="*/ 215 w 316"/>
              <a:gd name="T97" fmla="*/ 356 h 400"/>
              <a:gd name="T98" fmla="*/ 217 w 316"/>
              <a:gd name="T99" fmla="*/ 324 h 400"/>
              <a:gd name="T100" fmla="*/ 226 w 316"/>
              <a:gd name="T101" fmla="*/ 293 h 400"/>
              <a:gd name="T102" fmla="*/ 268 w 316"/>
              <a:gd name="T103" fmla="*/ 23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6" h="400">
                <a:moveTo>
                  <a:pt x="303" y="170"/>
                </a:moveTo>
                <a:cubicBezTo>
                  <a:pt x="299" y="170"/>
                  <a:pt x="299" y="170"/>
                  <a:pt x="299" y="170"/>
                </a:cubicBezTo>
                <a:cubicBezTo>
                  <a:pt x="301" y="161"/>
                  <a:pt x="302" y="153"/>
                  <a:pt x="302" y="144"/>
                </a:cubicBezTo>
                <a:cubicBezTo>
                  <a:pt x="302" y="64"/>
                  <a:pt x="237" y="0"/>
                  <a:pt x="158" y="0"/>
                </a:cubicBezTo>
                <a:cubicBezTo>
                  <a:pt x="79" y="0"/>
                  <a:pt x="14" y="64"/>
                  <a:pt x="14" y="144"/>
                </a:cubicBezTo>
                <a:cubicBezTo>
                  <a:pt x="14" y="153"/>
                  <a:pt x="15" y="161"/>
                  <a:pt x="17" y="170"/>
                </a:cubicBezTo>
                <a:cubicBezTo>
                  <a:pt x="13" y="170"/>
                  <a:pt x="13" y="170"/>
                  <a:pt x="13" y="170"/>
                </a:cubicBezTo>
                <a:cubicBezTo>
                  <a:pt x="6" y="170"/>
                  <a:pt x="0" y="175"/>
                  <a:pt x="0" y="182"/>
                </a:cubicBezTo>
                <a:cubicBezTo>
                  <a:pt x="0" y="189"/>
                  <a:pt x="6" y="194"/>
                  <a:pt x="13" y="194"/>
                </a:cubicBezTo>
                <a:cubicBezTo>
                  <a:pt x="18" y="194"/>
                  <a:pt x="18" y="194"/>
                  <a:pt x="18" y="194"/>
                </a:cubicBezTo>
                <a:cubicBezTo>
                  <a:pt x="60" y="301"/>
                  <a:pt x="60" y="301"/>
                  <a:pt x="60" y="301"/>
                </a:cubicBezTo>
                <a:cubicBezTo>
                  <a:pt x="60" y="301"/>
                  <a:pt x="60" y="301"/>
                  <a:pt x="61" y="301"/>
                </a:cubicBezTo>
                <a:cubicBezTo>
                  <a:pt x="72" y="331"/>
                  <a:pt x="72" y="331"/>
                  <a:pt x="72" y="331"/>
                </a:cubicBezTo>
                <a:cubicBezTo>
                  <a:pt x="72" y="394"/>
                  <a:pt x="72" y="394"/>
                  <a:pt x="72" y="394"/>
                </a:cubicBezTo>
                <a:cubicBezTo>
                  <a:pt x="72" y="397"/>
                  <a:pt x="75" y="400"/>
                  <a:pt x="79" y="400"/>
                </a:cubicBezTo>
                <a:cubicBezTo>
                  <a:pt x="82" y="400"/>
                  <a:pt x="85" y="397"/>
                  <a:pt x="85" y="394"/>
                </a:cubicBezTo>
                <a:cubicBezTo>
                  <a:pt x="85" y="368"/>
                  <a:pt x="85" y="368"/>
                  <a:pt x="85" y="368"/>
                </a:cubicBezTo>
                <a:cubicBezTo>
                  <a:pt x="101" y="368"/>
                  <a:pt x="101" y="368"/>
                  <a:pt x="101" y="368"/>
                </a:cubicBezTo>
                <a:cubicBezTo>
                  <a:pt x="101" y="394"/>
                  <a:pt x="101" y="394"/>
                  <a:pt x="101" y="394"/>
                </a:cubicBezTo>
                <a:cubicBezTo>
                  <a:pt x="101" y="397"/>
                  <a:pt x="104" y="400"/>
                  <a:pt x="107" y="400"/>
                </a:cubicBezTo>
                <a:cubicBezTo>
                  <a:pt x="111" y="400"/>
                  <a:pt x="113" y="397"/>
                  <a:pt x="113" y="394"/>
                </a:cubicBezTo>
                <a:cubicBezTo>
                  <a:pt x="113" y="368"/>
                  <a:pt x="113" y="368"/>
                  <a:pt x="113" y="368"/>
                </a:cubicBezTo>
                <a:cubicBezTo>
                  <a:pt x="128" y="368"/>
                  <a:pt x="128" y="368"/>
                  <a:pt x="128" y="368"/>
                </a:cubicBezTo>
                <a:cubicBezTo>
                  <a:pt x="128" y="394"/>
                  <a:pt x="128" y="394"/>
                  <a:pt x="128" y="394"/>
                </a:cubicBezTo>
                <a:cubicBezTo>
                  <a:pt x="128" y="397"/>
                  <a:pt x="131" y="400"/>
                  <a:pt x="134" y="400"/>
                </a:cubicBezTo>
                <a:cubicBezTo>
                  <a:pt x="138" y="400"/>
                  <a:pt x="140" y="397"/>
                  <a:pt x="140" y="394"/>
                </a:cubicBezTo>
                <a:cubicBezTo>
                  <a:pt x="140" y="368"/>
                  <a:pt x="140" y="368"/>
                  <a:pt x="140" y="368"/>
                </a:cubicBezTo>
                <a:cubicBezTo>
                  <a:pt x="152" y="368"/>
                  <a:pt x="152" y="368"/>
                  <a:pt x="152" y="368"/>
                </a:cubicBezTo>
                <a:cubicBezTo>
                  <a:pt x="152" y="394"/>
                  <a:pt x="152" y="394"/>
                  <a:pt x="152" y="394"/>
                </a:cubicBezTo>
                <a:cubicBezTo>
                  <a:pt x="152" y="397"/>
                  <a:pt x="155" y="400"/>
                  <a:pt x="158" y="400"/>
                </a:cubicBezTo>
                <a:cubicBezTo>
                  <a:pt x="161" y="400"/>
                  <a:pt x="164" y="397"/>
                  <a:pt x="164" y="394"/>
                </a:cubicBezTo>
                <a:cubicBezTo>
                  <a:pt x="164" y="368"/>
                  <a:pt x="164" y="368"/>
                  <a:pt x="164" y="368"/>
                </a:cubicBezTo>
                <a:cubicBezTo>
                  <a:pt x="176" y="368"/>
                  <a:pt x="176" y="368"/>
                  <a:pt x="176" y="368"/>
                </a:cubicBezTo>
                <a:cubicBezTo>
                  <a:pt x="176" y="394"/>
                  <a:pt x="176" y="394"/>
                  <a:pt x="176" y="394"/>
                </a:cubicBezTo>
                <a:cubicBezTo>
                  <a:pt x="176" y="397"/>
                  <a:pt x="178" y="400"/>
                  <a:pt x="182" y="400"/>
                </a:cubicBezTo>
                <a:cubicBezTo>
                  <a:pt x="185" y="400"/>
                  <a:pt x="188" y="397"/>
                  <a:pt x="188" y="394"/>
                </a:cubicBezTo>
                <a:cubicBezTo>
                  <a:pt x="188" y="368"/>
                  <a:pt x="188" y="368"/>
                  <a:pt x="188" y="368"/>
                </a:cubicBezTo>
                <a:cubicBezTo>
                  <a:pt x="203" y="368"/>
                  <a:pt x="203" y="368"/>
                  <a:pt x="203" y="368"/>
                </a:cubicBezTo>
                <a:cubicBezTo>
                  <a:pt x="203" y="394"/>
                  <a:pt x="203" y="394"/>
                  <a:pt x="203" y="394"/>
                </a:cubicBezTo>
                <a:cubicBezTo>
                  <a:pt x="203" y="397"/>
                  <a:pt x="205" y="400"/>
                  <a:pt x="209" y="400"/>
                </a:cubicBezTo>
                <a:cubicBezTo>
                  <a:pt x="212" y="400"/>
                  <a:pt x="215" y="397"/>
                  <a:pt x="215" y="394"/>
                </a:cubicBezTo>
                <a:cubicBezTo>
                  <a:pt x="215" y="368"/>
                  <a:pt x="215" y="368"/>
                  <a:pt x="215" y="368"/>
                </a:cubicBezTo>
                <a:cubicBezTo>
                  <a:pt x="231" y="368"/>
                  <a:pt x="231" y="368"/>
                  <a:pt x="231" y="368"/>
                </a:cubicBezTo>
                <a:cubicBezTo>
                  <a:pt x="231" y="394"/>
                  <a:pt x="231" y="394"/>
                  <a:pt x="231" y="394"/>
                </a:cubicBezTo>
                <a:cubicBezTo>
                  <a:pt x="231" y="397"/>
                  <a:pt x="234" y="400"/>
                  <a:pt x="237" y="400"/>
                </a:cubicBezTo>
                <a:cubicBezTo>
                  <a:pt x="241" y="400"/>
                  <a:pt x="244" y="397"/>
                  <a:pt x="244" y="394"/>
                </a:cubicBezTo>
                <a:cubicBezTo>
                  <a:pt x="244" y="331"/>
                  <a:pt x="244" y="331"/>
                  <a:pt x="244" y="331"/>
                </a:cubicBezTo>
                <a:cubicBezTo>
                  <a:pt x="255" y="301"/>
                  <a:pt x="255" y="301"/>
                  <a:pt x="255" y="301"/>
                </a:cubicBezTo>
                <a:cubicBezTo>
                  <a:pt x="256" y="301"/>
                  <a:pt x="256" y="301"/>
                  <a:pt x="256" y="301"/>
                </a:cubicBezTo>
                <a:cubicBezTo>
                  <a:pt x="298" y="194"/>
                  <a:pt x="298" y="194"/>
                  <a:pt x="298" y="194"/>
                </a:cubicBezTo>
                <a:cubicBezTo>
                  <a:pt x="303" y="194"/>
                  <a:pt x="303" y="194"/>
                  <a:pt x="303" y="194"/>
                </a:cubicBezTo>
                <a:cubicBezTo>
                  <a:pt x="310" y="194"/>
                  <a:pt x="316" y="189"/>
                  <a:pt x="316" y="182"/>
                </a:cubicBezTo>
                <a:cubicBezTo>
                  <a:pt x="316" y="175"/>
                  <a:pt x="310" y="170"/>
                  <a:pt x="303" y="170"/>
                </a:cubicBezTo>
                <a:close/>
                <a:moveTo>
                  <a:pt x="42" y="194"/>
                </a:moveTo>
                <a:cubicBezTo>
                  <a:pt x="61" y="194"/>
                  <a:pt x="61" y="194"/>
                  <a:pt x="61" y="194"/>
                </a:cubicBezTo>
                <a:cubicBezTo>
                  <a:pt x="76" y="245"/>
                  <a:pt x="76" y="245"/>
                  <a:pt x="76" y="245"/>
                </a:cubicBezTo>
                <a:cubicBezTo>
                  <a:pt x="62" y="233"/>
                  <a:pt x="50" y="219"/>
                  <a:pt x="42" y="203"/>
                </a:cubicBezTo>
                <a:cubicBezTo>
                  <a:pt x="42" y="200"/>
                  <a:pt x="42" y="197"/>
                  <a:pt x="42" y="194"/>
                </a:cubicBezTo>
                <a:close/>
                <a:moveTo>
                  <a:pt x="173" y="112"/>
                </a:moveTo>
                <a:cubicBezTo>
                  <a:pt x="184" y="133"/>
                  <a:pt x="196" y="152"/>
                  <a:pt x="206" y="170"/>
                </a:cubicBezTo>
                <a:cubicBezTo>
                  <a:pt x="123" y="170"/>
                  <a:pt x="123" y="170"/>
                  <a:pt x="123" y="170"/>
                </a:cubicBezTo>
                <a:cubicBezTo>
                  <a:pt x="124" y="159"/>
                  <a:pt x="125" y="147"/>
                  <a:pt x="126" y="135"/>
                </a:cubicBezTo>
                <a:cubicBezTo>
                  <a:pt x="128" y="110"/>
                  <a:pt x="132" y="86"/>
                  <a:pt x="137" y="65"/>
                </a:cubicBezTo>
                <a:cubicBezTo>
                  <a:pt x="147" y="65"/>
                  <a:pt x="157" y="67"/>
                  <a:pt x="167" y="69"/>
                </a:cubicBezTo>
                <a:cubicBezTo>
                  <a:pt x="166" y="72"/>
                  <a:pt x="165" y="75"/>
                  <a:pt x="165" y="78"/>
                </a:cubicBezTo>
                <a:cubicBezTo>
                  <a:pt x="164" y="90"/>
                  <a:pt x="168" y="101"/>
                  <a:pt x="173" y="112"/>
                </a:cubicBezTo>
                <a:close/>
                <a:moveTo>
                  <a:pt x="199" y="194"/>
                </a:moveTo>
                <a:cubicBezTo>
                  <a:pt x="187" y="263"/>
                  <a:pt x="187" y="263"/>
                  <a:pt x="187" y="263"/>
                </a:cubicBezTo>
                <a:cubicBezTo>
                  <a:pt x="164" y="263"/>
                  <a:pt x="164" y="263"/>
                  <a:pt x="164" y="263"/>
                </a:cubicBezTo>
                <a:cubicBezTo>
                  <a:pt x="164" y="194"/>
                  <a:pt x="164" y="194"/>
                  <a:pt x="164" y="194"/>
                </a:cubicBezTo>
                <a:lnTo>
                  <a:pt x="199" y="194"/>
                </a:lnTo>
                <a:close/>
                <a:moveTo>
                  <a:pt x="128" y="250"/>
                </a:moveTo>
                <a:cubicBezTo>
                  <a:pt x="124" y="235"/>
                  <a:pt x="122" y="216"/>
                  <a:pt x="122" y="194"/>
                </a:cubicBezTo>
                <a:cubicBezTo>
                  <a:pt x="152" y="194"/>
                  <a:pt x="152" y="194"/>
                  <a:pt x="152" y="194"/>
                </a:cubicBezTo>
                <a:cubicBezTo>
                  <a:pt x="152" y="263"/>
                  <a:pt x="152" y="263"/>
                  <a:pt x="152" y="263"/>
                </a:cubicBezTo>
                <a:cubicBezTo>
                  <a:pt x="132" y="263"/>
                  <a:pt x="132" y="263"/>
                  <a:pt x="132" y="263"/>
                </a:cubicBezTo>
                <a:cubicBezTo>
                  <a:pt x="130" y="259"/>
                  <a:pt x="129" y="255"/>
                  <a:pt x="128" y="250"/>
                </a:cubicBezTo>
                <a:close/>
                <a:moveTo>
                  <a:pt x="129" y="263"/>
                </a:moveTo>
                <a:cubicBezTo>
                  <a:pt x="129" y="263"/>
                  <a:pt x="129" y="263"/>
                  <a:pt x="129" y="263"/>
                </a:cubicBezTo>
                <a:cubicBezTo>
                  <a:pt x="129" y="262"/>
                  <a:pt x="129" y="262"/>
                  <a:pt x="129" y="262"/>
                </a:cubicBezTo>
                <a:cubicBezTo>
                  <a:pt x="129" y="262"/>
                  <a:pt x="129" y="263"/>
                  <a:pt x="129" y="263"/>
                </a:cubicBezTo>
                <a:close/>
                <a:moveTo>
                  <a:pt x="119" y="135"/>
                </a:moveTo>
                <a:cubicBezTo>
                  <a:pt x="118" y="147"/>
                  <a:pt x="117" y="159"/>
                  <a:pt x="117" y="170"/>
                </a:cubicBezTo>
                <a:cubicBezTo>
                  <a:pt x="47" y="170"/>
                  <a:pt x="47" y="170"/>
                  <a:pt x="47" y="170"/>
                </a:cubicBezTo>
                <a:cubicBezTo>
                  <a:pt x="53" y="150"/>
                  <a:pt x="66" y="127"/>
                  <a:pt x="83" y="105"/>
                </a:cubicBezTo>
                <a:cubicBezTo>
                  <a:pt x="89" y="97"/>
                  <a:pt x="94" y="89"/>
                  <a:pt x="98" y="80"/>
                </a:cubicBezTo>
                <a:cubicBezTo>
                  <a:pt x="100" y="76"/>
                  <a:pt x="102" y="71"/>
                  <a:pt x="103" y="66"/>
                </a:cubicBezTo>
                <a:cubicBezTo>
                  <a:pt x="112" y="65"/>
                  <a:pt x="121" y="64"/>
                  <a:pt x="131" y="65"/>
                </a:cubicBezTo>
                <a:cubicBezTo>
                  <a:pt x="125" y="85"/>
                  <a:pt x="121" y="110"/>
                  <a:pt x="119" y="135"/>
                </a:cubicBezTo>
                <a:close/>
                <a:moveTo>
                  <a:pt x="92" y="256"/>
                </a:moveTo>
                <a:cubicBezTo>
                  <a:pt x="73" y="194"/>
                  <a:pt x="73" y="194"/>
                  <a:pt x="73" y="194"/>
                </a:cubicBezTo>
                <a:cubicBezTo>
                  <a:pt x="105" y="194"/>
                  <a:pt x="105" y="194"/>
                  <a:pt x="105" y="194"/>
                </a:cubicBezTo>
                <a:cubicBezTo>
                  <a:pt x="116" y="263"/>
                  <a:pt x="116" y="263"/>
                  <a:pt x="116" y="263"/>
                </a:cubicBezTo>
                <a:cubicBezTo>
                  <a:pt x="105" y="263"/>
                  <a:pt x="105" y="263"/>
                  <a:pt x="105" y="263"/>
                </a:cubicBezTo>
                <a:cubicBezTo>
                  <a:pt x="100" y="261"/>
                  <a:pt x="96" y="258"/>
                  <a:pt x="92" y="256"/>
                </a:cubicBezTo>
                <a:close/>
                <a:moveTo>
                  <a:pt x="200" y="263"/>
                </a:moveTo>
                <a:cubicBezTo>
                  <a:pt x="211" y="194"/>
                  <a:pt x="211" y="194"/>
                  <a:pt x="211" y="194"/>
                </a:cubicBezTo>
                <a:cubicBezTo>
                  <a:pt x="220" y="194"/>
                  <a:pt x="220" y="194"/>
                  <a:pt x="220" y="194"/>
                </a:cubicBezTo>
                <a:cubicBezTo>
                  <a:pt x="223" y="202"/>
                  <a:pt x="226" y="209"/>
                  <a:pt x="229" y="216"/>
                </a:cubicBezTo>
                <a:cubicBezTo>
                  <a:pt x="230" y="220"/>
                  <a:pt x="232" y="224"/>
                  <a:pt x="233" y="228"/>
                </a:cubicBezTo>
                <a:cubicBezTo>
                  <a:pt x="224" y="256"/>
                  <a:pt x="224" y="256"/>
                  <a:pt x="224" y="256"/>
                </a:cubicBezTo>
                <a:cubicBezTo>
                  <a:pt x="220" y="258"/>
                  <a:pt x="216" y="261"/>
                  <a:pt x="212" y="263"/>
                </a:cubicBezTo>
                <a:lnTo>
                  <a:pt x="200" y="263"/>
                </a:lnTo>
                <a:close/>
                <a:moveTo>
                  <a:pt x="234" y="223"/>
                </a:moveTo>
                <a:cubicBezTo>
                  <a:pt x="234" y="220"/>
                  <a:pt x="233" y="217"/>
                  <a:pt x="232" y="215"/>
                </a:cubicBezTo>
                <a:cubicBezTo>
                  <a:pt x="230" y="208"/>
                  <a:pt x="228" y="201"/>
                  <a:pt x="225" y="194"/>
                </a:cubicBezTo>
                <a:cubicBezTo>
                  <a:pt x="243" y="194"/>
                  <a:pt x="243" y="194"/>
                  <a:pt x="243" y="194"/>
                </a:cubicBezTo>
                <a:lnTo>
                  <a:pt x="234" y="223"/>
                </a:lnTo>
                <a:close/>
                <a:moveTo>
                  <a:pt x="255" y="194"/>
                </a:moveTo>
                <a:cubicBezTo>
                  <a:pt x="278" y="194"/>
                  <a:pt x="278" y="194"/>
                  <a:pt x="278" y="194"/>
                </a:cubicBezTo>
                <a:cubicBezTo>
                  <a:pt x="270" y="214"/>
                  <a:pt x="257" y="231"/>
                  <a:pt x="240" y="245"/>
                </a:cubicBezTo>
                <a:lnTo>
                  <a:pt x="255" y="194"/>
                </a:lnTo>
                <a:close/>
                <a:moveTo>
                  <a:pt x="213" y="170"/>
                </a:moveTo>
                <a:cubicBezTo>
                  <a:pt x="203" y="151"/>
                  <a:pt x="191" y="130"/>
                  <a:pt x="180" y="109"/>
                </a:cubicBezTo>
                <a:cubicBezTo>
                  <a:pt x="175" y="99"/>
                  <a:pt x="171" y="88"/>
                  <a:pt x="172" y="78"/>
                </a:cubicBezTo>
                <a:cubicBezTo>
                  <a:pt x="172" y="75"/>
                  <a:pt x="172" y="73"/>
                  <a:pt x="173" y="70"/>
                </a:cubicBezTo>
                <a:cubicBezTo>
                  <a:pt x="174" y="70"/>
                  <a:pt x="175" y="71"/>
                  <a:pt x="176" y="71"/>
                </a:cubicBezTo>
                <a:cubicBezTo>
                  <a:pt x="200" y="76"/>
                  <a:pt x="222" y="84"/>
                  <a:pt x="240" y="95"/>
                </a:cubicBezTo>
                <a:cubicBezTo>
                  <a:pt x="258" y="106"/>
                  <a:pt x="271" y="120"/>
                  <a:pt x="279" y="134"/>
                </a:cubicBezTo>
                <a:cubicBezTo>
                  <a:pt x="283" y="142"/>
                  <a:pt x="286" y="149"/>
                  <a:pt x="288" y="156"/>
                </a:cubicBezTo>
                <a:cubicBezTo>
                  <a:pt x="287" y="160"/>
                  <a:pt x="287" y="165"/>
                  <a:pt x="286" y="170"/>
                </a:cubicBezTo>
                <a:cubicBezTo>
                  <a:pt x="213" y="170"/>
                  <a:pt x="213" y="170"/>
                  <a:pt x="213" y="170"/>
                </a:cubicBezTo>
                <a:close/>
                <a:moveTo>
                  <a:pt x="233" y="39"/>
                </a:moveTo>
                <a:cubicBezTo>
                  <a:pt x="234" y="39"/>
                  <a:pt x="235" y="39"/>
                  <a:pt x="236" y="39"/>
                </a:cubicBezTo>
                <a:cubicBezTo>
                  <a:pt x="268" y="63"/>
                  <a:pt x="288" y="101"/>
                  <a:pt x="288" y="144"/>
                </a:cubicBezTo>
                <a:cubicBezTo>
                  <a:pt x="288" y="145"/>
                  <a:pt x="288" y="147"/>
                  <a:pt x="288" y="149"/>
                </a:cubicBezTo>
                <a:cubicBezTo>
                  <a:pt x="287" y="144"/>
                  <a:pt x="285" y="138"/>
                  <a:pt x="282" y="132"/>
                </a:cubicBezTo>
                <a:cubicBezTo>
                  <a:pt x="275" y="117"/>
                  <a:pt x="261" y="102"/>
                  <a:pt x="243" y="90"/>
                </a:cubicBezTo>
                <a:cubicBezTo>
                  <a:pt x="224" y="79"/>
                  <a:pt x="202" y="70"/>
                  <a:pt x="177" y="64"/>
                </a:cubicBezTo>
                <a:cubicBezTo>
                  <a:pt x="177" y="64"/>
                  <a:pt x="177" y="64"/>
                  <a:pt x="176" y="64"/>
                </a:cubicBezTo>
                <a:cubicBezTo>
                  <a:pt x="179" y="60"/>
                  <a:pt x="182" y="57"/>
                  <a:pt x="185" y="54"/>
                </a:cubicBezTo>
                <a:cubicBezTo>
                  <a:pt x="200" y="42"/>
                  <a:pt x="219" y="39"/>
                  <a:pt x="233" y="39"/>
                </a:cubicBezTo>
                <a:close/>
                <a:moveTo>
                  <a:pt x="161" y="13"/>
                </a:moveTo>
                <a:cubicBezTo>
                  <a:pt x="187" y="14"/>
                  <a:pt x="211" y="22"/>
                  <a:pt x="231" y="36"/>
                </a:cubicBezTo>
                <a:cubicBezTo>
                  <a:pt x="217" y="35"/>
                  <a:pt x="198" y="37"/>
                  <a:pt x="182" y="49"/>
                </a:cubicBezTo>
                <a:cubicBezTo>
                  <a:pt x="177" y="53"/>
                  <a:pt x="173" y="57"/>
                  <a:pt x="170" y="62"/>
                </a:cubicBezTo>
                <a:cubicBezTo>
                  <a:pt x="159" y="60"/>
                  <a:pt x="149" y="59"/>
                  <a:pt x="139" y="58"/>
                </a:cubicBezTo>
                <a:cubicBezTo>
                  <a:pt x="142" y="45"/>
                  <a:pt x="147" y="34"/>
                  <a:pt x="153" y="24"/>
                </a:cubicBezTo>
                <a:cubicBezTo>
                  <a:pt x="155" y="20"/>
                  <a:pt x="158" y="16"/>
                  <a:pt x="161" y="13"/>
                </a:cubicBezTo>
                <a:close/>
                <a:moveTo>
                  <a:pt x="157" y="13"/>
                </a:moveTo>
                <a:cubicBezTo>
                  <a:pt x="155" y="16"/>
                  <a:pt x="152" y="19"/>
                  <a:pt x="150" y="22"/>
                </a:cubicBezTo>
                <a:cubicBezTo>
                  <a:pt x="143" y="32"/>
                  <a:pt x="138" y="44"/>
                  <a:pt x="133" y="58"/>
                </a:cubicBezTo>
                <a:cubicBezTo>
                  <a:pt x="123" y="58"/>
                  <a:pt x="114" y="59"/>
                  <a:pt x="104" y="60"/>
                </a:cubicBezTo>
                <a:cubicBezTo>
                  <a:pt x="105" y="58"/>
                  <a:pt x="105" y="57"/>
                  <a:pt x="105" y="55"/>
                </a:cubicBezTo>
                <a:cubicBezTo>
                  <a:pt x="107" y="47"/>
                  <a:pt x="108" y="36"/>
                  <a:pt x="100" y="31"/>
                </a:cubicBezTo>
                <a:cubicBezTo>
                  <a:pt x="99" y="30"/>
                  <a:pt x="98" y="29"/>
                  <a:pt x="96" y="29"/>
                </a:cubicBezTo>
                <a:cubicBezTo>
                  <a:pt x="115" y="19"/>
                  <a:pt x="135" y="13"/>
                  <a:pt x="157" y="13"/>
                </a:cubicBezTo>
                <a:close/>
                <a:moveTo>
                  <a:pt x="91" y="31"/>
                </a:moveTo>
                <a:cubicBezTo>
                  <a:pt x="94" y="32"/>
                  <a:pt x="95" y="33"/>
                  <a:pt x="97" y="34"/>
                </a:cubicBezTo>
                <a:cubicBezTo>
                  <a:pt x="102" y="38"/>
                  <a:pt x="102" y="46"/>
                  <a:pt x="100" y="54"/>
                </a:cubicBezTo>
                <a:cubicBezTo>
                  <a:pt x="99" y="56"/>
                  <a:pt x="99" y="59"/>
                  <a:pt x="98" y="61"/>
                </a:cubicBezTo>
                <a:cubicBezTo>
                  <a:pt x="80" y="64"/>
                  <a:pt x="65" y="70"/>
                  <a:pt x="53" y="77"/>
                </a:cubicBezTo>
                <a:cubicBezTo>
                  <a:pt x="49" y="79"/>
                  <a:pt x="45" y="82"/>
                  <a:pt x="42" y="84"/>
                </a:cubicBezTo>
                <a:cubicBezTo>
                  <a:pt x="53" y="62"/>
                  <a:pt x="70" y="44"/>
                  <a:pt x="91" y="31"/>
                </a:cubicBezTo>
                <a:close/>
                <a:moveTo>
                  <a:pt x="28" y="144"/>
                </a:moveTo>
                <a:cubicBezTo>
                  <a:pt x="28" y="124"/>
                  <a:pt x="32" y="106"/>
                  <a:pt x="40" y="89"/>
                </a:cubicBezTo>
                <a:cubicBezTo>
                  <a:pt x="44" y="86"/>
                  <a:pt x="49" y="83"/>
                  <a:pt x="54" y="80"/>
                </a:cubicBezTo>
                <a:cubicBezTo>
                  <a:pt x="66" y="74"/>
                  <a:pt x="80" y="69"/>
                  <a:pt x="96" y="67"/>
                </a:cubicBezTo>
                <a:cubicBezTo>
                  <a:pt x="92" y="78"/>
                  <a:pt x="86" y="90"/>
                  <a:pt x="77" y="100"/>
                </a:cubicBezTo>
                <a:cubicBezTo>
                  <a:pt x="60" y="124"/>
                  <a:pt x="47" y="148"/>
                  <a:pt x="42" y="170"/>
                </a:cubicBezTo>
                <a:cubicBezTo>
                  <a:pt x="30" y="170"/>
                  <a:pt x="30" y="170"/>
                  <a:pt x="30" y="170"/>
                </a:cubicBezTo>
                <a:cubicBezTo>
                  <a:pt x="28" y="161"/>
                  <a:pt x="28" y="153"/>
                  <a:pt x="28" y="144"/>
                </a:cubicBezTo>
                <a:close/>
                <a:moveTo>
                  <a:pt x="58" y="263"/>
                </a:moveTo>
                <a:cubicBezTo>
                  <a:pt x="48" y="236"/>
                  <a:pt x="48" y="236"/>
                  <a:pt x="48" y="236"/>
                </a:cubicBezTo>
                <a:cubicBezTo>
                  <a:pt x="56" y="246"/>
                  <a:pt x="66" y="255"/>
                  <a:pt x="77" y="263"/>
                </a:cubicBezTo>
                <a:lnTo>
                  <a:pt x="58" y="263"/>
                </a:lnTo>
                <a:close/>
                <a:moveTo>
                  <a:pt x="70" y="293"/>
                </a:moveTo>
                <a:cubicBezTo>
                  <a:pt x="63" y="275"/>
                  <a:pt x="63" y="275"/>
                  <a:pt x="63" y="275"/>
                </a:cubicBezTo>
                <a:cubicBezTo>
                  <a:pt x="85" y="275"/>
                  <a:pt x="85" y="275"/>
                  <a:pt x="85" y="275"/>
                </a:cubicBezTo>
                <a:cubicBezTo>
                  <a:pt x="90" y="293"/>
                  <a:pt x="90" y="293"/>
                  <a:pt x="90" y="293"/>
                </a:cubicBezTo>
                <a:lnTo>
                  <a:pt x="70" y="293"/>
                </a:lnTo>
                <a:close/>
                <a:moveTo>
                  <a:pt x="83" y="324"/>
                </a:moveTo>
                <a:cubicBezTo>
                  <a:pt x="75" y="305"/>
                  <a:pt x="75" y="305"/>
                  <a:pt x="75" y="305"/>
                </a:cubicBezTo>
                <a:cubicBezTo>
                  <a:pt x="93" y="305"/>
                  <a:pt x="93" y="305"/>
                  <a:pt x="93" y="305"/>
                </a:cubicBezTo>
                <a:cubicBezTo>
                  <a:pt x="99" y="324"/>
                  <a:pt x="99" y="324"/>
                  <a:pt x="99" y="324"/>
                </a:cubicBezTo>
                <a:lnTo>
                  <a:pt x="83" y="324"/>
                </a:lnTo>
                <a:close/>
                <a:moveTo>
                  <a:pt x="101" y="356"/>
                </a:moveTo>
                <a:cubicBezTo>
                  <a:pt x="85" y="356"/>
                  <a:pt x="85" y="356"/>
                  <a:pt x="85" y="356"/>
                </a:cubicBezTo>
                <a:cubicBezTo>
                  <a:pt x="85" y="336"/>
                  <a:pt x="85" y="336"/>
                  <a:pt x="85" y="336"/>
                </a:cubicBezTo>
                <a:cubicBezTo>
                  <a:pt x="101" y="336"/>
                  <a:pt x="101" y="336"/>
                  <a:pt x="101" y="336"/>
                </a:cubicBezTo>
                <a:lnTo>
                  <a:pt x="101" y="356"/>
                </a:lnTo>
                <a:close/>
                <a:moveTo>
                  <a:pt x="103" y="293"/>
                </a:moveTo>
                <a:cubicBezTo>
                  <a:pt x="97" y="275"/>
                  <a:pt x="97" y="275"/>
                  <a:pt x="97" y="275"/>
                </a:cubicBezTo>
                <a:cubicBezTo>
                  <a:pt x="100" y="275"/>
                  <a:pt x="100" y="275"/>
                  <a:pt x="100" y="275"/>
                </a:cubicBezTo>
                <a:cubicBezTo>
                  <a:pt x="106" y="278"/>
                  <a:pt x="113" y="280"/>
                  <a:pt x="120" y="282"/>
                </a:cubicBezTo>
                <a:cubicBezTo>
                  <a:pt x="122" y="293"/>
                  <a:pt x="122" y="293"/>
                  <a:pt x="122" y="293"/>
                </a:cubicBezTo>
                <a:lnTo>
                  <a:pt x="103" y="293"/>
                </a:lnTo>
                <a:close/>
                <a:moveTo>
                  <a:pt x="112" y="324"/>
                </a:moveTo>
                <a:cubicBezTo>
                  <a:pt x="106" y="305"/>
                  <a:pt x="106" y="305"/>
                  <a:pt x="106" y="305"/>
                </a:cubicBezTo>
                <a:cubicBezTo>
                  <a:pt x="124" y="305"/>
                  <a:pt x="124" y="305"/>
                  <a:pt x="124" y="305"/>
                </a:cubicBezTo>
                <a:cubicBezTo>
                  <a:pt x="127" y="324"/>
                  <a:pt x="127" y="324"/>
                  <a:pt x="127" y="324"/>
                </a:cubicBezTo>
                <a:lnTo>
                  <a:pt x="112" y="324"/>
                </a:lnTo>
                <a:close/>
                <a:moveTo>
                  <a:pt x="128" y="356"/>
                </a:moveTo>
                <a:cubicBezTo>
                  <a:pt x="113" y="356"/>
                  <a:pt x="113" y="356"/>
                  <a:pt x="113" y="356"/>
                </a:cubicBezTo>
                <a:cubicBezTo>
                  <a:pt x="113" y="336"/>
                  <a:pt x="113" y="336"/>
                  <a:pt x="113" y="336"/>
                </a:cubicBezTo>
                <a:cubicBezTo>
                  <a:pt x="128" y="336"/>
                  <a:pt x="128" y="336"/>
                  <a:pt x="128" y="336"/>
                </a:cubicBezTo>
                <a:lnTo>
                  <a:pt x="128" y="356"/>
                </a:lnTo>
                <a:close/>
                <a:moveTo>
                  <a:pt x="152" y="356"/>
                </a:moveTo>
                <a:cubicBezTo>
                  <a:pt x="140" y="356"/>
                  <a:pt x="140" y="356"/>
                  <a:pt x="140" y="356"/>
                </a:cubicBezTo>
                <a:cubicBezTo>
                  <a:pt x="140" y="336"/>
                  <a:pt x="140" y="336"/>
                  <a:pt x="140" y="336"/>
                </a:cubicBezTo>
                <a:cubicBezTo>
                  <a:pt x="152" y="336"/>
                  <a:pt x="152" y="336"/>
                  <a:pt x="152" y="336"/>
                </a:cubicBezTo>
                <a:lnTo>
                  <a:pt x="152" y="356"/>
                </a:lnTo>
                <a:close/>
                <a:moveTo>
                  <a:pt x="152" y="324"/>
                </a:moveTo>
                <a:cubicBezTo>
                  <a:pt x="139" y="324"/>
                  <a:pt x="139" y="324"/>
                  <a:pt x="139" y="324"/>
                </a:cubicBezTo>
                <a:cubicBezTo>
                  <a:pt x="136" y="305"/>
                  <a:pt x="136" y="305"/>
                  <a:pt x="136" y="305"/>
                </a:cubicBezTo>
                <a:cubicBezTo>
                  <a:pt x="152" y="305"/>
                  <a:pt x="152" y="305"/>
                  <a:pt x="152" y="305"/>
                </a:cubicBezTo>
                <a:lnTo>
                  <a:pt x="152" y="324"/>
                </a:lnTo>
                <a:close/>
                <a:moveTo>
                  <a:pt x="134" y="293"/>
                </a:moveTo>
                <a:cubicBezTo>
                  <a:pt x="133" y="285"/>
                  <a:pt x="133" y="285"/>
                  <a:pt x="133" y="285"/>
                </a:cubicBezTo>
                <a:cubicBezTo>
                  <a:pt x="139" y="286"/>
                  <a:pt x="145" y="287"/>
                  <a:pt x="152" y="287"/>
                </a:cubicBezTo>
                <a:cubicBezTo>
                  <a:pt x="152" y="293"/>
                  <a:pt x="152" y="293"/>
                  <a:pt x="152" y="293"/>
                </a:cubicBezTo>
                <a:lnTo>
                  <a:pt x="134" y="293"/>
                </a:lnTo>
                <a:close/>
                <a:moveTo>
                  <a:pt x="176" y="356"/>
                </a:moveTo>
                <a:cubicBezTo>
                  <a:pt x="164" y="356"/>
                  <a:pt x="164" y="356"/>
                  <a:pt x="164" y="356"/>
                </a:cubicBezTo>
                <a:cubicBezTo>
                  <a:pt x="164" y="336"/>
                  <a:pt x="164" y="336"/>
                  <a:pt x="164" y="336"/>
                </a:cubicBezTo>
                <a:cubicBezTo>
                  <a:pt x="176" y="336"/>
                  <a:pt x="176" y="336"/>
                  <a:pt x="176" y="336"/>
                </a:cubicBezTo>
                <a:lnTo>
                  <a:pt x="176" y="356"/>
                </a:lnTo>
                <a:close/>
                <a:moveTo>
                  <a:pt x="177" y="324"/>
                </a:moveTo>
                <a:cubicBezTo>
                  <a:pt x="164" y="324"/>
                  <a:pt x="164" y="324"/>
                  <a:pt x="164" y="324"/>
                </a:cubicBezTo>
                <a:cubicBezTo>
                  <a:pt x="164" y="305"/>
                  <a:pt x="164" y="305"/>
                  <a:pt x="164" y="305"/>
                </a:cubicBezTo>
                <a:cubicBezTo>
                  <a:pt x="180" y="305"/>
                  <a:pt x="180" y="305"/>
                  <a:pt x="180" y="305"/>
                </a:cubicBezTo>
                <a:lnTo>
                  <a:pt x="177" y="324"/>
                </a:lnTo>
                <a:close/>
                <a:moveTo>
                  <a:pt x="164" y="293"/>
                </a:moveTo>
                <a:cubicBezTo>
                  <a:pt x="164" y="287"/>
                  <a:pt x="164" y="287"/>
                  <a:pt x="164" y="287"/>
                </a:cubicBezTo>
                <a:cubicBezTo>
                  <a:pt x="171" y="287"/>
                  <a:pt x="177" y="286"/>
                  <a:pt x="183" y="285"/>
                </a:cubicBezTo>
                <a:cubicBezTo>
                  <a:pt x="182" y="293"/>
                  <a:pt x="182" y="293"/>
                  <a:pt x="182" y="293"/>
                </a:cubicBezTo>
                <a:lnTo>
                  <a:pt x="164" y="293"/>
                </a:lnTo>
                <a:close/>
                <a:moveTo>
                  <a:pt x="203" y="356"/>
                </a:moveTo>
                <a:cubicBezTo>
                  <a:pt x="188" y="356"/>
                  <a:pt x="188" y="356"/>
                  <a:pt x="188" y="356"/>
                </a:cubicBezTo>
                <a:cubicBezTo>
                  <a:pt x="188" y="336"/>
                  <a:pt x="188" y="336"/>
                  <a:pt x="188" y="336"/>
                </a:cubicBezTo>
                <a:cubicBezTo>
                  <a:pt x="203" y="336"/>
                  <a:pt x="203" y="336"/>
                  <a:pt x="203" y="336"/>
                </a:cubicBezTo>
                <a:lnTo>
                  <a:pt x="203" y="356"/>
                </a:lnTo>
                <a:close/>
                <a:moveTo>
                  <a:pt x="204" y="324"/>
                </a:moveTo>
                <a:cubicBezTo>
                  <a:pt x="189" y="324"/>
                  <a:pt x="189" y="324"/>
                  <a:pt x="189" y="324"/>
                </a:cubicBezTo>
                <a:cubicBezTo>
                  <a:pt x="192" y="305"/>
                  <a:pt x="192" y="305"/>
                  <a:pt x="192" y="305"/>
                </a:cubicBezTo>
                <a:cubicBezTo>
                  <a:pt x="210" y="305"/>
                  <a:pt x="210" y="305"/>
                  <a:pt x="210" y="305"/>
                </a:cubicBezTo>
                <a:lnTo>
                  <a:pt x="204" y="324"/>
                </a:lnTo>
                <a:close/>
                <a:moveTo>
                  <a:pt x="213" y="293"/>
                </a:moveTo>
                <a:cubicBezTo>
                  <a:pt x="194" y="293"/>
                  <a:pt x="194" y="293"/>
                  <a:pt x="194" y="293"/>
                </a:cubicBezTo>
                <a:cubicBezTo>
                  <a:pt x="196" y="282"/>
                  <a:pt x="196" y="282"/>
                  <a:pt x="196" y="282"/>
                </a:cubicBezTo>
                <a:cubicBezTo>
                  <a:pt x="203" y="280"/>
                  <a:pt x="210" y="278"/>
                  <a:pt x="216" y="275"/>
                </a:cubicBezTo>
                <a:cubicBezTo>
                  <a:pt x="219" y="275"/>
                  <a:pt x="219" y="275"/>
                  <a:pt x="219" y="275"/>
                </a:cubicBezTo>
                <a:lnTo>
                  <a:pt x="213" y="293"/>
                </a:lnTo>
                <a:close/>
                <a:moveTo>
                  <a:pt x="231" y="356"/>
                </a:moveTo>
                <a:cubicBezTo>
                  <a:pt x="215" y="356"/>
                  <a:pt x="215" y="356"/>
                  <a:pt x="215" y="356"/>
                </a:cubicBezTo>
                <a:cubicBezTo>
                  <a:pt x="215" y="336"/>
                  <a:pt x="215" y="336"/>
                  <a:pt x="215" y="336"/>
                </a:cubicBezTo>
                <a:cubicBezTo>
                  <a:pt x="231" y="336"/>
                  <a:pt x="231" y="336"/>
                  <a:pt x="231" y="336"/>
                </a:cubicBezTo>
                <a:lnTo>
                  <a:pt x="231" y="356"/>
                </a:lnTo>
                <a:close/>
                <a:moveTo>
                  <a:pt x="233" y="324"/>
                </a:moveTo>
                <a:cubicBezTo>
                  <a:pt x="217" y="324"/>
                  <a:pt x="217" y="324"/>
                  <a:pt x="217" y="324"/>
                </a:cubicBezTo>
                <a:cubicBezTo>
                  <a:pt x="223" y="305"/>
                  <a:pt x="223" y="305"/>
                  <a:pt x="223" y="305"/>
                </a:cubicBezTo>
                <a:cubicBezTo>
                  <a:pt x="241" y="305"/>
                  <a:pt x="241" y="305"/>
                  <a:pt x="241" y="305"/>
                </a:cubicBezTo>
                <a:lnTo>
                  <a:pt x="233" y="324"/>
                </a:lnTo>
                <a:close/>
                <a:moveTo>
                  <a:pt x="246" y="293"/>
                </a:moveTo>
                <a:cubicBezTo>
                  <a:pt x="226" y="293"/>
                  <a:pt x="226" y="293"/>
                  <a:pt x="226" y="293"/>
                </a:cubicBezTo>
                <a:cubicBezTo>
                  <a:pt x="231" y="275"/>
                  <a:pt x="231" y="275"/>
                  <a:pt x="231" y="275"/>
                </a:cubicBezTo>
                <a:cubicBezTo>
                  <a:pt x="253" y="275"/>
                  <a:pt x="253" y="275"/>
                  <a:pt x="253" y="275"/>
                </a:cubicBezTo>
                <a:lnTo>
                  <a:pt x="246" y="293"/>
                </a:lnTo>
                <a:close/>
                <a:moveTo>
                  <a:pt x="239" y="263"/>
                </a:moveTo>
                <a:cubicBezTo>
                  <a:pt x="250" y="255"/>
                  <a:pt x="260" y="246"/>
                  <a:pt x="268" y="236"/>
                </a:cubicBezTo>
                <a:cubicBezTo>
                  <a:pt x="258" y="263"/>
                  <a:pt x="258" y="263"/>
                  <a:pt x="258" y="263"/>
                </a:cubicBezTo>
                <a:lnTo>
                  <a:pt x="239" y="2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0" name="Group 60">
            <a:extLst>
              <a:ext uri="{FF2B5EF4-FFF2-40B4-BE49-F238E27FC236}">
                <a16:creationId xmlns:a16="http://schemas.microsoft.com/office/drawing/2014/main" xmlns="" id="{89F7FFAD-7EA3-4600-BE6D-CCAE9E5E3223}"/>
              </a:ext>
            </a:extLst>
          </p:cNvPr>
          <p:cNvGrpSpPr>
            <a:grpSpLocks noChangeAspect="1"/>
          </p:cNvGrpSpPr>
          <p:nvPr/>
        </p:nvGrpSpPr>
        <p:grpSpPr bwMode="auto">
          <a:xfrm>
            <a:off x="10405216" y="2299573"/>
            <a:ext cx="763083" cy="828000"/>
            <a:chOff x="6" y="1"/>
            <a:chExt cx="670" cy="727"/>
          </a:xfrm>
          <a:solidFill>
            <a:schemeClr val="bg1"/>
          </a:solidFill>
        </p:grpSpPr>
        <p:sp>
          <p:nvSpPr>
            <p:cNvPr id="92" name="Freeform 61">
              <a:extLst>
                <a:ext uri="{FF2B5EF4-FFF2-40B4-BE49-F238E27FC236}">
                  <a16:creationId xmlns:a16="http://schemas.microsoft.com/office/drawing/2014/main" xmlns="" id="{F585879F-6A95-497B-88EF-5BFE26AFE5DF}"/>
                </a:ext>
              </a:extLst>
            </p:cNvPr>
            <p:cNvSpPr>
              <a:spLocks/>
            </p:cNvSpPr>
            <p:nvPr/>
          </p:nvSpPr>
          <p:spPr bwMode="auto">
            <a:xfrm>
              <a:off x="60" y="334"/>
              <a:ext cx="233" cy="198"/>
            </a:xfrm>
            <a:custGeom>
              <a:avLst/>
              <a:gdLst>
                <a:gd name="T0" fmla="*/ 41 w 115"/>
                <a:gd name="T1" fmla="*/ 85 h 98"/>
                <a:gd name="T2" fmla="*/ 10 w 115"/>
                <a:gd name="T3" fmla="*/ 15 h 98"/>
                <a:gd name="T4" fmla="*/ 111 w 115"/>
                <a:gd name="T5" fmla="*/ 53 h 98"/>
                <a:gd name="T6" fmla="*/ 41 w 115"/>
                <a:gd name="T7" fmla="*/ 85 h 98"/>
              </a:gdLst>
              <a:ahLst/>
              <a:cxnLst>
                <a:cxn ang="0">
                  <a:pos x="T0" y="T1"/>
                </a:cxn>
                <a:cxn ang="0">
                  <a:pos x="T2" y="T3"/>
                </a:cxn>
                <a:cxn ang="0">
                  <a:pos x="T4" y="T5"/>
                </a:cxn>
                <a:cxn ang="0">
                  <a:pos x="T6" y="T7"/>
                </a:cxn>
              </a:cxnLst>
              <a:rect l="0" t="0" r="r" b="b"/>
              <a:pathLst>
                <a:path w="115" h="98">
                  <a:moveTo>
                    <a:pt x="41" y="85"/>
                  </a:moveTo>
                  <a:cubicBezTo>
                    <a:pt x="6" y="72"/>
                    <a:pt x="0" y="42"/>
                    <a:pt x="10" y="15"/>
                  </a:cubicBezTo>
                  <a:cubicBezTo>
                    <a:pt x="16" y="0"/>
                    <a:pt x="115" y="41"/>
                    <a:pt x="111" y="53"/>
                  </a:cubicBezTo>
                  <a:cubicBezTo>
                    <a:pt x="101" y="79"/>
                    <a:pt x="77" y="98"/>
                    <a:pt x="41"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2">
              <a:extLst>
                <a:ext uri="{FF2B5EF4-FFF2-40B4-BE49-F238E27FC236}">
                  <a16:creationId xmlns:a16="http://schemas.microsoft.com/office/drawing/2014/main" xmlns="" id="{FE155CFA-3B6A-4A69-9E0C-63C2C5B0BCD6}"/>
                </a:ext>
              </a:extLst>
            </p:cNvPr>
            <p:cNvSpPr>
              <a:spLocks noEditPoints="1"/>
            </p:cNvSpPr>
            <p:nvPr/>
          </p:nvSpPr>
          <p:spPr bwMode="auto">
            <a:xfrm>
              <a:off x="6" y="203"/>
              <a:ext cx="349" cy="525"/>
            </a:xfrm>
            <a:custGeom>
              <a:avLst/>
              <a:gdLst>
                <a:gd name="T0" fmla="*/ 162 w 173"/>
                <a:gd name="T1" fmla="*/ 34 h 260"/>
                <a:gd name="T2" fmla="*/ 161 w 173"/>
                <a:gd name="T3" fmla="*/ 32 h 260"/>
                <a:gd name="T4" fmla="*/ 76 w 173"/>
                <a:gd name="T5" fmla="*/ 0 h 260"/>
                <a:gd name="T6" fmla="*/ 74 w 173"/>
                <a:gd name="T7" fmla="*/ 1 h 260"/>
                <a:gd name="T8" fmla="*/ 14 w 173"/>
                <a:gd name="T9" fmla="*/ 102 h 260"/>
                <a:gd name="T10" fmla="*/ 57 w 173"/>
                <a:gd name="T11" fmla="*/ 168 h 260"/>
                <a:gd name="T12" fmla="*/ 30 w 173"/>
                <a:gd name="T13" fmla="*/ 238 h 260"/>
                <a:gd name="T14" fmla="*/ 3 w 173"/>
                <a:gd name="T15" fmla="*/ 228 h 260"/>
                <a:gd name="T16" fmla="*/ 0 w 173"/>
                <a:gd name="T17" fmla="*/ 237 h 260"/>
                <a:gd name="T18" fmla="*/ 61 w 173"/>
                <a:gd name="T19" fmla="*/ 260 h 260"/>
                <a:gd name="T20" fmla="*/ 64 w 173"/>
                <a:gd name="T21" fmla="*/ 251 h 260"/>
                <a:gd name="T22" fmla="*/ 39 w 173"/>
                <a:gd name="T23" fmla="*/ 242 h 260"/>
                <a:gd name="T24" fmla="*/ 66 w 173"/>
                <a:gd name="T25" fmla="*/ 171 h 260"/>
                <a:gd name="T26" fmla="*/ 90 w 173"/>
                <a:gd name="T27" fmla="*/ 175 h 260"/>
                <a:gd name="T28" fmla="*/ 150 w 173"/>
                <a:gd name="T29" fmla="*/ 135 h 260"/>
                <a:gd name="T30" fmla="*/ 162 w 173"/>
                <a:gd name="T31" fmla="*/ 34 h 260"/>
                <a:gd name="T32" fmla="*/ 142 w 173"/>
                <a:gd name="T33" fmla="*/ 130 h 260"/>
                <a:gd name="T34" fmla="*/ 90 w 173"/>
                <a:gd name="T35" fmla="*/ 166 h 260"/>
                <a:gd name="T36" fmla="*/ 64 w 173"/>
                <a:gd name="T37" fmla="*/ 161 h 260"/>
                <a:gd name="T38" fmla="*/ 23 w 173"/>
                <a:gd name="T39" fmla="*/ 103 h 260"/>
                <a:gd name="T40" fmla="*/ 75 w 173"/>
                <a:gd name="T41" fmla="*/ 10 h 260"/>
                <a:gd name="T42" fmla="*/ 154 w 173"/>
                <a:gd name="T43" fmla="*/ 40 h 260"/>
                <a:gd name="T44" fmla="*/ 142 w 173"/>
                <a:gd name="T45" fmla="*/ 13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260">
                  <a:moveTo>
                    <a:pt x="162" y="34"/>
                  </a:moveTo>
                  <a:cubicBezTo>
                    <a:pt x="161" y="32"/>
                    <a:pt x="161" y="32"/>
                    <a:pt x="161" y="32"/>
                  </a:cubicBezTo>
                  <a:cubicBezTo>
                    <a:pt x="76" y="0"/>
                    <a:pt x="76" y="0"/>
                    <a:pt x="76" y="0"/>
                  </a:cubicBezTo>
                  <a:cubicBezTo>
                    <a:pt x="74" y="1"/>
                    <a:pt x="74" y="1"/>
                    <a:pt x="74" y="1"/>
                  </a:cubicBezTo>
                  <a:cubicBezTo>
                    <a:pt x="52" y="8"/>
                    <a:pt x="15" y="57"/>
                    <a:pt x="14" y="102"/>
                  </a:cubicBezTo>
                  <a:cubicBezTo>
                    <a:pt x="13" y="124"/>
                    <a:pt x="20" y="152"/>
                    <a:pt x="57" y="168"/>
                  </a:cubicBezTo>
                  <a:cubicBezTo>
                    <a:pt x="30" y="238"/>
                    <a:pt x="30" y="238"/>
                    <a:pt x="30" y="238"/>
                  </a:cubicBezTo>
                  <a:cubicBezTo>
                    <a:pt x="3" y="228"/>
                    <a:pt x="3" y="228"/>
                    <a:pt x="3" y="228"/>
                  </a:cubicBezTo>
                  <a:cubicBezTo>
                    <a:pt x="0" y="237"/>
                    <a:pt x="0" y="237"/>
                    <a:pt x="0" y="237"/>
                  </a:cubicBezTo>
                  <a:cubicBezTo>
                    <a:pt x="61" y="260"/>
                    <a:pt x="61" y="260"/>
                    <a:pt x="61" y="260"/>
                  </a:cubicBezTo>
                  <a:cubicBezTo>
                    <a:pt x="64" y="251"/>
                    <a:pt x="64" y="251"/>
                    <a:pt x="64" y="251"/>
                  </a:cubicBezTo>
                  <a:cubicBezTo>
                    <a:pt x="39" y="242"/>
                    <a:pt x="39" y="242"/>
                    <a:pt x="39" y="242"/>
                  </a:cubicBezTo>
                  <a:cubicBezTo>
                    <a:pt x="66" y="171"/>
                    <a:pt x="66" y="171"/>
                    <a:pt x="66" y="171"/>
                  </a:cubicBezTo>
                  <a:cubicBezTo>
                    <a:pt x="74" y="174"/>
                    <a:pt x="82" y="175"/>
                    <a:pt x="90" y="175"/>
                  </a:cubicBezTo>
                  <a:cubicBezTo>
                    <a:pt x="115" y="175"/>
                    <a:pt x="136" y="161"/>
                    <a:pt x="150" y="135"/>
                  </a:cubicBezTo>
                  <a:cubicBezTo>
                    <a:pt x="170" y="99"/>
                    <a:pt x="173" y="51"/>
                    <a:pt x="162" y="34"/>
                  </a:cubicBezTo>
                  <a:close/>
                  <a:moveTo>
                    <a:pt x="142" y="130"/>
                  </a:moveTo>
                  <a:cubicBezTo>
                    <a:pt x="133" y="146"/>
                    <a:pt x="117" y="166"/>
                    <a:pt x="90" y="166"/>
                  </a:cubicBezTo>
                  <a:cubicBezTo>
                    <a:pt x="82" y="166"/>
                    <a:pt x="73" y="164"/>
                    <a:pt x="64" y="161"/>
                  </a:cubicBezTo>
                  <a:cubicBezTo>
                    <a:pt x="36" y="150"/>
                    <a:pt x="22" y="131"/>
                    <a:pt x="23" y="103"/>
                  </a:cubicBezTo>
                  <a:cubicBezTo>
                    <a:pt x="24" y="62"/>
                    <a:pt x="58" y="18"/>
                    <a:pt x="75" y="10"/>
                  </a:cubicBezTo>
                  <a:cubicBezTo>
                    <a:pt x="154" y="40"/>
                    <a:pt x="154" y="40"/>
                    <a:pt x="154" y="40"/>
                  </a:cubicBezTo>
                  <a:cubicBezTo>
                    <a:pt x="162" y="55"/>
                    <a:pt x="160" y="98"/>
                    <a:pt x="142"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3">
              <a:extLst>
                <a:ext uri="{FF2B5EF4-FFF2-40B4-BE49-F238E27FC236}">
                  <a16:creationId xmlns:a16="http://schemas.microsoft.com/office/drawing/2014/main" xmlns="" id="{0D4C320E-1F22-4B76-8907-38E1EDAA3623}"/>
                </a:ext>
              </a:extLst>
            </p:cNvPr>
            <p:cNvSpPr>
              <a:spLocks/>
            </p:cNvSpPr>
            <p:nvPr/>
          </p:nvSpPr>
          <p:spPr bwMode="auto">
            <a:xfrm>
              <a:off x="175" y="86"/>
              <a:ext cx="99" cy="99"/>
            </a:xfrm>
            <a:custGeom>
              <a:avLst/>
              <a:gdLst>
                <a:gd name="T0" fmla="*/ 15 w 99"/>
                <a:gd name="T1" fmla="*/ 0 h 99"/>
                <a:gd name="T2" fmla="*/ 99 w 99"/>
                <a:gd name="T3" fmla="*/ 85 h 99"/>
                <a:gd name="T4" fmla="*/ 85 w 99"/>
                <a:gd name="T5" fmla="*/ 99 h 99"/>
                <a:gd name="T6" fmla="*/ 0 w 99"/>
                <a:gd name="T7" fmla="*/ 14 h 99"/>
                <a:gd name="T8" fmla="*/ 15 w 99"/>
                <a:gd name="T9" fmla="*/ 0 h 99"/>
              </a:gdLst>
              <a:ahLst/>
              <a:cxnLst>
                <a:cxn ang="0">
                  <a:pos x="T0" y="T1"/>
                </a:cxn>
                <a:cxn ang="0">
                  <a:pos x="T2" y="T3"/>
                </a:cxn>
                <a:cxn ang="0">
                  <a:pos x="T4" y="T5"/>
                </a:cxn>
                <a:cxn ang="0">
                  <a:pos x="T6" y="T7"/>
                </a:cxn>
                <a:cxn ang="0">
                  <a:pos x="T8" y="T9"/>
                </a:cxn>
              </a:cxnLst>
              <a:rect l="0" t="0" r="r" b="b"/>
              <a:pathLst>
                <a:path w="99" h="99">
                  <a:moveTo>
                    <a:pt x="15" y="0"/>
                  </a:moveTo>
                  <a:lnTo>
                    <a:pt x="99" y="85"/>
                  </a:lnTo>
                  <a:lnTo>
                    <a:pt x="85" y="99"/>
                  </a:lnTo>
                  <a:lnTo>
                    <a:pt x="0" y="14"/>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Rectangle 64">
              <a:extLst>
                <a:ext uri="{FF2B5EF4-FFF2-40B4-BE49-F238E27FC236}">
                  <a16:creationId xmlns:a16="http://schemas.microsoft.com/office/drawing/2014/main" xmlns="" id="{379AA065-B945-44BC-98B5-A036890871BD}"/>
                </a:ext>
              </a:extLst>
            </p:cNvPr>
            <p:cNvSpPr>
              <a:spLocks noChangeArrowheads="1"/>
            </p:cNvSpPr>
            <p:nvPr/>
          </p:nvSpPr>
          <p:spPr bwMode="auto">
            <a:xfrm>
              <a:off x="331" y="1"/>
              <a:ext cx="20" cy="1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5">
              <a:extLst>
                <a:ext uri="{FF2B5EF4-FFF2-40B4-BE49-F238E27FC236}">
                  <a16:creationId xmlns:a16="http://schemas.microsoft.com/office/drawing/2014/main" xmlns="" id="{BEEA5A72-0625-415D-9A0F-F5E211F4BB0D}"/>
                </a:ext>
              </a:extLst>
            </p:cNvPr>
            <p:cNvSpPr>
              <a:spLocks/>
            </p:cNvSpPr>
            <p:nvPr/>
          </p:nvSpPr>
          <p:spPr bwMode="auto">
            <a:xfrm>
              <a:off x="412" y="86"/>
              <a:ext cx="98" cy="97"/>
            </a:xfrm>
            <a:custGeom>
              <a:avLst/>
              <a:gdLst>
                <a:gd name="T0" fmla="*/ 84 w 98"/>
                <a:gd name="T1" fmla="*/ 0 h 97"/>
                <a:gd name="T2" fmla="*/ 98 w 98"/>
                <a:gd name="T3" fmla="*/ 12 h 97"/>
                <a:gd name="T4" fmla="*/ 14 w 98"/>
                <a:gd name="T5" fmla="*/ 97 h 97"/>
                <a:gd name="T6" fmla="*/ 0 w 98"/>
                <a:gd name="T7" fmla="*/ 85 h 97"/>
                <a:gd name="T8" fmla="*/ 84 w 98"/>
                <a:gd name="T9" fmla="*/ 0 h 97"/>
              </a:gdLst>
              <a:ahLst/>
              <a:cxnLst>
                <a:cxn ang="0">
                  <a:pos x="T0" y="T1"/>
                </a:cxn>
                <a:cxn ang="0">
                  <a:pos x="T2" y="T3"/>
                </a:cxn>
                <a:cxn ang="0">
                  <a:pos x="T4" y="T5"/>
                </a:cxn>
                <a:cxn ang="0">
                  <a:pos x="T6" y="T7"/>
                </a:cxn>
                <a:cxn ang="0">
                  <a:pos x="T8" y="T9"/>
                </a:cxn>
              </a:cxnLst>
              <a:rect l="0" t="0" r="r" b="b"/>
              <a:pathLst>
                <a:path w="98" h="97">
                  <a:moveTo>
                    <a:pt x="84" y="0"/>
                  </a:moveTo>
                  <a:lnTo>
                    <a:pt x="98" y="12"/>
                  </a:lnTo>
                  <a:lnTo>
                    <a:pt x="14" y="97"/>
                  </a:lnTo>
                  <a:lnTo>
                    <a:pt x="0" y="85"/>
                  </a:ln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66">
              <a:extLst>
                <a:ext uri="{FF2B5EF4-FFF2-40B4-BE49-F238E27FC236}">
                  <a16:creationId xmlns:a16="http://schemas.microsoft.com/office/drawing/2014/main" xmlns="" id="{1B55E2E4-AD4E-472C-B716-A444CA5B4942}"/>
                </a:ext>
              </a:extLst>
            </p:cNvPr>
            <p:cNvSpPr>
              <a:spLocks/>
            </p:cNvSpPr>
            <p:nvPr/>
          </p:nvSpPr>
          <p:spPr bwMode="auto">
            <a:xfrm>
              <a:off x="389" y="334"/>
              <a:ext cx="232" cy="198"/>
            </a:xfrm>
            <a:custGeom>
              <a:avLst/>
              <a:gdLst>
                <a:gd name="T0" fmla="*/ 74 w 115"/>
                <a:gd name="T1" fmla="*/ 85 h 98"/>
                <a:gd name="T2" fmla="*/ 105 w 115"/>
                <a:gd name="T3" fmla="*/ 15 h 98"/>
                <a:gd name="T4" fmla="*/ 4 w 115"/>
                <a:gd name="T5" fmla="*/ 53 h 98"/>
                <a:gd name="T6" fmla="*/ 74 w 115"/>
                <a:gd name="T7" fmla="*/ 85 h 98"/>
              </a:gdLst>
              <a:ahLst/>
              <a:cxnLst>
                <a:cxn ang="0">
                  <a:pos x="T0" y="T1"/>
                </a:cxn>
                <a:cxn ang="0">
                  <a:pos x="T2" y="T3"/>
                </a:cxn>
                <a:cxn ang="0">
                  <a:pos x="T4" y="T5"/>
                </a:cxn>
                <a:cxn ang="0">
                  <a:pos x="T6" y="T7"/>
                </a:cxn>
              </a:cxnLst>
              <a:rect l="0" t="0" r="r" b="b"/>
              <a:pathLst>
                <a:path w="115" h="98">
                  <a:moveTo>
                    <a:pt x="74" y="85"/>
                  </a:moveTo>
                  <a:cubicBezTo>
                    <a:pt x="109" y="72"/>
                    <a:pt x="115" y="42"/>
                    <a:pt x="105" y="15"/>
                  </a:cubicBezTo>
                  <a:cubicBezTo>
                    <a:pt x="99" y="0"/>
                    <a:pt x="0" y="41"/>
                    <a:pt x="4" y="53"/>
                  </a:cubicBezTo>
                  <a:cubicBezTo>
                    <a:pt x="14" y="79"/>
                    <a:pt x="38" y="98"/>
                    <a:pt x="7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7">
              <a:extLst>
                <a:ext uri="{FF2B5EF4-FFF2-40B4-BE49-F238E27FC236}">
                  <a16:creationId xmlns:a16="http://schemas.microsoft.com/office/drawing/2014/main" xmlns="" id="{B4FF150D-83D3-40CB-85B1-5FC29B3268EA}"/>
                </a:ext>
              </a:extLst>
            </p:cNvPr>
            <p:cNvSpPr>
              <a:spLocks noEditPoints="1"/>
            </p:cNvSpPr>
            <p:nvPr/>
          </p:nvSpPr>
          <p:spPr bwMode="auto">
            <a:xfrm>
              <a:off x="327" y="205"/>
              <a:ext cx="349" cy="523"/>
            </a:xfrm>
            <a:custGeom>
              <a:avLst/>
              <a:gdLst>
                <a:gd name="T0" fmla="*/ 170 w 173"/>
                <a:gd name="T1" fmla="*/ 227 h 259"/>
                <a:gd name="T2" fmla="*/ 143 w 173"/>
                <a:gd name="T3" fmla="*/ 237 h 259"/>
                <a:gd name="T4" fmla="*/ 116 w 173"/>
                <a:gd name="T5" fmla="*/ 167 h 259"/>
                <a:gd name="T6" fmla="*/ 159 w 173"/>
                <a:gd name="T7" fmla="*/ 102 h 259"/>
                <a:gd name="T8" fmla="*/ 99 w 173"/>
                <a:gd name="T9" fmla="*/ 0 h 259"/>
                <a:gd name="T10" fmla="*/ 97 w 173"/>
                <a:gd name="T11" fmla="*/ 0 h 259"/>
                <a:gd name="T12" fmla="*/ 12 w 173"/>
                <a:gd name="T13" fmla="*/ 31 h 259"/>
                <a:gd name="T14" fmla="*/ 11 w 173"/>
                <a:gd name="T15" fmla="*/ 32 h 259"/>
                <a:gd name="T16" fmla="*/ 23 w 173"/>
                <a:gd name="T17" fmla="*/ 134 h 259"/>
                <a:gd name="T18" fmla="*/ 83 w 173"/>
                <a:gd name="T19" fmla="*/ 174 h 259"/>
                <a:gd name="T20" fmla="*/ 83 w 173"/>
                <a:gd name="T21" fmla="*/ 174 h 259"/>
                <a:gd name="T22" fmla="*/ 107 w 173"/>
                <a:gd name="T23" fmla="*/ 170 h 259"/>
                <a:gd name="T24" fmla="*/ 134 w 173"/>
                <a:gd name="T25" fmla="*/ 241 h 259"/>
                <a:gd name="T26" fmla="*/ 109 w 173"/>
                <a:gd name="T27" fmla="*/ 250 h 259"/>
                <a:gd name="T28" fmla="*/ 112 w 173"/>
                <a:gd name="T29" fmla="*/ 259 h 259"/>
                <a:gd name="T30" fmla="*/ 173 w 173"/>
                <a:gd name="T31" fmla="*/ 236 h 259"/>
                <a:gd name="T32" fmla="*/ 170 w 173"/>
                <a:gd name="T33" fmla="*/ 227 h 259"/>
                <a:gd name="T34" fmla="*/ 83 w 173"/>
                <a:gd name="T35" fmla="*/ 165 h 259"/>
                <a:gd name="T36" fmla="*/ 31 w 173"/>
                <a:gd name="T37" fmla="*/ 129 h 259"/>
                <a:gd name="T38" fmla="*/ 19 w 173"/>
                <a:gd name="T39" fmla="*/ 39 h 259"/>
                <a:gd name="T40" fmla="*/ 97 w 173"/>
                <a:gd name="T41" fmla="*/ 10 h 259"/>
                <a:gd name="T42" fmla="*/ 149 w 173"/>
                <a:gd name="T43" fmla="*/ 102 h 259"/>
                <a:gd name="T44" fmla="*/ 109 w 173"/>
                <a:gd name="T45" fmla="*/ 160 h 259"/>
                <a:gd name="T46" fmla="*/ 83 w 173"/>
                <a:gd name="T47" fmla="*/ 16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3" h="259">
                  <a:moveTo>
                    <a:pt x="170" y="227"/>
                  </a:moveTo>
                  <a:cubicBezTo>
                    <a:pt x="143" y="237"/>
                    <a:pt x="143" y="237"/>
                    <a:pt x="143" y="237"/>
                  </a:cubicBezTo>
                  <a:cubicBezTo>
                    <a:pt x="116" y="167"/>
                    <a:pt x="116" y="167"/>
                    <a:pt x="116" y="167"/>
                  </a:cubicBezTo>
                  <a:cubicBezTo>
                    <a:pt x="153" y="151"/>
                    <a:pt x="160" y="123"/>
                    <a:pt x="159" y="102"/>
                  </a:cubicBezTo>
                  <a:cubicBezTo>
                    <a:pt x="158" y="56"/>
                    <a:pt x="121" y="7"/>
                    <a:pt x="99" y="0"/>
                  </a:cubicBezTo>
                  <a:cubicBezTo>
                    <a:pt x="97" y="0"/>
                    <a:pt x="97" y="0"/>
                    <a:pt x="97" y="0"/>
                  </a:cubicBezTo>
                  <a:cubicBezTo>
                    <a:pt x="12" y="31"/>
                    <a:pt x="12" y="31"/>
                    <a:pt x="12" y="31"/>
                  </a:cubicBezTo>
                  <a:cubicBezTo>
                    <a:pt x="11" y="32"/>
                    <a:pt x="11" y="32"/>
                    <a:pt x="11" y="32"/>
                  </a:cubicBezTo>
                  <a:cubicBezTo>
                    <a:pt x="0" y="50"/>
                    <a:pt x="3" y="98"/>
                    <a:pt x="23" y="134"/>
                  </a:cubicBezTo>
                  <a:cubicBezTo>
                    <a:pt x="37" y="160"/>
                    <a:pt x="58" y="174"/>
                    <a:pt x="83" y="174"/>
                  </a:cubicBezTo>
                  <a:cubicBezTo>
                    <a:pt x="83" y="174"/>
                    <a:pt x="83" y="174"/>
                    <a:pt x="83" y="174"/>
                  </a:cubicBezTo>
                  <a:cubicBezTo>
                    <a:pt x="91" y="174"/>
                    <a:pt x="99" y="173"/>
                    <a:pt x="107" y="170"/>
                  </a:cubicBezTo>
                  <a:cubicBezTo>
                    <a:pt x="134" y="241"/>
                    <a:pt x="134" y="241"/>
                    <a:pt x="134" y="241"/>
                  </a:cubicBezTo>
                  <a:cubicBezTo>
                    <a:pt x="109" y="250"/>
                    <a:pt x="109" y="250"/>
                    <a:pt x="109" y="250"/>
                  </a:cubicBezTo>
                  <a:cubicBezTo>
                    <a:pt x="112" y="259"/>
                    <a:pt x="112" y="259"/>
                    <a:pt x="112" y="259"/>
                  </a:cubicBezTo>
                  <a:cubicBezTo>
                    <a:pt x="173" y="236"/>
                    <a:pt x="173" y="236"/>
                    <a:pt x="173" y="236"/>
                  </a:cubicBezTo>
                  <a:lnTo>
                    <a:pt x="170" y="227"/>
                  </a:lnTo>
                  <a:close/>
                  <a:moveTo>
                    <a:pt x="83" y="165"/>
                  </a:moveTo>
                  <a:cubicBezTo>
                    <a:pt x="56" y="165"/>
                    <a:pt x="40" y="146"/>
                    <a:pt x="31" y="129"/>
                  </a:cubicBezTo>
                  <a:cubicBezTo>
                    <a:pt x="13" y="97"/>
                    <a:pt x="11" y="54"/>
                    <a:pt x="19" y="39"/>
                  </a:cubicBezTo>
                  <a:cubicBezTo>
                    <a:pt x="97" y="10"/>
                    <a:pt x="97" y="10"/>
                    <a:pt x="97" y="10"/>
                  </a:cubicBezTo>
                  <a:cubicBezTo>
                    <a:pt x="115" y="17"/>
                    <a:pt x="148" y="61"/>
                    <a:pt x="149" y="102"/>
                  </a:cubicBezTo>
                  <a:cubicBezTo>
                    <a:pt x="150" y="130"/>
                    <a:pt x="137" y="149"/>
                    <a:pt x="109" y="160"/>
                  </a:cubicBezTo>
                  <a:cubicBezTo>
                    <a:pt x="100" y="163"/>
                    <a:pt x="91" y="165"/>
                    <a:pt x="83"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9" name="文本框 98">
            <a:extLst>
              <a:ext uri="{FF2B5EF4-FFF2-40B4-BE49-F238E27FC236}">
                <a16:creationId xmlns:a16="http://schemas.microsoft.com/office/drawing/2014/main" xmlns="" id="{6DE9210B-22BC-4F28-8F71-2FD2E80D5689}"/>
              </a:ext>
            </a:extLst>
          </p:cNvPr>
          <p:cNvSpPr txBox="1"/>
          <p:nvPr/>
        </p:nvSpPr>
        <p:spPr>
          <a:xfrm>
            <a:off x="208542" y="3702850"/>
            <a:ext cx="2657136" cy="1338828"/>
          </a:xfrm>
          <a:prstGeom prst="rect">
            <a:avLst/>
          </a:prstGeom>
          <a:noFill/>
        </p:spPr>
        <p:txBody>
          <a:bodyPr wrap="square" rtlCol="0">
            <a:spAutoFit/>
          </a:bodyPr>
          <a:lstStyle/>
          <a:p>
            <a:pPr algn="ctr">
              <a:lnSpc>
                <a:spcPct val="150000"/>
              </a:lnSpc>
            </a:pPr>
            <a:r>
              <a:rPr lang="en-US" altLang="zh-CN">
                <a:solidFill>
                  <a:schemeClr val="bg1"/>
                </a:solidFill>
                <a:latin typeface="思源黑体 CN Light" panose="020B0300000000000000" pitchFamily="34" charset="-122"/>
                <a:ea typeface="思源黑体 CN Light" panose="020B0300000000000000" pitchFamily="34" charset="-122"/>
              </a:rPr>
              <a:t>Lorem ipsum dolor sit amet, consectetuer adipiscing elit. </a:t>
            </a:r>
            <a:endParaRPr lang="zh-CN" altLang="en-US">
              <a:solidFill>
                <a:schemeClr val="bg1"/>
              </a:solidFill>
              <a:latin typeface="思源黑体 CN Light" panose="020B0300000000000000" pitchFamily="34" charset="-122"/>
              <a:ea typeface="思源黑体 CN Light" panose="020B0300000000000000" pitchFamily="34" charset="-122"/>
            </a:endParaRPr>
          </a:p>
        </p:txBody>
      </p:sp>
      <p:sp>
        <p:nvSpPr>
          <p:cNvPr id="100" name="文本框 99">
            <a:extLst>
              <a:ext uri="{FF2B5EF4-FFF2-40B4-BE49-F238E27FC236}">
                <a16:creationId xmlns:a16="http://schemas.microsoft.com/office/drawing/2014/main" xmlns="" id="{FFDE3754-7952-46D1-8512-782A59D4DC50}"/>
              </a:ext>
            </a:extLst>
          </p:cNvPr>
          <p:cNvSpPr txBox="1"/>
          <p:nvPr/>
        </p:nvSpPr>
        <p:spPr>
          <a:xfrm>
            <a:off x="9326322" y="3702850"/>
            <a:ext cx="2657136" cy="923330"/>
          </a:xfrm>
          <a:prstGeom prst="rect">
            <a:avLst/>
          </a:prstGeom>
          <a:noFill/>
        </p:spPr>
        <p:txBody>
          <a:bodyPr wrap="square" rtlCol="0">
            <a:spAutoFit/>
          </a:bodyPr>
          <a:lstStyle/>
          <a:p>
            <a:pPr algn="ctr">
              <a:lnSpc>
                <a:spcPct val="150000"/>
              </a:lnSpc>
            </a:pPr>
            <a:r>
              <a:rPr lang="en-US" altLang="zh-CN">
                <a:solidFill>
                  <a:schemeClr val="bg1"/>
                </a:solidFill>
                <a:latin typeface="思源黑体 CN Light" panose="020B0300000000000000" pitchFamily="34" charset="-122"/>
                <a:ea typeface="思源黑体 CN Light" panose="020B0300000000000000" pitchFamily="34" charset="-122"/>
              </a:rPr>
              <a:t>Lorem ipsum dolor sit amet, consectetuer</a:t>
            </a:r>
            <a:endParaRPr lang="zh-CN" altLang="en-US">
              <a:solidFill>
                <a:schemeClr val="bg1"/>
              </a:solidFill>
              <a:latin typeface="思源黑体 CN Light" panose="020B0300000000000000" pitchFamily="34" charset="-122"/>
              <a:ea typeface="思源黑体 CN Light" panose="020B0300000000000000" pitchFamily="34" charset="-122"/>
            </a:endParaRPr>
          </a:p>
        </p:txBody>
      </p:sp>
      <p:sp>
        <p:nvSpPr>
          <p:cNvPr id="101" name="文本框 100">
            <a:extLst>
              <a:ext uri="{FF2B5EF4-FFF2-40B4-BE49-F238E27FC236}">
                <a16:creationId xmlns:a16="http://schemas.microsoft.com/office/drawing/2014/main" xmlns="" id="{5E443757-9C62-4040-8F20-310B200C2E76}"/>
              </a:ext>
            </a:extLst>
          </p:cNvPr>
          <p:cNvSpPr txBox="1"/>
          <p:nvPr/>
        </p:nvSpPr>
        <p:spPr>
          <a:xfrm>
            <a:off x="3247802" y="3702850"/>
            <a:ext cx="2657136" cy="923330"/>
          </a:xfrm>
          <a:prstGeom prst="rect">
            <a:avLst/>
          </a:prstGeom>
          <a:noFill/>
        </p:spPr>
        <p:txBody>
          <a:bodyPr wrap="square" rtlCol="0">
            <a:spAutoFit/>
          </a:bodyPr>
          <a:lstStyle/>
          <a:p>
            <a:pPr algn="ctr">
              <a:lnSpc>
                <a:spcPct val="150000"/>
              </a:lnSpc>
            </a:pPr>
            <a:r>
              <a:rPr lang="en-US" altLang="zh-CN">
                <a:solidFill>
                  <a:schemeClr val="bg1"/>
                </a:solidFill>
                <a:latin typeface="思源黑体 CN Light" panose="020B0300000000000000" pitchFamily="34" charset="-122"/>
                <a:ea typeface="思源黑体 CN Light" panose="020B0300000000000000" pitchFamily="34" charset="-122"/>
              </a:rPr>
              <a:t>Lorem ipsum dolor sit amet, consectetuer</a:t>
            </a:r>
            <a:endParaRPr lang="zh-CN" altLang="en-US">
              <a:solidFill>
                <a:schemeClr val="bg1"/>
              </a:solidFill>
              <a:latin typeface="思源黑体 CN Light" panose="020B0300000000000000" pitchFamily="34" charset="-122"/>
              <a:ea typeface="思源黑体 CN Light" panose="020B0300000000000000" pitchFamily="34" charset="-122"/>
            </a:endParaRPr>
          </a:p>
        </p:txBody>
      </p:sp>
      <p:sp>
        <p:nvSpPr>
          <p:cNvPr id="102" name="文本框 101">
            <a:extLst>
              <a:ext uri="{FF2B5EF4-FFF2-40B4-BE49-F238E27FC236}">
                <a16:creationId xmlns:a16="http://schemas.microsoft.com/office/drawing/2014/main" xmlns="" id="{EA69A538-C99A-4258-90AE-6B0A5561CE35}"/>
              </a:ext>
            </a:extLst>
          </p:cNvPr>
          <p:cNvSpPr txBox="1"/>
          <p:nvPr/>
        </p:nvSpPr>
        <p:spPr>
          <a:xfrm>
            <a:off x="6287062" y="3702850"/>
            <a:ext cx="2657136" cy="1338828"/>
          </a:xfrm>
          <a:prstGeom prst="rect">
            <a:avLst/>
          </a:prstGeom>
          <a:noFill/>
        </p:spPr>
        <p:txBody>
          <a:bodyPr wrap="square" rtlCol="0">
            <a:spAutoFit/>
          </a:bodyPr>
          <a:lstStyle/>
          <a:p>
            <a:pPr algn="ctr">
              <a:lnSpc>
                <a:spcPct val="150000"/>
              </a:lnSpc>
            </a:pPr>
            <a:r>
              <a:rPr lang="en-US" altLang="zh-CN">
                <a:solidFill>
                  <a:schemeClr val="bg1"/>
                </a:solidFill>
                <a:latin typeface="思源黑体 CN Light" panose="020B0300000000000000" pitchFamily="34" charset="-122"/>
                <a:ea typeface="思源黑体 CN Light" panose="020B0300000000000000" pitchFamily="34" charset="-122"/>
              </a:rPr>
              <a:t>Lorem ipsum dolor sit amet, consectetuer adipiscing elit. </a:t>
            </a:r>
            <a:endParaRPr lang="zh-CN" altLang="en-US">
              <a:solidFill>
                <a:schemeClr val="bg1"/>
              </a:solidFill>
              <a:latin typeface="思源黑体 CN Light" panose="020B0300000000000000" pitchFamily="34" charset="-122"/>
              <a:ea typeface="思源黑体 CN Light" panose="020B0300000000000000" pitchFamily="34" charset="-122"/>
            </a:endParaRPr>
          </a:p>
        </p:txBody>
      </p:sp>
      <p:sp>
        <p:nvSpPr>
          <p:cNvPr id="103" name="文本框 102">
            <a:extLst>
              <a:ext uri="{FF2B5EF4-FFF2-40B4-BE49-F238E27FC236}">
                <a16:creationId xmlns:a16="http://schemas.microsoft.com/office/drawing/2014/main" xmlns="" id="{535A5F75-8F70-4C21-90EF-78F39E2B0201}"/>
              </a:ext>
            </a:extLst>
          </p:cNvPr>
          <p:cNvSpPr txBox="1"/>
          <p:nvPr/>
        </p:nvSpPr>
        <p:spPr>
          <a:xfrm>
            <a:off x="690283" y="5713747"/>
            <a:ext cx="10811435" cy="791883"/>
          </a:xfrm>
          <a:prstGeom prst="rect">
            <a:avLst/>
          </a:prstGeom>
          <a:noFill/>
        </p:spPr>
        <p:txBody>
          <a:bodyPr wrap="square" rtlCol="0">
            <a:spAutoFit/>
          </a:bodyPr>
          <a:lstStyle/>
          <a:p>
            <a:pPr algn="ctr">
              <a:lnSpc>
                <a:spcPct val="150000"/>
              </a:lnSpc>
            </a:pPr>
            <a:r>
              <a:rPr lang="en-US" altLang="zh-CN" sz="1600">
                <a:solidFill>
                  <a:schemeClr val="tx1">
                    <a:lumMod val="50000"/>
                    <a:lumOff val="50000"/>
                  </a:schemeClr>
                </a:solidFill>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a:t>
            </a:r>
            <a:endParaRPr lang="zh-CN" altLang="en-US" sz="1600">
              <a:solidFill>
                <a:schemeClr val="tx1">
                  <a:lumMod val="50000"/>
                  <a:lumOff val="50000"/>
                </a:schemeClr>
              </a:solidFill>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31632351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195BE3F-E866-4EEC-9AB1-8A3538D6BB3D}"/>
              </a:ext>
            </a:extLst>
          </p:cNvPr>
          <p:cNvPicPr>
            <a:picLocks/>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36000" y="4518000"/>
            <a:ext cx="2880000" cy="2340000"/>
          </a:xfrm>
          <a:prstGeom prst="rect">
            <a:avLst/>
          </a:prstGeom>
        </p:spPr>
      </p:pic>
      <p:pic>
        <p:nvPicPr>
          <p:cNvPr id="13" name="图片 12">
            <a:extLst>
              <a:ext uri="{FF2B5EF4-FFF2-40B4-BE49-F238E27FC236}">
                <a16:creationId xmlns:a16="http://schemas.microsoft.com/office/drawing/2014/main" xmlns="" id="{C4C4AB0C-2B57-4618-85D4-C092CAC312FE}"/>
              </a:ext>
            </a:extLst>
          </p:cNvPr>
          <p:cNvPicPr>
            <a:picLocks/>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9092" r="7387"/>
          <a:stretch/>
        </p:blipFill>
        <p:spPr>
          <a:xfrm>
            <a:off x="6096000" y="4519668"/>
            <a:ext cx="2880000" cy="2340000"/>
          </a:xfrm>
          <a:prstGeom prst="rect">
            <a:avLst/>
          </a:prstGeom>
        </p:spPr>
      </p:pic>
      <p:pic>
        <p:nvPicPr>
          <p:cNvPr id="29" name="图片 28">
            <a:extLst>
              <a:ext uri="{FF2B5EF4-FFF2-40B4-BE49-F238E27FC236}">
                <a16:creationId xmlns:a16="http://schemas.microsoft.com/office/drawing/2014/main" xmlns="" id="{75D316FB-83EA-4306-B3DE-57A802F33B12}"/>
              </a:ext>
            </a:extLst>
          </p:cNvPr>
          <p:cNvPicPr>
            <a:picLocks/>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315" t="-237" r="17897" b="237"/>
          <a:stretch/>
        </p:blipFill>
        <p:spPr>
          <a:xfrm>
            <a:off x="3216000" y="2179668"/>
            <a:ext cx="2880000" cy="2340000"/>
          </a:xfrm>
          <a:prstGeom prst="rect">
            <a:avLst/>
          </a:prstGeom>
        </p:spPr>
      </p:pic>
      <p:pic>
        <p:nvPicPr>
          <p:cNvPr id="33" name="图片 32">
            <a:extLst>
              <a:ext uri="{FF2B5EF4-FFF2-40B4-BE49-F238E27FC236}">
                <a16:creationId xmlns:a16="http://schemas.microsoft.com/office/drawing/2014/main" xmlns="" id="{BF20F618-7390-489B-B867-EC1BE6D62515}"/>
              </a:ext>
            </a:extLst>
          </p:cNvPr>
          <p:cNvPicPr>
            <a:picLocks/>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8976000" y="2179668"/>
            <a:ext cx="2880000" cy="2340000"/>
          </a:xfrm>
          <a:prstGeom prst="rect">
            <a:avLst/>
          </a:prstGeom>
        </p:spPr>
      </p:pic>
      <p:sp>
        <p:nvSpPr>
          <p:cNvPr id="38" name="文本框 37">
            <a:extLst>
              <a:ext uri="{FF2B5EF4-FFF2-40B4-BE49-F238E27FC236}">
                <a16:creationId xmlns:a16="http://schemas.microsoft.com/office/drawing/2014/main" xmlns="" id="{DF5B1F98-52E3-455E-89A7-E476161D65D5}"/>
              </a:ext>
            </a:extLst>
          </p:cNvPr>
          <p:cNvSpPr txBox="1"/>
          <p:nvPr/>
        </p:nvSpPr>
        <p:spPr>
          <a:xfrm>
            <a:off x="1335326" y="1676657"/>
            <a:ext cx="881349" cy="1107996"/>
          </a:xfrm>
          <a:prstGeom prst="rect">
            <a:avLst/>
          </a:prstGeom>
          <a:noFill/>
        </p:spPr>
        <p:txBody>
          <a:bodyPr wrap="square" rtlCol="0">
            <a:spAutoFit/>
          </a:bodyPr>
          <a:lstStyle/>
          <a:p>
            <a:pPr algn="dist">
              <a:lnSpc>
                <a:spcPct val="150000"/>
              </a:lnSpc>
            </a:pPr>
            <a:r>
              <a:rPr lang="en-US" altLang="zh-CN" sz="4400">
                <a:solidFill>
                  <a:schemeClr val="bg1">
                    <a:lumMod val="75000"/>
                  </a:schemeClr>
                </a:solidFill>
                <a:latin typeface="思源黑体 CN Bold" panose="020B0800000000000000" pitchFamily="34" charset="-122"/>
                <a:ea typeface="思源黑体 CN Bold" panose="020B0800000000000000" pitchFamily="34" charset="-122"/>
              </a:rPr>
              <a:t>01</a:t>
            </a:r>
            <a:endParaRPr lang="zh-CN" altLang="en-US" sz="4400">
              <a:solidFill>
                <a:schemeClr val="bg1">
                  <a:lumMod val="75000"/>
                </a:schemeClr>
              </a:solidFill>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xmlns="" id="{C7F5245B-6ADB-43D5-914E-418A5C6E9A11}"/>
              </a:ext>
            </a:extLst>
          </p:cNvPr>
          <p:cNvSpPr txBox="1"/>
          <p:nvPr/>
        </p:nvSpPr>
        <p:spPr>
          <a:xfrm>
            <a:off x="691301" y="2575289"/>
            <a:ext cx="2169398" cy="422552"/>
          </a:xfrm>
          <a:prstGeom prst="rect">
            <a:avLst/>
          </a:prstGeom>
          <a:noFill/>
        </p:spPr>
        <p:txBody>
          <a:bodyPr wrap="square" rtlCol="0">
            <a:spAutoFit/>
          </a:bodyPr>
          <a:lstStyle/>
          <a:p>
            <a:pPr algn="dist">
              <a:lnSpc>
                <a:spcPct val="150000"/>
              </a:lnSpc>
            </a:pPr>
            <a:r>
              <a:rPr lang="en-US" altLang="zh-CN" sz="1600" b="1">
                <a:latin typeface="思源黑体 CN Normal" panose="020B0400000000000000" pitchFamily="34" charset="-122"/>
                <a:ea typeface="思源黑体 CN Normal" panose="020B0400000000000000" pitchFamily="34" charset="-122"/>
              </a:rPr>
              <a:t>TITLE GOES HERE</a:t>
            </a:r>
            <a:endParaRPr lang="zh-CN" altLang="en-US" sz="1600" b="1">
              <a:latin typeface="思源黑体 CN Normal" panose="020B0400000000000000" pitchFamily="34" charset="-122"/>
              <a:ea typeface="思源黑体 CN Normal" panose="020B0400000000000000" pitchFamily="34" charset="-122"/>
            </a:endParaRPr>
          </a:p>
        </p:txBody>
      </p:sp>
      <p:sp>
        <p:nvSpPr>
          <p:cNvPr id="40" name="文本框 39">
            <a:extLst>
              <a:ext uri="{FF2B5EF4-FFF2-40B4-BE49-F238E27FC236}">
                <a16:creationId xmlns:a16="http://schemas.microsoft.com/office/drawing/2014/main" xmlns="" id="{AAEEEFF7-DCAB-4118-B18D-5AAE96816F80}"/>
              </a:ext>
            </a:extLst>
          </p:cNvPr>
          <p:cNvSpPr txBox="1"/>
          <p:nvPr/>
        </p:nvSpPr>
        <p:spPr>
          <a:xfrm>
            <a:off x="268981" y="3103671"/>
            <a:ext cx="2880000" cy="791883"/>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a:t>
            </a:r>
            <a:endParaRPr lang="zh-CN" altLang="en-US" sz="1600">
              <a:latin typeface="思源黑体 CN ExtraLight" panose="020B0200000000000000" pitchFamily="34" charset="-122"/>
              <a:ea typeface="思源黑体 CN ExtraLight" panose="020B0200000000000000" pitchFamily="34" charset="-122"/>
            </a:endParaRPr>
          </a:p>
        </p:txBody>
      </p:sp>
      <p:sp>
        <p:nvSpPr>
          <p:cNvPr id="41" name="文本框 40">
            <a:extLst>
              <a:ext uri="{FF2B5EF4-FFF2-40B4-BE49-F238E27FC236}">
                <a16:creationId xmlns:a16="http://schemas.microsoft.com/office/drawing/2014/main" xmlns="" id="{494BB21C-0AC3-415F-81C9-85346ED20403}"/>
              </a:ext>
            </a:extLst>
          </p:cNvPr>
          <p:cNvSpPr txBox="1"/>
          <p:nvPr/>
        </p:nvSpPr>
        <p:spPr>
          <a:xfrm>
            <a:off x="7153613" y="1676657"/>
            <a:ext cx="881349" cy="1000467"/>
          </a:xfrm>
          <a:prstGeom prst="rect">
            <a:avLst/>
          </a:prstGeom>
          <a:noFill/>
        </p:spPr>
        <p:txBody>
          <a:bodyPr wrap="square" rtlCol="0">
            <a:spAutoFit/>
          </a:bodyPr>
          <a:lstStyle/>
          <a:p>
            <a:pPr algn="dist">
              <a:lnSpc>
                <a:spcPct val="150000"/>
              </a:lnSpc>
            </a:pPr>
            <a:r>
              <a:rPr lang="en-US" altLang="zh-CN" sz="4400">
                <a:solidFill>
                  <a:schemeClr val="bg1">
                    <a:lumMod val="75000"/>
                  </a:schemeClr>
                </a:solidFill>
                <a:latin typeface="思源黑体 CN Bold" panose="020B0800000000000000" pitchFamily="34" charset="-122"/>
                <a:ea typeface="思源黑体 CN Bold" panose="020B0800000000000000" pitchFamily="34" charset="-122"/>
              </a:rPr>
              <a:t>03</a:t>
            </a:r>
            <a:endParaRPr lang="zh-CN" altLang="en-US" sz="4400">
              <a:solidFill>
                <a:schemeClr val="bg1">
                  <a:lumMod val="75000"/>
                </a:schemeClr>
              </a:soli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xmlns="" id="{9C423D6E-40FC-413C-BC3D-C96F368EDB57}"/>
              </a:ext>
            </a:extLst>
          </p:cNvPr>
          <p:cNvSpPr txBox="1"/>
          <p:nvPr/>
        </p:nvSpPr>
        <p:spPr>
          <a:xfrm>
            <a:off x="6509588" y="2575289"/>
            <a:ext cx="2169398" cy="422552"/>
          </a:xfrm>
          <a:prstGeom prst="rect">
            <a:avLst/>
          </a:prstGeom>
          <a:noFill/>
        </p:spPr>
        <p:txBody>
          <a:bodyPr wrap="square" rtlCol="0">
            <a:spAutoFit/>
          </a:bodyPr>
          <a:lstStyle/>
          <a:p>
            <a:pPr algn="dist">
              <a:lnSpc>
                <a:spcPct val="150000"/>
              </a:lnSpc>
            </a:pPr>
            <a:r>
              <a:rPr lang="en-US" altLang="zh-CN" sz="1600" b="1">
                <a:latin typeface="思源黑体 CN Normal" panose="020B0400000000000000" pitchFamily="34" charset="-122"/>
                <a:ea typeface="思源黑体 CN Normal" panose="020B0400000000000000" pitchFamily="34" charset="-122"/>
              </a:rPr>
              <a:t>TITLE GOES HERE</a:t>
            </a:r>
            <a:endParaRPr lang="zh-CN" altLang="en-US" sz="1600" b="1">
              <a:latin typeface="思源黑体 CN Normal" panose="020B0400000000000000" pitchFamily="34" charset="-122"/>
              <a:ea typeface="思源黑体 CN Normal" panose="020B0400000000000000" pitchFamily="34" charset="-122"/>
            </a:endParaRPr>
          </a:p>
        </p:txBody>
      </p:sp>
      <p:sp>
        <p:nvSpPr>
          <p:cNvPr id="43" name="文本框 42">
            <a:extLst>
              <a:ext uri="{FF2B5EF4-FFF2-40B4-BE49-F238E27FC236}">
                <a16:creationId xmlns:a16="http://schemas.microsoft.com/office/drawing/2014/main" xmlns="" id="{5472ADE3-B487-4973-BF43-F2A627A2F2B5}"/>
              </a:ext>
            </a:extLst>
          </p:cNvPr>
          <p:cNvSpPr txBox="1"/>
          <p:nvPr/>
        </p:nvSpPr>
        <p:spPr>
          <a:xfrm>
            <a:off x="6087268" y="3103671"/>
            <a:ext cx="2880000" cy="791883"/>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a:t>
            </a:r>
            <a:endParaRPr lang="zh-CN" altLang="en-US" sz="1600">
              <a:latin typeface="思源黑体 CN ExtraLight" panose="020B0200000000000000" pitchFamily="34" charset="-122"/>
              <a:ea typeface="思源黑体 CN ExtraLight" panose="020B0200000000000000" pitchFamily="34" charset="-122"/>
            </a:endParaRPr>
          </a:p>
        </p:txBody>
      </p:sp>
      <p:sp>
        <p:nvSpPr>
          <p:cNvPr id="44" name="文本框 43">
            <a:extLst>
              <a:ext uri="{FF2B5EF4-FFF2-40B4-BE49-F238E27FC236}">
                <a16:creationId xmlns:a16="http://schemas.microsoft.com/office/drawing/2014/main" xmlns="" id="{29DF6E1B-CF00-46C2-85A1-69188F5F0C6C}"/>
              </a:ext>
            </a:extLst>
          </p:cNvPr>
          <p:cNvSpPr txBox="1"/>
          <p:nvPr/>
        </p:nvSpPr>
        <p:spPr>
          <a:xfrm>
            <a:off x="4236441" y="4579385"/>
            <a:ext cx="881349" cy="1000467"/>
          </a:xfrm>
          <a:prstGeom prst="rect">
            <a:avLst/>
          </a:prstGeom>
          <a:noFill/>
        </p:spPr>
        <p:txBody>
          <a:bodyPr wrap="square" rtlCol="0">
            <a:spAutoFit/>
          </a:bodyPr>
          <a:lstStyle/>
          <a:p>
            <a:pPr algn="dist">
              <a:lnSpc>
                <a:spcPct val="150000"/>
              </a:lnSpc>
            </a:pPr>
            <a:r>
              <a:rPr lang="en-US" altLang="zh-CN" sz="4400">
                <a:solidFill>
                  <a:schemeClr val="bg1">
                    <a:lumMod val="75000"/>
                  </a:schemeClr>
                </a:solidFill>
                <a:latin typeface="思源黑体 CN Bold" panose="020B0800000000000000" pitchFamily="34" charset="-122"/>
                <a:ea typeface="思源黑体 CN Bold" panose="020B0800000000000000" pitchFamily="34" charset="-122"/>
              </a:rPr>
              <a:t>02</a:t>
            </a:r>
            <a:endParaRPr lang="zh-CN" altLang="en-US" sz="4400">
              <a:solidFill>
                <a:schemeClr val="bg1">
                  <a:lumMod val="75000"/>
                </a:schemeClr>
              </a:solidFill>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xmlns="" id="{5A2AF191-E7C4-4A39-9B3B-27976A2A5B15}"/>
              </a:ext>
            </a:extLst>
          </p:cNvPr>
          <p:cNvSpPr txBox="1"/>
          <p:nvPr/>
        </p:nvSpPr>
        <p:spPr>
          <a:xfrm>
            <a:off x="3592416" y="5478017"/>
            <a:ext cx="2169398" cy="422552"/>
          </a:xfrm>
          <a:prstGeom prst="rect">
            <a:avLst/>
          </a:prstGeom>
          <a:noFill/>
        </p:spPr>
        <p:txBody>
          <a:bodyPr wrap="square" rtlCol="0">
            <a:spAutoFit/>
          </a:bodyPr>
          <a:lstStyle/>
          <a:p>
            <a:pPr algn="dist">
              <a:lnSpc>
                <a:spcPct val="150000"/>
              </a:lnSpc>
            </a:pPr>
            <a:r>
              <a:rPr lang="en-US" altLang="zh-CN" sz="1600" b="1">
                <a:latin typeface="思源黑体 CN Normal" panose="020B0400000000000000" pitchFamily="34" charset="-122"/>
                <a:ea typeface="思源黑体 CN Normal" panose="020B0400000000000000" pitchFamily="34" charset="-122"/>
              </a:rPr>
              <a:t>TITLE GOES HERE</a:t>
            </a:r>
            <a:endParaRPr lang="zh-CN" altLang="en-US" sz="1600" b="1">
              <a:latin typeface="思源黑体 CN Normal" panose="020B0400000000000000" pitchFamily="34" charset="-122"/>
              <a:ea typeface="思源黑体 CN Normal" panose="020B0400000000000000" pitchFamily="34" charset="-122"/>
            </a:endParaRPr>
          </a:p>
        </p:txBody>
      </p:sp>
      <p:sp>
        <p:nvSpPr>
          <p:cNvPr id="46" name="文本框 45">
            <a:extLst>
              <a:ext uri="{FF2B5EF4-FFF2-40B4-BE49-F238E27FC236}">
                <a16:creationId xmlns:a16="http://schemas.microsoft.com/office/drawing/2014/main" xmlns="" id="{BF2BABF4-7BD6-46EE-9FBE-5530746F346A}"/>
              </a:ext>
            </a:extLst>
          </p:cNvPr>
          <p:cNvSpPr txBox="1"/>
          <p:nvPr/>
        </p:nvSpPr>
        <p:spPr>
          <a:xfrm>
            <a:off x="3170096" y="6006399"/>
            <a:ext cx="2880000" cy="791883"/>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a:t>
            </a:r>
            <a:endParaRPr lang="zh-CN" altLang="en-US" sz="1600">
              <a:latin typeface="思源黑体 CN ExtraLight" panose="020B0200000000000000" pitchFamily="34" charset="-122"/>
              <a:ea typeface="思源黑体 CN ExtraLight" panose="020B0200000000000000" pitchFamily="34" charset="-122"/>
            </a:endParaRPr>
          </a:p>
        </p:txBody>
      </p:sp>
      <p:sp>
        <p:nvSpPr>
          <p:cNvPr id="47" name="文本框 46">
            <a:extLst>
              <a:ext uri="{FF2B5EF4-FFF2-40B4-BE49-F238E27FC236}">
                <a16:creationId xmlns:a16="http://schemas.microsoft.com/office/drawing/2014/main" xmlns="" id="{6A917169-7F8F-4EDC-9B0C-232A4D3B8F5C}"/>
              </a:ext>
            </a:extLst>
          </p:cNvPr>
          <p:cNvSpPr txBox="1"/>
          <p:nvPr/>
        </p:nvSpPr>
        <p:spPr>
          <a:xfrm>
            <a:off x="10180034" y="4581085"/>
            <a:ext cx="881349" cy="1000467"/>
          </a:xfrm>
          <a:prstGeom prst="rect">
            <a:avLst/>
          </a:prstGeom>
          <a:noFill/>
        </p:spPr>
        <p:txBody>
          <a:bodyPr wrap="square" rtlCol="0">
            <a:spAutoFit/>
          </a:bodyPr>
          <a:lstStyle/>
          <a:p>
            <a:pPr algn="dist">
              <a:lnSpc>
                <a:spcPct val="150000"/>
              </a:lnSpc>
            </a:pPr>
            <a:r>
              <a:rPr lang="en-US" altLang="zh-CN" sz="4400">
                <a:solidFill>
                  <a:schemeClr val="bg1">
                    <a:lumMod val="75000"/>
                  </a:schemeClr>
                </a:solidFill>
                <a:latin typeface="思源黑体 CN Bold" panose="020B0800000000000000" pitchFamily="34" charset="-122"/>
                <a:ea typeface="思源黑体 CN Bold" panose="020B0800000000000000" pitchFamily="34" charset="-122"/>
              </a:rPr>
              <a:t>04</a:t>
            </a:r>
            <a:endParaRPr lang="zh-CN" altLang="en-US" sz="4400">
              <a:solidFill>
                <a:schemeClr val="bg1">
                  <a:lumMod val="75000"/>
                </a:schemeClr>
              </a:solidFill>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xmlns="" id="{13910E80-34EC-4F57-9263-BB247E2295DA}"/>
              </a:ext>
            </a:extLst>
          </p:cNvPr>
          <p:cNvSpPr txBox="1"/>
          <p:nvPr/>
        </p:nvSpPr>
        <p:spPr>
          <a:xfrm>
            <a:off x="9536009" y="5479717"/>
            <a:ext cx="2169398" cy="422552"/>
          </a:xfrm>
          <a:prstGeom prst="rect">
            <a:avLst/>
          </a:prstGeom>
          <a:noFill/>
        </p:spPr>
        <p:txBody>
          <a:bodyPr wrap="square" rtlCol="0">
            <a:spAutoFit/>
          </a:bodyPr>
          <a:lstStyle/>
          <a:p>
            <a:pPr algn="dist">
              <a:lnSpc>
                <a:spcPct val="150000"/>
              </a:lnSpc>
            </a:pPr>
            <a:r>
              <a:rPr lang="en-US" altLang="zh-CN" sz="1600" b="1">
                <a:latin typeface="思源黑体 CN Normal" panose="020B0400000000000000" pitchFamily="34" charset="-122"/>
                <a:ea typeface="思源黑体 CN Normal" panose="020B0400000000000000" pitchFamily="34" charset="-122"/>
              </a:rPr>
              <a:t>TITLE GOES HERE</a:t>
            </a:r>
            <a:endParaRPr lang="zh-CN" altLang="en-US" sz="1600" b="1">
              <a:latin typeface="思源黑体 CN Normal" panose="020B0400000000000000" pitchFamily="34" charset="-122"/>
              <a:ea typeface="思源黑体 CN Normal" panose="020B0400000000000000" pitchFamily="34" charset="-122"/>
            </a:endParaRPr>
          </a:p>
        </p:txBody>
      </p:sp>
      <p:sp>
        <p:nvSpPr>
          <p:cNvPr id="49" name="文本框 48">
            <a:extLst>
              <a:ext uri="{FF2B5EF4-FFF2-40B4-BE49-F238E27FC236}">
                <a16:creationId xmlns:a16="http://schemas.microsoft.com/office/drawing/2014/main" xmlns="" id="{C926C9E1-E3B7-4CFE-A37F-EC61F3D65BD0}"/>
              </a:ext>
            </a:extLst>
          </p:cNvPr>
          <p:cNvSpPr txBox="1"/>
          <p:nvPr/>
        </p:nvSpPr>
        <p:spPr>
          <a:xfrm>
            <a:off x="9113689" y="6008099"/>
            <a:ext cx="2880000" cy="791883"/>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a:t>
            </a:r>
            <a:endParaRPr lang="zh-CN" altLang="en-US" sz="1600">
              <a:latin typeface="思源黑体 CN ExtraLight" panose="020B0200000000000000" pitchFamily="34" charset="-122"/>
              <a:ea typeface="思源黑体 CN ExtraLight" panose="020B0200000000000000" pitchFamily="34" charset="-122"/>
            </a:endParaRPr>
          </a:p>
        </p:txBody>
      </p:sp>
      <p:sp>
        <p:nvSpPr>
          <p:cNvPr id="50" name="文本框 49">
            <a:extLst>
              <a:ext uri="{FF2B5EF4-FFF2-40B4-BE49-F238E27FC236}">
                <a16:creationId xmlns:a16="http://schemas.microsoft.com/office/drawing/2014/main" xmlns="" id="{BC0CDA58-425C-4241-B560-F9A97B5D3C32}"/>
              </a:ext>
            </a:extLst>
          </p:cNvPr>
          <p:cNvSpPr txBox="1"/>
          <p:nvPr/>
        </p:nvSpPr>
        <p:spPr>
          <a:xfrm>
            <a:off x="451821" y="172122"/>
            <a:ext cx="4808669" cy="670248"/>
          </a:xfrm>
          <a:prstGeom prst="rect">
            <a:avLst/>
          </a:prstGeom>
          <a:noFill/>
        </p:spPr>
        <p:txBody>
          <a:bodyPr wrap="square" rtlCol="0">
            <a:spAutoFit/>
          </a:bodyPr>
          <a:lstStyle/>
          <a:p>
            <a:pPr algn="dist">
              <a:lnSpc>
                <a:spcPct val="150000"/>
              </a:lnSpc>
            </a:pPr>
            <a:r>
              <a:rPr lang="en-US" altLang="zh-CN" sz="2800">
                <a:latin typeface="思源黑体 CN Bold" panose="020B0800000000000000" pitchFamily="34" charset="-122"/>
                <a:ea typeface="思源黑体 CN Bold" panose="020B0800000000000000" pitchFamily="34" charset="-122"/>
              </a:rPr>
              <a:t>Your happiness</a:t>
            </a:r>
          </a:p>
        </p:txBody>
      </p:sp>
    </p:spTree>
    <p:extLst>
      <p:ext uri="{BB962C8B-B14F-4D97-AF65-F5344CB8AC3E}">
        <p14:creationId xmlns:p14="http://schemas.microsoft.com/office/powerpoint/2010/main" val="422118209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xmlns="" id="{DA092972-E324-4BEC-A28C-08DD44D9C3F4}"/>
              </a:ext>
            </a:extLst>
          </p:cNvPr>
          <p:cNvSpPr/>
          <p:nvPr/>
        </p:nvSpPr>
        <p:spPr>
          <a:xfrm>
            <a:off x="738639" y="5509335"/>
            <a:ext cx="599174" cy="462840"/>
          </a:xfrm>
          <a:custGeom>
            <a:avLst/>
            <a:gdLst>
              <a:gd name="connsiteX0" fmla="*/ 0 w 1676400"/>
              <a:gd name="connsiteY0" fmla="*/ 737447 h 876070"/>
              <a:gd name="connsiteX1" fmla="*/ 266700 w 1676400"/>
              <a:gd name="connsiteY1" fmla="*/ 847 h 876070"/>
              <a:gd name="connsiteX2" fmla="*/ 1054100 w 1676400"/>
              <a:gd name="connsiteY2" fmla="*/ 864447 h 876070"/>
              <a:gd name="connsiteX3" fmla="*/ 1676400 w 1676400"/>
              <a:gd name="connsiteY3" fmla="*/ 419947 h 876070"/>
            </a:gdLst>
            <a:ahLst/>
            <a:cxnLst>
              <a:cxn ang="0">
                <a:pos x="connsiteX0" y="connsiteY0"/>
              </a:cxn>
              <a:cxn ang="0">
                <a:pos x="connsiteX1" y="connsiteY1"/>
              </a:cxn>
              <a:cxn ang="0">
                <a:pos x="connsiteX2" y="connsiteY2"/>
              </a:cxn>
              <a:cxn ang="0">
                <a:pos x="connsiteX3" y="connsiteY3"/>
              </a:cxn>
            </a:cxnLst>
            <a:rect l="l" t="t" r="r" b="b"/>
            <a:pathLst>
              <a:path w="1676400" h="876070">
                <a:moveTo>
                  <a:pt x="0" y="737447"/>
                </a:moveTo>
                <a:cubicBezTo>
                  <a:pt x="45508" y="358563"/>
                  <a:pt x="91017" y="-20320"/>
                  <a:pt x="266700" y="847"/>
                </a:cubicBezTo>
                <a:cubicBezTo>
                  <a:pt x="442383" y="22014"/>
                  <a:pt x="819150" y="794597"/>
                  <a:pt x="1054100" y="864447"/>
                </a:cubicBezTo>
                <a:cubicBezTo>
                  <a:pt x="1289050" y="934297"/>
                  <a:pt x="1482725" y="677122"/>
                  <a:pt x="1676400" y="419947"/>
                </a:cubicBezTo>
              </a:path>
            </a:pathLst>
          </a:custGeom>
          <a:noFill/>
          <a:ln w="88900" cap="rnd">
            <a:solidFill>
              <a:srgbClr val="F08E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F50C64BD-29E7-4176-927E-83BF50657695}"/>
              </a:ext>
            </a:extLst>
          </p:cNvPr>
          <p:cNvSpPr/>
          <p:nvPr/>
        </p:nvSpPr>
        <p:spPr>
          <a:xfrm>
            <a:off x="1272539" y="629360"/>
            <a:ext cx="1377404" cy="1190171"/>
          </a:xfrm>
          <a:custGeom>
            <a:avLst/>
            <a:gdLst>
              <a:gd name="connsiteX0" fmla="*/ 0 w 1350031"/>
              <a:gd name="connsiteY0" fmla="*/ 0 h 1191635"/>
              <a:gd name="connsiteX1" fmla="*/ 174171 w 1350031"/>
              <a:gd name="connsiteY1" fmla="*/ 29028 h 1191635"/>
              <a:gd name="connsiteX2" fmla="*/ 304800 w 1350031"/>
              <a:gd name="connsiteY2" fmla="*/ 58057 h 1191635"/>
              <a:gd name="connsiteX3" fmla="*/ 435428 w 1350031"/>
              <a:gd name="connsiteY3" fmla="*/ 116114 h 1191635"/>
              <a:gd name="connsiteX4" fmla="*/ 478971 w 1350031"/>
              <a:gd name="connsiteY4" fmla="*/ 130628 h 1191635"/>
              <a:gd name="connsiteX5" fmla="*/ 551543 w 1350031"/>
              <a:gd name="connsiteY5" fmla="*/ 203200 h 1191635"/>
              <a:gd name="connsiteX6" fmla="*/ 508000 w 1350031"/>
              <a:gd name="connsiteY6" fmla="*/ 304800 h 1191635"/>
              <a:gd name="connsiteX7" fmla="*/ 464457 w 1350031"/>
              <a:gd name="connsiteY7" fmla="*/ 319314 h 1191635"/>
              <a:gd name="connsiteX8" fmla="*/ 595086 w 1350031"/>
              <a:gd name="connsiteY8" fmla="*/ 348343 h 1191635"/>
              <a:gd name="connsiteX9" fmla="*/ 711200 w 1350031"/>
              <a:gd name="connsiteY9" fmla="*/ 377371 h 1191635"/>
              <a:gd name="connsiteX10" fmla="*/ 711200 w 1350031"/>
              <a:gd name="connsiteY10" fmla="*/ 493485 h 1191635"/>
              <a:gd name="connsiteX11" fmla="*/ 667657 w 1350031"/>
              <a:gd name="connsiteY11" fmla="*/ 522514 h 1191635"/>
              <a:gd name="connsiteX12" fmla="*/ 783771 w 1350031"/>
              <a:gd name="connsiteY12" fmla="*/ 537028 h 1191635"/>
              <a:gd name="connsiteX13" fmla="*/ 899886 w 1350031"/>
              <a:gd name="connsiteY13" fmla="*/ 609600 h 1191635"/>
              <a:gd name="connsiteX14" fmla="*/ 885371 w 1350031"/>
              <a:gd name="connsiteY14" fmla="*/ 682171 h 1191635"/>
              <a:gd name="connsiteX15" fmla="*/ 798286 w 1350031"/>
              <a:gd name="connsiteY15" fmla="*/ 740228 h 1191635"/>
              <a:gd name="connsiteX16" fmla="*/ 943428 w 1350031"/>
              <a:gd name="connsiteY16" fmla="*/ 595085 h 1191635"/>
              <a:gd name="connsiteX17" fmla="*/ 986971 w 1350031"/>
              <a:gd name="connsiteY17" fmla="*/ 566057 h 1191635"/>
              <a:gd name="connsiteX18" fmla="*/ 1074057 w 1350031"/>
              <a:gd name="connsiteY18" fmla="*/ 537028 h 1191635"/>
              <a:gd name="connsiteX19" fmla="*/ 1233714 w 1350031"/>
              <a:gd name="connsiteY19" fmla="*/ 551543 h 1191635"/>
              <a:gd name="connsiteX20" fmla="*/ 1277257 w 1350031"/>
              <a:gd name="connsiteY20" fmla="*/ 566057 h 1191635"/>
              <a:gd name="connsiteX21" fmla="*/ 1320800 w 1350031"/>
              <a:gd name="connsiteY21" fmla="*/ 609600 h 1191635"/>
              <a:gd name="connsiteX22" fmla="*/ 1349828 w 1350031"/>
              <a:gd name="connsiteY22" fmla="*/ 696685 h 1191635"/>
              <a:gd name="connsiteX23" fmla="*/ 1306286 w 1350031"/>
              <a:gd name="connsiteY23" fmla="*/ 928914 h 1191635"/>
              <a:gd name="connsiteX24" fmla="*/ 1291771 w 1350031"/>
              <a:gd name="connsiteY24" fmla="*/ 972457 h 1191635"/>
              <a:gd name="connsiteX25" fmla="*/ 1204686 w 1350031"/>
              <a:gd name="connsiteY25" fmla="*/ 1045028 h 1191635"/>
              <a:gd name="connsiteX26" fmla="*/ 1161143 w 1350031"/>
              <a:gd name="connsiteY26" fmla="*/ 1059543 h 1191635"/>
              <a:gd name="connsiteX27" fmla="*/ 1117600 w 1350031"/>
              <a:gd name="connsiteY27" fmla="*/ 1088571 h 1191635"/>
              <a:gd name="connsiteX28" fmla="*/ 1030514 w 1350031"/>
              <a:gd name="connsiteY28" fmla="*/ 1117600 h 1191635"/>
              <a:gd name="connsiteX29" fmla="*/ 928914 w 1350031"/>
              <a:gd name="connsiteY29" fmla="*/ 1146628 h 1191635"/>
              <a:gd name="connsiteX30" fmla="*/ 841828 w 1350031"/>
              <a:gd name="connsiteY30" fmla="*/ 1161143 h 1191635"/>
              <a:gd name="connsiteX31" fmla="*/ 682171 w 1350031"/>
              <a:gd name="connsiteY31" fmla="*/ 1190171 h 1191635"/>
              <a:gd name="connsiteX32" fmla="*/ 464457 w 1350031"/>
              <a:gd name="connsiteY32"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508000 w 1350031"/>
              <a:gd name="connsiteY5" fmla="*/ 304800 h 1191635"/>
              <a:gd name="connsiteX6" fmla="*/ 464457 w 1350031"/>
              <a:gd name="connsiteY6" fmla="*/ 319314 h 1191635"/>
              <a:gd name="connsiteX7" fmla="*/ 595086 w 1350031"/>
              <a:gd name="connsiteY7" fmla="*/ 348343 h 1191635"/>
              <a:gd name="connsiteX8" fmla="*/ 711200 w 1350031"/>
              <a:gd name="connsiteY8" fmla="*/ 377371 h 1191635"/>
              <a:gd name="connsiteX9" fmla="*/ 711200 w 1350031"/>
              <a:gd name="connsiteY9" fmla="*/ 493485 h 1191635"/>
              <a:gd name="connsiteX10" fmla="*/ 667657 w 1350031"/>
              <a:gd name="connsiteY10" fmla="*/ 522514 h 1191635"/>
              <a:gd name="connsiteX11" fmla="*/ 783771 w 1350031"/>
              <a:gd name="connsiteY11" fmla="*/ 537028 h 1191635"/>
              <a:gd name="connsiteX12" fmla="*/ 899886 w 1350031"/>
              <a:gd name="connsiteY12" fmla="*/ 609600 h 1191635"/>
              <a:gd name="connsiteX13" fmla="*/ 885371 w 1350031"/>
              <a:gd name="connsiteY13" fmla="*/ 682171 h 1191635"/>
              <a:gd name="connsiteX14" fmla="*/ 798286 w 1350031"/>
              <a:gd name="connsiteY14" fmla="*/ 740228 h 1191635"/>
              <a:gd name="connsiteX15" fmla="*/ 943428 w 1350031"/>
              <a:gd name="connsiteY15" fmla="*/ 595085 h 1191635"/>
              <a:gd name="connsiteX16" fmla="*/ 986971 w 1350031"/>
              <a:gd name="connsiteY16" fmla="*/ 566057 h 1191635"/>
              <a:gd name="connsiteX17" fmla="*/ 1074057 w 1350031"/>
              <a:gd name="connsiteY17" fmla="*/ 537028 h 1191635"/>
              <a:gd name="connsiteX18" fmla="*/ 1233714 w 1350031"/>
              <a:gd name="connsiteY18" fmla="*/ 551543 h 1191635"/>
              <a:gd name="connsiteX19" fmla="*/ 1277257 w 1350031"/>
              <a:gd name="connsiteY19" fmla="*/ 566057 h 1191635"/>
              <a:gd name="connsiteX20" fmla="*/ 1320800 w 1350031"/>
              <a:gd name="connsiteY20" fmla="*/ 609600 h 1191635"/>
              <a:gd name="connsiteX21" fmla="*/ 1349828 w 1350031"/>
              <a:gd name="connsiteY21" fmla="*/ 696685 h 1191635"/>
              <a:gd name="connsiteX22" fmla="*/ 1306286 w 1350031"/>
              <a:gd name="connsiteY22" fmla="*/ 928914 h 1191635"/>
              <a:gd name="connsiteX23" fmla="*/ 1291771 w 1350031"/>
              <a:gd name="connsiteY23" fmla="*/ 972457 h 1191635"/>
              <a:gd name="connsiteX24" fmla="*/ 1204686 w 1350031"/>
              <a:gd name="connsiteY24" fmla="*/ 1045028 h 1191635"/>
              <a:gd name="connsiteX25" fmla="*/ 1161143 w 1350031"/>
              <a:gd name="connsiteY25" fmla="*/ 1059543 h 1191635"/>
              <a:gd name="connsiteX26" fmla="*/ 1117600 w 1350031"/>
              <a:gd name="connsiteY26" fmla="*/ 1088571 h 1191635"/>
              <a:gd name="connsiteX27" fmla="*/ 1030514 w 1350031"/>
              <a:gd name="connsiteY27" fmla="*/ 1117600 h 1191635"/>
              <a:gd name="connsiteX28" fmla="*/ 928914 w 1350031"/>
              <a:gd name="connsiteY28" fmla="*/ 1146628 h 1191635"/>
              <a:gd name="connsiteX29" fmla="*/ 841828 w 1350031"/>
              <a:gd name="connsiteY29" fmla="*/ 1161143 h 1191635"/>
              <a:gd name="connsiteX30" fmla="*/ 682171 w 1350031"/>
              <a:gd name="connsiteY30" fmla="*/ 1190171 h 1191635"/>
              <a:gd name="connsiteX31" fmla="*/ 464457 w 1350031"/>
              <a:gd name="connsiteY31"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711200 w 1350031"/>
              <a:gd name="connsiteY8" fmla="*/ 493485 h 1191635"/>
              <a:gd name="connsiteX9" fmla="*/ 667657 w 1350031"/>
              <a:gd name="connsiteY9" fmla="*/ 522514 h 1191635"/>
              <a:gd name="connsiteX10" fmla="*/ 783771 w 1350031"/>
              <a:gd name="connsiteY10" fmla="*/ 537028 h 1191635"/>
              <a:gd name="connsiteX11" fmla="*/ 899886 w 1350031"/>
              <a:gd name="connsiteY11" fmla="*/ 609600 h 1191635"/>
              <a:gd name="connsiteX12" fmla="*/ 885371 w 1350031"/>
              <a:gd name="connsiteY12" fmla="*/ 682171 h 1191635"/>
              <a:gd name="connsiteX13" fmla="*/ 798286 w 1350031"/>
              <a:gd name="connsiteY13" fmla="*/ 740228 h 1191635"/>
              <a:gd name="connsiteX14" fmla="*/ 943428 w 1350031"/>
              <a:gd name="connsiteY14" fmla="*/ 595085 h 1191635"/>
              <a:gd name="connsiteX15" fmla="*/ 986971 w 1350031"/>
              <a:gd name="connsiteY15" fmla="*/ 566057 h 1191635"/>
              <a:gd name="connsiteX16" fmla="*/ 1074057 w 1350031"/>
              <a:gd name="connsiteY16" fmla="*/ 537028 h 1191635"/>
              <a:gd name="connsiteX17" fmla="*/ 1233714 w 1350031"/>
              <a:gd name="connsiteY17" fmla="*/ 551543 h 1191635"/>
              <a:gd name="connsiteX18" fmla="*/ 1277257 w 1350031"/>
              <a:gd name="connsiteY18" fmla="*/ 566057 h 1191635"/>
              <a:gd name="connsiteX19" fmla="*/ 1320800 w 1350031"/>
              <a:gd name="connsiteY19" fmla="*/ 609600 h 1191635"/>
              <a:gd name="connsiteX20" fmla="*/ 1349828 w 1350031"/>
              <a:gd name="connsiteY20" fmla="*/ 696685 h 1191635"/>
              <a:gd name="connsiteX21" fmla="*/ 1306286 w 1350031"/>
              <a:gd name="connsiteY21" fmla="*/ 928914 h 1191635"/>
              <a:gd name="connsiteX22" fmla="*/ 1291771 w 1350031"/>
              <a:gd name="connsiteY22" fmla="*/ 972457 h 1191635"/>
              <a:gd name="connsiteX23" fmla="*/ 1204686 w 1350031"/>
              <a:gd name="connsiteY23" fmla="*/ 1045028 h 1191635"/>
              <a:gd name="connsiteX24" fmla="*/ 1161143 w 1350031"/>
              <a:gd name="connsiteY24" fmla="*/ 1059543 h 1191635"/>
              <a:gd name="connsiteX25" fmla="*/ 1117600 w 1350031"/>
              <a:gd name="connsiteY25" fmla="*/ 1088571 h 1191635"/>
              <a:gd name="connsiteX26" fmla="*/ 1030514 w 1350031"/>
              <a:gd name="connsiteY26" fmla="*/ 1117600 h 1191635"/>
              <a:gd name="connsiteX27" fmla="*/ 928914 w 1350031"/>
              <a:gd name="connsiteY27" fmla="*/ 1146628 h 1191635"/>
              <a:gd name="connsiteX28" fmla="*/ 841828 w 1350031"/>
              <a:gd name="connsiteY28" fmla="*/ 1161143 h 1191635"/>
              <a:gd name="connsiteX29" fmla="*/ 682171 w 1350031"/>
              <a:gd name="connsiteY29" fmla="*/ 1190171 h 1191635"/>
              <a:gd name="connsiteX30" fmla="*/ 464457 w 1350031"/>
              <a:gd name="connsiteY30"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711200 w 1350031"/>
              <a:gd name="connsiteY8" fmla="*/ 493485 h 1191635"/>
              <a:gd name="connsiteX9" fmla="*/ 667657 w 1350031"/>
              <a:gd name="connsiteY9" fmla="*/ 522514 h 1191635"/>
              <a:gd name="connsiteX10" fmla="*/ 783771 w 1350031"/>
              <a:gd name="connsiteY10" fmla="*/ 537028 h 1191635"/>
              <a:gd name="connsiteX11" fmla="*/ 899886 w 1350031"/>
              <a:gd name="connsiteY11" fmla="*/ 609600 h 1191635"/>
              <a:gd name="connsiteX12" fmla="*/ 885371 w 1350031"/>
              <a:gd name="connsiteY12" fmla="*/ 682171 h 1191635"/>
              <a:gd name="connsiteX13" fmla="*/ 798286 w 1350031"/>
              <a:gd name="connsiteY13" fmla="*/ 740228 h 1191635"/>
              <a:gd name="connsiteX14" fmla="*/ 943428 w 1350031"/>
              <a:gd name="connsiteY14" fmla="*/ 595085 h 1191635"/>
              <a:gd name="connsiteX15" fmla="*/ 986971 w 1350031"/>
              <a:gd name="connsiteY15" fmla="*/ 566057 h 1191635"/>
              <a:gd name="connsiteX16" fmla="*/ 1074057 w 1350031"/>
              <a:gd name="connsiteY16" fmla="*/ 537028 h 1191635"/>
              <a:gd name="connsiteX17" fmla="*/ 1233714 w 1350031"/>
              <a:gd name="connsiteY17" fmla="*/ 551543 h 1191635"/>
              <a:gd name="connsiteX18" fmla="*/ 1277257 w 1350031"/>
              <a:gd name="connsiteY18" fmla="*/ 566057 h 1191635"/>
              <a:gd name="connsiteX19" fmla="*/ 1320800 w 1350031"/>
              <a:gd name="connsiteY19" fmla="*/ 609600 h 1191635"/>
              <a:gd name="connsiteX20" fmla="*/ 1349828 w 1350031"/>
              <a:gd name="connsiteY20" fmla="*/ 696685 h 1191635"/>
              <a:gd name="connsiteX21" fmla="*/ 1306286 w 1350031"/>
              <a:gd name="connsiteY21" fmla="*/ 928914 h 1191635"/>
              <a:gd name="connsiteX22" fmla="*/ 1291771 w 1350031"/>
              <a:gd name="connsiteY22" fmla="*/ 972457 h 1191635"/>
              <a:gd name="connsiteX23" fmla="*/ 1204686 w 1350031"/>
              <a:gd name="connsiteY23" fmla="*/ 1045028 h 1191635"/>
              <a:gd name="connsiteX24" fmla="*/ 1161143 w 1350031"/>
              <a:gd name="connsiteY24" fmla="*/ 1059543 h 1191635"/>
              <a:gd name="connsiteX25" fmla="*/ 1117600 w 1350031"/>
              <a:gd name="connsiteY25" fmla="*/ 1088571 h 1191635"/>
              <a:gd name="connsiteX26" fmla="*/ 1030514 w 1350031"/>
              <a:gd name="connsiteY26" fmla="*/ 1117600 h 1191635"/>
              <a:gd name="connsiteX27" fmla="*/ 928914 w 1350031"/>
              <a:gd name="connsiteY27" fmla="*/ 1146628 h 1191635"/>
              <a:gd name="connsiteX28" fmla="*/ 841828 w 1350031"/>
              <a:gd name="connsiteY28" fmla="*/ 1161143 h 1191635"/>
              <a:gd name="connsiteX29" fmla="*/ 682171 w 1350031"/>
              <a:gd name="connsiteY29" fmla="*/ 1190171 h 1191635"/>
              <a:gd name="connsiteX30" fmla="*/ 464457 w 1350031"/>
              <a:gd name="connsiteY30"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711200 w 1350031"/>
              <a:gd name="connsiteY8" fmla="*/ 493485 h 1191635"/>
              <a:gd name="connsiteX9" fmla="*/ 604157 w 1350031"/>
              <a:gd name="connsiteY9" fmla="*/ 535214 h 1191635"/>
              <a:gd name="connsiteX10" fmla="*/ 783771 w 1350031"/>
              <a:gd name="connsiteY10" fmla="*/ 537028 h 1191635"/>
              <a:gd name="connsiteX11" fmla="*/ 899886 w 1350031"/>
              <a:gd name="connsiteY11" fmla="*/ 609600 h 1191635"/>
              <a:gd name="connsiteX12" fmla="*/ 885371 w 1350031"/>
              <a:gd name="connsiteY12" fmla="*/ 682171 h 1191635"/>
              <a:gd name="connsiteX13" fmla="*/ 798286 w 1350031"/>
              <a:gd name="connsiteY13" fmla="*/ 740228 h 1191635"/>
              <a:gd name="connsiteX14" fmla="*/ 943428 w 1350031"/>
              <a:gd name="connsiteY14" fmla="*/ 595085 h 1191635"/>
              <a:gd name="connsiteX15" fmla="*/ 986971 w 1350031"/>
              <a:gd name="connsiteY15" fmla="*/ 566057 h 1191635"/>
              <a:gd name="connsiteX16" fmla="*/ 1074057 w 1350031"/>
              <a:gd name="connsiteY16" fmla="*/ 537028 h 1191635"/>
              <a:gd name="connsiteX17" fmla="*/ 1233714 w 1350031"/>
              <a:gd name="connsiteY17" fmla="*/ 551543 h 1191635"/>
              <a:gd name="connsiteX18" fmla="*/ 1277257 w 1350031"/>
              <a:gd name="connsiteY18" fmla="*/ 566057 h 1191635"/>
              <a:gd name="connsiteX19" fmla="*/ 1320800 w 1350031"/>
              <a:gd name="connsiteY19" fmla="*/ 609600 h 1191635"/>
              <a:gd name="connsiteX20" fmla="*/ 1349828 w 1350031"/>
              <a:gd name="connsiteY20" fmla="*/ 696685 h 1191635"/>
              <a:gd name="connsiteX21" fmla="*/ 1306286 w 1350031"/>
              <a:gd name="connsiteY21" fmla="*/ 928914 h 1191635"/>
              <a:gd name="connsiteX22" fmla="*/ 1291771 w 1350031"/>
              <a:gd name="connsiteY22" fmla="*/ 972457 h 1191635"/>
              <a:gd name="connsiteX23" fmla="*/ 1204686 w 1350031"/>
              <a:gd name="connsiteY23" fmla="*/ 1045028 h 1191635"/>
              <a:gd name="connsiteX24" fmla="*/ 1161143 w 1350031"/>
              <a:gd name="connsiteY24" fmla="*/ 1059543 h 1191635"/>
              <a:gd name="connsiteX25" fmla="*/ 1117600 w 1350031"/>
              <a:gd name="connsiteY25" fmla="*/ 1088571 h 1191635"/>
              <a:gd name="connsiteX26" fmla="*/ 1030514 w 1350031"/>
              <a:gd name="connsiteY26" fmla="*/ 1117600 h 1191635"/>
              <a:gd name="connsiteX27" fmla="*/ 928914 w 1350031"/>
              <a:gd name="connsiteY27" fmla="*/ 1146628 h 1191635"/>
              <a:gd name="connsiteX28" fmla="*/ 841828 w 1350031"/>
              <a:gd name="connsiteY28" fmla="*/ 1161143 h 1191635"/>
              <a:gd name="connsiteX29" fmla="*/ 682171 w 1350031"/>
              <a:gd name="connsiteY29" fmla="*/ 1190171 h 1191635"/>
              <a:gd name="connsiteX30" fmla="*/ 464457 w 1350031"/>
              <a:gd name="connsiteY30"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711200 w 1350031"/>
              <a:gd name="connsiteY8" fmla="*/ 493485 h 1191635"/>
              <a:gd name="connsiteX9" fmla="*/ 604157 w 1350031"/>
              <a:gd name="connsiteY9" fmla="*/ 535214 h 1191635"/>
              <a:gd name="connsiteX10" fmla="*/ 783771 w 1350031"/>
              <a:gd name="connsiteY10" fmla="*/ 537028 h 1191635"/>
              <a:gd name="connsiteX11" fmla="*/ 899886 w 1350031"/>
              <a:gd name="connsiteY11" fmla="*/ 609600 h 1191635"/>
              <a:gd name="connsiteX12" fmla="*/ 885371 w 1350031"/>
              <a:gd name="connsiteY12" fmla="*/ 682171 h 1191635"/>
              <a:gd name="connsiteX13" fmla="*/ 798286 w 1350031"/>
              <a:gd name="connsiteY13" fmla="*/ 740228 h 1191635"/>
              <a:gd name="connsiteX14" fmla="*/ 943428 w 1350031"/>
              <a:gd name="connsiteY14" fmla="*/ 595085 h 1191635"/>
              <a:gd name="connsiteX15" fmla="*/ 986971 w 1350031"/>
              <a:gd name="connsiteY15" fmla="*/ 566057 h 1191635"/>
              <a:gd name="connsiteX16" fmla="*/ 1074057 w 1350031"/>
              <a:gd name="connsiteY16" fmla="*/ 537028 h 1191635"/>
              <a:gd name="connsiteX17" fmla="*/ 1233714 w 1350031"/>
              <a:gd name="connsiteY17" fmla="*/ 551543 h 1191635"/>
              <a:gd name="connsiteX18" fmla="*/ 1277257 w 1350031"/>
              <a:gd name="connsiteY18" fmla="*/ 566057 h 1191635"/>
              <a:gd name="connsiteX19" fmla="*/ 1320800 w 1350031"/>
              <a:gd name="connsiteY19" fmla="*/ 609600 h 1191635"/>
              <a:gd name="connsiteX20" fmla="*/ 1349828 w 1350031"/>
              <a:gd name="connsiteY20" fmla="*/ 696685 h 1191635"/>
              <a:gd name="connsiteX21" fmla="*/ 1306286 w 1350031"/>
              <a:gd name="connsiteY21" fmla="*/ 928914 h 1191635"/>
              <a:gd name="connsiteX22" fmla="*/ 1291771 w 1350031"/>
              <a:gd name="connsiteY22" fmla="*/ 972457 h 1191635"/>
              <a:gd name="connsiteX23" fmla="*/ 1204686 w 1350031"/>
              <a:gd name="connsiteY23" fmla="*/ 1045028 h 1191635"/>
              <a:gd name="connsiteX24" fmla="*/ 1161143 w 1350031"/>
              <a:gd name="connsiteY24" fmla="*/ 1059543 h 1191635"/>
              <a:gd name="connsiteX25" fmla="*/ 1117600 w 1350031"/>
              <a:gd name="connsiteY25" fmla="*/ 1088571 h 1191635"/>
              <a:gd name="connsiteX26" fmla="*/ 1030514 w 1350031"/>
              <a:gd name="connsiteY26" fmla="*/ 1117600 h 1191635"/>
              <a:gd name="connsiteX27" fmla="*/ 928914 w 1350031"/>
              <a:gd name="connsiteY27" fmla="*/ 1146628 h 1191635"/>
              <a:gd name="connsiteX28" fmla="*/ 841828 w 1350031"/>
              <a:gd name="connsiteY28" fmla="*/ 1161143 h 1191635"/>
              <a:gd name="connsiteX29" fmla="*/ 682171 w 1350031"/>
              <a:gd name="connsiteY29" fmla="*/ 1190171 h 1191635"/>
              <a:gd name="connsiteX30" fmla="*/ 464457 w 1350031"/>
              <a:gd name="connsiteY30"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711200 w 1350031"/>
              <a:gd name="connsiteY8" fmla="*/ 493485 h 1191635"/>
              <a:gd name="connsiteX9" fmla="*/ 604157 w 1350031"/>
              <a:gd name="connsiteY9" fmla="*/ 535214 h 1191635"/>
              <a:gd name="connsiteX10" fmla="*/ 899886 w 1350031"/>
              <a:gd name="connsiteY10" fmla="*/ 609600 h 1191635"/>
              <a:gd name="connsiteX11" fmla="*/ 885371 w 1350031"/>
              <a:gd name="connsiteY11" fmla="*/ 682171 h 1191635"/>
              <a:gd name="connsiteX12" fmla="*/ 798286 w 1350031"/>
              <a:gd name="connsiteY12" fmla="*/ 740228 h 1191635"/>
              <a:gd name="connsiteX13" fmla="*/ 943428 w 1350031"/>
              <a:gd name="connsiteY13" fmla="*/ 595085 h 1191635"/>
              <a:gd name="connsiteX14" fmla="*/ 986971 w 1350031"/>
              <a:gd name="connsiteY14" fmla="*/ 566057 h 1191635"/>
              <a:gd name="connsiteX15" fmla="*/ 1074057 w 1350031"/>
              <a:gd name="connsiteY15" fmla="*/ 537028 h 1191635"/>
              <a:gd name="connsiteX16" fmla="*/ 1233714 w 1350031"/>
              <a:gd name="connsiteY16" fmla="*/ 551543 h 1191635"/>
              <a:gd name="connsiteX17" fmla="*/ 1277257 w 1350031"/>
              <a:gd name="connsiteY17" fmla="*/ 566057 h 1191635"/>
              <a:gd name="connsiteX18" fmla="*/ 1320800 w 1350031"/>
              <a:gd name="connsiteY18" fmla="*/ 609600 h 1191635"/>
              <a:gd name="connsiteX19" fmla="*/ 1349828 w 1350031"/>
              <a:gd name="connsiteY19" fmla="*/ 696685 h 1191635"/>
              <a:gd name="connsiteX20" fmla="*/ 1306286 w 1350031"/>
              <a:gd name="connsiteY20" fmla="*/ 928914 h 1191635"/>
              <a:gd name="connsiteX21" fmla="*/ 1291771 w 1350031"/>
              <a:gd name="connsiteY21" fmla="*/ 972457 h 1191635"/>
              <a:gd name="connsiteX22" fmla="*/ 1204686 w 1350031"/>
              <a:gd name="connsiteY22" fmla="*/ 1045028 h 1191635"/>
              <a:gd name="connsiteX23" fmla="*/ 1161143 w 1350031"/>
              <a:gd name="connsiteY23" fmla="*/ 1059543 h 1191635"/>
              <a:gd name="connsiteX24" fmla="*/ 1117600 w 1350031"/>
              <a:gd name="connsiteY24" fmla="*/ 1088571 h 1191635"/>
              <a:gd name="connsiteX25" fmla="*/ 1030514 w 1350031"/>
              <a:gd name="connsiteY25" fmla="*/ 1117600 h 1191635"/>
              <a:gd name="connsiteX26" fmla="*/ 928914 w 1350031"/>
              <a:gd name="connsiteY26" fmla="*/ 1146628 h 1191635"/>
              <a:gd name="connsiteX27" fmla="*/ 841828 w 1350031"/>
              <a:gd name="connsiteY27" fmla="*/ 1161143 h 1191635"/>
              <a:gd name="connsiteX28" fmla="*/ 682171 w 1350031"/>
              <a:gd name="connsiteY28" fmla="*/ 1190171 h 1191635"/>
              <a:gd name="connsiteX29" fmla="*/ 464457 w 1350031"/>
              <a:gd name="connsiteY29"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711200 w 1350031"/>
              <a:gd name="connsiteY8" fmla="*/ 493485 h 1191635"/>
              <a:gd name="connsiteX9" fmla="*/ 604157 w 1350031"/>
              <a:gd name="connsiteY9" fmla="*/ 535214 h 1191635"/>
              <a:gd name="connsiteX10" fmla="*/ 899886 w 1350031"/>
              <a:gd name="connsiteY10" fmla="*/ 609600 h 1191635"/>
              <a:gd name="connsiteX11" fmla="*/ 885371 w 1350031"/>
              <a:gd name="connsiteY11" fmla="*/ 682171 h 1191635"/>
              <a:gd name="connsiteX12" fmla="*/ 798286 w 1350031"/>
              <a:gd name="connsiteY12" fmla="*/ 740228 h 1191635"/>
              <a:gd name="connsiteX13" fmla="*/ 943428 w 1350031"/>
              <a:gd name="connsiteY13" fmla="*/ 595085 h 1191635"/>
              <a:gd name="connsiteX14" fmla="*/ 986971 w 1350031"/>
              <a:gd name="connsiteY14" fmla="*/ 566057 h 1191635"/>
              <a:gd name="connsiteX15" fmla="*/ 1074057 w 1350031"/>
              <a:gd name="connsiteY15" fmla="*/ 537028 h 1191635"/>
              <a:gd name="connsiteX16" fmla="*/ 1233714 w 1350031"/>
              <a:gd name="connsiteY16" fmla="*/ 551543 h 1191635"/>
              <a:gd name="connsiteX17" fmla="*/ 1277257 w 1350031"/>
              <a:gd name="connsiteY17" fmla="*/ 566057 h 1191635"/>
              <a:gd name="connsiteX18" fmla="*/ 1320800 w 1350031"/>
              <a:gd name="connsiteY18" fmla="*/ 609600 h 1191635"/>
              <a:gd name="connsiteX19" fmla="*/ 1349828 w 1350031"/>
              <a:gd name="connsiteY19" fmla="*/ 696685 h 1191635"/>
              <a:gd name="connsiteX20" fmla="*/ 1306286 w 1350031"/>
              <a:gd name="connsiteY20" fmla="*/ 928914 h 1191635"/>
              <a:gd name="connsiteX21" fmla="*/ 1291771 w 1350031"/>
              <a:gd name="connsiteY21" fmla="*/ 972457 h 1191635"/>
              <a:gd name="connsiteX22" fmla="*/ 1204686 w 1350031"/>
              <a:gd name="connsiteY22" fmla="*/ 1045028 h 1191635"/>
              <a:gd name="connsiteX23" fmla="*/ 1161143 w 1350031"/>
              <a:gd name="connsiteY23" fmla="*/ 1059543 h 1191635"/>
              <a:gd name="connsiteX24" fmla="*/ 1117600 w 1350031"/>
              <a:gd name="connsiteY24" fmla="*/ 1088571 h 1191635"/>
              <a:gd name="connsiteX25" fmla="*/ 1030514 w 1350031"/>
              <a:gd name="connsiteY25" fmla="*/ 1117600 h 1191635"/>
              <a:gd name="connsiteX26" fmla="*/ 928914 w 1350031"/>
              <a:gd name="connsiteY26" fmla="*/ 1146628 h 1191635"/>
              <a:gd name="connsiteX27" fmla="*/ 841828 w 1350031"/>
              <a:gd name="connsiteY27" fmla="*/ 1161143 h 1191635"/>
              <a:gd name="connsiteX28" fmla="*/ 682171 w 1350031"/>
              <a:gd name="connsiteY28" fmla="*/ 1190171 h 1191635"/>
              <a:gd name="connsiteX29" fmla="*/ 464457 w 1350031"/>
              <a:gd name="connsiteY29"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604157 w 1350031"/>
              <a:gd name="connsiteY8" fmla="*/ 535214 h 1191635"/>
              <a:gd name="connsiteX9" fmla="*/ 899886 w 1350031"/>
              <a:gd name="connsiteY9" fmla="*/ 609600 h 1191635"/>
              <a:gd name="connsiteX10" fmla="*/ 885371 w 1350031"/>
              <a:gd name="connsiteY10" fmla="*/ 682171 h 1191635"/>
              <a:gd name="connsiteX11" fmla="*/ 798286 w 1350031"/>
              <a:gd name="connsiteY11" fmla="*/ 740228 h 1191635"/>
              <a:gd name="connsiteX12" fmla="*/ 943428 w 1350031"/>
              <a:gd name="connsiteY12" fmla="*/ 595085 h 1191635"/>
              <a:gd name="connsiteX13" fmla="*/ 986971 w 1350031"/>
              <a:gd name="connsiteY13" fmla="*/ 566057 h 1191635"/>
              <a:gd name="connsiteX14" fmla="*/ 1074057 w 1350031"/>
              <a:gd name="connsiteY14" fmla="*/ 537028 h 1191635"/>
              <a:gd name="connsiteX15" fmla="*/ 1233714 w 1350031"/>
              <a:gd name="connsiteY15" fmla="*/ 551543 h 1191635"/>
              <a:gd name="connsiteX16" fmla="*/ 1277257 w 1350031"/>
              <a:gd name="connsiteY16" fmla="*/ 566057 h 1191635"/>
              <a:gd name="connsiteX17" fmla="*/ 1320800 w 1350031"/>
              <a:gd name="connsiteY17" fmla="*/ 609600 h 1191635"/>
              <a:gd name="connsiteX18" fmla="*/ 1349828 w 1350031"/>
              <a:gd name="connsiteY18" fmla="*/ 696685 h 1191635"/>
              <a:gd name="connsiteX19" fmla="*/ 1306286 w 1350031"/>
              <a:gd name="connsiteY19" fmla="*/ 928914 h 1191635"/>
              <a:gd name="connsiteX20" fmla="*/ 1291771 w 1350031"/>
              <a:gd name="connsiteY20" fmla="*/ 972457 h 1191635"/>
              <a:gd name="connsiteX21" fmla="*/ 1204686 w 1350031"/>
              <a:gd name="connsiteY21" fmla="*/ 1045028 h 1191635"/>
              <a:gd name="connsiteX22" fmla="*/ 1161143 w 1350031"/>
              <a:gd name="connsiteY22" fmla="*/ 1059543 h 1191635"/>
              <a:gd name="connsiteX23" fmla="*/ 1117600 w 1350031"/>
              <a:gd name="connsiteY23" fmla="*/ 1088571 h 1191635"/>
              <a:gd name="connsiteX24" fmla="*/ 1030514 w 1350031"/>
              <a:gd name="connsiteY24" fmla="*/ 1117600 h 1191635"/>
              <a:gd name="connsiteX25" fmla="*/ 928914 w 1350031"/>
              <a:gd name="connsiteY25" fmla="*/ 1146628 h 1191635"/>
              <a:gd name="connsiteX26" fmla="*/ 841828 w 1350031"/>
              <a:gd name="connsiteY26" fmla="*/ 1161143 h 1191635"/>
              <a:gd name="connsiteX27" fmla="*/ 682171 w 1350031"/>
              <a:gd name="connsiteY27" fmla="*/ 1190171 h 1191635"/>
              <a:gd name="connsiteX28" fmla="*/ 464457 w 1350031"/>
              <a:gd name="connsiteY28"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595086 w 1350031"/>
              <a:gd name="connsiteY6" fmla="*/ 348343 h 1191635"/>
              <a:gd name="connsiteX7" fmla="*/ 711200 w 1350031"/>
              <a:gd name="connsiteY7" fmla="*/ 377371 h 1191635"/>
              <a:gd name="connsiteX8" fmla="*/ 604157 w 1350031"/>
              <a:gd name="connsiteY8" fmla="*/ 535214 h 1191635"/>
              <a:gd name="connsiteX9" fmla="*/ 899886 w 1350031"/>
              <a:gd name="connsiteY9" fmla="*/ 609600 h 1191635"/>
              <a:gd name="connsiteX10" fmla="*/ 885371 w 1350031"/>
              <a:gd name="connsiteY10" fmla="*/ 682171 h 1191635"/>
              <a:gd name="connsiteX11" fmla="*/ 798286 w 1350031"/>
              <a:gd name="connsiteY11" fmla="*/ 740228 h 1191635"/>
              <a:gd name="connsiteX12" fmla="*/ 943428 w 1350031"/>
              <a:gd name="connsiteY12" fmla="*/ 595085 h 1191635"/>
              <a:gd name="connsiteX13" fmla="*/ 986971 w 1350031"/>
              <a:gd name="connsiteY13" fmla="*/ 566057 h 1191635"/>
              <a:gd name="connsiteX14" fmla="*/ 1074057 w 1350031"/>
              <a:gd name="connsiteY14" fmla="*/ 537028 h 1191635"/>
              <a:gd name="connsiteX15" fmla="*/ 1233714 w 1350031"/>
              <a:gd name="connsiteY15" fmla="*/ 551543 h 1191635"/>
              <a:gd name="connsiteX16" fmla="*/ 1277257 w 1350031"/>
              <a:gd name="connsiteY16" fmla="*/ 566057 h 1191635"/>
              <a:gd name="connsiteX17" fmla="*/ 1320800 w 1350031"/>
              <a:gd name="connsiteY17" fmla="*/ 609600 h 1191635"/>
              <a:gd name="connsiteX18" fmla="*/ 1349828 w 1350031"/>
              <a:gd name="connsiteY18" fmla="*/ 696685 h 1191635"/>
              <a:gd name="connsiteX19" fmla="*/ 1306286 w 1350031"/>
              <a:gd name="connsiteY19" fmla="*/ 928914 h 1191635"/>
              <a:gd name="connsiteX20" fmla="*/ 1291771 w 1350031"/>
              <a:gd name="connsiteY20" fmla="*/ 972457 h 1191635"/>
              <a:gd name="connsiteX21" fmla="*/ 1204686 w 1350031"/>
              <a:gd name="connsiteY21" fmla="*/ 1045028 h 1191635"/>
              <a:gd name="connsiteX22" fmla="*/ 1161143 w 1350031"/>
              <a:gd name="connsiteY22" fmla="*/ 1059543 h 1191635"/>
              <a:gd name="connsiteX23" fmla="*/ 1117600 w 1350031"/>
              <a:gd name="connsiteY23" fmla="*/ 1088571 h 1191635"/>
              <a:gd name="connsiteX24" fmla="*/ 1030514 w 1350031"/>
              <a:gd name="connsiteY24" fmla="*/ 1117600 h 1191635"/>
              <a:gd name="connsiteX25" fmla="*/ 928914 w 1350031"/>
              <a:gd name="connsiteY25" fmla="*/ 1146628 h 1191635"/>
              <a:gd name="connsiteX26" fmla="*/ 841828 w 1350031"/>
              <a:gd name="connsiteY26" fmla="*/ 1161143 h 1191635"/>
              <a:gd name="connsiteX27" fmla="*/ 682171 w 1350031"/>
              <a:gd name="connsiteY27" fmla="*/ 1190171 h 1191635"/>
              <a:gd name="connsiteX28" fmla="*/ 464457 w 1350031"/>
              <a:gd name="connsiteY28" fmla="*/ 1190171 h 1191635"/>
              <a:gd name="connsiteX0" fmla="*/ 0 w 1350031"/>
              <a:gd name="connsiteY0" fmla="*/ 0 h 1191635"/>
              <a:gd name="connsiteX1" fmla="*/ 174171 w 1350031"/>
              <a:gd name="connsiteY1" fmla="*/ 29028 h 1191635"/>
              <a:gd name="connsiteX2" fmla="*/ 435428 w 1350031"/>
              <a:gd name="connsiteY2" fmla="*/ 116114 h 1191635"/>
              <a:gd name="connsiteX3" fmla="*/ 478971 w 1350031"/>
              <a:gd name="connsiteY3" fmla="*/ 130628 h 1191635"/>
              <a:gd name="connsiteX4" fmla="*/ 551543 w 1350031"/>
              <a:gd name="connsiteY4" fmla="*/ 203200 h 1191635"/>
              <a:gd name="connsiteX5" fmla="*/ 464457 w 1350031"/>
              <a:gd name="connsiteY5" fmla="*/ 319314 h 1191635"/>
              <a:gd name="connsiteX6" fmla="*/ 711200 w 1350031"/>
              <a:gd name="connsiteY6" fmla="*/ 377371 h 1191635"/>
              <a:gd name="connsiteX7" fmla="*/ 604157 w 1350031"/>
              <a:gd name="connsiteY7" fmla="*/ 535214 h 1191635"/>
              <a:gd name="connsiteX8" fmla="*/ 899886 w 1350031"/>
              <a:gd name="connsiteY8" fmla="*/ 609600 h 1191635"/>
              <a:gd name="connsiteX9" fmla="*/ 885371 w 1350031"/>
              <a:gd name="connsiteY9" fmla="*/ 682171 h 1191635"/>
              <a:gd name="connsiteX10" fmla="*/ 798286 w 1350031"/>
              <a:gd name="connsiteY10" fmla="*/ 740228 h 1191635"/>
              <a:gd name="connsiteX11" fmla="*/ 943428 w 1350031"/>
              <a:gd name="connsiteY11" fmla="*/ 595085 h 1191635"/>
              <a:gd name="connsiteX12" fmla="*/ 986971 w 1350031"/>
              <a:gd name="connsiteY12" fmla="*/ 566057 h 1191635"/>
              <a:gd name="connsiteX13" fmla="*/ 1074057 w 1350031"/>
              <a:gd name="connsiteY13" fmla="*/ 537028 h 1191635"/>
              <a:gd name="connsiteX14" fmla="*/ 1233714 w 1350031"/>
              <a:gd name="connsiteY14" fmla="*/ 551543 h 1191635"/>
              <a:gd name="connsiteX15" fmla="*/ 1277257 w 1350031"/>
              <a:gd name="connsiteY15" fmla="*/ 566057 h 1191635"/>
              <a:gd name="connsiteX16" fmla="*/ 1320800 w 1350031"/>
              <a:gd name="connsiteY16" fmla="*/ 609600 h 1191635"/>
              <a:gd name="connsiteX17" fmla="*/ 1349828 w 1350031"/>
              <a:gd name="connsiteY17" fmla="*/ 696685 h 1191635"/>
              <a:gd name="connsiteX18" fmla="*/ 1306286 w 1350031"/>
              <a:gd name="connsiteY18" fmla="*/ 928914 h 1191635"/>
              <a:gd name="connsiteX19" fmla="*/ 1291771 w 1350031"/>
              <a:gd name="connsiteY19" fmla="*/ 972457 h 1191635"/>
              <a:gd name="connsiteX20" fmla="*/ 1204686 w 1350031"/>
              <a:gd name="connsiteY20" fmla="*/ 1045028 h 1191635"/>
              <a:gd name="connsiteX21" fmla="*/ 1161143 w 1350031"/>
              <a:gd name="connsiteY21" fmla="*/ 1059543 h 1191635"/>
              <a:gd name="connsiteX22" fmla="*/ 1117600 w 1350031"/>
              <a:gd name="connsiteY22" fmla="*/ 1088571 h 1191635"/>
              <a:gd name="connsiteX23" fmla="*/ 1030514 w 1350031"/>
              <a:gd name="connsiteY23" fmla="*/ 1117600 h 1191635"/>
              <a:gd name="connsiteX24" fmla="*/ 928914 w 1350031"/>
              <a:gd name="connsiteY24" fmla="*/ 1146628 h 1191635"/>
              <a:gd name="connsiteX25" fmla="*/ 841828 w 1350031"/>
              <a:gd name="connsiteY25" fmla="*/ 1161143 h 1191635"/>
              <a:gd name="connsiteX26" fmla="*/ 682171 w 1350031"/>
              <a:gd name="connsiteY26" fmla="*/ 1190171 h 1191635"/>
              <a:gd name="connsiteX27" fmla="*/ 464457 w 1350031"/>
              <a:gd name="connsiteY27" fmla="*/ 1190171 h 1191635"/>
              <a:gd name="connsiteX0" fmla="*/ 0 w 1350031"/>
              <a:gd name="connsiteY0" fmla="*/ 0 h 1191635"/>
              <a:gd name="connsiteX1" fmla="*/ 435428 w 1350031"/>
              <a:gd name="connsiteY1" fmla="*/ 116114 h 1191635"/>
              <a:gd name="connsiteX2" fmla="*/ 478971 w 1350031"/>
              <a:gd name="connsiteY2" fmla="*/ 130628 h 1191635"/>
              <a:gd name="connsiteX3" fmla="*/ 551543 w 1350031"/>
              <a:gd name="connsiteY3" fmla="*/ 203200 h 1191635"/>
              <a:gd name="connsiteX4" fmla="*/ 464457 w 1350031"/>
              <a:gd name="connsiteY4" fmla="*/ 319314 h 1191635"/>
              <a:gd name="connsiteX5" fmla="*/ 711200 w 1350031"/>
              <a:gd name="connsiteY5" fmla="*/ 377371 h 1191635"/>
              <a:gd name="connsiteX6" fmla="*/ 604157 w 1350031"/>
              <a:gd name="connsiteY6" fmla="*/ 535214 h 1191635"/>
              <a:gd name="connsiteX7" fmla="*/ 899886 w 1350031"/>
              <a:gd name="connsiteY7" fmla="*/ 609600 h 1191635"/>
              <a:gd name="connsiteX8" fmla="*/ 885371 w 1350031"/>
              <a:gd name="connsiteY8" fmla="*/ 682171 h 1191635"/>
              <a:gd name="connsiteX9" fmla="*/ 798286 w 1350031"/>
              <a:gd name="connsiteY9" fmla="*/ 740228 h 1191635"/>
              <a:gd name="connsiteX10" fmla="*/ 943428 w 1350031"/>
              <a:gd name="connsiteY10" fmla="*/ 595085 h 1191635"/>
              <a:gd name="connsiteX11" fmla="*/ 986971 w 1350031"/>
              <a:gd name="connsiteY11" fmla="*/ 566057 h 1191635"/>
              <a:gd name="connsiteX12" fmla="*/ 1074057 w 1350031"/>
              <a:gd name="connsiteY12" fmla="*/ 537028 h 1191635"/>
              <a:gd name="connsiteX13" fmla="*/ 1233714 w 1350031"/>
              <a:gd name="connsiteY13" fmla="*/ 551543 h 1191635"/>
              <a:gd name="connsiteX14" fmla="*/ 1277257 w 1350031"/>
              <a:gd name="connsiteY14" fmla="*/ 566057 h 1191635"/>
              <a:gd name="connsiteX15" fmla="*/ 1320800 w 1350031"/>
              <a:gd name="connsiteY15" fmla="*/ 609600 h 1191635"/>
              <a:gd name="connsiteX16" fmla="*/ 1349828 w 1350031"/>
              <a:gd name="connsiteY16" fmla="*/ 696685 h 1191635"/>
              <a:gd name="connsiteX17" fmla="*/ 1306286 w 1350031"/>
              <a:gd name="connsiteY17" fmla="*/ 928914 h 1191635"/>
              <a:gd name="connsiteX18" fmla="*/ 1291771 w 1350031"/>
              <a:gd name="connsiteY18" fmla="*/ 972457 h 1191635"/>
              <a:gd name="connsiteX19" fmla="*/ 1204686 w 1350031"/>
              <a:gd name="connsiteY19" fmla="*/ 1045028 h 1191635"/>
              <a:gd name="connsiteX20" fmla="*/ 1161143 w 1350031"/>
              <a:gd name="connsiteY20" fmla="*/ 1059543 h 1191635"/>
              <a:gd name="connsiteX21" fmla="*/ 1117600 w 1350031"/>
              <a:gd name="connsiteY21" fmla="*/ 1088571 h 1191635"/>
              <a:gd name="connsiteX22" fmla="*/ 1030514 w 1350031"/>
              <a:gd name="connsiteY22" fmla="*/ 1117600 h 1191635"/>
              <a:gd name="connsiteX23" fmla="*/ 928914 w 1350031"/>
              <a:gd name="connsiteY23" fmla="*/ 1146628 h 1191635"/>
              <a:gd name="connsiteX24" fmla="*/ 841828 w 1350031"/>
              <a:gd name="connsiteY24" fmla="*/ 1161143 h 1191635"/>
              <a:gd name="connsiteX25" fmla="*/ 682171 w 1350031"/>
              <a:gd name="connsiteY25" fmla="*/ 1190171 h 1191635"/>
              <a:gd name="connsiteX26" fmla="*/ 464457 w 1350031"/>
              <a:gd name="connsiteY26" fmla="*/ 1190171 h 1191635"/>
              <a:gd name="connsiteX0" fmla="*/ 0 w 1350031"/>
              <a:gd name="connsiteY0" fmla="*/ 0 h 1191635"/>
              <a:gd name="connsiteX1" fmla="*/ 435428 w 1350031"/>
              <a:gd name="connsiteY1" fmla="*/ 116114 h 1191635"/>
              <a:gd name="connsiteX2" fmla="*/ 478971 w 1350031"/>
              <a:gd name="connsiteY2" fmla="*/ 130628 h 1191635"/>
              <a:gd name="connsiteX3" fmla="*/ 551543 w 1350031"/>
              <a:gd name="connsiteY3" fmla="*/ 203200 h 1191635"/>
              <a:gd name="connsiteX4" fmla="*/ 464457 w 1350031"/>
              <a:gd name="connsiteY4" fmla="*/ 319314 h 1191635"/>
              <a:gd name="connsiteX5" fmla="*/ 711200 w 1350031"/>
              <a:gd name="connsiteY5" fmla="*/ 377371 h 1191635"/>
              <a:gd name="connsiteX6" fmla="*/ 604157 w 1350031"/>
              <a:gd name="connsiteY6" fmla="*/ 535214 h 1191635"/>
              <a:gd name="connsiteX7" fmla="*/ 899886 w 1350031"/>
              <a:gd name="connsiteY7" fmla="*/ 609600 h 1191635"/>
              <a:gd name="connsiteX8" fmla="*/ 885371 w 1350031"/>
              <a:gd name="connsiteY8" fmla="*/ 682171 h 1191635"/>
              <a:gd name="connsiteX9" fmla="*/ 798286 w 1350031"/>
              <a:gd name="connsiteY9" fmla="*/ 740228 h 1191635"/>
              <a:gd name="connsiteX10" fmla="*/ 943428 w 1350031"/>
              <a:gd name="connsiteY10" fmla="*/ 595085 h 1191635"/>
              <a:gd name="connsiteX11" fmla="*/ 986971 w 1350031"/>
              <a:gd name="connsiteY11" fmla="*/ 566057 h 1191635"/>
              <a:gd name="connsiteX12" fmla="*/ 1074057 w 1350031"/>
              <a:gd name="connsiteY12" fmla="*/ 537028 h 1191635"/>
              <a:gd name="connsiteX13" fmla="*/ 1233714 w 1350031"/>
              <a:gd name="connsiteY13" fmla="*/ 551543 h 1191635"/>
              <a:gd name="connsiteX14" fmla="*/ 1277257 w 1350031"/>
              <a:gd name="connsiteY14" fmla="*/ 566057 h 1191635"/>
              <a:gd name="connsiteX15" fmla="*/ 1320800 w 1350031"/>
              <a:gd name="connsiteY15" fmla="*/ 609600 h 1191635"/>
              <a:gd name="connsiteX16" fmla="*/ 1349828 w 1350031"/>
              <a:gd name="connsiteY16" fmla="*/ 696685 h 1191635"/>
              <a:gd name="connsiteX17" fmla="*/ 1306286 w 1350031"/>
              <a:gd name="connsiteY17" fmla="*/ 928914 h 1191635"/>
              <a:gd name="connsiteX18" fmla="*/ 1291771 w 1350031"/>
              <a:gd name="connsiteY18" fmla="*/ 972457 h 1191635"/>
              <a:gd name="connsiteX19" fmla="*/ 1204686 w 1350031"/>
              <a:gd name="connsiteY19" fmla="*/ 1045028 h 1191635"/>
              <a:gd name="connsiteX20" fmla="*/ 1161143 w 1350031"/>
              <a:gd name="connsiteY20" fmla="*/ 1059543 h 1191635"/>
              <a:gd name="connsiteX21" fmla="*/ 1117600 w 1350031"/>
              <a:gd name="connsiteY21" fmla="*/ 1088571 h 1191635"/>
              <a:gd name="connsiteX22" fmla="*/ 1030514 w 1350031"/>
              <a:gd name="connsiteY22" fmla="*/ 1117600 h 1191635"/>
              <a:gd name="connsiteX23" fmla="*/ 928914 w 1350031"/>
              <a:gd name="connsiteY23" fmla="*/ 1146628 h 1191635"/>
              <a:gd name="connsiteX24" fmla="*/ 841828 w 1350031"/>
              <a:gd name="connsiteY24" fmla="*/ 1161143 h 1191635"/>
              <a:gd name="connsiteX25" fmla="*/ 682171 w 1350031"/>
              <a:gd name="connsiteY25" fmla="*/ 1190171 h 1191635"/>
              <a:gd name="connsiteX26" fmla="*/ 464457 w 1350031"/>
              <a:gd name="connsiteY26" fmla="*/ 1190171 h 1191635"/>
              <a:gd name="connsiteX0" fmla="*/ 0 w 1350031"/>
              <a:gd name="connsiteY0" fmla="*/ 0 h 1191635"/>
              <a:gd name="connsiteX1" fmla="*/ 478971 w 1350031"/>
              <a:gd name="connsiteY1" fmla="*/ 130628 h 1191635"/>
              <a:gd name="connsiteX2" fmla="*/ 551543 w 1350031"/>
              <a:gd name="connsiteY2" fmla="*/ 203200 h 1191635"/>
              <a:gd name="connsiteX3" fmla="*/ 464457 w 1350031"/>
              <a:gd name="connsiteY3" fmla="*/ 319314 h 1191635"/>
              <a:gd name="connsiteX4" fmla="*/ 711200 w 1350031"/>
              <a:gd name="connsiteY4" fmla="*/ 377371 h 1191635"/>
              <a:gd name="connsiteX5" fmla="*/ 604157 w 1350031"/>
              <a:gd name="connsiteY5" fmla="*/ 535214 h 1191635"/>
              <a:gd name="connsiteX6" fmla="*/ 899886 w 1350031"/>
              <a:gd name="connsiteY6" fmla="*/ 609600 h 1191635"/>
              <a:gd name="connsiteX7" fmla="*/ 885371 w 1350031"/>
              <a:gd name="connsiteY7" fmla="*/ 682171 h 1191635"/>
              <a:gd name="connsiteX8" fmla="*/ 798286 w 1350031"/>
              <a:gd name="connsiteY8" fmla="*/ 740228 h 1191635"/>
              <a:gd name="connsiteX9" fmla="*/ 943428 w 1350031"/>
              <a:gd name="connsiteY9" fmla="*/ 595085 h 1191635"/>
              <a:gd name="connsiteX10" fmla="*/ 986971 w 1350031"/>
              <a:gd name="connsiteY10" fmla="*/ 566057 h 1191635"/>
              <a:gd name="connsiteX11" fmla="*/ 1074057 w 1350031"/>
              <a:gd name="connsiteY11" fmla="*/ 537028 h 1191635"/>
              <a:gd name="connsiteX12" fmla="*/ 1233714 w 1350031"/>
              <a:gd name="connsiteY12" fmla="*/ 551543 h 1191635"/>
              <a:gd name="connsiteX13" fmla="*/ 1277257 w 1350031"/>
              <a:gd name="connsiteY13" fmla="*/ 566057 h 1191635"/>
              <a:gd name="connsiteX14" fmla="*/ 1320800 w 1350031"/>
              <a:gd name="connsiteY14" fmla="*/ 609600 h 1191635"/>
              <a:gd name="connsiteX15" fmla="*/ 1349828 w 1350031"/>
              <a:gd name="connsiteY15" fmla="*/ 696685 h 1191635"/>
              <a:gd name="connsiteX16" fmla="*/ 1306286 w 1350031"/>
              <a:gd name="connsiteY16" fmla="*/ 928914 h 1191635"/>
              <a:gd name="connsiteX17" fmla="*/ 1291771 w 1350031"/>
              <a:gd name="connsiteY17" fmla="*/ 972457 h 1191635"/>
              <a:gd name="connsiteX18" fmla="*/ 1204686 w 1350031"/>
              <a:gd name="connsiteY18" fmla="*/ 1045028 h 1191635"/>
              <a:gd name="connsiteX19" fmla="*/ 1161143 w 1350031"/>
              <a:gd name="connsiteY19" fmla="*/ 1059543 h 1191635"/>
              <a:gd name="connsiteX20" fmla="*/ 1117600 w 1350031"/>
              <a:gd name="connsiteY20" fmla="*/ 1088571 h 1191635"/>
              <a:gd name="connsiteX21" fmla="*/ 1030514 w 1350031"/>
              <a:gd name="connsiteY21" fmla="*/ 1117600 h 1191635"/>
              <a:gd name="connsiteX22" fmla="*/ 928914 w 1350031"/>
              <a:gd name="connsiteY22" fmla="*/ 1146628 h 1191635"/>
              <a:gd name="connsiteX23" fmla="*/ 841828 w 1350031"/>
              <a:gd name="connsiteY23" fmla="*/ 1161143 h 1191635"/>
              <a:gd name="connsiteX24" fmla="*/ 682171 w 1350031"/>
              <a:gd name="connsiteY24" fmla="*/ 1190171 h 1191635"/>
              <a:gd name="connsiteX25" fmla="*/ 464457 w 1350031"/>
              <a:gd name="connsiteY25"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885371 w 1350031"/>
              <a:gd name="connsiteY6" fmla="*/ 682171 h 1191635"/>
              <a:gd name="connsiteX7" fmla="*/ 798286 w 1350031"/>
              <a:gd name="connsiteY7" fmla="*/ 740228 h 1191635"/>
              <a:gd name="connsiteX8" fmla="*/ 943428 w 1350031"/>
              <a:gd name="connsiteY8" fmla="*/ 595085 h 1191635"/>
              <a:gd name="connsiteX9" fmla="*/ 986971 w 1350031"/>
              <a:gd name="connsiteY9" fmla="*/ 566057 h 1191635"/>
              <a:gd name="connsiteX10" fmla="*/ 1074057 w 1350031"/>
              <a:gd name="connsiteY10" fmla="*/ 537028 h 1191635"/>
              <a:gd name="connsiteX11" fmla="*/ 1233714 w 1350031"/>
              <a:gd name="connsiteY11" fmla="*/ 551543 h 1191635"/>
              <a:gd name="connsiteX12" fmla="*/ 1277257 w 1350031"/>
              <a:gd name="connsiteY12" fmla="*/ 566057 h 1191635"/>
              <a:gd name="connsiteX13" fmla="*/ 1320800 w 1350031"/>
              <a:gd name="connsiteY13" fmla="*/ 609600 h 1191635"/>
              <a:gd name="connsiteX14" fmla="*/ 1349828 w 1350031"/>
              <a:gd name="connsiteY14" fmla="*/ 696685 h 1191635"/>
              <a:gd name="connsiteX15" fmla="*/ 1306286 w 1350031"/>
              <a:gd name="connsiteY15" fmla="*/ 928914 h 1191635"/>
              <a:gd name="connsiteX16" fmla="*/ 1291771 w 1350031"/>
              <a:gd name="connsiteY16" fmla="*/ 972457 h 1191635"/>
              <a:gd name="connsiteX17" fmla="*/ 1204686 w 1350031"/>
              <a:gd name="connsiteY17" fmla="*/ 1045028 h 1191635"/>
              <a:gd name="connsiteX18" fmla="*/ 1161143 w 1350031"/>
              <a:gd name="connsiteY18" fmla="*/ 1059543 h 1191635"/>
              <a:gd name="connsiteX19" fmla="*/ 1117600 w 1350031"/>
              <a:gd name="connsiteY19" fmla="*/ 1088571 h 1191635"/>
              <a:gd name="connsiteX20" fmla="*/ 1030514 w 1350031"/>
              <a:gd name="connsiteY20" fmla="*/ 1117600 h 1191635"/>
              <a:gd name="connsiteX21" fmla="*/ 928914 w 1350031"/>
              <a:gd name="connsiteY21" fmla="*/ 1146628 h 1191635"/>
              <a:gd name="connsiteX22" fmla="*/ 841828 w 1350031"/>
              <a:gd name="connsiteY22" fmla="*/ 1161143 h 1191635"/>
              <a:gd name="connsiteX23" fmla="*/ 682171 w 1350031"/>
              <a:gd name="connsiteY23" fmla="*/ 1190171 h 1191635"/>
              <a:gd name="connsiteX24" fmla="*/ 464457 w 1350031"/>
              <a:gd name="connsiteY24"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885371 w 1350031"/>
              <a:gd name="connsiteY6" fmla="*/ 682171 h 1191635"/>
              <a:gd name="connsiteX7" fmla="*/ 798286 w 1350031"/>
              <a:gd name="connsiteY7" fmla="*/ 740228 h 1191635"/>
              <a:gd name="connsiteX8" fmla="*/ 943428 w 1350031"/>
              <a:gd name="connsiteY8" fmla="*/ 595085 h 1191635"/>
              <a:gd name="connsiteX9" fmla="*/ 986971 w 1350031"/>
              <a:gd name="connsiteY9" fmla="*/ 566057 h 1191635"/>
              <a:gd name="connsiteX10" fmla="*/ 1074057 w 1350031"/>
              <a:gd name="connsiteY10" fmla="*/ 537028 h 1191635"/>
              <a:gd name="connsiteX11" fmla="*/ 1233714 w 1350031"/>
              <a:gd name="connsiteY11" fmla="*/ 551543 h 1191635"/>
              <a:gd name="connsiteX12" fmla="*/ 1277257 w 1350031"/>
              <a:gd name="connsiteY12" fmla="*/ 566057 h 1191635"/>
              <a:gd name="connsiteX13" fmla="*/ 1320800 w 1350031"/>
              <a:gd name="connsiteY13" fmla="*/ 609600 h 1191635"/>
              <a:gd name="connsiteX14" fmla="*/ 1349828 w 1350031"/>
              <a:gd name="connsiteY14" fmla="*/ 696685 h 1191635"/>
              <a:gd name="connsiteX15" fmla="*/ 1306286 w 1350031"/>
              <a:gd name="connsiteY15" fmla="*/ 928914 h 1191635"/>
              <a:gd name="connsiteX16" fmla="*/ 1291771 w 1350031"/>
              <a:gd name="connsiteY16" fmla="*/ 972457 h 1191635"/>
              <a:gd name="connsiteX17" fmla="*/ 1204686 w 1350031"/>
              <a:gd name="connsiteY17" fmla="*/ 1045028 h 1191635"/>
              <a:gd name="connsiteX18" fmla="*/ 1161143 w 1350031"/>
              <a:gd name="connsiteY18" fmla="*/ 1059543 h 1191635"/>
              <a:gd name="connsiteX19" fmla="*/ 1117600 w 1350031"/>
              <a:gd name="connsiteY19" fmla="*/ 1088571 h 1191635"/>
              <a:gd name="connsiteX20" fmla="*/ 1030514 w 1350031"/>
              <a:gd name="connsiteY20" fmla="*/ 1117600 h 1191635"/>
              <a:gd name="connsiteX21" fmla="*/ 928914 w 1350031"/>
              <a:gd name="connsiteY21" fmla="*/ 1146628 h 1191635"/>
              <a:gd name="connsiteX22" fmla="*/ 841828 w 1350031"/>
              <a:gd name="connsiteY22" fmla="*/ 1161143 h 1191635"/>
              <a:gd name="connsiteX23" fmla="*/ 682171 w 1350031"/>
              <a:gd name="connsiteY23" fmla="*/ 1190171 h 1191635"/>
              <a:gd name="connsiteX24" fmla="*/ 464457 w 1350031"/>
              <a:gd name="connsiteY24"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885371 w 1350031"/>
              <a:gd name="connsiteY6" fmla="*/ 682171 h 1191635"/>
              <a:gd name="connsiteX7" fmla="*/ 798286 w 1350031"/>
              <a:gd name="connsiteY7" fmla="*/ 740228 h 1191635"/>
              <a:gd name="connsiteX8" fmla="*/ 943428 w 1350031"/>
              <a:gd name="connsiteY8" fmla="*/ 595085 h 1191635"/>
              <a:gd name="connsiteX9" fmla="*/ 986971 w 1350031"/>
              <a:gd name="connsiteY9" fmla="*/ 566057 h 1191635"/>
              <a:gd name="connsiteX10" fmla="*/ 1074057 w 1350031"/>
              <a:gd name="connsiteY10" fmla="*/ 537028 h 1191635"/>
              <a:gd name="connsiteX11" fmla="*/ 1233714 w 1350031"/>
              <a:gd name="connsiteY11" fmla="*/ 551543 h 1191635"/>
              <a:gd name="connsiteX12" fmla="*/ 1277257 w 1350031"/>
              <a:gd name="connsiteY12" fmla="*/ 566057 h 1191635"/>
              <a:gd name="connsiteX13" fmla="*/ 1320800 w 1350031"/>
              <a:gd name="connsiteY13" fmla="*/ 609600 h 1191635"/>
              <a:gd name="connsiteX14" fmla="*/ 1349828 w 1350031"/>
              <a:gd name="connsiteY14" fmla="*/ 696685 h 1191635"/>
              <a:gd name="connsiteX15" fmla="*/ 1306286 w 1350031"/>
              <a:gd name="connsiteY15" fmla="*/ 928914 h 1191635"/>
              <a:gd name="connsiteX16" fmla="*/ 1291771 w 1350031"/>
              <a:gd name="connsiteY16" fmla="*/ 972457 h 1191635"/>
              <a:gd name="connsiteX17" fmla="*/ 1204686 w 1350031"/>
              <a:gd name="connsiteY17" fmla="*/ 1045028 h 1191635"/>
              <a:gd name="connsiteX18" fmla="*/ 1161143 w 1350031"/>
              <a:gd name="connsiteY18" fmla="*/ 1059543 h 1191635"/>
              <a:gd name="connsiteX19" fmla="*/ 1117600 w 1350031"/>
              <a:gd name="connsiteY19" fmla="*/ 1088571 h 1191635"/>
              <a:gd name="connsiteX20" fmla="*/ 1030514 w 1350031"/>
              <a:gd name="connsiteY20" fmla="*/ 1117600 h 1191635"/>
              <a:gd name="connsiteX21" fmla="*/ 928914 w 1350031"/>
              <a:gd name="connsiteY21" fmla="*/ 1146628 h 1191635"/>
              <a:gd name="connsiteX22" fmla="*/ 841828 w 1350031"/>
              <a:gd name="connsiteY22" fmla="*/ 1161143 h 1191635"/>
              <a:gd name="connsiteX23" fmla="*/ 682171 w 1350031"/>
              <a:gd name="connsiteY23" fmla="*/ 1190171 h 1191635"/>
              <a:gd name="connsiteX24" fmla="*/ 464457 w 1350031"/>
              <a:gd name="connsiteY24"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986971 w 1350031"/>
              <a:gd name="connsiteY8" fmla="*/ 566057 h 1191635"/>
              <a:gd name="connsiteX9" fmla="*/ 1074057 w 1350031"/>
              <a:gd name="connsiteY9" fmla="*/ 537028 h 1191635"/>
              <a:gd name="connsiteX10" fmla="*/ 1233714 w 1350031"/>
              <a:gd name="connsiteY10" fmla="*/ 551543 h 1191635"/>
              <a:gd name="connsiteX11" fmla="*/ 1277257 w 1350031"/>
              <a:gd name="connsiteY11" fmla="*/ 566057 h 1191635"/>
              <a:gd name="connsiteX12" fmla="*/ 1320800 w 1350031"/>
              <a:gd name="connsiteY12" fmla="*/ 609600 h 1191635"/>
              <a:gd name="connsiteX13" fmla="*/ 1349828 w 1350031"/>
              <a:gd name="connsiteY13" fmla="*/ 696685 h 1191635"/>
              <a:gd name="connsiteX14" fmla="*/ 1306286 w 1350031"/>
              <a:gd name="connsiteY14" fmla="*/ 928914 h 1191635"/>
              <a:gd name="connsiteX15" fmla="*/ 1291771 w 1350031"/>
              <a:gd name="connsiteY15" fmla="*/ 972457 h 1191635"/>
              <a:gd name="connsiteX16" fmla="*/ 1204686 w 1350031"/>
              <a:gd name="connsiteY16" fmla="*/ 1045028 h 1191635"/>
              <a:gd name="connsiteX17" fmla="*/ 1161143 w 1350031"/>
              <a:gd name="connsiteY17" fmla="*/ 1059543 h 1191635"/>
              <a:gd name="connsiteX18" fmla="*/ 1117600 w 1350031"/>
              <a:gd name="connsiteY18" fmla="*/ 1088571 h 1191635"/>
              <a:gd name="connsiteX19" fmla="*/ 1030514 w 1350031"/>
              <a:gd name="connsiteY19" fmla="*/ 1117600 h 1191635"/>
              <a:gd name="connsiteX20" fmla="*/ 928914 w 1350031"/>
              <a:gd name="connsiteY20" fmla="*/ 1146628 h 1191635"/>
              <a:gd name="connsiteX21" fmla="*/ 841828 w 1350031"/>
              <a:gd name="connsiteY21" fmla="*/ 1161143 h 1191635"/>
              <a:gd name="connsiteX22" fmla="*/ 682171 w 1350031"/>
              <a:gd name="connsiteY22" fmla="*/ 1190171 h 1191635"/>
              <a:gd name="connsiteX23" fmla="*/ 464457 w 1350031"/>
              <a:gd name="connsiteY23"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986971 w 1350031"/>
              <a:gd name="connsiteY8" fmla="*/ 566057 h 1191635"/>
              <a:gd name="connsiteX9" fmla="*/ 1074057 w 1350031"/>
              <a:gd name="connsiteY9" fmla="*/ 537028 h 1191635"/>
              <a:gd name="connsiteX10" fmla="*/ 1233714 w 1350031"/>
              <a:gd name="connsiteY10" fmla="*/ 551543 h 1191635"/>
              <a:gd name="connsiteX11" fmla="*/ 1277257 w 1350031"/>
              <a:gd name="connsiteY11" fmla="*/ 566057 h 1191635"/>
              <a:gd name="connsiteX12" fmla="*/ 1320800 w 1350031"/>
              <a:gd name="connsiteY12" fmla="*/ 609600 h 1191635"/>
              <a:gd name="connsiteX13" fmla="*/ 1349828 w 1350031"/>
              <a:gd name="connsiteY13" fmla="*/ 696685 h 1191635"/>
              <a:gd name="connsiteX14" fmla="*/ 1306286 w 1350031"/>
              <a:gd name="connsiteY14" fmla="*/ 928914 h 1191635"/>
              <a:gd name="connsiteX15" fmla="*/ 1291771 w 1350031"/>
              <a:gd name="connsiteY15" fmla="*/ 972457 h 1191635"/>
              <a:gd name="connsiteX16" fmla="*/ 1204686 w 1350031"/>
              <a:gd name="connsiteY16" fmla="*/ 1045028 h 1191635"/>
              <a:gd name="connsiteX17" fmla="*/ 1161143 w 1350031"/>
              <a:gd name="connsiteY17" fmla="*/ 1059543 h 1191635"/>
              <a:gd name="connsiteX18" fmla="*/ 1117600 w 1350031"/>
              <a:gd name="connsiteY18" fmla="*/ 1088571 h 1191635"/>
              <a:gd name="connsiteX19" fmla="*/ 1030514 w 1350031"/>
              <a:gd name="connsiteY19" fmla="*/ 1117600 h 1191635"/>
              <a:gd name="connsiteX20" fmla="*/ 928914 w 1350031"/>
              <a:gd name="connsiteY20" fmla="*/ 1146628 h 1191635"/>
              <a:gd name="connsiteX21" fmla="*/ 841828 w 1350031"/>
              <a:gd name="connsiteY21" fmla="*/ 1161143 h 1191635"/>
              <a:gd name="connsiteX22" fmla="*/ 682171 w 1350031"/>
              <a:gd name="connsiteY22" fmla="*/ 1190171 h 1191635"/>
              <a:gd name="connsiteX23" fmla="*/ 464457 w 1350031"/>
              <a:gd name="connsiteY23"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986971 w 1350031"/>
              <a:gd name="connsiteY8" fmla="*/ 566057 h 1191635"/>
              <a:gd name="connsiteX9" fmla="*/ 1074057 w 1350031"/>
              <a:gd name="connsiteY9" fmla="*/ 537028 h 1191635"/>
              <a:gd name="connsiteX10" fmla="*/ 1233714 w 1350031"/>
              <a:gd name="connsiteY10" fmla="*/ 551543 h 1191635"/>
              <a:gd name="connsiteX11" fmla="*/ 1277257 w 1350031"/>
              <a:gd name="connsiteY11" fmla="*/ 566057 h 1191635"/>
              <a:gd name="connsiteX12" fmla="*/ 1320800 w 1350031"/>
              <a:gd name="connsiteY12" fmla="*/ 609600 h 1191635"/>
              <a:gd name="connsiteX13" fmla="*/ 1349828 w 1350031"/>
              <a:gd name="connsiteY13" fmla="*/ 696685 h 1191635"/>
              <a:gd name="connsiteX14" fmla="*/ 1306286 w 1350031"/>
              <a:gd name="connsiteY14" fmla="*/ 928914 h 1191635"/>
              <a:gd name="connsiteX15" fmla="*/ 1291771 w 1350031"/>
              <a:gd name="connsiteY15" fmla="*/ 972457 h 1191635"/>
              <a:gd name="connsiteX16" fmla="*/ 1204686 w 1350031"/>
              <a:gd name="connsiteY16" fmla="*/ 1045028 h 1191635"/>
              <a:gd name="connsiteX17" fmla="*/ 1161143 w 1350031"/>
              <a:gd name="connsiteY17" fmla="*/ 1059543 h 1191635"/>
              <a:gd name="connsiteX18" fmla="*/ 1117600 w 1350031"/>
              <a:gd name="connsiteY18" fmla="*/ 1088571 h 1191635"/>
              <a:gd name="connsiteX19" fmla="*/ 1030514 w 1350031"/>
              <a:gd name="connsiteY19" fmla="*/ 1117600 h 1191635"/>
              <a:gd name="connsiteX20" fmla="*/ 928914 w 1350031"/>
              <a:gd name="connsiteY20" fmla="*/ 1146628 h 1191635"/>
              <a:gd name="connsiteX21" fmla="*/ 841828 w 1350031"/>
              <a:gd name="connsiteY21" fmla="*/ 1161143 h 1191635"/>
              <a:gd name="connsiteX22" fmla="*/ 682171 w 1350031"/>
              <a:gd name="connsiteY22" fmla="*/ 1190171 h 1191635"/>
              <a:gd name="connsiteX23" fmla="*/ 464457 w 1350031"/>
              <a:gd name="connsiteY23"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986971 w 1350031"/>
              <a:gd name="connsiteY8" fmla="*/ 566057 h 1191635"/>
              <a:gd name="connsiteX9" fmla="*/ 1074057 w 1350031"/>
              <a:gd name="connsiteY9" fmla="*/ 537028 h 1191635"/>
              <a:gd name="connsiteX10" fmla="*/ 1233714 w 1350031"/>
              <a:gd name="connsiteY10" fmla="*/ 551543 h 1191635"/>
              <a:gd name="connsiteX11" fmla="*/ 1277257 w 1350031"/>
              <a:gd name="connsiteY11" fmla="*/ 566057 h 1191635"/>
              <a:gd name="connsiteX12" fmla="*/ 1320800 w 1350031"/>
              <a:gd name="connsiteY12" fmla="*/ 609600 h 1191635"/>
              <a:gd name="connsiteX13" fmla="*/ 1349828 w 1350031"/>
              <a:gd name="connsiteY13" fmla="*/ 696685 h 1191635"/>
              <a:gd name="connsiteX14" fmla="*/ 1306286 w 1350031"/>
              <a:gd name="connsiteY14" fmla="*/ 928914 h 1191635"/>
              <a:gd name="connsiteX15" fmla="*/ 1291771 w 1350031"/>
              <a:gd name="connsiteY15" fmla="*/ 972457 h 1191635"/>
              <a:gd name="connsiteX16" fmla="*/ 1204686 w 1350031"/>
              <a:gd name="connsiteY16" fmla="*/ 1045028 h 1191635"/>
              <a:gd name="connsiteX17" fmla="*/ 1161143 w 1350031"/>
              <a:gd name="connsiteY17" fmla="*/ 1059543 h 1191635"/>
              <a:gd name="connsiteX18" fmla="*/ 1117600 w 1350031"/>
              <a:gd name="connsiteY18" fmla="*/ 1088571 h 1191635"/>
              <a:gd name="connsiteX19" fmla="*/ 1030514 w 1350031"/>
              <a:gd name="connsiteY19" fmla="*/ 1117600 h 1191635"/>
              <a:gd name="connsiteX20" fmla="*/ 928914 w 1350031"/>
              <a:gd name="connsiteY20" fmla="*/ 1146628 h 1191635"/>
              <a:gd name="connsiteX21" fmla="*/ 841828 w 1350031"/>
              <a:gd name="connsiteY21" fmla="*/ 1161143 h 1191635"/>
              <a:gd name="connsiteX22" fmla="*/ 682171 w 1350031"/>
              <a:gd name="connsiteY22" fmla="*/ 1190171 h 1191635"/>
              <a:gd name="connsiteX23" fmla="*/ 464457 w 1350031"/>
              <a:gd name="connsiteY23"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986971 w 1350031"/>
              <a:gd name="connsiteY8" fmla="*/ 566057 h 1191635"/>
              <a:gd name="connsiteX9" fmla="*/ 1074057 w 1350031"/>
              <a:gd name="connsiteY9" fmla="*/ 537028 h 1191635"/>
              <a:gd name="connsiteX10" fmla="*/ 1233714 w 1350031"/>
              <a:gd name="connsiteY10" fmla="*/ 551543 h 1191635"/>
              <a:gd name="connsiteX11" fmla="*/ 1277257 w 1350031"/>
              <a:gd name="connsiteY11" fmla="*/ 566057 h 1191635"/>
              <a:gd name="connsiteX12" fmla="*/ 1320800 w 1350031"/>
              <a:gd name="connsiteY12" fmla="*/ 609600 h 1191635"/>
              <a:gd name="connsiteX13" fmla="*/ 1349828 w 1350031"/>
              <a:gd name="connsiteY13" fmla="*/ 696685 h 1191635"/>
              <a:gd name="connsiteX14" fmla="*/ 1306286 w 1350031"/>
              <a:gd name="connsiteY14" fmla="*/ 928914 h 1191635"/>
              <a:gd name="connsiteX15" fmla="*/ 1291771 w 1350031"/>
              <a:gd name="connsiteY15" fmla="*/ 972457 h 1191635"/>
              <a:gd name="connsiteX16" fmla="*/ 1204686 w 1350031"/>
              <a:gd name="connsiteY16" fmla="*/ 1045028 h 1191635"/>
              <a:gd name="connsiteX17" fmla="*/ 1161143 w 1350031"/>
              <a:gd name="connsiteY17" fmla="*/ 1059543 h 1191635"/>
              <a:gd name="connsiteX18" fmla="*/ 1117600 w 1350031"/>
              <a:gd name="connsiteY18" fmla="*/ 1088571 h 1191635"/>
              <a:gd name="connsiteX19" fmla="*/ 1030514 w 1350031"/>
              <a:gd name="connsiteY19" fmla="*/ 1117600 h 1191635"/>
              <a:gd name="connsiteX20" fmla="*/ 928914 w 1350031"/>
              <a:gd name="connsiteY20" fmla="*/ 1146628 h 1191635"/>
              <a:gd name="connsiteX21" fmla="*/ 841828 w 1350031"/>
              <a:gd name="connsiteY21" fmla="*/ 1161143 h 1191635"/>
              <a:gd name="connsiteX22" fmla="*/ 682171 w 1350031"/>
              <a:gd name="connsiteY22" fmla="*/ 1190171 h 1191635"/>
              <a:gd name="connsiteX23" fmla="*/ 464457 w 1350031"/>
              <a:gd name="connsiteY23"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986971 w 1350031"/>
              <a:gd name="connsiteY8" fmla="*/ 566057 h 1191635"/>
              <a:gd name="connsiteX9" fmla="*/ 1074057 w 1350031"/>
              <a:gd name="connsiteY9" fmla="*/ 537028 h 1191635"/>
              <a:gd name="connsiteX10" fmla="*/ 1233714 w 1350031"/>
              <a:gd name="connsiteY10" fmla="*/ 551543 h 1191635"/>
              <a:gd name="connsiteX11" fmla="*/ 1277257 w 1350031"/>
              <a:gd name="connsiteY11" fmla="*/ 566057 h 1191635"/>
              <a:gd name="connsiteX12" fmla="*/ 1320800 w 1350031"/>
              <a:gd name="connsiteY12" fmla="*/ 609600 h 1191635"/>
              <a:gd name="connsiteX13" fmla="*/ 1349828 w 1350031"/>
              <a:gd name="connsiteY13" fmla="*/ 696685 h 1191635"/>
              <a:gd name="connsiteX14" fmla="*/ 1306286 w 1350031"/>
              <a:gd name="connsiteY14" fmla="*/ 928914 h 1191635"/>
              <a:gd name="connsiteX15" fmla="*/ 1291771 w 1350031"/>
              <a:gd name="connsiteY15" fmla="*/ 972457 h 1191635"/>
              <a:gd name="connsiteX16" fmla="*/ 1204686 w 1350031"/>
              <a:gd name="connsiteY16" fmla="*/ 1045028 h 1191635"/>
              <a:gd name="connsiteX17" fmla="*/ 1161143 w 1350031"/>
              <a:gd name="connsiteY17" fmla="*/ 1059543 h 1191635"/>
              <a:gd name="connsiteX18" fmla="*/ 1117600 w 1350031"/>
              <a:gd name="connsiteY18" fmla="*/ 1088571 h 1191635"/>
              <a:gd name="connsiteX19" fmla="*/ 1030514 w 1350031"/>
              <a:gd name="connsiteY19" fmla="*/ 1117600 h 1191635"/>
              <a:gd name="connsiteX20" fmla="*/ 928914 w 1350031"/>
              <a:gd name="connsiteY20" fmla="*/ 1146628 h 1191635"/>
              <a:gd name="connsiteX21" fmla="*/ 841828 w 1350031"/>
              <a:gd name="connsiteY21" fmla="*/ 1161143 h 1191635"/>
              <a:gd name="connsiteX22" fmla="*/ 682171 w 1350031"/>
              <a:gd name="connsiteY22" fmla="*/ 1190171 h 1191635"/>
              <a:gd name="connsiteX23" fmla="*/ 464457 w 1350031"/>
              <a:gd name="connsiteY23"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1074057 w 1350031"/>
              <a:gd name="connsiteY8" fmla="*/ 537028 h 1191635"/>
              <a:gd name="connsiteX9" fmla="*/ 1233714 w 1350031"/>
              <a:gd name="connsiteY9" fmla="*/ 551543 h 1191635"/>
              <a:gd name="connsiteX10" fmla="*/ 1277257 w 1350031"/>
              <a:gd name="connsiteY10" fmla="*/ 566057 h 1191635"/>
              <a:gd name="connsiteX11" fmla="*/ 1320800 w 1350031"/>
              <a:gd name="connsiteY11" fmla="*/ 609600 h 1191635"/>
              <a:gd name="connsiteX12" fmla="*/ 1349828 w 1350031"/>
              <a:gd name="connsiteY12" fmla="*/ 696685 h 1191635"/>
              <a:gd name="connsiteX13" fmla="*/ 1306286 w 1350031"/>
              <a:gd name="connsiteY13" fmla="*/ 928914 h 1191635"/>
              <a:gd name="connsiteX14" fmla="*/ 1291771 w 1350031"/>
              <a:gd name="connsiteY14" fmla="*/ 972457 h 1191635"/>
              <a:gd name="connsiteX15" fmla="*/ 1204686 w 1350031"/>
              <a:gd name="connsiteY15" fmla="*/ 1045028 h 1191635"/>
              <a:gd name="connsiteX16" fmla="*/ 1161143 w 1350031"/>
              <a:gd name="connsiteY16" fmla="*/ 1059543 h 1191635"/>
              <a:gd name="connsiteX17" fmla="*/ 1117600 w 1350031"/>
              <a:gd name="connsiteY17" fmla="*/ 1088571 h 1191635"/>
              <a:gd name="connsiteX18" fmla="*/ 1030514 w 1350031"/>
              <a:gd name="connsiteY18" fmla="*/ 1117600 h 1191635"/>
              <a:gd name="connsiteX19" fmla="*/ 928914 w 1350031"/>
              <a:gd name="connsiteY19" fmla="*/ 1146628 h 1191635"/>
              <a:gd name="connsiteX20" fmla="*/ 841828 w 1350031"/>
              <a:gd name="connsiteY20" fmla="*/ 1161143 h 1191635"/>
              <a:gd name="connsiteX21" fmla="*/ 682171 w 1350031"/>
              <a:gd name="connsiteY21" fmla="*/ 1190171 h 1191635"/>
              <a:gd name="connsiteX22" fmla="*/ 464457 w 1350031"/>
              <a:gd name="connsiteY22"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1074057 w 1350031"/>
              <a:gd name="connsiteY8" fmla="*/ 537028 h 1191635"/>
              <a:gd name="connsiteX9" fmla="*/ 1233714 w 1350031"/>
              <a:gd name="connsiteY9" fmla="*/ 551543 h 1191635"/>
              <a:gd name="connsiteX10" fmla="*/ 1277257 w 1350031"/>
              <a:gd name="connsiteY10" fmla="*/ 566057 h 1191635"/>
              <a:gd name="connsiteX11" fmla="*/ 1320800 w 1350031"/>
              <a:gd name="connsiteY11" fmla="*/ 609600 h 1191635"/>
              <a:gd name="connsiteX12" fmla="*/ 1349828 w 1350031"/>
              <a:gd name="connsiteY12" fmla="*/ 696685 h 1191635"/>
              <a:gd name="connsiteX13" fmla="*/ 1306286 w 1350031"/>
              <a:gd name="connsiteY13" fmla="*/ 928914 h 1191635"/>
              <a:gd name="connsiteX14" fmla="*/ 1291771 w 1350031"/>
              <a:gd name="connsiteY14" fmla="*/ 972457 h 1191635"/>
              <a:gd name="connsiteX15" fmla="*/ 1204686 w 1350031"/>
              <a:gd name="connsiteY15" fmla="*/ 1045028 h 1191635"/>
              <a:gd name="connsiteX16" fmla="*/ 1161143 w 1350031"/>
              <a:gd name="connsiteY16" fmla="*/ 1059543 h 1191635"/>
              <a:gd name="connsiteX17" fmla="*/ 1117600 w 1350031"/>
              <a:gd name="connsiteY17" fmla="*/ 1088571 h 1191635"/>
              <a:gd name="connsiteX18" fmla="*/ 1030514 w 1350031"/>
              <a:gd name="connsiteY18" fmla="*/ 1117600 h 1191635"/>
              <a:gd name="connsiteX19" fmla="*/ 928914 w 1350031"/>
              <a:gd name="connsiteY19" fmla="*/ 1146628 h 1191635"/>
              <a:gd name="connsiteX20" fmla="*/ 841828 w 1350031"/>
              <a:gd name="connsiteY20" fmla="*/ 1161143 h 1191635"/>
              <a:gd name="connsiteX21" fmla="*/ 682171 w 1350031"/>
              <a:gd name="connsiteY21" fmla="*/ 1190171 h 1191635"/>
              <a:gd name="connsiteX22" fmla="*/ 464457 w 1350031"/>
              <a:gd name="connsiteY22" fmla="*/ 1190171 h 1191635"/>
              <a:gd name="connsiteX0" fmla="*/ 0 w 1350031"/>
              <a:gd name="connsiteY0" fmla="*/ 0 h 1191635"/>
              <a:gd name="connsiteX1" fmla="*/ 551543 w 1350031"/>
              <a:gd name="connsiteY1" fmla="*/ 203200 h 1191635"/>
              <a:gd name="connsiteX2" fmla="*/ 464457 w 1350031"/>
              <a:gd name="connsiteY2" fmla="*/ 319314 h 1191635"/>
              <a:gd name="connsiteX3" fmla="*/ 711200 w 1350031"/>
              <a:gd name="connsiteY3" fmla="*/ 377371 h 1191635"/>
              <a:gd name="connsiteX4" fmla="*/ 604157 w 1350031"/>
              <a:gd name="connsiteY4" fmla="*/ 535214 h 1191635"/>
              <a:gd name="connsiteX5" fmla="*/ 899886 w 1350031"/>
              <a:gd name="connsiteY5" fmla="*/ 609600 h 1191635"/>
              <a:gd name="connsiteX6" fmla="*/ 798286 w 1350031"/>
              <a:gd name="connsiteY6" fmla="*/ 740228 h 1191635"/>
              <a:gd name="connsiteX7" fmla="*/ 943428 w 1350031"/>
              <a:gd name="connsiteY7" fmla="*/ 595085 h 1191635"/>
              <a:gd name="connsiteX8" fmla="*/ 1074057 w 1350031"/>
              <a:gd name="connsiteY8" fmla="*/ 537028 h 1191635"/>
              <a:gd name="connsiteX9" fmla="*/ 1277257 w 1350031"/>
              <a:gd name="connsiteY9" fmla="*/ 566057 h 1191635"/>
              <a:gd name="connsiteX10" fmla="*/ 1320800 w 1350031"/>
              <a:gd name="connsiteY10" fmla="*/ 609600 h 1191635"/>
              <a:gd name="connsiteX11" fmla="*/ 1349828 w 1350031"/>
              <a:gd name="connsiteY11" fmla="*/ 696685 h 1191635"/>
              <a:gd name="connsiteX12" fmla="*/ 1306286 w 1350031"/>
              <a:gd name="connsiteY12" fmla="*/ 928914 h 1191635"/>
              <a:gd name="connsiteX13" fmla="*/ 1291771 w 1350031"/>
              <a:gd name="connsiteY13" fmla="*/ 972457 h 1191635"/>
              <a:gd name="connsiteX14" fmla="*/ 1204686 w 1350031"/>
              <a:gd name="connsiteY14" fmla="*/ 1045028 h 1191635"/>
              <a:gd name="connsiteX15" fmla="*/ 1161143 w 1350031"/>
              <a:gd name="connsiteY15" fmla="*/ 1059543 h 1191635"/>
              <a:gd name="connsiteX16" fmla="*/ 1117600 w 1350031"/>
              <a:gd name="connsiteY16" fmla="*/ 1088571 h 1191635"/>
              <a:gd name="connsiteX17" fmla="*/ 1030514 w 1350031"/>
              <a:gd name="connsiteY17" fmla="*/ 1117600 h 1191635"/>
              <a:gd name="connsiteX18" fmla="*/ 928914 w 1350031"/>
              <a:gd name="connsiteY18" fmla="*/ 1146628 h 1191635"/>
              <a:gd name="connsiteX19" fmla="*/ 841828 w 1350031"/>
              <a:gd name="connsiteY19" fmla="*/ 1161143 h 1191635"/>
              <a:gd name="connsiteX20" fmla="*/ 682171 w 1350031"/>
              <a:gd name="connsiteY20" fmla="*/ 1190171 h 1191635"/>
              <a:gd name="connsiteX21" fmla="*/ 464457 w 1350031"/>
              <a:gd name="connsiteY21" fmla="*/ 1190171 h 1191635"/>
              <a:gd name="connsiteX0" fmla="*/ 0 w 1321773"/>
              <a:gd name="connsiteY0" fmla="*/ 0 h 1191635"/>
              <a:gd name="connsiteX1" fmla="*/ 551543 w 1321773"/>
              <a:gd name="connsiteY1" fmla="*/ 203200 h 1191635"/>
              <a:gd name="connsiteX2" fmla="*/ 464457 w 1321773"/>
              <a:gd name="connsiteY2" fmla="*/ 319314 h 1191635"/>
              <a:gd name="connsiteX3" fmla="*/ 711200 w 1321773"/>
              <a:gd name="connsiteY3" fmla="*/ 377371 h 1191635"/>
              <a:gd name="connsiteX4" fmla="*/ 604157 w 1321773"/>
              <a:gd name="connsiteY4" fmla="*/ 535214 h 1191635"/>
              <a:gd name="connsiteX5" fmla="*/ 899886 w 1321773"/>
              <a:gd name="connsiteY5" fmla="*/ 609600 h 1191635"/>
              <a:gd name="connsiteX6" fmla="*/ 798286 w 1321773"/>
              <a:gd name="connsiteY6" fmla="*/ 740228 h 1191635"/>
              <a:gd name="connsiteX7" fmla="*/ 943428 w 1321773"/>
              <a:gd name="connsiteY7" fmla="*/ 595085 h 1191635"/>
              <a:gd name="connsiteX8" fmla="*/ 1074057 w 1321773"/>
              <a:gd name="connsiteY8" fmla="*/ 537028 h 1191635"/>
              <a:gd name="connsiteX9" fmla="*/ 1277257 w 1321773"/>
              <a:gd name="connsiteY9" fmla="*/ 566057 h 1191635"/>
              <a:gd name="connsiteX10" fmla="*/ 1320800 w 1321773"/>
              <a:gd name="connsiteY10" fmla="*/ 609600 h 1191635"/>
              <a:gd name="connsiteX11" fmla="*/ 1306286 w 1321773"/>
              <a:gd name="connsiteY11" fmla="*/ 928914 h 1191635"/>
              <a:gd name="connsiteX12" fmla="*/ 1291771 w 1321773"/>
              <a:gd name="connsiteY12" fmla="*/ 972457 h 1191635"/>
              <a:gd name="connsiteX13" fmla="*/ 1204686 w 1321773"/>
              <a:gd name="connsiteY13" fmla="*/ 1045028 h 1191635"/>
              <a:gd name="connsiteX14" fmla="*/ 1161143 w 1321773"/>
              <a:gd name="connsiteY14" fmla="*/ 1059543 h 1191635"/>
              <a:gd name="connsiteX15" fmla="*/ 1117600 w 1321773"/>
              <a:gd name="connsiteY15" fmla="*/ 1088571 h 1191635"/>
              <a:gd name="connsiteX16" fmla="*/ 1030514 w 1321773"/>
              <a:gd name="connsiteY16" fmla="*/ 1117600 h 1191635"/>
              <a:gd name="connsiteX17" fmla="*/ 928914 w 1321773"/>
              <a:gd name="connsiteY17" fmla="*/ 1146628 h 1191635"/>
              <a:gd name="connsiteX18" fmla="*/ 841828 w 1321773"/>
              <a:gd name="connsiteY18" fmla="*/ 1161143 h 1191635"/>
              <a:gd name="connsiteX19" fmla="*/ 682171 w 1321773"/>
              <a:gd name="connsiteY19" fmla="*/ 1190171 h 1191635"/>
              <a:gd name="connsiteX20" fmla="*/ 464457 w 1321773"/>
              <a:gd name="connsiteY20" fmla="*/ 1190171 h 1191635"/>
              <a:gd name="connsiteX0" fmla="*/ 0 w 1321106"/>
              <a:gd name="connsiteY0" fmla="*/ 0 h 1191635"/>
              <a:gd name="connsiteX1" fmla="*/ 551543 w 1321106"/>
              <a:gd name="connsiteY1" fmla="*/ 203200 h 1191635"/>
              <a:gd name="connsiteX2" fmla="*/ 464457 w 1321106"/>
              <a:gd name="connsiteY2" fmla="*/ 319314 h 1191635"/>
              <a:gd name="connsiteX3" fmla="*/ 711200 w 1321106"/>
              <a:gd name="connsiteY3" fmla="*/ 377371 h 1191635"/>
              <a:gd name="connsiteX4" fmla="*/ 604157 w 1321106"/>
              <a:gd name="connsiteY4" fmla="*/ 535214 h 1191635"/>
              <a:gd name="connsiteX5" fmla="*/ 899886 w 1321106"/>
              <a:gd name="connsiteY5" fmla="*/ 609600 h 1191635"/>
              <a:gd name="connsiteX6" fmla="*/ 798286 w 1321106"/>
              <a:gd name="connsiteY6" fmla="*/ 740228 h 1191635"/>
              <a:gd name="connsiteX7" fmla="*/ 943428 w 1321106"/>
              <a:gd name="connsiteY7" fmla="*/ 595085 h 1191635"/>
              <a:gd name="connsiteX8" fmla="*/ 1074057 w 1321106"/>
              <a:gd name="connsiteY8" fmla="*/ 537028 h 1191635"/>
              <a:gd name="connsiteX9" fmla="*/ 1277257 w 1321106"/>
              <a:gd name="connsiteY9" fmla="*/ 566057 h 1191635"/>
              <a:gd name="connsiteX10" fmla="*/ 1320800 w 1321106"/>
              <a:gd name="connsiteY10" fmla="*/ 609600 h 1191635"/>
              <a:gd name="connsiteX11" fmla="*/ 1291771 w 1321106"/>
              <a:gd name="connsiteY11" fmla="*/ 972457 h 1191635"/>
              <a:gd name="connsiteX12" fmla="*/ 1204686 w 1321106"/>
              <a:gd name="connsiteY12" fmla="*/ 1045028 h 1191635"/>
              <a:gd name="connsiteX13" fmla="*/ 1161143 w 1321106"/>
              <a:gd name="connsiteY13" fmla="*/ 1059543 h 1191635"/>
              <a:gd name="connsiteX14" fmla="*/ 1117600 w 1321106"/>
              <a:gd name="connsiteY14" fmla="*/ 1088571 h 1191635"/>
              <a:gd name="connsiteX15" fmla="*/ 1030514 w 1321106"/>
              <a:gd name="connsiteY15" fmla="*/ 1117600 h 1191635"/>
              <a:gd name="connsiteX16" fmla="*/ 928914 w 1321106"/>
              <a:gd name="connsiteY16" fmla="*/ 1146628 h 1191635"/>
              <a:gd name="connsiteX17" fmla="*/ 841828 w 1321106"/>
              <a:gd name="connsiteY17" fmla="*/ 1161143 h 1191635"/>
              <a:gd name="connsiteX18" fmla="*/ 682171 w 1321106"/>
              <a:gd name="connsiteY18" fmla="*/ 1190171 h 1191635"/>
              <a:gd name="connsiteX19" fmla="*/ 464457 w 1321106"/>
              <a:gd name="connsiteY19" fmla="*/ 1190171 h 1191635"/>
              <a:gd name="connsiteX0" fmla="*/ 0 w 1320800"/>
              <a:gd name="connsiteY0" fmla="*/ 0 h 1191635"/>
              <a:gd name="connsiteX1" fmla="*/ 551543 w 1320800"/>
              <a:gd name="connsiteY1" fmla="*/ 203200 h 1191635"/>
              <a:gd name="connsiteX2" fmla="*/ 464457 w 1320800"/>
              <a:gd name="connsiteY2" fmla="*/ 319314 h 1191635"/>
              <a:gd name="connsiteX3" fmla="*/ 711200 w 1320800"/>
              <a:gd name="connsiteY3" fmla="*/ 377371 h 1191635"/>
              <a:gd name="connsiteX4" fmla="*/ 604157 w 1320800"/>
              <a:gd name="connsiteY4" fmla="*/ 535214 h 1191635"/>
              <a:gd name="connsiteX5" fmla="*/ 899886 w 1320800"/>
              <a:gd name="connsiteY5" fmla="*/ 609600 h 1191635"/>
              <a:gd name="connsiteX6" fmla="*/ 798286 w 1320800"/>
              <a:gd name="connsiteY6" fmla="*/ 740228 h 1191635"/>
              <a:gd name="connsiteX7" fmla="*/ 943428 w 1320800"/>
              <a:gd name="connsiteY7" fmla="*/ 595085 h 1191635"/>
              <a:gd name="connsiteX8" fmla="*/ 1074057 w 1320800"/>
              <a:gd name="connsiteY8" fmla="*/ 537028 h 1191635"/>
              <a:gd name="connsiteX9" fmla="*/ 1277257 w 1320800"/>
              <a:gd name="connsiteY9" fmla="*/ 566057 h 1191635"/>
              <a:gd name="connsiteX10" fmla="*/ 1320800 w 1320800"/>
              <a:gd name="connsiteY10" fmla="*/ 609600 h 1191635"/>
              <a:gd name="connsiteX11" fmla="*/ 1204686 w 1320800"/>
              <a:gd name="connsiteY11" fmla="*/ 1045028 h 1191635"/>
              <a:gd name="connsiteX12" fmla="*/ 1161143 w 1320800"/>
              <a:gd name="connsiteY12" fmla="*/ 1059543 h 1191635"/>
              <a:gd name="connsiteX13" fmla="*/ 1117600 w 1320800"/>
              <a:gd name="connsiteY13" fmla="*/ 1088571 h 1191635"/>
              <a:gd name="connsiteX14" fmla="*/ 1030514 w 1320800"/>
              <a:gd name="connsiteY14" fmla="*/ 1117600 h 1191635"/>
              <a:gd name="connsiteX15" fmla="*/ 928914 w 1320800"/>
              <a:gd name="connsiteY15" fmla="*/ 1146628 h 1191635"/>
              <a:gd name="connsiteX16" fmla="*/ 841828 w 1320800"/>
              <a:gd name="connsiteY16" fmla="*/ 1161143 h 1191635"/>
              <a:gd name="connsiteX17" fmla="*/ 682171 w 1320800"/>
              <a:gd name="connsiteY17" fmla="*/ 1190171 h 1191635"/>
              <a:gd name="connsiteX18" fmla="*/ 464457 w 1320800"/>
              <a:gd name="connsiteY18" fmla="*/ 1190171 h 1191635"/>
              <a:gd name="connsiteX0" fmla="*/ 0 w 1320800"/>
              <a:gd name="connsiteY0" fmla="*/ 0 h 1191635"/>
              <a:gd name="connsiteX1" fmla="*/ 551543 w 1320800"/>
              <a:gd name="connsiteY1" fmla="*/ 203200 h 1191635"/>
              <a:gd name="connsiteX2" fmla="*/ 464457 w 1320800"/>
              <a:gd name="connsiteY2" fmla="*/ 319314 h 1191635"/>
              <a:gd name="connsiteX3" fmla="*/ 711200 w 1320800"/>
              <a:gd name="connsiteY3" fmla="*/ 377371 h 1191635"/>
              <a:gd name="connsiteX4" fmla="*/ 604157 w 1320800"/>
              <a:gd name="connsiteY4" fmla="*/ 535214 h 1191635"/>
              <a:gd name="connsiteX5" fmla="*/ 899886 w 1320800"/>
              <a:gd name="connsiteY5" fmla="*/ 609600 h 1191635"/>
              <a:gd name="connsiteX6" fmla="*/ 798286 w 1320800"/>
              <a:gd name="connsiteY6" fmla="*/ 740228 h 1191635"/>
              <a:gd name="connsiteX7" fmla="*/ 943428 w 1320800"/>
              <a:gd name="connsiteY7" fmla="*/ 595085 h 1191635"/>
              <a:gd name="connsiteX8" fmla="*/ 1074057 w 1320800"/>
              <a:gd name="connsiteY8" fmla="*/ 537028 h 1191635"/>
              <a:gd name="connsiteX9" fmla="*/ 1277257 w 1320800"/>
              <a:gd name="connsiteY9" fmla="*/ 566057 h 1191635"/>
              <a:gd name="connsiteX10" fmla="*/ 1320800 w 1320800"/>
              <a:gd name="connsiteY10" fmla="*/ 609600 h 1191635"/>
              <a:gd name="connsiteX11" fmla="*/ 1161143 w 1320800"/>
              <a:gd name="connsiteY11" fmla="*/ 1059543 h 1191635"/>
              <a:gd name="connsiteX12" fmla="*/ 1117600 w 1320800"/>
              <a:gd name="connsiteY12" fmla="*/ 1088571 h 1191635"/>
              <a:gd name="connsiteX13" fmla="*/ 1030514 w 1320800"/>
              <a:gd name="connsiteY13" fmla="*/ 1117600 h 1191635"/>
              <a:gd name="connsiteX14" fmla="*/ 928914 w 1320800"/>
              <a:gd name="connsiteY14" fmla="*/ 1146628 h 1191635"/>
              <a:gd name="connsiteX15" fmla="*/ 841828 w 1320800"/>
              <a:gd name="connsiteY15" fmla="*/ 1161143 h 1191635"/>
              <a:gd name="connsiteX16" fmla="*/ 682171 w 1320800"/>
              <a:gd name="connsiteY16" fmla="*/ 1190171 h 1191635"/>
              <a:gd name="connsiteX17" fmla="*/ 464457 w 1320800"/>
              <a:gd name="connsiteY17" fmla="*/ 1190171 h 1191635"/>
              <a:gd name="connsiteX0" fmla="*/ 0 w 1342546"/>
              <a:gd name="connsiteY0" fmla="*/ 0 h 1191635"/>
              <a:gd name="connsiteX1" fmla="*/ 551543 w 1342546"/>
              <a:gd name="connsiteY1" fmla="*/ 203200 h 1191635"/>
              <a:gd name="connsiteX2" fmla="*/ 464457 w 1342546"/>
              <a:gd name="connsiteY2" fmla="*/ 319314 h 1191635"/>
              <a:gd name="connsiteX3" fmla="*/ 711200 w 1342546"/>
              <a:gd name="connsiteY3" fmla="*/ 377371 h 1191635"/>
              <a:gd name="connsiteX4" fmla="*/ 604157 w 1342546"/>
              <a:gd name="connsiteY4" fmla="*/ 535214 h 1191635"/>
              <a:gd name="connsiteX5" fmla="*/ 899886 w 1342546"/>
              <a:gd name="connsiteY5" fmla="*/ 609600 h 1191635"/>
              <a:gd name="connsiteX6" fmla="*/ 798286 w 1342546"/>
              <a:gd name="connsiteY6" fmla="*/ 740228 h 1191635"/>
              <a:gd name="connsiteX7" fmla="*/ 943428 w 1342546"/>
              <a:gd name="connsiteY7" fmla="*/ 595085 h 1191635"/>
              <a:gd name="connsiteX8" fmla="*/ 1074057 w 1342546"/>
              <a:gd name="connsiteY8" fmla="*/ 537028 h 1191635"/>
              <a:gd name="connsiteX9" fmla="*/ 1277257 w 1342546"/>
              <a:gd name="connsiteY9" fmla="*/ 566057 h 1191635"/>
              <a:gd name="connsiteX10" fmla="*/ 1320800 w 1342546"/>
              <a:gd name="connsiteY10" fmla="*/ 609600 h 1191635"/>
              <a:gd name="connsiteX11" fmla="*/ 1332593 w 1342546"/>
              <a:gd name="connsiteY11" fmla="*/ 983343 h 1191635"/>
              <a:gd name="connsiteX12" fmla="*/ 1117600 w 1342546"/>
              <a:gd name="connsiteY12" fmla="*/ 1088571 h 1191635"/>
              <a:gd name="connsiteX13" fmla="*/ 1030514 w 1342546"/>
              <a:gd name="connsiteY13" fmla="*/ 1117600 h 1191635"/>
              <a:gd name="connsiteX14" fmla="*/ 928914 w 1342546"/>
              <a:gd name="connsiteY14" fmla="*/ 1146628 h 1191635"/>
              <a:gd name="connsiteX15" fmla="*/ 841828 w 1342546"/>
              <a:gd name="connsiteY15" fmla="*/ 1161143 h 1191635"/>
              <a:gd name="connsiteX16" fmla="*/ 682171 w 1342546"/>
              <a:gd name="connsiteY16" fmla="*/ 1190171 h 1191635"/>
              <a:gd name="connsiteX17" fmla="*/ 464457 w 1342546"/>
              <a:gd name="connsiteY17" fmla="*/ 1190171 h 1191635"/>
              <a:gd name="connsiteX0" fmla="*/ 0 w 1342546"/>
              <a:gd name="connsiteY0" fmla="*/ 0 h 1191635"/>
              <a:gd name="connsiteX1" fmla="*/ 551543 w 1342546"/>
              <a:gd name="connsiteY1" fmla="*/ 203200 h 1191635"/>
              <a:gd name="connsiteX2" fmla="*/ 464457 w 1342546"/>
              <a:gd name="connsiteY2" fmla="*/ 319314 h 1191635"/>
              <a:gd name="connsiteX3" fmla="*/ 711200 w 1342546"/>
              <a:gd name="connsiteY3" fmla="*/ 377371 h 1191635"/>
              <a:gd name="connsiteX4" fmla="*/ 604157 w 1342546"/>
              <a:gd name="connsiteY4" fmla="*/ 535214 h 1191635"/>
              <a:gd name="connsiteX5" fmla="*/ 899886 w 1342546"/>
              <a:gd name="connsiteY5" fmla="*/ 609600 h 1191635"/>
              <a:gd name="connsiteX6" fmla="*/ 798286 w 1342546"/>
              <a:gd name="connsiteY6" fmla="*/ 740228 h 1191635"/>
              <a:gd name="connsiteX7" fmla="*/ 943428 w 1342546"/>
              <a:gd name="connsiteY7" fmla="*/ 595085 h 1191635"/>
              <a:gd name="connsiteX8" fmla="*/ 1074057 w 1342546"/>
              <a:gd name="connsiteY8" fmla="*/ 537028 h 1191635"/>
              <a:gd name="connsiteX9" fmla="*/ 1277257 w 1342546"/>
              <a:gd name="connsiteY9" fmla="*/ 566057 h 1191635"/>
              <a:gd name="connsiteX10" fmla="*/ 1320800 w 1342546"/>
              <a:gd name="connsiteY10" fmla="*/ 609600 h 1191635"/>
              <a:gd name="connsiteX11" fmla="*/ 1332593 w 1342546"/>
              <a:gd name="connsiteY11" fmla="*/ 983343 h 1191635"/>
              <a:gd name="connsiteX12" fmla="*/ 1117600 w 1342546"/>
              <a:gd name="connsiteY12" fmla="*/ 1088571 h 1191635"/>
              <a:gd name="connsiteX13" fmla="*/ 1030514 w 1342546"/>
              <a:gd name="connsiteY13" fmla="*/ 1117600 h 1191635"/>
              <a:gd name="connsiteX14" fmla="*/ 928914 w 1342546"/>
              <a:gd name="connsiteY14" fmla="*/ 1146628 h 1191635"/>
              <a:gd name="connsiteX15" fmla="*/ 841828 w 1342546"/>
              <a:gd name="connsiteY15" fmla="*/ 1161143 h 1191635"/>
              <a:gd name="connsiteX16" fmla="*/ 682171 w 1342546"/>
              <a:gd name="connsiteY16" fmla="*/ 1190171 h 1191635"/>
              <a:gd name="connsiteX17" fmla="*/ 464457 w 1342546"/>
              <a:gd name="connsiteY17" fmla="*/ 1190171 h 1191635"/>
              <a:gd name="connsiteX0" fmla="*/ 0 w 1371600"/>
              <a:gd name="connsiteY0" fmla="*/ 0 h 1191635"/>
              <a:gd name="connsiteX1" fmla="*/ 551543 w 1371600"/>
              <a:gd name="connsiteY1" fmla="*/ 203200 h 1191635"/>
              <a:gd name="connsiteX2" fmla="*/ 464457 w 1371600"/>
              <a:gd name="connsiteY2" fmla="*/ 319314 h 1191635"/>
              <a:gd name="connsiteX3" fmla="*/ 711200 w 1371600"/>
              <a:gd name="connsiteY3" fmla="*/ 377371 h 1191635"/>
              <a:gd name="connsiteX4" fmla="*/ 604157 w 1371600"/>
              <a:gd name="connsiteY4" fmla="*/ 535214 h 1191635"/>
              <a:gd name="connsiteX5" fmla="*/ 899886 w 1371600"/>
              <a:gd name="connsiteY5" fmla="*/ 609600 h 1191635"/>
              <a:gd name="connsiteX6" fmla="*/ 798286 w 1371600"/>
              <a:gd name="connsiteY6" fmla="*/ 740228 h 1191635"/>
              <a:gd name="connsiteX7" fmla="*/ 943428 w 1371600"/>
              <a:gd name="connsiteY7" fmla="*/ 595085 h 1191635"/>
              <a:gd name="connsiteX8" fmla="*/ 1074057 w 1371600"/>
              <a:gd name="connsiteY8" fmla="*/ 537028 h 1191635"/>
              <a:gd name="connsiteX9" fmla="*/ 1277257 w 1371600"/>
              <a:gd name="connsiteY9" fmla="*/ 566057 h 1191635"/>
              <a:gd name="connsiteX10" fmla="*/ 1371600 w 1371600"/>
              <a:gd name="connsiteY10" fmla="*/ 609600 h 1191635"/>
              <a:gd name="connsiteX11" fmla="*/ 1332593 w 1371600"/>
              <a:gd name="connsiteY11" fmla="*/ 983343 h 1191635"/>
              <a:gd name="connsiteX12" fmla="*/ 1117600 w 1371600"/>
              <a:gd name="connsiteY12" fmla="*/ 1088571 h 1191635"/>
              <a:gd name="connsiteX13" fmla="*/ 1030514 w 1371600"/>
              <a:gd name="connsiteY13" fmla="*/ 1117600 h 1191635"/>
              <a:gd name="connsiteX14" fmla="*/ 928914 w 1371600"/>
              <a:gd name="connsiteY14" fmla="*/ 1146628 h 1191635"/>
              <a:gd name="connsiteX15" fmla="*/ 841828 w 1371600"/>
              <a:gd name="connsiteY15" fmla="*/ 1161143 h 1191635"/>
              <a:gd name="connsiteX16" fmla="*/ 682171 w 1371600"/>
              <a:gd name="connsiteY16" fmla="*/ 1190171 h 1191635"/>
              <a:gd name="connsiteX17" fmla="*/ 464457 w 1371600"/>
              <a:gd name="connsiteY17" fmla="*/ 1190171 h 1191635"/>
              <a:gd name="connsiteX0" fmla="*/ 0 w 1375136"/>
              <a:gd name="connsiteY0" fmla="*/ 0 h 1191635"/>
              <a:gd name="connsiteX1" fmla="*/ 551543 w 1375136"/>
              <a:gd name="connsiteY1" fmla="*/ 203200 h 1191635"/>
              <a:gd name="connsiteX2" fmla="*/ 464457 w 1375136"/>
              <a:gd name="connsiteY2" fmla="*/ 319314 h 1191635"/>
              <a:gd name="connsiteX3" fmla="*/ 711200 w 1375136"/>
              <a:gd name="connsiteY3" fmla="*/ 377371 h 1191635"/>
              <a:gd name="connsiteX4" fmla="*/ 604157 w 1375136"/>
              <a:gd name="connsiteY4" fmla="*/ 535214 h 1191635"/>
              <a:gd name="connsiteX5" fmla="*/ 899886 w 1375136"/>
              <a:gd name="connsiteY5" fmla="*/ 609600 h 1191635"/>
              <a:gd name="connsiteX6" fmla="*/ 798286 w 1375136"/>
              <a:gd name="connsiteY6" fmla="*/ 740228 h 1191635"/>
              <a:gd name="connsiteX7" fmla="*/ 943428 w 1375136"/>
              <a:gd name="connsiteY7" fmla="*/ 595085 h 1191635"/>
              <a:gd name="connsiteX8" fmla="*/ 1074057 w 1375136"/>
              <a:gd name="connsiteY8" fmla="*/ 537028 h 1191635"/>
              <a:gd name="connsiteX9" fmla="*/ 1277257 w 1375136"/>
              <a:gd name="connsiteY9" fmla="*/ 566057 h 1191635"/>
              <a:gd name="connsiteX10" fmla="*/ 1371600 w 1375136"/>
              <a:gd name="connsiteY10" fmla="*/ 609600 h 1191635"/>
              <a:gd name="connsiteX11" fmla="*/ 1332593 w 1375136"/>
              <a:gd name="connsiteY11" fmla="*/ 983343 h 1191635"/>
              <a:gd name="connsiteX12" fmla="*/ 1117600 w 1375136"/>
              <a:gd name="connsiteY12" fmla="*/ 1088571 h 1191635"/>
              <a:gd name="connsiteX13" fmla="*/ 1030514 w 1375136"/>
              <a:gd name="connsiteY13" fmla="*/ 1117600 h 1191635"/>
              <a:gd name="connsiteX14" fmla="*/ 928914 w 1375136"/>
              <a:gd name="connsiteY14" fmla="*/ 1146628 h 1191635"/>
              <a:gd name="connsiteX15" fmla="*/ 841828 w 1375136"/>
              <a:gd name="connsiteY15" fmla="*/ 1161143 h 1191635"/>
              <a:gd name="connsiteX16" fmla="*/ 682171 w 1375136"/>
              <a:gd name="connsiteY16" fmla="*/ 1190171 h 1191635"/>
              <a:gd name="connsiteX17" fmla="*/ 464457 w 1375136"/>
              <a:gd name="connsiteY17" fmla="*/ 1190171 h 1191635"/>
              <a:gd name="connsiteX0" fmla="*/ 0 w 1341310"/>
              <a:gd name="connsiteY0" fmla="*/ 0 h 1191635"/>
              <a:gd name="connsiteX1" fmla="*/ 551543 w 1341310"/>
              <a:gd name="connsiteY1" fmla="*/ 203200 h 1191635"/>
              <a:gd name="connsiteX2" fmla="*/ 464457 w 1341310"/>
              <a:gd name="connsiteY2" fmla="*/ 319314 h 1191635"/>
              <a:gd name="connsiteX3" fmla="*/ 711200 w 1341310"/>
              <a:gd name="connsiteY3" fmla="*/ 377371 h 1191635"/>
              <a:gd name="connsiteX4" fmla="*/ 604157 w 1341310"/>
              <a:gd name="connsiteY4" fmla="*/ 535214 h 1191635"/>
              <a:gd name="connsiteX5" fmla="*/ 899886 w 1341310"/>
              <a:gd name="connsiteY5" fmla="*/ 609600 h 1191635"/>
              <a:gd name="connsiteX6" fmla="*/ 798286 w 1341310"/>
              <a:gd name="connsiteY6" fmla="*/ 740228 h 1191635"/>
              <a:gd name="connsiteX7" fmla="*/ 943428 w 1341310"/>
              <a:gd name="connsiteY7" fmla="*/ 595085 h 1191635"/>
              <a:gd name="connsiteX8" fmla="*/ 1074057 w 1341310"/>
              <a:gd name="connsiteY8" fmla="*/ 537028 h 1191635"/>
              <a:gd name="connsiteX9" fmla="*/ 1277257 w 1341310"/>
              <a:gd name="connsiteY9" fmla="*/ 566057 h 1191635"/>
              <a:gd name="connsiteX10" fmla="*/ 1332593 w 1341310"/>
              <a:gd name="connsiteY10" fmla="*/ 983343 h 1191635"/>
              <a:gd name="connsiteX11" fmla="*/ 1117600 w 1341310"/>
              <a:gd name="connsiteY11" fmla="*/ 1088571 h 1191635"/>
              <a:gd name="connsiteX12" fmla="*/ 1030514 w 1341310"/>
              <a:gd name="connsiteY12" fmla="*/ 1117600 h 1191635"/>
              <a:gd name="connsiteX13" fmla="*/ 928914 w 1341310"/>
              <a:gd name="connsiteY13" fmla="*/ 1146628 h 1191635"/>
              <a:gd name="connsiteX14" fmla="*/ 841828 w 1341310"/>
              <a:gd name="connsiteY14" fmla="*/ 1161143 h 1191635"/>
              <a:gd name="connsiteX15" fmla="*/ 682171 w 1341310"/>
              <a:gd name="connsiteY15" fmla="*/ 1190171 h 1191635"/>
              <a:gd name="connsiteX16" fmla="*/ 464457 w 1341310"/>
              <a:gd name="connsiteY16" fmla="*/ 1190171 h 1191635"/>
              <a:gd name="connsiteX0" fmla="*/ 0 w 1346053"/>
              <a:gd name="connsiteY0" fmla="*/ 0 h 1191635"/>
              <a:gd name="connsiteX1" fmla="*/ 551543 w 1346053"/>
              <a:gd name="connsiteY1" fmla="*/ 203200 h 1191635"/>
              <a:gd name="connsiteX2" fmla="*/ 464457 w 1346053"/>
              <a:gd name="connsiteY2" fmla="*/ 319314 h 1191635"/>
              <a:gd name="connsiteX3" fmla="*/ 711200 w 1346053"/>
              <a:gd name="connsiteY3" fmla="*/ 377371 h 1191635"/>
              <a:gd name="connsiteX4" fmla="*/ 604157 w 1346053"/>
              <a:gd name="connsiteY4" fmla="*/ 535214 h 1191635"/>
              <a:gd name="connsiteX5" fmla="*/ 899886 w 1346053"/>
              <a:gd name="connsiteY5" fmla="*/ 609600 h 1191635"/>
              <a:gd name="connsiteX6" fmla="*/ 798286 w 1346053"/>
              <a:gd name="connsiteY6" fmla="*/ 740228 h 1191635"/>
              <a:gd name="connsiteX7" fmla="*/ 943428 w 1346053"/>
              <a:gd name="connsiteY7" fmla="*/ 595085 h 1191635"/>
              <a:gd name="connsiteX8" fmla="*/ 1074057 w 1346053"/>
              <a:gd name="connsiteY8" fmla="*/ 537028 h 1191635"/>
              <a:gd name="connsiteX9" fmla="*/ 1296307 w 1346053"/>
              <a:gd name="connsiteY9" fmla="*/ 566057 h 1191635"/>
              <a:gd name="connsiteX10" fmla="*/ 1332593 w 1346053"/>
              <a:gd name="connsiteY10" fmla="*/ 983343 h 1191635"/>
              <a:gd name="connsiteX11" fmla="*/ 1117600 w 1346053"/>
              <a:gd name="connsiteY11" fmla="*/ 1088571 h 1191635"/>
              <a:gd name="connsiteX12" fmla="*/ 1030514 w 1346053"/>
              <a:gd name="connsiteY12" fmla="*/ 1117600 h 1191635"/>
              <a:gd name="connsiteX13" fmla="*/ 928914 w 1346053"/>
              <a:gd name="connsiteY13" fmla="*/ 1146628 h 1191635"/>
              <a:gd name="connsiteX14" fmla="*/ 841828 w 1346053"/>
              <a:gd name="connsiteY14" fmla="*/ 1161143 h 1191635"/>
              <a:gd name="connsiteX15" fmla="*/ 682171 w 1346053"/>
              <a:gd name="connsiteY15" fmla="*/ 1190171 h 1191635"/>
              <a:gd name="connsiteX16" fmla="*/ 464457 w 1346053"/>
              <a:gd name="connsiteY16" fmla="*/ 1190171 h 1191635"/>
              <a:gd name="connsiteX0" fmla="*/ 0 w 1316079"/>
              <a:gd name="connsiteY0" fmla="*/ 0 h 1191635"/>
              <a:gd name="connsiteX1" fmla="*/ 551543 w 1316079"/>
              <a:gd name="connsiteY1" fmla="*/ 203200 h 1191635"/>
              <a:gd name="connsiteX2" fmla="*/ 464457 w 1316079"/>
              <a:gd name="connsiteY2" fmla="*/ 319314 h 1191635"/>
              <a:gd name="connsiteX3" fmla="*/ 711200 w 1316079"/>
              <a:gd name="connsiteY3" fmla="*/ 377371 h 1191635"/>
              <a:gd name="connsiteX4" fmla="*/ 604157 w 1316079"/>
              <a:gd name="connsiteY4" fmla="*/ 535214 h 1191635"/>
              <a:gd name="connsiteX5" fmla="*/ 899886 w 1316079"/>
              <a:gd name="connsiteY5" fmla="*/ 609600 h 1191635"/>
              <a:gd name="connsiteX6" fmla="*/ 798286 w 1316079"/>
              <a:gd name="connsiteY6" fmla="*/ 740228 h 1191635"/>
              <a:gd name="connsiteX7" fmla="*/ 943428 w 1316079"/>
              <a:gd name="connsiteY7" fmla="*/ 595085 h 1191635"/>
              <a:gd name="connsiteX8" fmla="*/ 1074057 w 1316079"/>
              <a:gd name="connsiteY8" fmla="*/ 537028 h 1191635"/>
              <a:gd name="connsiteX9" fmla="*/ 1296307 w 1316079"/>
              <a:gd name="connsiteY9" fmla="*/ 566057 h 1191635"/>
              <a:gd name="connsiteX10" fmla="*/ 1284968 w 1316079"/>
              <a:gd name="connsiteY10" fmla="*/ 951593 h 1191635"/>
              <a:gd name="connsiteX11" fmla="*/ 1117600 w 1316079"/>
              <a:gd name="connsiteY11" fmla="*/ 1088571 h 1191635"/>
              <a:gd name="connsiteX12" fmla="*/ 1030514 w 1316079"/>
              <a:gd name="connsiteY12" fmla="*/ 1117600 h 1191635"/>
              <a:gd name="connsiteX13" fmla="*/ 928914 w 1316079"/>
              <a:gd name="connsiteY13" fmla="*/ 1146628 h 1191635"/>
              <a:gd name="connsiteX14" fmla="*/ 841828 w 1316079"/>
              <a:gd name="connsiteY14" fmla="*/ 1161143 h 1191635"/>
              <a:gd name="connsiteX15" fmla="*/ 682171 w 1316079"/>
              <a:gd name="connsiteY15" fmla="*/ 1190171 h 1191635"/>
              <a:gd name="connsiteX16" fmla="*/ 464457 w 1316079"/>
              <a:gd name="connsiteY16" fmla="*/ 1190171 h 1191635"/>
              <a:gd name="connsiteX0" fmla="*/ 0 w 1320648"/>
              <a:gd name="connsiteY0" fmla="*/ 0 h 1191635"/>
              <a:gd name="connsiteX1" fmla="*/ 551543 w 1320648"/>
              <a:gd name="connsiteY1" fmla="*/ 203200 h 1191635"/>
              <a:gd name="connsiteX2" fmla="*/ 464457 w 1320648"/>
              <a:gd name="connsiteY2" fmla="*/ 319314 h 1191635"/>
              <a:gd name="connsiteX3" fmla="*/ 711200 w 1320648"/>
              <a:gd name="connsiteY3" fmla="*/ 377371 h 1191635"/>
              <a:gd name="connsiteX4" fmla="*/ 604157 w 1320648"/>
              <a:gd name="connsiteY4" fmla="*/ 535214 h 1191635"/>
              <a:gd name="connsiteX5" fmla="*/ 899886 w 1320648"/>
              <a:gd name="connsiteY5" fmla="*/ 609600 h 1191635"/>
              <a:gd name="connsiteX6" fmla="*/ 798286 w 1320648"/>
              <a:gd name="connsiteY6" fmla="*/ 740228 h 1191635"/>
              <a:gd name="connsiteX7" fmla="*/ 943428 w 1320648"/>
              <a:gd name="connsiteY7" fmla="*/ 595085 h 1191635"/>
              <a:gd name="connsiteX8" fmla="*/ 1074057 w 1320648"/>
              <a:gd name="connsiteY8" fmla="*/ 537028 h 1191635"/>
              <a:gd name="connsiteX9" fmla="*/ 1296307 w 1320648"/>
              <a:gd name="connsiteY9" fmla="*/ 566057 h 1191635"/>
              <a:gd name="connsiteX10" fmla="*/ 1284968 w 1320648"/>
              <a:gd name="connsiteY10" fmla="*/ 951593 h 1191635"/>
              <a:gd name="connsiteX11" fmla="*/ 1030514 w 1320648"/>
              <a:gd name="connsiteY11" fmla="*/ 1117600 h 1191635"/>
              <a:gd name="connsiteX12" fmla="*/ 928914 w 1320648"/>
              <a:gd name="connsiteY12" fmla="*/ 1146628 h 1191635"/>
              <a:gd name="connsiteX13" fmla="*/ 841828 w 1320648"/>
              <a:gd name="connsiteY13" fmla="*/ 1161143 h 1191635"/>
              <a:gd name="connsiteX14" fmla="*/ 682171 w 1320648"/>
              <a:gd name="connsiteY14" fmla="*/ 1190171 h 1191635"/>
              <a:gd name="connsiteX15" fmla="*/ 464457 w 1320648"/>
              <a:gd name="connsiteY15" fmla="*/ 1190171 h 1191635"/>
              <a:gd name="connsiteX0" fmla="*/ 0 w 1326792"/>
              <a:gd name="connsiteY0" fmla="*/ 0 h 1191635"/>
              <a:gd name="connsiteX1" fmla="*/ 551543 w 1326792"/>
              <a:gd name="connsiteY1" fmla="*/ 203200 h 1191635"/>
              <a:gd name="connsiteX2" fmla="*/ 464457 w 1326792"/>
              <a:gd name="connsiteY2" fmla="*/ 319314 h 1191635"/>
              <a:gd name="connsiteX3" fmla="*/ 711200 w 1326792"/>
              <a:gd name="connsiteY3" fmla="*/ 377371 h 1191635"/>
              <a:gd name="connsiteX4" fmla="*/ 604157 w 1326792"/>
              <a:gd name="connsiteY4" fmla="*/ 535214 h 1191635"/>
              <a:gd name="connsiteX5" fmla="*/ 899886 w 1326792"/>
              <a:gd name="connsiteY5" fmla="*/ 609600 h 1191635"/>
              <a:gd name="connsiteX6" fmla="*/ 798286 w 1326792"/>
              <a:gd name="connsiteY6" fmla="*/ 740228 h 1191635"/>
              <a:gd name="connsiteX7" fmla="*/ 943428 w 1326792"/>
              <a:gd name="connsiteY7" fmla="*/ 595085 h 1191635"/>
              <a:gd name="connsiteX8" fmla="*/ 1074057 w 1326792"/>
              <a:gd name="connsiteY8" fmla="*/ 537028 h 1191635"/>
              <a:gd name="connsiteX9" fmla="*/ 1296307 w 1326792"/>
              <a:gd name="connsiteY9" fmla="*/ 566057 h 1191635"/>
              <a:gd name="connsiteX10" fmla="*/ 1284968 w 1326792"/>
              <a:gd name="connsiteY10" fmla="*/ 951593 h 1191635"/>
              <a:gd name="connsiteX11" fmla="*/ 928914 w 1326792"/>
              <a:gd name="connsiteY11" fmla="*/ 1146628 h 1191635"/>
              <a:gd name="connsiteX12" fmla="*/ 841828 w 1326792"/>
              <a:gd name="connsiteY12" fmla="*/ 1161143 h 1191635"/>
              <a:gd name="connsiteX13" fmla="*/ 682171 w 1326792"/>
              <a:gd name="connsiteY13" fmla="*/ 1190171 h 1191635"/>
              <a:gd name="connsiteX14" fmla="*/ 464457 w 1326792"/>
              <a:gd name="connsiteY14" fmla="*/ 1190171 h 1191635"/>
              <a:gd name="connsiteX0" fmla="*/ 0 w 1332489"/>
              <a:gd name="connsiteY0" fmla="*/ 0 h 1191635"/>
              <a:gd name="connsiteX1" fmla="*/ 551543 w 1332489"/>
              <a:gd name="connsiteY1" fmla="*/ 203200 h 1191635"/>
              <a:gd name="connsiteX2" fmla="*/ 464457 w 1332489"/>
              <a:gd name="connsiteY2" fmla="*/ 319314 h 1191635"/>
              <a:gd name="connsiteX3" fmla="*/ 711200 w 1332489"/>
              <a:gd name="connsiteY3" fmla="*/ 377371 h 1191635"/>
              <a:gd name="connsiteX4" fmla="*/ 604157 w 1332489"/>
              <a:gd name="connsiteY4" fmla="*/ 535214 h 1191635"/>
              <a:gd name="connsiteX5" fmla="*/ 899886 w 1332489"/>
              <a:gd name="connsiteY5" fmla="*/ 609600 h 1191635"/>
              <a:gd name="connsiteX6" fmla="*/ 798286 w 1332489"/>
              <a:gd name="connsiteY6" fmla="*/ 740228 h 1191635"/>
              <a:gd name="connsiteX7" fmla="*/ 943428 w 1332489"/>
              <a:gd name="connsiteY7" fmla="*/ 595085 h 1191635"/>
              <a:gd name="connsiteX8" fmla="*/ 1074057 w 1332489"/>
              <a:gd name="connsiteY8" fmla="*/ 537028 h 1191635"/>
              <a:gd name="connsiteX9" fmla="*/ 1296307 w 1332489"/>
              <a:gd name="connsiteY9" fmla="*/ 566057 h 1191635"/>
              <a:gd name="connsiteX10" fmla="*/ 1284968 w 1332489"/>
              <a:gd name="connsiteY10" fmla="*/ 951593 h 1191635"/>
              <a:gd name="connsiteX11" fmla="*/ 841828 w 1332489"/>
              <a:gd name="connsiteY11" fmla="*/ 1161143 h 1191635"/>
              <a:gd name="connsiteX12" fmla="*/ 682171 w 1332489"/>
              <a:gd name="connsiteY12" fmla="*/ 1190171 h 1191635"/>
              <a:gd name="connsiteX13" fmla="*/ 464457 w 1332489"/>
              <a:gd name="connsiteY13" fmla="*/ 1190171 h 1191635"/>
              <a:gd name="connsiteX0" fmla="*/ 0 w 1343472"/>
              <a:gd name="connsiteY0" fmla="*/ 0 h 1207843"/>
              <a:gd name="connsiteX1" fmla="*/ 551543 w 1343472"/>
              <a:gd name="connsiteY1" fmla="*/ 203200 h 1207843"/>
              <a:gd name="connsiteX2" fmla="*/ 464457 w 1343472"/>
              <a:gd name="connsiteY2" fmla="*/ 319314 h 1207843"/>
              <a:gd name="connsiteX3" fmla="*/ 711200 w 1343472"/>
              <a:gd name="connsiteY3" fmla="*/ 377371 h 1207843"/>
              <a:gd name="connsiteX4" fmla="*/ 604157 w 1343472"/>
              <a:gd name="connsiteY4" fmla="*/ 535214 h 1207843"/>
              <a:gd name="connsiteX5" fmla="*/ 899886 w 1343472"/>
              <a:gd name="connsiteY5" fmla="*/ 609600 h 1207843"/>
              <a:gd name="connsiteX6" fmla="*/ 798286 w 1343472"/>
              <a:gd name="connsiteY6" fmla="*/ 740228 h 1207843"/>
              <a:gd name="connsiteX7" fmla="*/ 943428 w 1343472"/>
              <a:gd name="connsiteY7" fmla="*/ 595085 h 1207843"/>
              <a:gd name="connsiteX8" fmla="*/ 1074057 w 1343472"/>
              <a:gd name="connsiteY8" fmla="*/ 537028 h 1207843"/>
              <a:gd name="connsiteX9" fmla="*/ 1296307 w 1343472"/>
              <a:gd name="connsiteY9" fmla="*/ 566057 h 1207843"/>
              <a:gd name="connsiteX10" fmla="*/ 1284968 w 1343472"/>
              <a:gd name="connsiteY10" fmla="*/ 951593 h 1207843"/>
              <a:gd name="connsiteX11" fmla="*/ 682171 w 1343472"/>
              <a:gd name="connsiteY11" fmla="*/ 1190171 h 1207843"/>
              <a:gd name="connsiteX12" fmla="*/ 464457 w 1343472"/>
              <a:gd name="connsiteY12" fmla="*/ 1190171 h 1207843"/>
              <a:gd name="connsiteX0" fmla="*/ 0 w 1358976"/>
              <a:gd name="connsiteY0" fmla="*/ 0 h 1190171"/>
              <a:gd name="connsiteX1" fmla="*/ 551543 w 1358976"/>
              <a:gd name="connsiteY1" fmla="*/ 203200 h 1190171"/>
              <a:gd name="connsiteX2" fmla="*/ 464457 w 1358976"/>
              <a:gd name="connsiteY2" fmla="*/ 319314 h 1190171"/>
              <a:gd name="connsiteX3" fmla="*/ 711200 w 1358976"/>
              <a:gd name="connsiteY3" fmla="*/ 377371 h 1190171"/>
              <a:gd name="connsiteX4" fmla="*/ 604157 w 1358976"/>
              <a:gd name="connsiteY4" fmla="*/ 535214 h 1190171"/>
              <a:gd name="connsiteX5" fmla="*/ 899886 w 1358976"/>
              <a:gd name="connsiteY5" fmla="*/ 609600 h 1190171"/>
              <a:gd name="connsiteX6" fmla="*/ 798286 w 1358976"/>
              <a:gd name="connsiteY6" fmla="*/ 740228 h 1190171"/>
              <a:gd name="connsiteX7" fmla="*/ 943428 w 1358976"/>
              <a:gd name="connsiteY7" fmla="*/ 595085 h 1190171"/>
              <a:gd name="connsiteX8" fmla="*/ 1074057 w 1358976"/>
              <a:gd name="connsiteY8" fmla="*/ 537028 h 1190171"/>
              <a:gd name="connsiteX9" fmla="*/ 1296307 w 1358976"/>
              <a:gd name="connsiteY9" fmla="*/ 566057 h 1190171"/>
              <a:gd name="connsiteX10" fmla="*/ 1284968 w 1358976"/>
              <a:gd name="connsiteY10" fmla="*/ 951593 h 1190171"/>
              <a:gd name="connsiteX11" fmla="*/ 464457 w 1358976"/>
              <a:gd name="connsiteY11" fmla="*/ 1190171 h 1190171"/>
              <a:gd name="connsiteX0" fmla="*/ 0 w 1358976"/>
              <a:gd name="connsiteY0" fmla="*/ 0 h 1190171"/>
              <a:gd name="connsiteX1" fmla="*/ 551543 w 1358976"/>
              <a:gd name="connsiteY1" fmla="*/ 203200 h 1190171"/>
              <a:gd name="connsiteX2" fmla="*/ 464457 w 1358976"/>
              <a:gd name="connsiteY2" fmla="*/ 319314 h 1190171"/>
              <a:gd name="connsiteX3" fmla="*/ 711200 w 1358976"/>
              <a:gd name="connsiteY3" fmla="*/ 377371 h 1190171"/>
              <a:gd name="connsiteX4" fmla="*/ 604157 w 1358976"/>
              <a:gd name="connsiteY4" fmla="*/ 535214 h 1190171"/>
              <a:gd name="connsiteX5" fmla="*/ 899886 w 1358976"/>
              <a:gd name="connsiteY5" fmla="*/ 609600 h 1190171"/>
              <a:gd name="connsiteX6" fmla="*/ 798286 w 1358976"/>
              <a:gd name="connsiteY6" fmla="*/ 740228 h 1190171"/>
              <a:gd name="connsiteX7" fmla="*/ 943428 w 1358976"/>
              <a:gd name="connsiteY7" fmla="*/ 595085 h 1190171"/>
              <a:gd name="connsiteX8" fmla="*/ 1296307 w 1358976"/>
              <a:gd name="connsiteY8" fmla="*/ 566057 h 1190171"/>
              <a:gd name="connsiteX9" fmla="*/ 1284968 w 1358976"/>
              <a:gd name="connsiteY9" fmla="*/ 951593 h 1190171"/>
              <a:gd name="connsiteX10" fmla="*/ 464457 w 1358976"/>
              <a:gd name="connsiteY10" fmla="*/ 1190171 h 1190171"/>
              <a:gd name="connsiteX0" fmla="*/ 0 w 1358976"/>
              <a:gd name="connsiteY0" fmla="*/ 0 h 1190171"/>
              <a:gd name="connsiteX1" fmla="*/ 551543 w 1358976"/>
              <a:gd name="connsiteY1" fmla="*/ 203200 h 1190171"/>
              <a:gd name="connsiteX2" fmla="*/ 464457 w 1358976"/>
              <a:gd name="connsiteY2" fmla="*/ 319314 h 1190171"/>
              <a:gd name="connsiteX3" fmla="*/ 711200 w 1358976"/>
              <a:gd name="connsiteY3" fmla="*/ 377371 h 1190171"/>
              <a:gd name="connsiteX4" fmla="*/ 604157 w 1358976"/>
              <a:gd name="connsiteY4" fmla="*/ 535214 h 1190171"/>
              <a:gd name="connsiteX5" fmla="*/ 899886 w 1358976"/>
              <a:gd name="connsiteY5" fmla="*/ 609600 h 1190171"/>
              <a:gd name="connsiteX6" fmla="*/ 798286 w 1358976"/>
              <a:gd name="connsiteY6" fmla="*/ 740228 h 1190171"/>
              <a:gd name="connsiteX7" fmla="*/ 943428 w 1358976"/>
              <a:gd name="connsiteY7" fmla="*/ 595085 h 1190171"/>
              <a:gd name="connsiteX8" fmla="*/ 1296307 w 1358976"/>
              <a:gd name="connsiteY8" fmla="*/ 566057 h 1190171"/>
              <a:gd name="connsiteX9" fmla="*/ 1284968 w 1358976"/>
              <a:gd name="connsiteY9" fmla="*/ 951593 h 1190171"/>
              <a:gd name="connsiteX10" fmla="*/ 464457 w 1358976"/>
              <a:gd name="connsiteY10" fmla="*/ 1190171 h 1190171"/>
              <a:gd name="connsiteX0" fmla="*/ 0 w 1369824"/>
              <a:gd name="connsiteY0" fmla="*/ 0 h 1190171"/>
              <a:gd name="connsiteX1" fmla="*/ 551543 w 1369824"/>
              <a:gd name="connsiteY1" fmla="*/ 203200 h 1190171"/>
              <a:gd name="connsiteX2" fmla="*/ 464457 w 1369824"/>
              <a:gd name="connsiteY2" fmla="*/ 319314 h 1190171"/>
              <a:gd name="connsiteX3" fmla="*/ 711200 w 1369824"/>
              <a:gd name="connsiteY3" fmla="*/ 377371 h 1190171"/>
              <a:gd name="connsiteX4" fmla="*/ 604157 w 1369824"/>
              <a:gd name="connsiteY4" fmla="*/ 535214 h 1190171"/>
              <a:gd name="connsiteX5" fmla="*/ 899886 w 1369824"/>
              <a:gd name="connsiteY5" fmla="*/ 609600 h 1190171"/>
              <a:gd name="connsiteX6" fmla="*/ 798286 w 1369824"/>
              <a:gd name="connsiteY6" fmla="*/ 740228 h 1190171"/>
              <a:gd name="connsiteX7" fmla="*/ 943428 w 1369824"/>
              <a:gd name="connsiteY7" fmla="*/ 595085 h 1190171"/>
              <a:gd name="connsiteX8" fmla="*/ 1296307 w 1369824"/>
              <a:gd name="connsiteY8" fmla="*/ 566057 h 1190171"/>
              <a:gd name="connsiteX9" fmla="*/ 1284968 w 1369824"/>
              <a:gd name="connsiteY9" fmla="*/ 951593 h 1190171"/>
              <a:gd name="connsiteX10" fmla="*/ 464457 w 1369824"/>
              <a:gd name="connsiteY10" fmla="*/ 1190171 h 1190171"/>
              <a:gd name="connsiteX0" fmla="*/ 0 w 1370883"/>
              <a:gd name="connsiteY0" fmla="*/ 0 h 1190171"/>
              <a:gd name="connsiteX1" fmla="*/ 551543 w 1370883"/>
              <a:gd name="connsiteY1" fmla="*/ 203200 h 1190171"/>
              <a:gd name="connsiteX2" fmla="*/ 464457 w 1370883"/>
              <a:gd name="connsiteY2" fmla="*/ 319314 h 1190171"/>
              <a:gd name="connsiteX3" fmla="*/ 711200 w 1370883"/>
              <a:gd name="connsiteY3" fmla="*/ 377371 h 1190171"/>
              <a:gd name="connsiteX4" fmla="*/ 604157 w 1370883"/>
              <a:gd name="connsiteY4" fmla="*/ 535214 h 1190171"/>
              <a:gd name="connsiteX5" fmla="*/ 899886 w 1370883"/>
              <a:gd name="connsiteY5" fmla="*/ 609600 h 1190171"/>
              <a:gd name="connsiteX6" fmla="*/ 798286 w 1370883"/>
              <a:gd name="connsiteY6" fmla="*/ 740228 h 1190171"/>
              <a:gd name="connsiteX7" fmla="*/ 943428 w 1370883"/>
              <a:gd name="connsiteY7" fmla="*/ 595085 h 1190171"/>
              <a:gd name="connsiteX8" fmla="*/ 1296307 w 1370883"/>
              <a:gd name="connsiteY8" fmla="*/ 566057 h 1190171"/>
              <a:gd name="connsiteX9" fmla="*/ 1284968 w 1370883"/>
              <a:gd name="connsiteY9" fmla="*/ 951593 h 1190171"/>
              <a:gd name="connsiteX10" fmla="*/ 464457 w 1370883"/>
              <a:gd name="connsiteY10" fmla="*/ 1190171 h 1190171"/>
              <a:gd name="connsiteX0" fmla="*/ 0 w 1377404"/>
              <a:gd name="connsiteY0" fmla="*/ 0 h 1190171"/>
              <a:gd name="connsiteX1" fmla="*/ 551543 w 1377404"/>
              <a:gd name="connsiteY1" fmla="*/ 203200 h 1190171"/>
              <a:gd name="connsiteX2" fmla="*/ 464457 w 1377404"/>
              <a:gd name="connsiteY2" fmla="*/ 319314 h 1190171"/>
              <a:gd name="connsiteX3" fmla="*/ 711200 w 1377404"/>
              <a:gd name="connsiteY3" fmla="*/ 377371 h 1190171"/>
              <a:gd name="connsiteX4" fmla="*/ 604157 w 1377404"/>
              <a:gd name="connsiteY4" fmla="*/ 535214 h 1190171"/>
              <a:gd name="connsiteX5" fmla="*/ 899886 w 1377404"/>
              <a:gd name="connsiteY5" fmla="*/ 609600 h 1190171"/>
              <a:gd name="connsiteX6" fmla="*/ 798286 w 1377404"/>
              <a:gd name="connsiteY6" fmla="*/ 740228 h 1190171"/>
              <a:gd name="connsiteX7" fmla="*/ 943428 w 1377404"/>
              <a:gd name="connsiteY7" fmla="*/ 595085 h 1190171"/>
              <a:gd name="connsiteX8" fmla="*/ 1309007 w 1377404"/>
              <a:gd name="connsiteY8" fmla="*/ 610507 h 1190171"/>
              <a:gd name="connsiteX9" fmla="*/ 1284968 w 1377404"/>
              <a:gd name="connsiteY9" fmla="*/ 951593 h 1190171"/>
              <a:gd name="connsiteX10" fmla="*/ 464457 w 1377404"/>
              <a:gd name="connsiteY10" fmla="*/ 1190171 h 1190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404" h="1190171">
                <a:moveTo>
                  <a:pt x="0" y="0"/>
                </a:moveTo>
                <a:lnTo>
                  <a:pt x="551543" y="203200"/>
                </a:lnTo>
                <a:cubicBezTo>
                  <a:pt x="735391" y="270933"/>
                  <a:pt x="437848" y="290286"/>
                  <a:pt x="464457" y="319314"/>
                </a:cubicBezTo>
                <a:cubicBezTo>
                  <a:pt x="491066" y="348342"/>
                  <a:pt x="687917" y="341388"/>
                  <a:pt x="711200" y="377371"/>
                </a:cubicBezTo>
                <a:cubicBezTo>
                  <a:pt x="734483" y="413354"/>
                  <a:pt x="572709" y="496509"/>
                  <a:pt x="604157" y="535214"/>
                </a:cubicBezTo>
                <a:cubicBezTo>
                  <a:pt x="635605" y="573919"/>
                  <a:pt x="867531" y="575431"/>
                  <a:pt x="899886" y="609600"/>
                </a:cubicBezTo>
                <a:cubicBezTo>
                  <a:pt x="932241" y="643769"/>
                  <a:pt x="797078" y="786489"/>
                  <a:pt x="798286" y="740228"/>
                </a:cubicBezTo>
                <a:cubicBezTo>
                  <a:pt x="799494" y="693967"/>
                  <a:pt x="858308" y="616705"/>
                  <a:pt x="943428" y="595085"/>
                </a:cubicBezTo>
                <a:cubicBezTo>
                  <a:pt x="1028548" y="573465"/>
                  <a:pt x="1235755" y="522363"/>
                  <a:pt x="1309007" y="610507"/>
                </a:cubicBezTo>
                <a:cubicBezTo>
                  <a:pt x="1382259" y="698651"/>
                  <a:pt x="1425726" y="854982"/>
                  <a:pt x="1284968" y="951593"/>
                </a:cubicBezTo>
                <a:cubicBezTo>
                  <a:pt x="1144210" y="1048204"/>
                  <a:pt x="635397" y="1140467"/>
                  <a:pt x="464457" y="1190171"/>
                </a:cubicBezTo>
              </a:path>
            </a:pathLst>
          </a:custGeom>
          <a:noFill/>
          <a:ln w="88900" cap="rnd">
            <a:solidFill>
              <a:srgbClr val="9FD4E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A2470AF5-E0D3-4BB3-9AF4-B7E11B380195}"/>
              </a:ext>
            </a:extLst>
          </p:cNvPr>
          <p:cNvSpPr/>
          <p:nvPr/>
        </p:nvSpPr>
        <p:spPr>
          <a:xfrm>
            <a:off x="10641126" y="4944901"/>
            <a:ext cx="936247" cy="1564395"/>
          </a:xfrm>
          <a:custGeom>
            <a:avLst/>
            <a:gdLst>
              <a:gd name="connsiteX0" fmla="*/ 374573 w 931236"/>
              <a:gd name="connsiteY0" fmla="*/ 0 h 1565663"/>
              <a:gd name="connsiteX1" fmla="*/ 517793 w 931236"/>
              <a:gd name="connsiteY1" fmla="*/ 143219 h 1565663"/>
              <a:gd name="connsiteX2" fmla="*/ 561860 w 931236"/>
              <a:gd name="connsiteY2" fmla="*/ 242371 h 1565663"/>
              <a:gd name="connsiteX3" fmla="*/ 583894 w 931236"/>
              <a:gd name="connsiteY3" fmla="*/ 286438 h 1565663"/>
              <a:gd name="connsiteX4" fmla="*/ 594911 w 931236"/>
              <a:gd name="connsiteY4" fmla="*/ 319489 h 1565663"/>
              <a:gd name="connsiteX5" fmla="*/ 627961 w 931236"/>
              <a:gd name="connsiteY5" fmla="*/ 473725 h 1565663"/>
              <a:gd name="connsiteX6" fmla="*/ 616944 w 931236"/>
              <a:gd name="connsiteY6" fmla="*/ 694062 h 1565663"/>
              <a:gd name="connsiteX7" fmla="*/ 594911 w 931236"/>
              <a:gd name="connsiteY7" fmla="*/ 727113 h 1565663"/>
              <a:gd name="connsiteX8" fmla="*/ 561860 w 931236"/>
              <a:gd name="connsiteY8" fmla="*/ 793214 h 1565663"/>
              <a:gd name="connsiteX9" fmla="*/ 495759 w 931236"/>
              <a:gd name="connsiteY9" fmla="*/ 848298 h 1565663"/>
              <a:gd name="connsiteX10" fmla="*/ 451691 w 931236"/>
              <a:gd name="connsiteY10" fmla="*/ 859315 h 1565663"/>
              <a:gd name="connsiteX11" fmla="*/ 286438 w 931236"/>
              <a:gd name="connsiteY11" fmla="*/ 892366 h 1565663"/>
              <a:gd name="connsiteX12" fmla="*/ 99152 w 931236"/>
              <a:gd name="connsiteY12" fmla="*/ 870332 h 1565663"/>
              <a:gd name="connsiteX13" fmla="*/ 66101 w 931236"/>
              <a:gd name="connsiteY13" fmla="*/ 848298 h 1565663"/>
              <a:gd name="connsiteX14" fmla="*/ 33051 w 931236"/>
              <a:gd name="connsiteY14" fmla="*/ 815248 h 1565663"/>
              <a:gd name="connsiteX15" fmla="*/ 0 w 931236"/>
              <a:gd name="connsiteY15" fmla="*/ 727113 h 1565663"/>
              <a:gd name="connsiteX16" fmla="*/ 55084 w 931236"/>
              <a:gd name="connsiteY16" fmla="*/ 550843 h 1565663"/>
              <a:gd name="connsiteX17" fmla="*/ 88135 w 931236"/>
              <a:gd name="connsiteY17" fmla="*/ 539826 h 1565663"/>
              <a:gd name="connsiteX18" fmla="*/ 154236 w 931236"/>
              <a:gd name="connsiteY18" fmla="*/ 506776 h 1565663"/>
              <a:gd name="connsiteX19" fmla="*/ 198304 w 931236"/>
              <a:gd name="connsiteY19" fmla="*/ 484742 h 1565663"/>
              <a:gd name="connsiteX20" fmla="*/ 242371 w 931236"/>
              <a:gd name="connsiteY20" fmla="*/ 473725 h 1565663"/>
              <a:gd name="connsiteX21" fmla="*/ 275422 w 931236"/>
              <a:gd name="connsiteY21" fmla="*/ 462708 h 1565663"/>
              <a:gd name="connsiteX22" fmla="*/ 385590 w 931236"/>
              <a:gd name="connsiteY22" fmla="*/ 451691 h 1565663"/>
              <a:gd name="connsiteX23" fmla="*/ 583894 w 931236"/>
              <a:gd name="connsiteY23" fmla="*/ 462708 h 1565663"/>
              <a:gd name="connsiteX24" fmla="*/ 694063 w 931236"/>
              <a:gd name="connsiteY24" fmla="*/ 484742 h 1565663"/>
              <a:gd name="connsiteX25" fmla="*/ 738130 w 931236"/>
              <a:gd name="connsiteY25" fmla="*/ 506776 h 1565663"/>
              <a:gd name="connsiteX26" fmla="*/ 771181 w 931236"/>
              <a:gd name="connsiteY26" fmla="*/ 517792 h 1565663"/>
              <a:gd name="connsiteX27" fmla="*/ 837282 w 931236"/>
              <a:gd name="connsiteY27" fmla="*/ 561860 h 1565663"/>
              <a:gd name="connsiteX28" fmla="*/ 881349 w 931236"/>
              <a:gd name="connsiteY28" fmla="*/ 627961 h 1565663"/>
              <a:gd name="connsiteX29" fmla="*/ 914400 w 931236"/>
              <a:gd name="connsiteY29" fmla="*/ 694062 h 1565663"/>
              <a:gd name="connsiteX30" fmla="*/ 914400 w 931236"/>
              <a:gd name="connsiteY30" fmla="*/ 1068636 h 1565663"/>
              <a:gd name="connsiteX31" fmla="*/ 903383 w 931236"/>
              <a:gd name="connsiteY31" fmla="*/ 1123720 h 1565663"/>
              <a:gd name="connsiteX32" fmla="*/ 881349 w 931236"/>
              <a:gd name="connsiteY32" fmla="*/ 1200838 h 1565663"/>
              <a:gd name="connsiteX33" fmla="*/ 837282 w 931236"/>
              <a:gd name="connsiteY33" fmla="*/ 1277956 h 1565663"/>
              <a:gd name="connsiteX34" fmla="*/ 826265 w 931236"/>
              <a:gd name="connsiteY34" fmla="*/ 1322024 h 1565663"/>
              <a:gd name="connsiteX35" fmla="*/ 771181 w 931236"/>
              <a:gd name="connsiteY35" fmla="*/ 1377108 h 1565663"/>
              <a:gd name="connsiteX36" fmla="*/ 727113 w 931236"/>
              <a:gd name="connsiteY36" fmla="*/ 1410159 h 1565663"/>
              <a:gd name="connsiteX37" fmla="*/ 694063 w 931236"/>
              <a:gd name="connsiteY37" fmla="*/ 1421176 h 1565663"/>
              <a:gd name="connsiteX38" fmla="*/ 661012 w 931236"/>
              <a:gd name="connsiteY38" fmla="*/ 1443209 h 1565663"/>
              <a:gd name="connsiteX39" fmla="*/ 605928 w 931236"/>
              <a:gd name="connsiteY39" fmla="*/ 1465243 h 1565663"/>
              <a:gd name="connsiteX40" fmla="*/ 517793 w 931236"/>
              <a:gd name="connsiteY40" fmla="*/ 1509311 h 1565663"/>
              <a:gd name="connsiteX41" fmla="*/ 484742 w 931236"/>
              <a:gd name="connsiteY41" fmla="*/ 1520327 h 1565663"/>
              <a:gd name="connsiteX42" fmla="*/ 396607 w 931236"/>
              <a:gd name="connsiteY42" fmla="*/ 1542361 h 1565663"/>
              <a:gd name="connsiteX43" fmla="*/ 297455 w 931236"/>
              <a:gd name="connsiteY43" fmla="*/ 1564395 h 1565663"/>
              <a:gd name="connsiteX44" fmla="*/ 66101 w 931236"/>
              <a:gd name="connsiteY44" fmla="*/ 1564395 h 1565663"/>
              <a:gd name="connsiteX0" fmla="*/ 374573 w 931236"/>
              <a:gd name="connsiteY0" fmla="*/ 0 h 1565663"/>
              <a:gd name="connsiteX1" fmla="*/ 561860 w 931236"/>
              <a:gd name="connsiteY1" fmla="*/ 242371 h 1565663"/>
              <a:gd name="connsiteX2" fmla="*/ 583894 w 931236"/>
              <a:gd name="connsiteY2" fmla="*/ 286438 h 1565663"/>
              <a:gd name="connsiteX3" fmla="*/ 594911 w 931236"/>
              <a:gd name="connsiteY3" fmla="*/ 319489 h 1565663"/>
              <a:gd name="connsiteX4" fmla="*/ 627961 w 931236"/>
              <a:gd name="connsiteY4" fmla="*/ 473725 h 1565663"/>
              <a:gd name="connsiteX5" fmla="*/ 616944 w 931236"/>
              <a:gd name="connsiteY5" fmla="*/ 694062 h 1565663"/>
              <a:gd name="connsiteX6" fmla="*/ 594911 w 931236"/>
              <a:gd name="connsiteY6" fmla="*/ 727113 h 1565663"/>
              <a:gd name="connsiteX7" fmla="*/ 561860 w 931236"/>
              <a:gd name="connsiteY7" fmla="*/ 793214 h 1565663"/>
              <a:gd name="connsiteX8" fmla="*/ 495759 w 931236"/>
              <a:gd name="connsiteY8" fmla="*/ 848298 h 1565663"/>
              <a:gd name="connsiteX9" fmla="*/ 451691 w 931236"/>
              <a:gd name="connsiteY9" fmla="*/ 859315 h 1565663"/>
              <a:gd name="connsiteX10" fmla="*/ 286438 w 931236"/>
              <a:gd name="connsiteY10" fmla="*/ 892366 h 1565663"/>
              <a:gd name="connsiteX11" fmla="*/ 99152 w 931236"/>
              <a:gd name="connsiteY11" fmla="*/ 870332 h 1565663"/>
              <a:gd name="connsiteX12" fmla="*/ 66101 w 931236"/>
              <a:gd name="connsiteY12" fmla="*/ 848298 h 1565663"/>
              <a:gd name="connsiteX13" fmla="*/ 33051 w 931236"/>
              <a:gd name="connsiteY13" fmla="*/ 815248 h 1565663"/>
              <a:gd name="connsiteX14" fmla="*/ 0 w 931236"/>
              <a:gd name="connsiteY14" fmla="*/ 727113 h 1565663"/>
              <a:gd name="connsiteX15" fmla="*/ 55084 w 931236"/>
              <a:gd name="connsiteY15" fmla="*/ 550843 h 1565663"/>
              <a:gd name="connsiteX16" fmla="*/ 88135 w 931236"/>
              <a:gd name="connsiteY16" fmla="*/ 539826 h 1565663"/>
              <a:gd name="connsiteX17" fmla="*/ 154236 w 931236"/>
              <a:gd name="connsiteY17" fmla="*/ 506776 h 1565663"/>
              <a:gd name="connsiteX18" fmla="*/ 198304 w 931236"/>
              <a:gd name="connsiteY18" fmla="*/ 484742 h 1565663"/>
              <a:gd name="connsiteX19" fmla="*/ 242371 w 931236"/>
              <a:gd name="connsiteY19" fmla="*/ 473725 h 1565663"/>
              <a:gd name="connsiteX20" fmla="*/ 275422 w 931236"/>
              <a:gd name="connsiteY20" fmla="*/ 462708 h 1565663"/>
              <a:gd name="connsiteX21" fmla="*/ 385590 w 931236"/>
              <a:gd name="connsiteY21" fmla="*/ 451691 h 1565663"/>
              <a:gd name="connsiteX22" fmla="*/ 583894 w 931236"/>
              <a:gd name="connsiteY22" fmla="*/ 462708 h 1565663"/>
              <a:gd name="connsiteX23" fmla="*/ 694063 w 931236"/>
              <a:gd name="connsiteY23" fmla="*/ 484742 h 1565663"/>
              <a:gd name="connsiteX24" fmla="*/ 738130 w 931236"/>
              <a:gd name="connsiteY24" fmla="*/ 506776 h 1565663"/>
              <a:gd name="connsiteX25" fmla="*/ 771181 w 931236"/>
              <a:gd name="connsiteY25" fmla="*/ 517792 h 1565663"/>
              <a:gd name="connsiteX26" fmla="*/ 837282 w 931236"/>
              <a:gd name="connsiteY26" fmla="*/ 561860 h 1565663"/>
              <a:gd name="connsiteX27" fmla="*/ 881349 w 931236"/>
              <a:gd name="connsiteY27" fmla="*/ 627961 h 1565663"/>
              <a:gd name="connsiteX28" fmla="*/ 914400 w 931236"/>
              <a:gd name="connsiteY28" fmla="*/ 694062 h 1565663"/>
              <a:gd name="connsiteX29" fmla="*/ 914400 w 931236"/>
              <a:gd name="connsiteY29" fmla="*/ 1068636 h 1565663"/>
              <a:gd name="connsiteX30" fmla="*/ 903383 w 931236"/>
              <a:gd name="connsiteY30" fmla="*/ 1123720 h 1565663"/>
              <a:gd name="connsiteX31" fmla="*/ 881349 w 931236"/>
              <a:gd name="connsiteY31" fmla="*/ 1200838 h 1565663"/>
              <a:gd name="connsiteX32" fmla="*/ 837282 w 931236"/>
              <a:gd name="connsiteY32" fmla="*/ 1277956 h 1565663"/>
              <a:gd name="connsiteX33" fmla="*/ 826265 w 931236"/>
              <a:gd name="connsiteY33" fmla="*/ 1322024 h 1565663"/>
              <a:gd name="connsiteX34" fmla="*/ 771181 w 931236"/>
              <a:gd name="connsiteY34" fmla="*/ 1377108 h 1565663"/>
              <a:gd name="connsiteX35" fmla="*/ 727113 w 931236"/>
              <a:gd name="connsiteY35" fmla="*/ 1410159 h 1565663"/>
              <a:gd name="connsiteX36" fmla="*/ 694063 w 931236"/>
              <a:gd name="connsiteY36" fmla="*/ 1421176 h 1565663"/>
              <a:gd name="connsiteX37" fmla="*/ 661012 w 931236"/>
              <a:gd name="connsiteY37" fmla="*/ 1443209 h 1565663"/>
              <a:gd name="connsiteX38" fmla="*/ 605928 w 931236"/>
              <a:gd name="connsiteY38" fmla="*/ 1465243 h 1565663"/>
              <a:gd name="connsiteX39" fmla="*/ 517793 w 931236"/>
              <a:gd name="connsiteY39" fmla="*/ 1509311 h 1565663"/>
              <a:gd name="connsiteX40" fmla="*/ 484742 w 931236"/>
              <a:gd name="connsiteY40" fmla="*/ 1520327 h 1565663"/>
              <a:gd name="connsiteX41" fmla="*/ 396607 w 931236"/>
              <a:gd name="connsiteY41" fmla="*/ 1542361 h 1565663"/>
              <a:gd name="connsiteX42" fmla="*/ 297455 w 931236"/>
              <a:gd name="connsiteY42" fmla="*/ 1564395 h 1565663"/>
              <a:gd name="connsiteX43" fmla="*/ 66101 w 931236"/>
              <a:gd name="connsiteY43" fmla="*/ 1564395 h 1565663"/>
              <a:gd name="connsiteX0" fmla="*/ 374573 w 931236"/>
              <a:gd name="connsiteY0" fmla="*/ 0 h 1565663"/>
              <a:gd name="connsiteX1" fmla="*/ 583894 w 931236"/>
              <a:gd name="connsiteY1" fmla="*/ 286438 h 1565663"/>
              <a:gd name="connsiteX2" fmla="*/ 594911 w 931236"/>
              <a:gd name="connsiteY2" fmla="*/ 319489 h 1565663"/>
              <a:gd name="connsiteX3" fmla="*/ 627961 w 931236"/>
              <a:gd name="connsiteY3" fmla="*/ 473725 h 1565663"/>
              <a:gd name="connsiteX4" fmla="*/ 616944 w 931236"/>
              <a:gd name="connsiteY4" fmla="*/ 694062 h 1565663"/>
              <a:gd name="connsiteX5" fmla="*/ 594911 w 931236"/>
              <a:gd name="connsiteY5" fmla="*/ 727113 h 1565663"/>
              <a:gd name="connsiteX6" fmla="*/ 561860 w 931236"/>
              <a:gd name="connsiteY6" fmla="*/ 793214 h 1565663"/>
              <a:gd name="connsiteX7" fmla="*/ 495759 w 931236"/>
              <a:gd name="connsiteY7" fmla="*/ 848298 h 1565663"/>
              <a:gd name="connsiteX8" fmla="*/ 451691 w 931236"/>
              <a:gd name="connsiteY8" fmla="*/ 859315 h 1565663"/>
              <a:gd name="connsiteX9" fmla="*/ 286438 w 931236"/>
              <a:gd name="connsiteY9" fmla="*/ 892366 h 1565663"/>
              <a:gd name="connsiteX10" fmla="*/ 99152 w 931236"/>
              <a:gd name="connsiteY10" fmla="*/ 870332 h 1565663"/>
              <a:gd name="connsiteX11" fmla="*/ 66101 w 931236"/>
              <a:gd name="connsiteY11" fmla="*/ 848298 h 1565663"/>
              <a:gd name="connsiteX12" fmla="*/ 33051 w 931236"/>
              <a:gd name="connsiteY12" fmla="*/ 815248 h 1565663"/>
              <a:gd name="connsiteX13" fmla="*/ 0 w 931236"/>
              <a:gd name="connsiteY13" fmla="*/ 727113 h 1565663"/>
              <a:gd name="connsiteX14" fmla="*/ 55084 w 931236"/>
              <a:gd name="connsiteY14" fmla="*/ 550843 h 1565663"/>
              <a:gd name="connsiteX15" fmla="*/ 88135 w 931236"/>
              <a:gd name="connsiteY15" fmla="*/ 539826 h 1565663"/>
              <a:gd name="connsiteX16" fmla="*/ 154236 w 931236"/>
              <a:gd name="connsiteY16" fmla="*/ 506776 h 1565663"/>
              <a:gd name="connsiteX17" fmla="*/ 198304 w 931236"/>
              <a:gd name="connsiteY17" fmla="*/ 484742 h 1565663"/>
              <a:gd name="connsiteX18" fmla="*/ 242371 w 931236"/>
              <a:gd name="connsiteY18" fmla="*/ 473725 h 1565663"/>
              <a:gd name="connsiteX19" fmla="*/ 275422 w 931236"/>
              <a:gd name="connsiteY19" fmla="*/ 462708 h 1565663"/>
              <a:gd name="connsiteX20" fmla="*/ 385590 w 931236"/>
              <a:gd name="connsiteY20" fmla="*/ 451691 h 1565663"/>
              <a:gd name="connsiteX21" fmla="*/ 583894 w 931236"/>
              <a:gd name="connsiteY21" fmla="*/ 462708 h 1565663"/>
              <a:gd name="connsiteX22" fmla="*/ 694063 w 931236"/>
              <a:gd name="connsiteY22" fmla="*/ 484742 h 1565663"/>
              <a:gd name="connsiteX23" fmla="*/ 738130 w 931236"/>
              <a:gd name="connsiteY23" fmla="*/ 506776 h 1565663"/>
              <a:gd name="connsiteX24" fmla="*/ 771181 w 931236"/>
              <a:gd name="connsiteY24" fmla="*/ 517792 h 1565663"/>
              <a:gd name="connsiteX25" fmla="*/ 837282 w 931236"/>
              <a:gd name="connsiteY25" fmla="*/ 561860 h 1565663"/>
              <a:gd name="connsiteX26" fmla="*/ 881349 w 931236"/>
              <a:gd name="connsiteY26" fmla="*/ 627961 h 1565663"/>
              <a:gd name="connsiteX27" fmla="*/ 914400 w 931236"/>
              <a:gd name="connsiteY27" fmla="*/ 694062 h 1565663"/>
              <a:gd name="connsiteX28" fmla="*/ 914400 w 931236"/>
              <a:gd name="connsiteY28" fmla="*/ 1068636 h 1565663"/>
              <a:gd name="connsiteX29" fmla="*/ 903383 w 931236"/>
              <a:gd name="connsiteY29" fmla="*/ 1123720 h 1565663"/>
              <a:gd name="connsiteX30" fmla="*/ 881349 w 931236"/>
              <a:gd name="connsiteY30" fmla="*/ 1200838 h 1565663"/>
              <a:gd name="connsiteX31" fmla="*/ 837282 w 931236"/>
              <a:gd name="connsiteY31" fmla="*/ 1277956 h 1565663"/>
              <a:gd name="connsiteX32" fmla="*/ 826265 w 931236"/>
              <a:gd name="connsiteY32" fmla="*/ 1322024 h 1565663"/>
              <a:gd name="connsiteX33" fmla="*/ 771181 w 931236"/>
              <a:gd name="connsiteY33" fmla="*/ 1377108 h 1565663"/>
              <a:gd name="connsiteX34" fmla="*/ 727113 w 931236"/>
              <a:gd name="connsiteY34" fmla="*/ 1410159 h 1565663"/>
              <a:gd name="connsiteX35" fmla="*/ 694063 w 931236"/>
              <a:gd name="connsiteY35" fmla="*/ 1421176 h 1565663"/>
              <a:gd name="connsiteX36" fmla="*/ 661012 w 931236"/>
              <a:gd name="connsiteY36" fmla="*/ 1443209 h 1565663"/>
              <a:gd name="connsiteX37" fmla="*/ 605928 w 931236"/>
              <a:gd name="connsiteY37" fmla="*/ 1465243 h 1565663"/>
              <a:gd name="connsiteX38" fmla="*/ 517793 w 931236"/>
              <a:gd name="connsiteY38" fmla="*/ 1509311 h 1565663"/>
              <a:gd name="connsiteX39" fmla="*/ 484742 w 931236"/>
              <a:gd name="connsiteY39" fmla="*/ 1520327 h 1565663"/>
              <a:gd name="connsiteX40" fmla="*/ 396607 w 931236"/>
              <a:gd name="connsiteY40" fmla="*/ 1542361 h 1565663"/>
              <a:gd name="connsiteX41" fmla="*/ 297455 w 931236"/>
              <a:gd name="connsiteY41" fmla="*/ 1564395 h 1565663"/>
              <a:gd name="connsiteX42" fmla="*/ 66101 w 931236"/>
              <a:gd name="connsiteY42" fmla="*/ 1564395 h 1565663"/>
              <a:gd name="connsiteX0" fmla="*/ 374573 w 931236"/>
              <a:gd name="connsiteY0" fmla="*/ 0 h 1565663"/>
              <a:gd name="connsiteX1" fmla="*/ 583894 w 931236"/>
              <a:gd name="connsiteY1" fmla="*/ 286438 h 1565663"/>
              <a:gd name="connsiteX2" fmla="*/ 627961 w 931236"/>
              <a:gd name="connsiteY2" fmla="*/ 473725 h 1565663"/>
              <a:gd name="connsiteX3" fmla="*/ 616944 w 931236"/>
              <a:gd name="connsiteY3" fmla="*/ 694062 h 1565663"/>
              <a:gd name="connsiteX4" fmla="*/ 594911 w 931236"/>
              <a:gd name="connsiteY4" fmla="*/ 727113 h 1565663"/>
              <a:gd name="connsiteX5" fmla="*/ 561860 w 931236"/>
              <a:gd name="connsiteY5" fmla="*/ 793214 h 1565663"/>
              <a:gd name="connsiteX6" fmla="*/ 495759 w 931236"/>
              <a:gd name="connsiteY6" fmla="*/ 848298 h 1565663"/>
              <a:gd name="connsiteX7" fmla="*/ 451691 w 931236"/>
              <a:gd name="connsiteY7" fmla="*/ 859315 h 1565663"/>
              <a:gd name="connsiteX8" fmla="*/ 286438 w 931236"/>
              <a:gd name="connsiteY8" fmla="*/ 892366 h 1565663"/>
              <a:gd name="connsiteX9" fmla="*/ 99152 w 931236"/>
              <a:gd name="connsiteY9" fmla="*/ 870332 h 1565663"/>
              <a:gd name="connsiteX10" fmla="*/ 66101 w 931236"/>
              <a:gd name="connsiteY10" fmla="*/ 848298 h 1565663"/>
              <a:gd name="connsiteX11" fmla="*/ 33051 w 931236"/>
              <a:gd name="connsiteY11" fmla="*/ 815248 h 1565663"/>
              <a:gd name="connsiteX12" fmla="*/ 0 w 931236"/>
              <a:gd name="connsiteY12" fmla="*/ 727113 h 1565663"/>
              <a:gd name="connsiteX13" fmla="*/ 55084 w 931236"/>
              <a:gd name="connsiteY13" fmla="*/ 550843 h 1565663"/>
              <a:gd name="connsiteX14" fmla="*/ 88135 w 931236"/>
              <a:gd name="connsiteY14" fmla="*/ 539826 h 1565663"/>
              <a:gd name="connsiteX15" fmla="*/ 154236 w 931236"/>
              <a:gd name="connsiteY15" fmla="*/ 506776 h 1565663"/>
              <a:gd name="connsiteX16" fmla="*/ 198304 w 931236"/>
              <a:gd name="connsiteY16" fmla="*/ 484742 h 1565663"/>
              <a:gd name="connsiteX17" fmla="*/ 242371 w 931236"/>
              <a:gd name="connsiteY17" fmla="*/ 473725 h 1565663"/>
              <a:gd name="connsiteX18" fmla="*/ 275422 w 931236"/>
              <a:gd name="connsiteY18" fmla="*/ 462708 h 1565663"/>
              <a:gd name="connsiteX19" fmla="*/ 385590 w 931236"/>
              <a:gd name="connsiteY19" fmla="*/ 451691 h 1565663"/>
              <a:gd name="connsiteX20" fmla="*/ 583894 w 931236"/>
              <a:gd name="connsiteY20" fmla="*/ 462708 h 1565663"/>
              <a:gd name="connsiteX21" fmla="*/ 694063 w 931236"/>
              <a:gd name="connsiteY21" fmla="*/ 484742 h 1565663"/>
              <a:gd name="connsiteX22" fmla="*/ 738130 w 931236"/>
              <a:gd name="connsiteY22" fmla="*/ 506776 h 1565663"/>
              <a:gd name="connsiteX23" fmla="*/ 771181 w 931236"/>
              <a:gd name="connsiteY23" fmla="*/ 517792 h 1565663"/>
              <a:gd name="connsiteX24" fmla="*/ 837282 w 931236"/>
              <a:gd name="connsiteY24" fmla="*/ 561860 h 1565663"/>
              <a:gd name="connsiteX25" fmla="*/ 881349 w 931236"/>
              <a:gd name="connsiteY25" fmla="*/ 627961 h 1565663"/>
              <a:gd name="connsiteX26" fmla="*/ 914400 w 931236"/>
              <a:gd name="connsiteY26" fmla="*/ 694062 h 1565663"/>
              <a:gd name="connsiteX27" fmla="*/ 914400 w 931236"/>
              <a:gd name="connsiteY27" fmla="*/ 1068636 h 1565663"/>
              <a:gd name="connsiteX28" fmla="*/ 903383 w 931236"/>
              <a:gd name="connsiteY28" fmla="*/ 1123720 h 1565663"/>
              <a:gd name="connsiteX29" fmla="*/ 881349 w 931236"/>
              <a:gd name="connsiteY29" fmla="*/ 1200838 h 1565663"/>
              <a:gd name="connsiteX30" fmla="*/ 837282 w 931236"/>
              <a:gd name="connsiteY30" fmla="*/ 1277956 h 1565663"/>
              <a:gd name="connsiteX31" fmla="*/ 826265 w 931236"/>
              <a:gd name="connsiteY31" fmla="*/ 1322024 h 1565663"/>
              <a:gd name="connsiteX32" fmla="*/ 771181 w 931236"/>
              <a:gd name="connsiteY32" fmla="*/ 1377108 h 1565663"/>
              <a:gd name="connsiteX33" fmla="*/ 727113 w 931236"/>
              <a:gd name="connsiteY33" fmla="*/ 1410159 h 1565663"/>
              <a:gd name="connsiteX34" fmla="*/ 694063 w 931236"/>
              <a:gd name="connsiteY34" fmla="*/ 1421176 h 1565663"/>
              <a:gd name="connsiteX35" fmla="*/ 661012 w 931236"/>
              <a:gd name="connsiteY35" fmla="*/ 1443209 h 1565663"/>
              <a:gd name="connsiteX36" fmla="*/ 605928 w 931236"/>
              <a:gd name="connsiteY36" fmla="*/ 1465243 h 1565663"/>
              <a:gd name="connsiteX37" fmla="*/ 517793 w 931236"/>
              <a:gd name="connsiteY37" fmla="*/ 1509311 h 1565663"/>
              <a:gd name="connsiteX38" fmla="*/ 484742 w 931236"/>
              <a:gd name="connsiteY38" fmla="*/ 1520327 h 1565663"/>
              <a:gd name="connsiteX39" fmla="*/ 396607 w 931236"/>
              <a:gd name="connsiteY39" fmla="*/ 1542361 h 1565663"/>
              <a:gd name="connsiteX40" fmla="*/ 297455 w 931236"/>
              <a:gd name="connsiteY40" fmla="*/ 1564395 h 1565663"/>
              <a:gd name="connsiteX41" fmla="*/ 66101 w 931236"/>
              <a:gd name="connsiteY41" fmla="*/ 1564395 h 1565663"/>
              <a:gd name="connsiteX0" fmla="*/ 374573 w 931236"/>
              <a:gd name="connsiteY0" fmla="*/ 0 h 1565663"/>
              <a:gd name="connsiteX1" fmla="*/ 583894 w 931236"/>
              <a:gd name="connsiteY1" fmla="*/ 286438 h 1565663"/>
              <a:gd name="connsiteX2" fmla="*/ 616944 w 931236"/>
              <a:gd name="connsiteY2" fmla="*/ 694062 h 1565663"/>
              <a:gd name="connsiteX3" fmla="*/ 594911 w 931236"/>
              <a:gd name="connsiteY3" fmla="*/ 727113 h 1565663"/>
              <a:gd name="connsiteX4" fmla="*/ 561860 w 931236"/>
              <a:gd name="connsiteY4" fmla="*/ 793214 h 1565663"/>
              <a:gd name="connsiteX5" fmla="*/ 495759 w 931236"/>
              <a:gd name="connsiteY5" fmla="*/ 848298 h 1565663"/>
              <a:gd name="connsiteX6" fmla="*/ 451691 w 931236"/>
              <a:gd name="connsiteY6" fmla="*/ 859315 h 1565663"/>
              <a:gd name="connsiteX7" fmla="*/ 286438 w 931236"/>
              <a:gd name="connsiteY7" fmla="*/ 892366 h 1565663"/>
              <a:gd name="connsiteX8" fmla="*/ 99152 w 931236"/>
              <a:gd name="connsiteY8" fmla="*/ 870332 h 1565663"/>
              <a:gd name="connsiteX9" fmla="*/ 66101 w 931236"/>
              <a:gd name="connsiteY9" fmla="*/ 848298 h 1565663"/>
              <a:gd name="connsiteX10" fmla="*/ 33051 w 931236"/>
              <a:gd name="connsiteY10" fmla="*/ 815248 h 1565663"/>
              <a:gd name="connsiteX11" fmla="*/ 0 w 931236"/>
              <a:gd name="connsiteY11" fmla="*/ 727113 h 1565663"/>
              <a:gd name="connsiteX12" fmla="*/ 55084 w 931236"/>
              <a:gd name="connsiteY12" fmla="*/ 550843 h 1565663"/>
              <a:gd name="connsiteX13" fmla="*/ 88135 w 931236"/>
              <a:gd name="connsiteY13" fmla="*/ 539826 h 1565663"/>
              <a:gd name="connsiteX14" fmla="*/ 154236 w 931236"/>
              <a:gd name="connsiteY14" fmla="*/ 506776 h 1565663"/>
              <a:gd name="connsiteX15" fmla="*/ 198304 w 931236"/>
              <a:gd name="connsiteY15" fmla="*/ 484742 h 1565663"/>
              <a:gd name="connsiteX16" fmla="*/ 242371 w 931236"/>
              <a:gd name="connsiteY16" fmla="*/ 473725 h 1565663"/>
              <a:gd name="connsiteX17" fmla="*/ 275422 w 931236"/>
              <a:gd name="connsiteY17" fmla="*/ 462708 h 1565663"/>
              <a:gd name="connsiteX18" fmla="*/ 385590 w 931236"/>
              <a:gd name="connsiteY18" fmla="*/ 451691 h 1565663"/>
              <a:gd name="connsiteX19" fmla="*/ 583894 w 931236"/>
              <a:gd name="connsiteY19" fmla="*/ 462708 h 1565663"/>
              <a:gd name="connsiteX20" fmla="*/ 694063 w 931236"/>
              <a:gd name="connsiteY20" fmla="*/ 484742 h 1565663"/>
              <a:gd name="connsiteX21" fmla="*/ 738130 w 931236"/>
              <a:gd name="connsiteY21" fmla="*/ 506776 h 1565663"/>
              <a:gd name="connsiteX22" fmla="*/ 771181 w 931236"/>
              <a:gd name="connsiteY22" fmla="*/ 517792 h 1565663"/>
              <a:gd name="connsiteX23" fmla="*/ 837282 w 931236"/>
              <a:gd name="connsiteY23" fmla="*/ 561860 h 1565663"/>
              <a:gd name="connsiteX24" fmla="*/ 881349 w 931236"/>
              <a:gd name="connsiteY24" fmla="*/ 627961 h 1565663"/>
              <a:gd name="connsiteX25" fmla="*/ 914400 w 931236"/>
              <a:gd name="connsiteY25" fmla="*/ 694062 h 1565663"/>
              <a:gd name="connsiteX26" fmla="*/ 914400 w 931236"/>
              <a:gd name="connsiteY26" fmla="*/ 1068636 h 1565663"/>
              <a:gd name="connsiteX27" fmla="*/ 903383 w 931236"/>
              <a:gd name="connsiteY27" fmla="*/ 1123720 h 1565663"/>
              <a:gd name="connsiteX28" fmla="*/ 881349 w 931236"/>
              <a:gd name="connsiteY28" fmla="*/ 1200838 h 1565663"/>
              <a:gd name="connsiteX29" fmla="*/ 837282 w 931236"/>
              <a:gd name="connsiteY29" fmla="*/ 1277956 h 1565663"/>
              <a:gd name="connsiteX30" fmla="*/ 826265 w 931236"/>
              <a:gd name="connsiteY30" fmla="*/ 1322024 h 1565663"/>
              <a:gd name="connsiteX31" fmla="*/ 771181 w 931236"/>
              <a:gd name="connsiteY31" fmla="*/ 1377108 h 1565663"/>
              <a:gd name="connsiteX32" fmla="*/ 727113 w 931236"/>
              <a:gd name="connsiteY32" fmla="*/ 1410159 h 1565663"/>
              <a:gd name="connsiteX33" fmla="*/ 694063 w 931236"/>
              <a:gd name="connsiteY33" fmla="*/ 1421176 h 1565663"/>
              <a:gd name="connsiteX34" fmla="*/ 661012 w 931236"/>
              <a:gd name="connsiteY34" fmla="*/ 1443209 h 1565663"/>
              <a:gd name="connsiteX35" fmla="*/ 605928 w 931236"/>
              <a:gd name="connsiteY35" fmla="*/ 1465243 h 1565663"/>
              <a:gd name="connsiteX36" fmla="*/ 517793 w 931236"/>
              <a:gd name="connsiteY36" fmla="*/ 1509311 h 1565663"/>
              <a:gd name="connsiteX37" fmla="*/ 484742 w 931236"/>
              <a:gd name="connsiteY37" fmla="*/ 1520327 h 1565663"/>
              <a:gd name="connsiteX38" fmla="*/ 396607 w 931236"/>
              <a:gd name="connsiteY38" fmla="*/ 1542361 h 1565663"/>
              <a:gd name="connsiteX39" fmla="*/ 297455 w 931236"/>
              <a:gd name="connsiteY39" fmla="*/ 1564395 h 1565663"/>
              <a:gd name="connsiteX40" fmla="*/ 66101 w 931236"/>
              <a:gd name="connsiteY40" fmla="*/ 1564395 h 1565663"/>
              <a:gd name="connsiteX0" fmla="*/ 374573 w 931236"/>
              <a:gd name="connsiteY0" fmla="*/ 0 h 1565663"/>
              <a:gd name="connsiteX1" fmla="*/ 583894 w 931236"/>
              <a:gd name="connsiteY1" fmla="*/ 286438 h 1565663"/>
              <a:gd name="connsiteX2" fmla="*/ 616944 w 931236"/>
              <a:gd name="connsiteY2" fmla="*/ 694062 h 1565663"/>
              <a:gd name="connsiteX3" fmla="*/ 621937 w 931236"/>
              <a:gd name="connsiteY3" fmla="*/ 699456 h 1565663"/>
              <a:gd name="connsiteX4" fmla="*/ 594911 w 931236"/>
              <a:gd name="connsiteY4" fmla="*/ 727113 h 1565663"/>
              <a:gd name="connsiteX5" fmla="*/ 561860 w 931236"/>
              <a:gd name="connsiteY5" fmla="*/ 793214 h 1565663"/>
              <a:gd name="connsiteX6" fmla="*/ 495759 w 931236"/>
              <a:gd name="connsiteY6" fmla="*/ 848298 h 1565663"/>
              <a:gd name="connsiteX7" fmla="*/ 451691 w 931236"/>
              <a:gd name="connsiteY7" fmla="*/ 859315 h 1565663"/>
              <a:gd name="connsiteX8" fmla="*/ 286438 w 931236"/>
              <a:gd name="connsiteY8" fmla="*/ 892366 h 1565663"/>
              <a:gd name="connsiteX9" fmla="*/ 99152 w 931236"/>
              <a:gd name="connsiteY9" fmla="*/ 870332 h 1565663"/>
              <a:gd name="connsiteX10" fmla="*/ 66101 w 931236"/>
              <a:gd name="connsiteY10" fmla="*/ 848298 h 1565663"/>
              <a:gd name="connsiteX11" fmla="*/ 33051 w 931236"/>
              <a:gd name="connsiteY11" fmla="*/ 815248 h 1565663"/>
              <a:gd name="connsiteX12" fmla="*/ 0 w 931236"/>
              <a:gd name="connsiteY12" fmla="*/ 727113 h 1565663"/>
              <a:gd name="connsiteX13" fmla="*/ 55084 w 931236"/>
              <a:gd name="connsiteY13" fmla="*/ 550843 h 1565663"/>
              <a:gd name="connsiteX14" fmla="*/ 88135 w 931236"/>
              <a:gd name="connsiteY14" fmla="*/ 539826 h 1565663"/>
              <a:gd name="connsiteX15" fmla="*/ 154236 w 931236"/>
              <a:gd name="connsiteY15" fmla="*/ 506776 h 1565663"/>
              <a:gd name="connsiteX16" fmla="*/ 198304 w 931236"/>
              <a:gd name="connsiteY16" fmla="*/ 484742 h 1565663"/>
              <a:gd name="connsiteX17" fmla="*/ 242371 w 931236"/>
              <a:gd name="connsiteY17" fmla="*/ 473725 h 1565663"/>
              <a:gd name="connsiteX18" fmla="*/ 275422 w 931236"/>
              <a:gd name="connsiteY18" fmla="*/ 462708 h 1565663"/>
              <a:gd name="connsiteX19" fmla="*/ 385590 w 931236"/>
              <a:gd name="connsiteY19" fmla="*/ 451691 h 1565663"/>
              <a:gd name="connsiteX20" fmla="*/ 583894 w 931236"/>
              <a:gd name="connsiteY20" fmla="*/ 462708 h 1565663"/>
              <a:gd name="connsiteX21" fmla="*/ 694063 w 931236"/>
              <a:gd name="connsiteY21" fmla="*/ 484742 h 1565663"/>
              <a:gd name="connsiteX22" fmla="*/ 738130 w 931236"/>
              <a:gd name="connsiteY22" fmla="*/ 506776 h 1565663"/>
              <a:gd name="connsiteX23" fmla="*/ 771181 w 931236"/>
              <a:gd name="connsiteY23" fmla="*/ 517792 h 1565663"/>
              <a:gd name="connsiteX24" fmla="*/ 837282 w 931236"/>
              <a:gd name="connsiteY24" fmla="*/ 561860 h 1565663"/>
              <a:gd name="connsiteX25" fmla="*/ 881349 w 931236"/>
              <a:gd name="connsiteY25" fmla="*/ 627961 h 1565663"/>
              <a:gd name="connsiteX26" fmla="*/ 914400 w 931236"/>
              <a:gd name="connsiteY26" fmla="*/ 694062 h 1565663"/>
              <a:gd name="connsiteX27" fmla="*/ 914400 w 931236"/>
              <a:gd name="connsiteY27" fmla="*/ 1068636 h 1565663"/>
              <a:gd name="connsiteX28" fmla="*/ 903383 w 931236"/>
              <a:gd name="connsiteY28" fmla="*/ 1123720 h 1565663"/>
              <a:gd name="connsiteX29" fmla="*/ 881349 w 931236"/>
              <a:gd name="connsiteY29" fmla="*/ 1200838 h 1565663"/>
              <a:gd name="connsiteX30" fmla="*/ 837282 w 931236"/>
              <a:gd name="connsiteY30" fmla="*/ 1277956 h 1565663"/>
              <a:gd name="connsiteX31" fmla="*/ 826265 w 931236"/>
              <a:gd name="connsiteY31" fmla="*/ 1322024 h 1565663"/>
              <a:gd name="connsiteX32" fmla="*/ 771181 w 931236"/>
              <a:gd name="connsiteY32" fmla="*/ 1377108 h 1565663"/>
              <a:gd name="connsiteX33" fmla="*/ 727113 w 931236"/>
              <a:gd name="connsiteY33" fmla="*/ 1410159 h 1565663"/>
              <a:gd name="connsiteX34" fmla="*/ 694063 w 931236"/>
              <a:gd name="connsiteY34" fmla="*/ 1421176 h 1565663"/>
              <a:gd name="connsiteX35" fmla="*/ 661012 w 931236"/>
              <a:gd name="connsiteY35" fmla="*/ 1443209 h 1565663"/>
              <a:gd name="connsiteX36" fmla="*/ 605928 w 931236"/>
              <a:gd name="connsiteY36" fmla="*/ 1465243 h 1565663"/>
              <a:gd name="connsiteX37" fmla="*/ 517793 w 931236"/>
              <a:gd name="connsiteY37" fmla="*/ 1509311 h 1565663"/>
              <a:gd name="connsiteX38" fmla="*/ 484742 w 931236"/>
              <a:gd name="connsiteY38" fmla="*/ 1520327 h 1565663"/>
              <a:gd name="connsiteX39" fmla="*/ 396607 w 931236"/>
              <a:gd name="connsiteY39" fmla="*/ 1542361 h 1565663"/>
              <a:gd name="connsiteX40" fmla="*/ 297455 w 931236"/>
              <a:gd name="connsiteY40" fmla="*/ 1564395 h 1565663"/>
              <a:gd name="connsiteX41" fmla="*/ 66101 w 931236"/>
              <a:gd name="connsiteY41" fmla="*/ 1564395 h 1565663"/>
              <a:gd name="connsiteX0" fmla="*/ 374573 w 931236"/>
              <a:gd name="connsiteY0" fmla="*/ 0 h 1565663"/>
              <a:gd name="connsiteX1" fmla="*/ 583894 w 931236"/>
              <a:gd name="connsiteY1" fmla="*/ 286438 h 1565663"/>
              <a:gd name="connsiteX2" fmla="*/ 616944 w 931236"/>
              <a:gd name="connsiteY2" fmla="*/ 694062 h 1565663"/>
              <a:gd name="connsiteX3" fmla="*/ 594911 w 931236"/>
              <a:gd name="connsiteY3" fmla="*/ 727113 h 1565663"/>
              <a:gd name="connsiteX4" fmla="*/ 561860 w 931236"/>
              <a:gd name="connsiteY4" fmla="*/ 793214 h 1565663"/>
              <a:gd name="connsiteX5" fmla="*/ 495759 w 931236"/>
              <a:gd name="connsiteY5" fmla="*/ 848298 h 1565663"/>
              <a:gd name="connsiteX6" fmla="*/ 451691 w 931236"/>
              <a:gd name="connsiteY6" fmla="*/ 859315 h 1565663"/>
              <a:gd name="connsiteX7" fmla="*/ 286438 w 931236"/>
              <a:gd name="connsiteY7" fmla="*/ 892366 h 1565663"/>
              <a:gd name="connsiteX8" fmla="*/ 99152 w 931236"/>
              <a:gd name="connsiteY8" fmla="*/ 870332 h 1565663"/>
              <a:gd name="connsiteX9" fmla="*/ 66101 w 931236"/>
              <a:gd name="connsiteY9" fmla="*/ 848298 h 1565663"/>
              <a:gd name="connsiteX10" fmla="*/ 33051 w 931236"/>
              <a:gd name="connsiteY10" fmla="*/ 815248 h 1565663"/>
              <a:gd name="connsiteX11" fmla="*/ 0 w 931236"/>
              <a:gd name="connsiteY11" fmla="*/ 727113 h 1565663"/>
              <a:gd name="connsiteX12" fmla="*/ 55084 w 931236"/>
              <a:gd name="connsiteY12" fmla="*/ 550843 h 1565663"/>
              <a:gd name="connsiteX13" fmla="*/ 88135 w 931236"/>
              <a:gd name="connsiteY13" fmla="*/ 539826 h 1565663"/>
              <a:gd name="connsiteX14" fmla="*/ 154236 w 931236"/>
              <a:gd name="connsiteY14" fmla="*/ 506776 h 1565663"/>
              <a:gd name="connsiteX15" fmla="*/ 198304 w 931236"/>
              <a:gd name="connsiteY15" fmla="*/ 484742 h 1565663"/>
              <a:gd name="connsiteX16" fmla="*/ 242371 w 931236"/>
              <a:gd name="connsiteY16" fmla="*/ 473725 h 1565663"/>
              <a:gd name="connsiteX17" fmla="*/ 275422 w 931236"/>
              <a:gd name="connsiteY17" fmla="*/ 462708 h 1565663"/>
              <a:gd name="connsiteX18" fmla="*/ 385590 w 931236"/>
              <a:gd name="connsiteY18" fmla="*/ 451691 h 1565663"/>
              <a:gd name="connsiteX19" fmla="*/ 583894 w 931236"/>
              <a:gd name="connsiteY19" fmla="*/ 462708 h 1565663"/>
              <a:gd name="connsiteX20" fmla="*/ 694063 w 931236"/>
              <a:gd name="connsiteY20" fmla="*/ 484742 h 1565663"/>
              <a:gd name="connsiteX21" fmla="*/ 738130 w 931236"/>
              <a:gd name="connsiteY21" fmla="*/ 506776 h 1565663"/>
              <a:gd name="connsiteX22" fmla="*/ 771181 w 931236"/>
              <a:gd name="connsiteY22" fmla="*/ 517792 h 1565663"/>
              <a:gd name="connsiteX23" fmla="*/ 837282 w 931236"/>
              <a:gd name="connsiteY23" fmla="*/ 561860 h 1565663"/>
              <a:gd name="connsiteX24" fmla="*/ 881349 w 931236"/>
              <a:gd name="connsiteY24" fmla="*/ 627961 h 1565663"/>
              <a:gd name="connsiteX25" fmla="*/ 914400 w 931236"/>
              <a:gd name="connsiteY25" fmla="*/ 694062 h 1565663"/>
              <a:gd name="connsiteX26" fmla="*/ 914400 w 931236"/>
              <a:gd name="connsiteY26" fmla="*/ 1068636 h 1565663"/>
              <a:gd name="connsiteX27" fmla="*/ 903383 w 931236"/>
              <a:gd name="connsiteY27" fmla="*/ 1123720 h 1565663"/>
              <a:gd name="connsiteX28" fmla="*/ 881349 w 931236"/>
              <a:gd name="connsiteY28" fmla="*/ 1200838 h 1565663"/>
              <a:gd name="connsiteX29" fmla="*/ 837282 w 931236"/>
              <a:gd name="connsiteY29" fmla="*/ 1277956 h 1565663"/>
              <a:gd name="connsiteX30" fmla="*/ 826265 w 931236"/>
              <a:gd name="connsiteY30" fmla="*/ 1322024 h 1565663"/>
              <a:gd name="connsiteX31" fmla="*/ 771181 w 931236"/>
              <a:gd name="connsiteY31" fmla="*/ 1377108 h 1565663"/>
              <a:gd name="connsiteX32" fmla="*/ 727113 w 931236"/>
              <a:gd name="connsiteY32" fmla="*/ 1410159 h 1565663"/>
              <a:gd name="connsiteX33" fmla="*/ 694063 w 931236"/>
              <a:gd name="connsiteY33" fmla="*/ 1421176 h 1565663"/>
              <a:gd name="connsiteX34" fmla="*/ 661012 w 931236"/>
              <a:gd name="connsiteY34" fmla="*/ 1443209 h 1565663"/>
              <a:gd name="connsiteX35" fmla="*/ 605928 w 931236"/>
              <a:gd name="connsiteY35" fmla="*/ 1465243 h 1565663"/>
              <a:gd name="connsiteX36" fmla="*/ 517793 w 931236"/>
              <a:gd name="connsiteY36" fmla="*/ 1509311 h 1565663"/>
              <a:gd name="connsiteX37" fmla="*/ 484742 w 931236"/>
              <a:gd name="connsiteY37" fmla="*/ 1520327 h 1565663"/>
              <a:gd name="connsiteX38" fmla="*/ 396607 w 931236"/>
              <a:gd name="connsiteY38" fmla="*/ 1542361 h 1565663"/>
              <a:gd name="connsiteX39" fmla="*/ 297455 w 931236"/>
              <a:gd name="connsiteY39" fmla="*/ 1564395 h 1565663"/>
              <a:gd name="connsiteX40" fmla="*/ 66101 w 931236"/>
              <a:gd name="connsiteY40" fmla="*/ 1564395 h 1565663"/>
              <a:gd name="connsiteX0" fmla="*/ 374573 w 931236"/>
              <a:gd name="connsiteY0" fmla="*/ 0 h 1565663"/>
              <a:gd name="connsiteX1" fmla="*/ 583894 w 931236"/>
              <a:gd name="connsiteY1" fmla="*/ 286438 h 1565663"/>
              <a:gd name="connsiteX2" fmla="*/ 594911 w 931236"/>
              <a:gd name="connsiteY2" fmla="*/ 727113 h 1565663"/>
              <a:gd name="connsiteX3" fmla="*/ 561860 w 931236"/>
              <a:gd name="connsiteY3" fmla="*/ 793214 h 1565663"/>
              <a:gd name="connsiteX4" fmla="*/ 495759 w 931236"/>
              <a:gd name="connsiteY4" fmla="*/ 848298 h 1565663"/>
              <a:gd name="connsiteX5" fmla="*/ 451691 w 931236"/>
              <a:gd name="connsiteY5" fmla="*/ 859315 h 1565663"/>
              <a:gd name="connsiteX6" fmla="*/ 286438 w 931236"/>
              <a:gd name="connsiteY6" fmla="*/ 892366 h 1565663"/>
              <a:gd name="connsiteX7" fmla="*/ 99152 w 931236"/>
              <a:gd name="connsiteY7" fmla="*/ 870332 h 1565663"/>
              <a:gd name="connsiteX8" fmla="*/ 66101 w 931236"/>
              <a:gd name="connsiteY8" fmla="*/ 848298 h 1565663"/>
              <a:gd name="connsiteX9" fmla="*/ 33051 w 931236"/>
              <a:gd name="connsiteY9" fmla="*/ 815248 h 1565663"/>
              <a:gd name="connsiteX10" fmla="*/ 0 w 931236"/>
              <a:gd name="connsiteY10" fmla="*/ 727113 h 1565663"/>
              <a:gd name="connsiteX11" fmla="*/ 55084 w 931236"/>
              <a:gd name="connsiteY11" fmla="*/ 550843 h 1565663"/>
              <a:gd name="connsiteX12" fmla="*/ 88135 w 931236"/>
              <a:gd name="connsiteY12" fmla="*/ 539826 h 1565663"/>
              <a:gd name="connsiteX13" fmla="*/ 154236 w 931236"/>
              <a:gd name="connsiteY13" fmla="*/ 506776 h 1565663"/>
              <a:gd name="connsiteX14" fmla="*/ 198304 w 931236"/>
              <a:gd name="connsiteY14" fmla="*/ 484742 h 1565663"/>
              <a:gd name="connsiteX15" fmla="*/ 242371 w 931236"/>
              <a:gd name="connsiteY15" fmla="*/ 473725 h 1565663"/>
              <a:gd name="connsiteX16" fmla="*/ 275422 w 931236"/>
              <a:gd name="connsiteY16" fmla="*/ 462708 h 1565663"/>
              <a:gd name="connsiteX17" fmla="*/ 385590 w 931236"/>
              <a:gd name="connsiteY17" fmla="*/ 451691 h 1565663"/>
              <a:gd name="connsiteX18" fmla="*/ 583894 w 931236"/>
              <a:gd name="connsiteY18" fmla="*/ 462708 h 1565663"/>
              <a:gd name="connsiteX19" fmla="*/ 694063 w 931236"/>
              <a:gd name="connsiteY19" fmla="*/ 484742 h 1565663"/>
              <a:gd name="connsiteX20" fmla="*/ 738130 w 931236"/>
              <a:gd name="connsiteY20" fmla="*/ 506776 h 1565663"/>
              <a:gd name="connsiteX21" fmla="*/ 771181 w 931236"/>
              <a:gd name="connsiteY21" fmla="*/ 517792 h 1565663"/>
              <a:gd name="connsiteX22" fmla="*/ 837282 w 931236"/>
              <a:gd name="connsiteY22" fmla="*/ 561860 h 1565663"/>
              <a:gd name="connsiteX23" fmla="*/ 881349 w 931236"/>
              <a:gd name="connsiteY23" fmla="*/ 627961 h 1565663"/>
              <a:gd name="connsiteX24" fmla="*/ 914400 w 931236"/>
              <a:gd name="connsiteY24" fmla="*/ 694062 h 1565663"/>
              <a:gd name="connsiteX25" fmla="*/ 914400 w 931236"/>
              <a:gd name="connsiteY25" fmla="*/ 1068636 h 1565663"/>
              <a:gd name="connsiteX26" fmla="*/ 903383 w 931236"/>
              <a:gd name="connsiteY26" fmla="*/ 1123720 h 1565663"/>
              <a:gd name="connsiteX27" fmla="*/ 881349 w 931236"/>
              <a:gd name="connsiteY27" fmla="*/ 1200838 h 1565663"/>
              <a:gd name="connsiteX28" fmla="*/ 837282 w 931236"/>
              <a:gd name="connsiteY28" fmla="*/ 1277956 h 1565663"/>
              <a:gd name="connsiteX29" fmla="*/ 826265 w 931236"/>
              <a:gd name="connsiteY29" fmla="*/ 1322024 h 1565663"/>
              <a:gd name="connsiteX30" fmla="*/ 771181 w 931236"/>
              <a:gd name="connsiteY30" fmla="*/ 1377108 h 1565663"/>
              <a:gd name="connsiteX31" fmla="*/ 727113 w 931236"/>
              <a:gd name="connsiteY31" fmla="*/ 1410159 h 1565663"/>
              <a:gd name="connsiteX32" fmla="*/ 694063 w 931236"/>
              <a:gd name="connsiteY32" fmla="*/ 1421176 h 1565663"/>
              <a:gd name="connsiteX33" fmla="*/ 661012 w 931236"/>
              <a:gd name="connsiteY33" fmla="*/ 1443209 h 1565663"/>
              <a:gd name="connsiteX34" fmla="*/ 605928 w 931236"/>
              <a:gd name="connsiteY34" fmla="*/ 1465243 h 1565663"/>
              <a:gd name="connsiteX35" fmla="*/ 517793 w 931236"/>
              <a:gd name="connsiteY35" fmla="*/ 1509311 h 1565663"/>
              <a:gd name="connsiteX36" fmla="*/ 484742 w 931236"/>
              <a:gd name="connsiteY36" fmla="*/ 1520327 h 1565663"/>
              <a:gd name="connsiteX37" fmla="*/ 396607 w 931236"/>
              <a:gd name="connsiteY37" fmla="*/ 1542361 h 1565663"/>
              <a:gd name="connsiteX38" fmla="*/ 297455 w 931236"/>
              <a:gd name="connsiteY38" fmla="*/ 1564395 h 1565663"/>
              <a:gd name="connsiteX39" fmla="*/ 66101 w 931236"/>
              <a:gd name="connsiteY39" fmla="*/ 1564395 h 1565663"/>
              <a:gd name="connsiteX0" fmla="*/ 374573 w 931236"/>
              <a:gd name="connsiteY0" fmla="*/ 0 h 1565663"/>
              <a:gd name="connsiteX1" fmla="*/ 583894 w 931236"/>
              <a:gd name="connsiteY1" fmla="*/ 286438 h 1565663"/>
              <a:gd name="connsiteX2" fmla="*/ 594911 w 931236"/>
              <a:gd name="connsiteY2" fmla="*/ 734256 h 1565663"/>
              <a:gd name="connsiteX3" fmla="*/ 561860 w 931236"/>
              <a:gd name="connsiteY3" fmla="*/ 793214 h 1565663"/>
              <a:gd name="connsiteX4" fmla="*/ 495759 w 931236"/>
              <a:gd name="connsiteY4" fmla="*/ 848298 h 1565663"/>
              <a:gd name="connsiteX5" fmla="*/ 451691 w 931236"/>
              <a:gd name="connsiteY5" fmla="*/ 859315 h 1565663"/>
              <a:gd name="connsiteX6" fmla="*/ 286438 w 931236"/>
              <a:gd name="connsiteY6" fmla="*/ 892366 h 1565663"/>
              <a:gd name="connsiteX7" fmla="*/ 99152 w 931236"/>
              <a:gd name="connsiteY7" fmla="*/ 870332 h 1565663"/>
              <a:gd name="connsiteX8" fmla="*/ 66101 w 931236"/>
              <a:gd name="connsiteY8" fmla="*/ 848298 h 1565663"/>
              <a:gd name="connsiteX9" fmla="*/ 33051 w 931236"/>
              <a:gd name="connsiteY9" fmla="*/ 815248 h 1565663"/>
              <a:gd name="connsiteX10" fmla="*/ 0 w 931236"/>
              <a:gd name="connsiteY10" fmla="*/ 727113 h 1565663"/>
              <a:gd name="connsiteX11" fmla="*/ 55084 w 931236"/>
              <a:gd name="connsiteY11" fmla="*/ 550843 h 1565663"/>
              <a:gd name="connsiteX12" fmla="*/ 88135 w 931236"/>
              <a:gd name="connsiteY12" fmla="*/ 539826 h 1565663"/>
              <a:gd name="connsiteX13" fmla="*/ 154236 w 931236"/>
              <a:gd name="connsiteY13" fmla="*/ 506776 h 1565663"/>
              <a:gd name="connsiteX14" fmla="*/ 198304 w 931236"/>
              <a:gd name="connsiteY14" fmla="*/ 484742 h 1565663"/>
              <a:gd name="connsiteX15" fmla="*/ 242371 w 931236"/>
              <a:gd name="connsiteY15" fmla="*/ 473725 h 1565663"/>
              <a:gd name="connsiteX16" fmla="*/ 275422 w 931236"/>
              <a:gd name="connsiteY16" fmla="*/ 462708 h 1565663"/>
              <a:gd name="connsiteX17" fmla="*/ 385590 w 931236"/>
              <a:gd name="connsiteY17" fmla="*/ 451691 h 1565663"/>
              <a:gd name="connsiteX18" fmla="*/ 583894 w 931236"/>
              <a:gd name="connsiteY18" fmla="*/ 462708 h 1565663"/>
              <a:gd name="connsiteX19" fmla="*/ 694063 w 931236"/>
              <a:gd name="connsiteY19" fmla="*/ 484742 h 1565663"/>
              <a:gd name="connsiteX20" fmla="*/ 738130 w 931236"/>
              <a:gd name="connsiteY20" fmla="*/ 506776 h 1565663"/>
              <a:gd name="connsiteX21" fmla="*/ 771181 w 931236"/>
              <a:gd name="connsiteY21" fmla="*/ 517792 h 1565663"/>
              <a:gd name="connsiteX22" fmla="*/ 837282 w 931236"/>
              <a:gd name="connsiteY22" fmla="*/ 561860 h 1565663"/>
              <a:gd name="connsiteX23" fmla="*/ 881349 w 931236"/>
              <a:gd name="connsiteY23" fmla="*/ 627961 h 1565663"/>
              <a:gd name="connsiteX24" fmla="*/ 914400 w 931236"/>
              <a:gd name="connsiteY24" fmla="*/ 694062 h 1565663"/>
              <a:gd name="connsiteX25" fmla="*/ 914400 w 931236"/>
              <a:gd name="connsiteY25" fmla="*/ 1068636 h 1565663"/>
              <a:gd name="connsiteX26" fmla="*/ 903383 w 931236"/>
              <a:gd name="connsiteY26" fmla="*/ 1123720 h 1565663"/>
              <a:gd name="connsiteX27" fmla="*/ 881349 w 931236"/>
              <a:gd name="connsiteY27" fmla="*/ 1200838 h 1565663"/>
              <a:gd name="connsiteX28" fmla="*/ 837282 w 931236"/>
              <a:gd name="connsiteY28" fmla="*/ 1277956 h 1565663"/>
              <a:gd name="connsiteX29" fmla="*/ 826265 w 931236"/>
              <a:gd name="connsiteY29" fmla="*/ 1322024 h 1565663"/>
              <a:gd name="connsiteX30" fmla="*/ 771181 w 931236"/>
              <a:gd name="connsiteY30" fmla="*/ 1377108 h 1565663"/>
              <a:gd name="connsiteX31" fmla="*/ 727113 w 931236"/>
              <a:gd name="connsiteY31" fmla="*/ 1410159 h 1565663"/>
              <a:gd name="connsiteX32" fmla="*/ 694063 w 931236"/>
              <a:gd name="connsiteY32" fmla="*/ 1421176 h 1565663"/>
              <a:gd name="connsiteX33" fmla="*/ 661012 w 931236"/>
              <a:gd name="connsiteY33" fmla="*/ 1443209 h 1565663"/>
              <a:gd name="connsiteX34" fmla="*/ 605928 w 931236"/>
              <a:gd name="connsiteY34" fmla="*/ 1465243 h 1565663"/>
              <a:gd name="connsiteX35" fmla="*/ 517793 w 931236"/>
              <a:gd name="connsiteY35" fmla="*/ 1509311 h 1565663"/>
              <a:gd name="connsiteX36" fmla="*/ 484742 w 931236"/>
              <a:gd name="connsiteY36" fmla="*/ 1520327 h 1565663"/>
              <a:gd name="connsiteX37" fmla="*/ 396607 w 931236"/>
              <a:gd name="connsiteY37" fmla="*/ 1542361 h 1565663"/>
              <a:gd name="connsiteX38" fmla="*/ 297455 w 931236"/>
              <a:gd name="connsiteY38" fmla="*/ 1564395 h 1565663"/>
              <a:gd name="connsiteX39" fmla="*/ 66101 w 931236"/>
              <a:gd name="connsiteY39" fmla="*/ 1564395 h 1565663"/>
              <a:gd name="connsiteX0" fmla="*/ 374573 w 931236"/>
              <a:gd name="connsiteY0" fmla="*/ 0 h 1565663"/>
              <a:gd name="connsiteX1" fmla="*/ 583894 w 931236"/>
              <a:gd name="connsiteY1" fmla="*/ 286438 h 1565663"/>
              <a:gd name="connsiteX2" fmla="*/ 561860 w 931236"/>
              <a:gd name="connsiteY2" fmla="*/ 793214 h 1565663"/>
              <a:gd name="connsiteX3" fmla="*/ 495759 w 931236"/>
              <a:gd name="connsiteY3" fmla="*/ 848298 h 1565663"/>
              <a:gd name="connsiteX4" fmla="*/ 451691 w 931236"/>
              <a:gd name="connsiteY4" fmla="*/ 859315 h 1565663"/>
              <a:gd name="connsiteX5" fmla="*/ 286438 w 931236"/>
              <a:gd name="connsiteY5" fmla="*/ 892366 h 1565663"/>
              <a:gd name="connsiteX6" fmla="*/ 99152 w 931236"/>
              <a:gd name="connsiteY6" fmla="*/ 870332 h 1565663"/>
              <a:gd name="connsiteX7" fmla="*/ 66101 w 931236"/>
              <a:gd name="connsiteY7" fmla="*/ 848298 h 1565663"/>
              <a:gd name="connsiteX8" fmla="*/ 33051 w 931236"/>
              <a:gd name="connsiteY8" fmla="*/ 815248 h 1565663"/>
              <a:gd name="connsiteX9" fmla="*/ 0 w 931236"/>
              <a:gd name="connsiteY9" fmla="*/ 727113 h 1565663"/>
              <a:gd name="connsiteX10" fmla="*/ 55084 w 931236"/>
              <a:gd name="connsiteY10" fmla="*/ 550843 h 1565663"/>
              <a:gd name="connsiteX11" fmla="*/ 88135 w 931236"/>
              <a:gd name="connsiteY11" fmla="*/ 539826 h 1565663"/>
              <a:gd name="connsiteX12" fmla="*/ 154236 w 931236"/>
              <a:gd name="connsiteY12" fmla="*/ 506776 h 1565663"/>
              <a:gd name="connsiteX13" fmla="*/ 198304 w 931236"/>
              <a:gd name="connsiteY13" fmla="*/ 484742 h 1565663"/>
              <a:gd name="connsiteX14" fmla="*/ 242371 w 931236"/>
              <a:gd name="connsiteY14" fmla="*/ 473725 h 1565663"/>
              <a:gd name="connsiteX15" fmla="*/ 275422 w 931236"/>
              <a:gd name="connsiteY15" fmla="*/ 462708 h 1565663"/>
              <a:gd name="connsiteX16" fmla="*/ 385590 w 931236"/>
              <a:gd name="connsiteY16" fmla="*/ 451691 h 1565663"/>
              <a:gd name="connsiteX17" fmla="*/ 583894 w 931236"/>
              <a:gd name="connsiteY17" fmla="*/ 462708 h 1565663"/>
              <a:gd name="connsiteX18" fmla="*/ 694063 w 931236"/>
              <a:gd name="connsiteY18" fmla="*/ 484742 h 1565663"/>
              <a:gd name="connsiteX19" fmla="*/ 738130 w 931236"/>
              <a:gd name="connsiteY19" fmla="*/ 506776 h 1565663"/>
              <a:gd name="connsiteX20" fmla="*/ 771181 w 931236"/>
              <a:gd name="connsiteY20" fmla="*/ 517792 h 1565663"/>
              <a:gd name="connsiteX21" fmla="*/ 837282 w 931236"/>
              <a:gd name="connsiteY21" fmla="*/ 561860 h 1565663"/>
              <a:gd name="connsiteX22" fmla="*/ 881349 w 931236"/>
              <a:gd name="connsiteY22" fmla="*/ 627961 h 1565663"/>
              <a:gd name="connsiteX23" fmla="*/ 914400 w 931236"/>
              <a:gd name="connsiteY23" fmla="*/ 694062 h 1565663"/>
              <a:gd name="connsiteX24" fmla="*/ 914400 w 931236"/>
              <a:gd name="connsiteY24" fmla="*/ 1068636 h 1565663"/>
              <a:gd name="connsiteX25" fmla="*/ 903383 w 931236"/>
              <a:gd name="connsiteY25" fmla="*/ 1123720 h 1565663"/>
              <a:gd name="connsiteX26" fmla="*/ 881349 w 931236"/>
              <a:gd name="connsiteY26" fmla="*/ 1200838 h 1565663"/>
              <a:gd name="connsiteX27" fmla="*/ 837282 w 931236"/>
              <a:gd name="connsiteY27" fmla="*/ 1277956 h 1565663"/>
              <a:gd name="connsiteX28" fmla="*/ 826265 w 931236"/>
              <a:gd name="connsiteY28" fmla="*/ 1322024 h 1565663"/>
              <a:gd name="connsiteX29" fmla="*/ 771181 w 931236"/>
              <a:gd name="connsiteY29" fmla="*/ 1377108 h 1565663"/>
              <a:gd name="connsiteX30" fmla="*/ 727113 w 931236"/>
              <a:gd name="connsiteY30" fmla="*/ 1410159 h 1565663"/>
              <a:gd name="connsiteX31" fmla="*/ 694063 w 931236"/>
              <a:gd name="connsiteY31" fmla="*/ 1421176 h 1565663"/>
              <a:gd name="connsiteX32" fmla="*/ 661012 w 931236"/>
              <a:gd name="connsiteY32" fmla="*/ 1443209 h 1565663"/>
              <a:gd name="connsiteX33" fmla="*/ 605928 w 931236"/>
              <a:gd name="connsiteY33" fmla="*/ 1465243 h 1565663"/>
              <a:gd name="connsiteX34" fmla="*/ 517793 w 931236"/>
              <a:gd name="connsiteY34" fmla="*/ 1509311 h 1565663"/>
              <a:gd name="connsiteX35" fmla="*/ 484742 w 931236"/>
              <a:gd name="connsiteY35" fmla="*/ 1520327 h 1565663"/>
              <a:gd name="connsiteX36" fmla="*/ 396607 w 931236"/>
              <a:gd name="connsiteY36" fmla="*/ 1542361 h 1565663"/>
              <a:gd name="connsiteX37" fmla="*/ 297455 w 931236"/>
              <a:gd name="connsiteY37" fmla="*/ 1564395 h 1565663"/>
              <a:gd name="connsiteX38" fmla="*/ 66101 w 931236"/>
              <a:gd name="connsiteY38" fmla="*/ 1564395 h 1565663"/>
              <a:gd name="connsiteX0" fmla="*/ 374573 w 931236"/>
              <a:gd name="connsiteY0" fmla="*/ 0 h 1565663"/>
              <a:gd name="connsiteX1" fmla="*/ 583894 w 931236"/>
              <a:gd name="connsiteY1" fmla="*/ 286438 h 1565663"/>
              <a:gd name="connsiteX2" fmla="*/ 495759 w 931236"/>
              <a:gd name="connsiteY2" fmla="*/ 848298 h 1565663"/>
              <a:gd name="connsiteX3" fmla="*/ 451691 w 931236"/>
              <a:gd name="connsiteY3" fmla="*/ 859315 h 1565663"/>
              <a:gd name="connsiteX4" fmla="*/ 286438 w 931236"/>
              <a:gd name="connsiteY4" fmla="*/ 892366 h 1565663"/>
              <a:gd name="connsiteX5" fmla="*/ 99152 w 931236"/>
              <a:gd name="connsiteY5" fmla="*/ 870332 h 1565663"/>
              <a:gd name="connsiteX6" fmla="*/ 66101 w 931236"/>
              <a:gd name="connsiteY6" fmla="*/ 848298 h 1565663"/>
              <a:gd name="connsiteX7" fmla="*/ 33051 w 931236"/>
              <a:gd name="connsiteY7" fmla="*/ 815248 h 1565663"/>
              <a:gd name="connsiteX8" fmla="*/ 0 w 931236"/>
              <a:gd name="connsiteY8" fmla="*/ 727113 h 1565663"/>
              <a:gd name="connsiteX9" fmla="*/ 55084 w 931236"/>
              <a:gd name="connsiteY9" fmla="*/ 550843 h 1565663"/>
              <a:gd name="connsiteX10" fmla="*/ 88135 w 931236"/>
              <a:gd name="connsiteY10" fmla="*/ 539826 h 1565663"/>
              <a:gd name="connsiteX11" fmla="*/ 154236 w 931236"/>
              <a:gd name="connsiteY11" fmla="*/ 506776 h 1565663"/>
              <a:gd name="connsiteX12" fmla="*/ 198304 w 931236"/>
              <a:gd name="connsiteY12" fmla="*/ 484742 h 1565663"/>
              <a:gd name="connsiteX13" fmla="*/ 242371 w 931236"/>
              <a:gd name="connsiteY13" fmla="*/ 473725 h 1565663"/>
              <a:gd name="connsiteX14" fmla="*/ 275422 w 931236"/>
              <a:gd name="connsiteY14" fmla="*/ 462708 h 1565663"/>
              <a:gd name="connsiteX15" fmla="*/ 385590 w 931236"/>
              <a:gd name="connsiteY15" fmla="*/ 451691 h 1565663"/>
              <a:gd name="connsiteX16" fmla="*/ 583894 w 931236"/>
              <a:gd name="connsiteY16" fmla="*/ 462708 h 1565663"/>
              <a:gd name="connsiteX17" fmla="*/ 694063 w 931236"/>
              <a:gd name="connsiteY17" fmla="*/ 484742 h 1565663"/>
              <a:gd name="connsiteX18" fmla="*/ 738130 w 931236"/>
              <a:gd name="connsiteY18" fmla="*/ 506776 h 1565663"/>
              <a:gd name="connsiteX19" fmla="*/ 771181 w 931236"/>
              <a:gd name="connsiteY19" fmla="*/ 517792 h 1565663"/>
              <a:gd name="connsiteX20" fmla="*/ 837282 w 931236"/>
              <a:gd name="connsiteY20" fmla="*/ 561860 h 1565663"/>
              <a:gd name="connsiteX21" fmla="*/ 881349 w 931236"/>
              <a:gd name="connsiteY21" fmla="*/ 627961 h 1565663"/>
              <a:gd name="connsiteX22" fmla="*/ 914400 w 931236"/>
              <a:gd name="connsiteY22" fmla="*/ 694062 h 1565663"/>
              <a:gd name="connsiteX23" fmla="*/ 914400 w 931236"/>
              <a:gd name="connsiteY23" fmla="*/ 1068636 h 1565663"/>
              <a:gd name="connsiteX24" fmla="*/ 903383 w 931236"/>
              <a:gd name="connsiteY24" fmla="*/ 1123720 h 1565663"/>
              <a:gd name="connsiteX25" fmla="*/ 881349 w 931236"/>
              <a:gd name="connsiteY25" fmla="*/ 1200838 h 1565663"/>
              <a:gd name="connsiteX26" fmla="*/ 837282 w 931236"/>
              <a:gd name="connsiteY26" fmla="*/ 1277956 h 1565663"/>
              <a:gd name="connsiteX27" fmla="*/ 826265 w 931236"/>
              <a:gd name="connsiteY27" fmla="*/ 1322024 h 1565663"/>
              <a:gd name="connsiteX28" fmla="*/ 771181 w 931236"/>
              <a:gd name="connsiteY28" fmla="*/ 1377108 h 1565663"/>
              <a:gd name="connsiteX29" fmla="*/ 727113 w 931236"/>
              <a:gd name="connsiteY29" fmla="*/ 1410159 h 1565663"/>
              <a:gd name="connsiteX30" fmla="*/ 694063 w 931236"/>
              <a:gd name="connsiteY30" fmla="*/ 1421176 h 1565663"/>
              <a:gd name="connsiteX31" fmla="*/ 661012 w 931236"/>
              <a:gd name="connsiteY31" fmla="*/ 1443209 h 1565663"/>
              <a:gd name="connsiteX32" fmla="*/ 605928 w 931236"/>
              <a:gd name="connsiteY32" fmla="*/ 1465243 h 1565663"/>
              <a:gd name="connsiteX33" fmla="*/ 517793 w 931236"/>
              <a:gd name="connsiteY33" fmla="*/ 1509311 h 1565663"/>
              <a:gd name="connsiteX34" fmla="*/ 484742 w 931236"/>
              <a:gd name="connsiteY34" fmla="*/ 1520327 h 1565663"/>
              <a:gd name="connsiteX35" fmla="*/ 396607 w 931236"/>
              <a:gd name="connsiteY35" fmla="*/ 1542361 h 1565663"/>
              <a:gd name="connsiteX36" fmla="*/ 297455 w 931236"/>
              <a:gd name="connsiteY36" fmla="*/ 1564395 h 1565663"/>
              <a:gd name="connsiteX37" fmla="*/ 66101 w 931236"/>
              <a:gd name="connsiteY37" fmla="*/ 1564395 h 1565663"/>
              <a:gd name="connsiteX0" fmla="*/ 374573 w 931236"/>
              <a:gd name="connsiteY0" fmla="*/ 0 h 1565663"/>
              <a:gd name="connsiteX1" fmla="*/ 583894 w 931236"/>
              <a:gd name="connsiteY1" fmla="*/ 286438 h 1565663"/>
              <a:gd name="connsiteX2" fmla="*/ 451691 w 931236"/>
              <a:gd name="connsiteY2" fmla="*/ 859315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88135 w 931236"/>
              <a:gd name="connsiteY9" fmla="*/ 539826 h 1565663"/>
              <a:gd name="connsiteX10" fmla="*/ 154236 w 931236"/>
              <a:gd name="connsiteY10" fmla="*/ 506776 h 1565663"/>
              <a:gd name="connsiteX11" fmla="*/ 198304 w 931236"/>
              <a:gd name="connsiteY11" fmla="*/ 484742 h 1565663"/>
              <a:gd name="connsiteX12" fmla="*/ 242371 w 931236"/>
              <a:gd name="connsiteY12" fmla="*/ 473725 h 1565663"/>
              <a:gd name="connsiteX13" fmla="*/ 275422 w 931236"/>
              <a:gd name="connsiteY13" fmla="*/ 462708 h 1565663"/>
              <a:gd name="connsiteX14" fmla="*/ 385590 w 931236"/>
              <a:gd name="connsiteY14" fmla="*/ 451691 h 1565663"/>
              <a:gd name="connsiteX15" fmla="*/ 583894 w 931236"/>
              <a:gd name="connsiteY15" fmla="*/ 462708 h 1565663"/>
              <a:gd name="connsiteX16" fmla="*/ 694063 w 931236"/>
              <a:gd name="connsiteY16" fmla="*/ 484742 h 1565663"/>
              <a:gd name="connsiteX17" fmla="*/ 738130 w 931236"/>
              <a:gd name="connsiteY17" fmla="*/ 506776 h 1565663"/>
              <a:gd name="connsiteX18" fmla="*/ 771181 w 931236"/>
              <a:gd name="connsiteY18" fmla="*/ 517792 h 1565663"/>
              <a:gd name="connsiteX19" fmla="*/ 837282 w 931236"/>
              <a:gd name="connsiteY19" fmla="*/ 561860 h 1565663"/>
              <a:gd name="connsiteX20" fmla="*/ 881349 w 931236"/>
              <a:gd name="connsiteY20" fmla="*/ 627961 h 1565663"/>
              <a:gd name="connsiteX21" fmla="*/ 914400 w 931236"/>
              <a:gd name="connsiteY21" fmla="*/ 694062 h 1565663"/>
              <a:gd name="connsiteX22" fmla="*/ 914400 w 931236"/>
              <a:gd name="connsiteY22" fmla="*/ 1068636 h 1565663"/>
              <a:gd name="connsiteX23" fmla="*/ 903383 w 931236"/>
              <a:gd name="connsiteY23" fmla="*/ 1123720 h 1565663"/>
              <a:gd name="connsiteX24" fmla="*/ 881349 w 931236"/>
              <a:gd name="connsiteY24" fmla="*/ 1200838 h 1565663"/>
              <a:gd name="connsiteX25" fmla="*/ 837282 w 931236"/>
              <a:gd name="connsiteY25" fmla="*/ 1277956 h 1565663"/>
              <a:gd name="connsiteX26" fmla="*/ 826265 w 931236"/>
              <a:gd name="connsiteY26" fmla="*/ 1322024 h 1565663"/>
              <a:gd name="connsiteX27" fmla="*/ 771181 w 931236"/>
              <a:gd name="connsiteY27" fmla="*/ 1377108 h 1565663"/>
              <a:gd name="connsiteX28" fmla="*/ 727113 w 931236"/>
              <a:gd name="connsiteY28" fmla="*/ 1410159 h 1565663"/>
              <a:gd name="connsiteX29" fmla="*/ 694063 w 931236"/>
              <a:gd name="connsiteY29" fmla="*/ 1421176 h 1565663"/>
              <a:gd name="connsiteX30" fmla="*/ 661012 w 931236"/>
              <a:gd name="connsiteY30" fmla="*/ 1443209 h 1565663"/>
              <a:gd name="connsiteX31" fmla="*/ 605928 w 931236"/>
              <a:gd name="connsiteY31" fmla="*/ 1465243 h 1565663"/>
              <a:gd name="connsiteX32" fmla="*/ 517793 w 931236"/>
              <a:gd name="connsiteY32" fmla="*/ 1509311 h 1565663"/>
              <a:gd name="connsiteX33" fmla="*/ 484742 w 931236"/>
              <a:gd name="connsiteY33" fmla="*/ 1520327 h 1565663"/>
              <a:gd name="connsiteX34" fmla="*/ 396607 w 931236"/>
              <a:gd name="connsiteY34" fmla="*/ 1542361 h 1565663"/>
              <a:gd name="connsiteX35" fmla="*/ 297455 w 931236"/>
              <a:gd name="connsiteY35" fmla="*/ 1564395 h 1565663"/>
              <a:gd name="connsiteX36" fmla="*/ 66101 w 931236"/>
              <a:gd name="connsiteY36"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88135 w 931236"/>
              <a:gd name="connsiteY9" fmla="*/ 539826 h 1565663"/>
              <a:gd name="connsiteX10" fmla="*/ 154236 w 931236"/>
              <a:gd name="connsiteY10" fmla="*/ 506776 h 1565663"/>
              <a:gd name="connsiteX11" fmla="*/ 198304 w 931236"/>
              <a:gd name="connsiteY11" fmla="*/ 484742 h 1565663"/>
              <a:gd name="connsiteX12" fmla="*/ 242371 w 931236"/>
              <a:gd name="connsiteY12" fmla="*/ 473725 h 1565663"/>
              <a:gd name="connsiteX13" fmla="*/ 275422 w 931236"/>
              <a:gd name="connsiteY13" fmla="*/ 462708 h 1565663"/>
              <a:gd name="connsiteX14" fmla="*/ 385590 w 931236"/>
              <a:gd name="connsiteY14" fmla="*/ 451691 h 1565663"/>
              <a:gd name="connsiteX15" fmla="*/ 583894 w 931236"/>
              <a:gd name="connsiteY15" fmla="*/ 462708 h 1565663"/>
              <a:gd name="connsiteX16" fmla="*/ 694063 w 931236"/>
              <a:gd name="connsiteY16" fmla="*/ 484742 h 1565663"/>
              <a:gd name="connsiteX17" fmla="*/ 738130 w 931236"/>
              <a:gd name="connsiteY17" fmla="*/ 506776 h 1565663"/>
              <a:gd name="connsiteX18" fmla="*/ 771181 w 931236"/>
              <a:gd name="connsiteY18" fmla="*/ 517792 h 1565663"/>
              <a:gd name="connsiteX19" fmla="*/ 837282 w 931236"/>
              <a:gd name="connsiteY19" fmla="*/ 561860 h 1565663"/>
              <a:gd name="connsiteX20" fmla="*/ 881349 w 931236"/>
              <a:gd name="connsiteY20" fmla="*/ 627961 h 1565663"/>
              <a:gd name="connsiteX21" fmla="*/ 914400 w 931236"/>
              <a:gd name="connsiteY21" fmla="*/ 694062 h 1565663"/>
              <a:gd name="connsiteX22" fmla="*/ 914400 w 931236"/>
              <a:gd name="connsiteY22" fmla="*/ 1068636 h 1565663"/>
              <a:gd name="connsiteX23" fmla="*/ 903383 w 931236"/>
              <a:gd name="connsiteY23" fmla="*/ 1123720 h 1565663"/>
              <a:gd name="connsiteX24" fmla="*/ 881349 w 931236"/>
              <a:gd name="connsiteY24" fmla="*/ 1200838 h 1565663"/>
              <a:gd name="connsiteX25" fmla="*/ 837282 w 931236"/>
              <a:gd name="connsiteY25" fmla="*/ 1277956 h 1565663"/>
              <a:gd name="connsiteX26" fmla="*/ 826265 w 931236"/>
              <a:gd name="connsiteY26" fmla="*/ 1322024 h 1565663"/>
              <a:gd name="connsiteX27" fmla="*/ 771181 w 931236"/>
              <a:gd name="connsiteY27" fmla="*/ 1377108 h 1565663"/>
              <a:gd name="connsiteX28" fmla="*/ 727113 w 931236"/>
              <a:gd name="connsiteY28" fmla="*/ 1410159 h 1565663"/>
              <a:gd name="connsiteX29" fmla="*/ 694063 w 931236"/>
              <a:gd name="connsiteY29" fmla="*/ 1421176 h 1565663"/>
              <a:gd name="connsiteX30" fmla="*/ 661012 w 931236"/>
              <a:gd name="connsiteY30" fmla="*/ 1443209 h 1565663"/>
              <a:gd name="connsiteX31" fmla="*/ 605928 w 931236"/>
              <a:gd name="connsiteY31" fmla="*/ 1465243 h 1565663"/>
              <a:gd name="connsiteX32" fmla="*/ 517793 w 931236"/>
              <a:gd name="connsiteY32" fmla="*/ 1509311 h 1565663"/>
              <a:gd name="connsiteX33" fmla="*/ 484742 w 931236"/>
              <a:gd name="connsiteY33" fmla="*/ 1520327 h 1565663"/>
              <a:gd name="connsiteX34" fmla="*/ 396607 w 931236"/>
              <a:gd name="connsiteY34" fmla="*/ 1542361 h 1565663"/>
              <a:gd name="connsiteX35" fmla="*/ 297455 w 931236"/>
              <a:gd name="connsiteY35" fmla="*/ 1564395 h 1565663"/>
              <a:gd name="connsiteX36" fmla="*/ 66101 w 931236"/>
              <a:gd name="connsiteY36"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88135 w 931236"/>
              <a:gd name="connsiteY9" fmla="*/ 539826 h 1565663"/>
              <a:gd name="connsiteX10" fmla="*/ 154236 w 931236"/>
              <a:gd name="connsiteY10" fmla="*/ 506776 h 1565663"/>
              <a:gd name="connsiteX11" fmla="*/ 198304 w 931236"/>
              <a:gd name="connsiteY11" fmla="*/ 484742 h 1565663"/>
              <a:gd name="connsiteX12" fmla="*/ 242371 w 931236"/>
              <a:gd name="connsiteY12" fmla="*/ 473725 h 1565663"/>
              <a:gd name="connsiteX13" fmla="*/ 275422 w 931236"/>
              <a:gd name="connsiteY13" fmla="*/ 462708 h 1565663"/>
              <a:gd name="connsiteX14" fmla="*/ 583894 w 931236"/>
              <a:gd name="connsiteY14" fmla="*/ 462708 h 1565663"/>
              <a:gd name="connsiteX15" fmla="*/ 694063 w 931236"/>
              <a:gd name="connsiteY15" fmla="*/ 484742 h 1565663"/>
              <a:gd name="connsiteX16" fmla="*/ 738130 w 931236"/>
              <a:gd name="connsiteY16" fmla="*/ 506776 h 1565663"/>
              <a:gd name="connsiteX17" fmla="*/ 771181 w 931236"/>
              <a:gd name="connsiteY17" fmla="*/ 517792 h 1565663"/>
              <a:gd name="connsiteX18" fmla="*/ 837282 w 931236"/>
              <a:gd name="connsiteY18" fmla="*/ 561860 h 1565663"/>
              <a:gd name="connsiteX19" fmla="*/ 881349 w 931236"/>
              <a:gd name="connsiteY19" fmla="*/ 627961 h 1565663"/>
              <a:gd name="connsiteX20" fmla="*/ 914400 w 931236"/>
              <a:gd name="connsiteY20" fmla="*/ 694062 h 1565663"/>
              <a:gd name="connsiteX21" fmla="*/ 914400 w 931236"/>
              <a:gd name="connsiteY21" fmla="*/ 1068636 h 1565663"/>
              <a:gd name="connsiteX22" fmla="*/ 903383 w 931236"/>
              <a:gd name="connsiteY22" fmla="*/ 1123720 h 1565663"/>
              <a:gd name="connsiteX23" fmla="*/ 881349 w 931236"/>
              <a:gd name="connsiteY23" fmla="*/ 1200838 h 1565663"/>
              <a:gd name="connsiteX24" fmla="*/ 837282 w 931236"/>
              <a:gd name="connsiteY24" fmla="*/ 1277956 h 1565663"/>
              <a:gd name="connsiteX25" fmla="*/ 826265 w 931236"/>
              <a:gd name="connsiteY25" fmla="*/ 1322024 h 1565663"/>
              <a:gd name="connsiteX26" fmla="*/ 771181 w 931236"/>
              <a:gd name="connsiteY26" fmla="*/ 1377108 h 1565663"/>
              <a:gd name="connsiteX27" fmla="*/ 727113 w 931236"/>
              <a:gd name="connsiteY27" fmla="*/ 1410159 h 1565663"/>
              <a:gd name="connsiteX28" fmla="*/ 694063 w 931236"/>
              <a:gd name="connsiteY28" fmla="*/ 1421176 h 1565663"/>
              <a:gd name="connsiteX29" fmla="*/ 661012 w 931236"/>
              <a:gd name="connsiteY29" fmla="*/ 1443209 h 1565663"/>
              <a:gd name="connsiteX30" fmla="*/ 605928 w 931236"/>
              <a:gd name="connsiteY30" fmla="*/ 1465243 h 1565663"/>
              <a:gd name="connsiteX31" fmla="*/ 517793 w 931236"/>
              <a:gd name="connsiteY31" fmla="*/ 1509311 h 1565663"/>
              <a:gd name="connsiteX32" fmla="*/ 484742 w 931236"/>
              <a:gd name="connsiteY32" fmla="*/ 1520327 h 1565663"/>
              <a:gd name="connsiteX33" fmla="*/ 396607 w 931236"/>
              <a:gd name="connsiteY33" fmla="*/ 1542361 h 1565663"/>
              <a:gd name="connsiteX34" fmla="*/ 297455 w 931236"/>
              <a:gd name="connsiteY34" fmla="*/ 1564395 h 1565663"/>
              <a:gd name="connsiteX35" fmla="*/ 66101 w 931236"/>
              <a:gd name="connsiteY35"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88135 w 931236"/>
              <a:gd name="connsiteY9" fmla="*/ 539826 h 1565663"/>
              <a:gd name="connsiteX10" fmla="*/ 154236 w 931236"/>
              <a:gd name="connsiteY10" fmla="*/ 506776 h 1565663"/>
              <a:gd name="connsiteX11" fmla="*/ 198304 w 931236"/>
              <a:gd name="connsiteY11" fmla="*/ 484742 h 1565663"/>
              <a:gd name="connsiteX12" fmla="*/ 242371 w 931236"/>
              <a:gd name="connsiteY12" fmla="*/ 473725 h 1565663"/>
              <a:gd name="connsiteX13" fmla="*/ 583894 w 931236"/>
              <a:gd name="connsiteY13" fmla="*/ 462708 h 1565663"/>
              <a:gd name="connsiteX14" fmla="*/ 694063 w 931236"/>
              <a:gd name="connsiteY14" fmla="*/ 484742 h 1565663"/>
              <a:gd name="connsiteX15" fmla="*/ 738130 w 931236"/>
              <a:gd name="connsiteY15" fmla="*/ 506776 h 1565663"/>
              <a:gd name="connsiteX16" fmla="*/ 771181 w 931236"/>
              <a:gd name="connsiteY16" fmla="*/ 517792 h 1565663"/>
              <a:gd name="connsiteX17" fmla="*/ 837282 w 931236"/>
              <a:gd name="connsiteY17" fmla="*/ 561860 h 1565663"/>
              <a:gd name="connsiteX18" fmla="*/ 881349 w 931236"/>
              <a:gd name="connsiteY18" fmla="*/ 627961 h 1565663"/>
              <a:gd name="connsiteX19" fmla="*/ 914400 w 931236"/>
              <a:gd name="connsiteY19" fmla="*/ 694062 h 1565663"/>
              <a:gd name="connsiteX20" fmla="*/ 914400 w 931236"/>
              <a:gd name="connsiteY20" fmla="*/ 1068636 h 1565663"/>
              <a:gd name="connsiteX21" fmla="*/ 903383 w 931236"/>
              <a:gd name="connsiteY21" fmla="*/ 1123720 h 1565663"/>
              <a:gd name="connsiteX22" fmla="*/ 881349 w 931236"/>
              <a:gd name="connsiteY22" fmla="*/ 1200838 h 1565663"/>
              <a:gd name="connsiteX23" fmla="*/ 837282 w 931236"/>
              <a:gd name="connsiteY23" fmla="*/ 1277956 h 1565663"/>
              <a:gd name="connsiteX24" fmla="*/ 826265 w 931236"/>
              <a:gd name="connsiteY24" fmla="*/ 1322024 h 1565663"/>
              <a:gd name="connsiteX25" fmla="*/ 771181 w 931236"/>
              <a:gd name="connsiteY25" fmla="*/ 1377108 h 1565663"/>
              <a:gd name="connsiteX26" fmla="*/ 727113 w 931236"/>
              <a:gd name="connsiteY26" fmla="*/ 1410159 h 1565663"/>
              <a:gd name="connsiteX27" fmla="*/ 694063 w 931236"/>
              <a:gd name="connsiteY27" fmla="*/ 1421176 h 1565663"/>
              <a:gd name="connsiteX28" fmla="*/ 661012 w 931236"/>
              <a:gd name="connsiteY28" fmla="*/ 1443209 h 1565663"/>
              <a:gd name="connsiteX29" fmla="*/ 605928 w 931236"/>
              <a:gd name="connsiteY29" fmla="*/ 1465243 h 1565663"/>
              <a:gd name="connsiteX30" fmla="*/ 517793 w 931236"/>
              <a:gd name="connsiteY30" fmla="*/ 1509311 h 1565663"/>
              <a:gd name="connsiteX31" fmla="*/ 484742 w 931236"/>
              <a:gd name="connsiteY31" fmla="*/ 1520327 h 1565663"/>
              <a:gd name="connsiteX32" fmla="*/ 396607 w 931236"/>
              <a:gd name="connsiteY32" fmla="*/ 1542361 h 1565663"/>
              <a:gd name="connsiteX33" fmla="*/ 297455 w 931236"/>
              <a:gd name="connsiteY33" fmla="*/ 1564395 h 1565663"/>
              <a:gd name="connsiteX34" fmla="*/ 66101 w 931236"/>
              <a:gd name="connsiteY34"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88135 w 931236"/>
              <a:gd name="connsiteY9" fmla="*/ 539826 h 1565663"/>
              <a:gd name="connsiteX10" fmla="*/ 154236 w 931236"/>
              <a:gd name="connsiteY10" fmla="*/ 506776 h 1565663"/>
              <a:gd name="connsiteX11" fmla="*/ 198304 w 931236"/>
              <a:gd name="connsiteY11" fmla="*/ 484742 h 1565663"/>
              <a:gd name="connsiteX12" fmla="*/ 583894 w 931236"/>
              <a:gd name="connsiteY12" fmla="*/ 462708 h 1565663"/>
              <a:gd name="connsiteX13" fmla="*/ 694063 w 931236"/>
              <a:gd name="connsiteY13" fmla="*/ 484742 h 1565663"/>
              <a:gd name="connsiteX14" fmla="*/ 738130 w 931236"/>
              <a:gd name="connsiteY14" fmla="*/ 506776 h 1565663"/>
              <a:gd name="connsiteX15" fmla="*/ 771181 w 931236"/>
              <a:gd name="connsiteY15" fmla="*/ 517792 h 1565663"/>
              <a:gd name="connsiteX16" fmla="*/ 837282 w 931236"/>
              <a:gd name="connsiteY16" fmla="*/ 561860 h 1565663"/>
              <a:gd name="connsiteX17" fmla="*/ 881349 w 931236"/>
              <a:gd name="connsiteY17" fmla="*/ 627961 h 1565663"/>
              <a:gd name="connsiteX18" fmla="*/ 914400 w 931236"/>
              <a:gd name="connsiteY18" fmla="*/ 694062 h 1565663"/>
              <a:gd name="connsiteX19" fmla="*/ 914400 w 931236"/>
              <a:gd name="connsiteY19" fmla="*/ 1068636 h 1565663"/>
              <a:gd name="connsiteX20" fmla="*/ 903383 w 931236"/>
              <a:gd name="connsiteY20" fmla="*/ 1123720 h 1565663"/>
              <a:gd name="connsiteX21" fmla="*/ 881349 w 931236"/>
              <a:gd name="connsiteY21" fmla="*/ 1200838 h 1565663"/>
              <a:gd name="connsiteX22" fmla="*/ 837282 w 931236"/>
              <a:gd name="connsiteY22" fmla="*/ 1277956 h 1565663"/>
              <a:gd name="connsiteX23" fmla="*/ 826265 w 931236"/>
              <a:gd name="connsiteY23" fmla="*/ 1322024 h 1565663"/>
              <a:gd name="connsiteX24" fmla="*/ 771181 w 931236"/>
              <a:gd name="connsiteY24" fmla="*/ 1377108 h 1565663"/>
              <a:gd name="connsiteX25" fmla="*/ 727113 w 931236"/>
              <a:gd name="connsiteY25" fmla="*/ 1410159 h 1565663"/>
              <a:gd name="connsiteX26" fmla="*/ 694063 w 931236"/>
              <a:gd name="connsiteY26" fmla="*/ 1421176 h 1565663"/>
              <a:gd name="connsiteX27" fmla="*/ 661012 w 931236"/>
              <a:gd name="connsiteY27" fmla="*/ 1443209 h 1565663"/>
              <a:gd name="connsiteX28" fmla="*/ 605928 w 931236"/>
              <a:gd name="connsiteY28" fmla="*/ 1465243 h 1565663"/>
              <a:gd name="connsiteX29" fmla="*/ 517793 w 931236"/>
              <a:gd name="connsiteY29" fmla="*/ 1509311 h 1565663"/>
              <a:gd name="connsiteX30" fmla="*/ 484742 w 931236"/>
              <a:gd name="connsiteY30" fmla="*/ 1520327 h 1565663"/>
              <a:gd name="connsiteX31" fmla="*/ 396607 w 931236"/>
              <a:gd name="connsiteY31" fmla="*/ 1542361 h 1565663"/>
              <a:gd name="connsiteX32" fmla="*/ 297455 w 931236"/>
              <a:gd name="connsiteY32" fmla="*/ 1564395 h 1565663"/>
              <a:gd name="connsiteX33" fmla="*/ 66101 w 931236"/>
              <a:gd name="connsiteY33"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88135 w 931236"/>
              <a:gd name="connsiteY9" fmla="*/ 539826 h 1565663"/>
              <a:gd name="connsiteX10" fmla="*/ 154236 w 931236"/>
              <a:gd name="connsiteY10" fmla="*/ 506776 h 1565663"/>
              <a:gd name="connsiteX11" fmla="*/ 583894 w 931236"/>
              <a:gd name="connsiteY11" fmla="*/ 462708 h 1565663"/>
              <a:gd name="connsiteX12" fmla="*/ 694063 w 931236"/>
              <a:gd name="connsiteY12" fmla="*/ 484742 h 1565663"/>
              <a:gd name="connsiteX13" fmla="*/ 738130 w 931236"/>
              <a:gd name="connsiteY13" fmla="*/ 506776 h 1565663"/>
              <a:gd name="connsiteX14" fmla="*/ 771181 w 931236"/>
              <a:gd name="connsiteY14" fmla="*/ 517792 h 1565663"/>
              <a:gd name="connsiteX15" fmla="*/ 837282 w 931236"/>
              <a:gd name="connsiteY15" fmla="*/ 561860 h 1565663"/>
              <a:gd name="connsiteX16" fmla="*/ 881349 w 931236"/>
              <a:gd name="connsiteY16" fmla="*/ 627961 h 1565663"/>
              <a:gd name="connsiteX17" fmla="*/ 914400 w 931236"/>
              <a:gd name="connsiteY17" fmla="*/ 694062 h 1565663"/>
              <a:gd name="connsiteX18" fmla="*/ 914400 w 931236"/>
              <a:gd name="connsiteY18" fmla="*/ 1068636 h 1565663"/>
              <a:gd name="connsiteX19" fmla="*/ 903383 w 931236"/>
              <a:gd name="connsiteY19" fmla="*/ 1123720 h 1565663"/>
              <a:gd name="connsiteX20" fmla="*/ 881349 w 931236"/>
              <a:gd name="connsiteY20" fmla="*/ 1200838 h 1565663"/>
              <a:gd name="connsiteX21" fmla="*/ 837282 w 931236"/>
              <a:gd name="connsiteY21" fmla="*/ 1277956 h 1565663"/>
              <a:gd name="connsiteX22" fmla="*/ 826265 w 931236"/>
              <a:gd name="connsiteY22" fmla="*/ 1322024 h 1565663"/>
              <a:gd name="connsiteX23" fmla="*/ 771181 w 931236"/>
              <a:gd name="connsiteY23" fmla="*/ 1377108 h 1565663"/>
              <a:gd name="connsiteX24" fmla="*/ 727113 w 931236"/>
              <a:gd name="connsiteY24" fmla="*/ 1410159 h 1565663"/>
              <a:gd name="connsiteX25" fmla="*/ 694063 w 931236"/>
              <a:gd name="connsiteY25" fmla="*/ 1421176 h 1565663"/>
              <a:gd name="connsiteX26" fmla="*/ 661012 w 931236"/>
              <a:gd name="connsiteY26" fmla="*/ 1443209 h 1565663"/>
              <a:gd name="connsiteX27" fmla="*/ 605928 w 931236"/>
              <a:gd name="connsiteY27" fmla="*/ 1465243 h 1565663"/>
              <a:gd name="connsiteX28" fmla="*/ 517793 w 931236"/>
              <a:gd name="connsiteY28" fmla="*/ 1509311 h 1565663"/>
              <a:gd name="connsiteX29" fmla="*/ 484742 w 931236"/>
              <a:gd name="connsiteY29" fmla="*/ 1520327 h 1565663"/>
              <a:gd name="connsiteX30" fmla="*/ 396607 w 931236"/>
              <a:gd name="connsiteY30" fmla="*/ 1542361 h 1565663"/>
              <a:gd name="connsiteX31" fmla="*/ 297455 w 931236"/>
              <a:gd name="connsiteY31" fmla="*/ 1564395 h 1565663"/>
              <a:gd name="connsiteX32" fmla="*/ 66101 w 931236"/>
              <a:gd name="connsiteY32"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88135 w 931236"/>
              <a:gd name="connsiteY9" fmla="*/ 539826 h 1565663"/>
              <a:gd name="connsiteX10" fmla="*/ 583894 w 931236"/>
              <a:gd name="connsiteY10" fmla="*/ 462708 h 1565663"/>
              <a:gd name="connsiteX11" fmla="*/ 694063 w 931236"/>
              <a:gd name="connsiteY11" fmla="*/ 484742 h 1565663"/>
              <a:gd name="connsiteX12" fmla="*/ 738130 w 931236"/>
              <a:gd name="connsiteY12" fmla="*/ 506776 h 1565663"/>
              <a:gd name="connsiteX13" fmla="*/ 771181 w 931236"/>
              <a:gd name="connsiteY13" fmla="*/ 517792 h 1565663"/>
              <a:gd name="connsiteX14" fmla="*/ 837282 w 931236"/>
              <a:gd name="connsiteY14" fmla="*/ 561860 h 1565663"/>
              <a:gd name="connsiteX15" fmla="*/ 881349 w 931236"/>
              <a:gd name="connsiteY15" fmla="*/ 627961 h 1565663"/>
              <a:gd name="connsiteX16" fmla="*/ 914400 w 931236"/>
              <a:gd name="connsiteY16" fmla="*/ 694062 h 1565663"/>
              <a:gd name="connsiteX17" fmla="*/ 914400 w 931236"/>
              <a:gd name="connsiteY17" fmla="*/ 1068636 h 1565663"/>
              <a:gd name="connsiteX18" fmla="*/ 903383 w 931236"/>
              <a:gd name="connsiteY18" fmla="*/ 1123720 h 1565663"/>
              <a:gd name="connsiteX19" fmla="*/ 881349 w 931236"/>
              <a:gd name="connsiteY19" fmla="*/ 1200838 h 1565663"/>
              <a:gd name="connsiteX20" fmla="*/ 837282 w 931236"/>
              <a:gd name="connsiteY20" fmla="*/ 1277956 h 1565663"/>
              <a:gd name="connsiteX21" fmla="*/ 826265 w 931236"/>
              <a:gd name="connsiteY21" fmla="*/ 1322024 h 1565663"/>
              <a:gd name="connsiteX22" fmla="*/ 771181 w 931236"/>
              <a:gd name="connsiteY22" fmla="*/ 1377108 h 1565663"/>
              <a:gd name="connsiteX23" fmla="*/ 727113 w 931236"/>
              <a:gd name="connsiteY23" fmla="*/ 1410159 h 1565663"/>
              <a:gd name="connsiteX24" fmla="*/ 694063 w 931236"/>
              <a:gd name="connsiteY24" fmla="*/ 1421176 h 1565663"/>
              <a:gd name="connsiteX25" fmla="*/ 661012 w 931236"/>
              <a:gd name="connsiteY25" fmla="*/ 1443209 h 1565663"/>
              <a:gd name="connsiteX26" fmla="*/ 605928 w 931236"/>
              <a:gd name="connsiteY26" fmla="*/ 1465243 h 1565663"/>
              <a:gd name="connsiteX27" fmla="*/ 517793 w 931236"/>
              <a:gd name="connsiteY27" fmla="*/ 1509311 h 1565663"/>
              <a:gd name="connsiteX28" fmla="*/ 484742 w 931236"/>
              <a:gd name="connsiteY28" fmla="*/ 1520327 h 1565663"/>
              <a:gd name="connsiteX29" fmla="*/ 396607 w 931236"/>
              <a:gd name="connsiteY29" fmla="*/ 1542361 h 1565663"/>
              <a:gd name="connsiteX30" fmla="*/ 297455 w 931236"/>
              <a:gd name="connsiteY30" fmla="*/ 1564395 h 1565663"/>
              <a:gd name="connsiteX31" fmla="*/ 66101 w 931236"/>
              <a:gd name="connsiteY31"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5084 w 931236"/>
              <a:gd name="connsiteY8" fmla="*/ 550843 h 1565663"/>
              <a:gd name="connsiteX9" fmla="*/ 583894 w 931236"/>
              <a:gd name="connsiteY9" fmla="*/ 462708 h 1565663"/>
              <a:gd name="connsiteX10" fmla="*/ 694063 w 931236"/>
              <a:gd name="connsiteY10" fmla="*/ 484742 h 1565663"/>
              <a:gd name="connsiteX11" fmla="*/ 738130 w 931236"/>
              <a:gd name="connsiteY11" fmla="*/ 506776 h 1565663"/>
              <a:gd name="connsiteX12" fmla="*/ 771181 w 931236"/>
              <a:gd name="connsiteY12" fmla="*/ 517792 h 1565663"/>
              <a:gd name="connsiteX13" fmla="*/ 837282 w 931236"/>
              <a:gd name="connsiteY13" fmla="*/ 561860 h 1565663"/>
              <a:gd name="connsiteX14" fmla="*/ 881349 w 931236"/>
              <a:gd name="connsiteY14" fmla="*/ 627961 h 1565663"/>
              <a:gd name="connsiteX15" fmla="*/ 914400 w 931236"/>
              <a:gd name="connsiteY15" fmla="*/ 694062 h 1565663"/>
              <a:gd name="connsiteX16" fmla="*/ 914400 w 931236"/>
              <a:gd name="connsiteY16" fmla="*/ 1068636 h 1565663"/>
              <a:gd name="connsiteX17" fmla="*/ 903383 w 931236"/>
              <a:gd name="connsiteY17" fmla="*/ 1123720 h 1565663"/>
              <a:gd name="connsiteX18" fmla="*/ 881349 w 931236"/>
              <a:gd name="connsiteY18" fmla="*/ 1200838 h 1565663"/>
              <a:gd name="connsiteX19" fmla="*/ 837282 w 931236"/>
              <a:gd name="connsiteY19" fmla="*/ 1277956 h 1565663"/>
              <a:gd name="connsiteX20" fmla="*/ 826265 w 931236"/>
              <a:gd name="connsiteY20" fmla="*/ 1322024 h 1565663"/>
              <a:gd name="connsiteX21" fmla="*/ 771181 w 931236"/>
              <a:gd name="connsiteY21" fmla="*/ 1377108 h 1565663"/>
              <a:gd name="connsiteX22" fmla="*/ 727113 w 931236"/>
              <a:gd name="connsiteY22" fmla="*/ 1410159 h 1565663"/>
              <a:gd name="connsiteX23" fmla="*/ 694063 w 931236"/>
              <a:gd name="connsiteY23" fmla="*/ 1421176 h 1565663"/>
              <a:gd name="connsiteX24" fmla="*/ 661012 w 931236"/>
              <a:gd name="connsiteY24" fmla="*/ 1443209 h 1565663"/>
              <a:gd name="connsiteX25" fmla="*/ 605928 w 931236"/>
              <a:gd name="connsiteY25" fmla="*/ 1465243 h 1565663"/>
              <a:gd name="connsiteX26" fmla="*/ 517793 w 931236"/>
              <a:gd name="connsiteY26" fmla="*/ 1509311 h 1565663"/>
              <a:gd name="connsiteX27" fmla="*/ 484742 w 931236"/>
              <a:gd name="connsiteY27" fmla="*/ 1520327 h 1565663"/>
              <a:gd name="connsiteX28" fmla="*/ 396607 w 931236"/>
              <a:gd name="connsiteY28" fmla="*/ 1542361 h 1565663"/>
              <a:gd name="connsiteX29" fmla="*/ 297455 w 931236"/>
              <a:gd name="connsiteY29" fmla="*/ 1564395 h 1565663"/>
              <a:gd name="connsiteX30" fmla="*/ 66101 w 931236"/>
              <a:gd name="connsiteY30" fmla="*/ 1564395 h 1565663"/>
              <a:gd name="connsiteX0" fmla="*/ 374573 w 931236"/>
              <a:gd name="connsiteY0" fmla="*/ 0 h 1565663"/>
              <a:gd name="connsiteX1" fmla="*/ 583894 w 931236"/>
              <a:gd name="connsiteY1" fmla="*/ 286438 h 1565663"/>
              <a:gd name="connsiteX2" fmla="*/ 599328 w 931236"/>
              <a:gd name="connsiteY2" fmla="*/ 804546 h 1565663"/>
              <a:gd name="connsiteX3" fmla="*/ 286438 w 931236"/>
              <a:gd name="connsiteY3" fmla="*/ 892366 h 1565663"/>
              <a:gd name="connsiteX4" fmla="*/ 99152 w 931236"/>
              <a:gd name="connsiteY4" fmla="*/ 870332 h 1565663"/>
              <a:gd name="connsiteX5" fmla="*/ 66101 w 931236"/>
              <a:gd name="connsiteY5" fmla="*/ 848298 h 1565663"/>
              <a:gd name="connsiteX6" fmla="*/ 33051 w 931236"/>
              <a:gd name="connsiteY6" fmla="*/ 815248 h 1565663"/>
              <a:gd name="connsiteX7" fmla="*/ 0 w 931236"/>
              <a:gd name="connsiteY7" fmla="*/ 727113 h 1565663"/>
              <a:gd name="connsiteX8" fmla="*/ 583894 w 931236"/>
              <a:gd name="connsiteY8" fmla="*/ 462708 h 1565663"/>
              <a:gd name="connsiteX9" fmla="*/ 694063 w 931236"/>
              <a:gd name="connsiteY9" fmla="*/ 484742 h 1565663"/>
              <a:gd name="connsiteX10" fmla="*/ 738130 w 931236"/>
              <a:gd name="connsiteY10" fmla="*/ 506776 h 1565663"/>
              <a:gd name="connsiteX11" fmla="*/ 771181 w 931236"/>
              <a:gd name="connsiteY11" fmla="*/ 517792 h 1565663"/>
              <a:gd name="connsiteX12" fmla="*/ 837282 w 931236"/>
              <a:gd name="connsiteY12" fmla="*/ 561860 h 1565663"/>
              <a:gd name="connsiteX13" fmla="*/ 881349 w 931236"/>
              <a:gd name="connsiteY13" fmla="*/ 627961 h 1565663"/>
              <a:gd name="connsiteX14" fmla="*/ 914400 w 931236"/>
              <a:gd name="connsiteY14" fmla="*/ 694062 h 1565663"/>
              <a:gd name="connsiteX15" fmla="*/ 914400 w 931236"/>
              <a:gd name="connsiteY15" fmla="*/ 1068636 h 1565663"/>
              <a:gd name="connsiteX16" fmla="*/ 903383 w 931236"/>
              <a:gd name="connsiteY16" fmla="*/ 1123720 h 1565663"/>
              <a:gd name="connsiteX17" fmla="*/ 881349 w 931236"/>
              <a:gd name="connsiteY17" fmla="*/ 1200838 h 1565663"/>
              <a:gd name="connsiteX18" fmla="*/ 837282 w 931236"/>
              <a:gd name="connsiteY18" fmla="*/ 1277956 h 1565663"/>
              <a:gd name="connsiteX19" fmla="*/ 826265 w 931236"/>
              <a:gd name="connsiteY19" fmla="*/ 1322024 h 1565663"/>
              <a:gd name="connsiteX20" fmla="*/ 771181 w 931236"/>
              <a:gd name="connsiteY20" fmla="*/ 1377108 h 1565663"/>
              <a:gd name="connsiteX21" fmla="*/ 727113 w 931236"/>
              <a:gd name="connsiteY21" fmla="*/ 1410159 h 1565663"/>
              <a:gd name="connsiteX22" fmla="*/ 694063 w 931236"/>
              <a:gd name="connsiteY22" fmla="*/ 1421176 h 1565663"/>
              <a:gd name="connsiteX23" fmla="*/ 661012 w 931236"/>
              <a:gd name="connsiteY23" fmla="*/ 1443209 h 1565663"/>
              <a:gd name="connsiteX24" fmla="*/ 605928 w 931236"/>
              <a:gd name="connsiteY24" fmla="*/ 1465243 h 1565663"/>
              <a:gd name="connsiteX25" fmla="*/ 517793 w 931236"/>
              <a:gd name="connsiteY25" fmla="*/ 1509311 h 1565663"/>
              <a:gd name="connsiteX26" fmla="*/ 484742 w 931236"/>
              <a:gd name="connsiteY26" fmla="*/ 1520327 h 1565663"/>
              <a:gd name="connsiteX27" fmla="*/ 396607 w 931236"/>
              <a:gd name="connsiteY27" fmla="*/ 1542361 h 1565663"/>
              <a:gd name="connsiteX28" fmla="*/ 297455 w 931236"/>
              <a:gd name="connsiteY28" fmla="*/ 1564395 h 1565663"/>
              <a:gd name="connsiteX29" fmla="*/ 66101 w 931236"/>
              <a:gd name="connsiteY29" fmla="*/ 1564395 h 1565663"/>
              <a:gd name="connsiteX0" fmla="*/ 412108 w 968771"/>
              <a:gd name="connsiteY0" fmla="*/ 0 h 1565663"/>
              <a:gd name="connsiteX1" fmla="*/ 621429 w 968771"/>
              <a:gd name="connsiteY1" fmla="*/ 286438 h 1565663"/>
              <a:gd name="connsiteX2" fmla="*/ 636863 w 968771"/>
              <a:gd name="connsiteY2" fmla="*/ 804546 h 1565663"/>
              <a:gd name="connsiteX3" fmla="*/ 323973 w 968771"/>
              <a:gd name="connsiteY3" fmla="*/ 892366 h 1565663"/>
              <a:gd name="connsiteX4" fmla="*/ 136687 w 968771"/>
              <a:gd name="connsiteY4" fmla="*/ 870332 h 1565663"/>
              <a:gd name="connsiteX5" fmla="*/ 103636 w 968771"/>
              <a:gd name="connsiteY5" fmla="*/ 848298 h 1565663"/>
              <a:gd name="connsiteX6" fmla="*/ 70586 w 968771"/>
              <a:gd name="connsiteY6" fmla="*/ 815248 h 1565663"/>
              <a:gd name="connsiteX7" fmla="*/ 37535 w 968771"/>
              <a:gd name="connsiteY7" fmla="*/ 727113 h 1565663"/>
              <a:gd name="connsiteX8" fmla="*/ 621429 w 968771"/>
              <a:gd name="connsiteY8" fmla="*/ 462708 h 1565663"/>
              <a:gd name="connsiteX9" fmla="*/ 731598 w 968771"/>
              <a:gd name="connsiteY9" fmla="*/ 484742 h 1565663"/>
              <a:gd name="connsiteX10" fmla="*/ 775665 w 968771"/>
              <a:gd name="connsiteY10" fmla="*/ 506776 h 1565663"/>
              <a:gd name="connsiteX11" fmla="*/ 808716 w 968771"/>
              <a:gd name="connsiteY11" fmla="*/ 517792 h 1565663"/>
              <a:gd name="connsiteX12" fmla="*/ 874817 w 968771"/>
              <a:gd name="connsiteY12" fmla="*/ 561860 h 1565663"/>
              <a:gd name="connsiteX13" fmla="*/ 918884 w 968771"/>
              <a:gd name="connsiteY13" fmla="*/ 627961 h 1565663"/>
              <a:gd name="connsiteX14" fmla="*/ 951935 w 968771"/>
              <a:gd name="connsiteY14" fmla="*/ 694062 h 1565663"/>
              <a:gd name="connsiteX15" fmla="*/ 951935 w 968771"/>
              <a:gd name="connsiteY15" fmla="*/ 1068636 h 1565663"/>
              <a:gd name="connsiteX16" fmla="*/ 940918 w 968771"/>
              <a:gd name="connsiteY16" fmla="*/ 1123720 h 1565663"/>
              <a:gd name="connsiteX17" fmla="*/ 918884 w 968771"/>
              <a:gd name="connsiteY17" fmla="*/ 1200838 h 1565663"/>
              <a:gd name="connsiteX18" fmla="*/ 874817 w 968771"/>
              <a:gd name="connsiteY18" fmla="*/ 1277956 h 1565663"/>
              <a:gd name="connsiteX19" fmla="*/ 863800 w 968771"/>
              <a:gd name="connsiteY19" fmla="*/ 1322024 h 1565663"/>
              <a:gd name="connsiteX20" fmla="*/ 808716 w 968771"/>
              <a:gd name="connsiteY20" fmla="*/ 1377108 h 1565663"/>
              <a:gd name="connsiteX21" fmla="*/ 764648 w 968771"/>
              <a:gd name="connsiteY21" fmla="*/ 1410159 h 1565663"/>
              <a:gd name="connsiteX22" fmla="*/ 731598 w 968771"/>
              <a:gd name="connsiteY22" fmla="*/ 1421176 h 1565663"/>
              <a:gd name="connsiteX23" fmla="*/ 698547 w 968771"/>
              <a:gd name="connsiteY23" fmla="*/ 1443209 h 1565663"/>
              <a:gd name="connsiteX24" fmla="*/ 643463 w 968771"/>
              <a:gd name="connsiteY24" fmla="*/ 1465243 h 1565663"/>
              <a:gd name="connsiteX25" fmla="*/ 555328 w 968771"/>
              <a:gd name="connsiteY25" fmla="*/ 1509311 h 1565663"/>
              <a:gd name="connsiteX26" fmla="*/ 522277 w 968771"/>
              <a:gd name="connsiteY26" fmla="*/ 1520327 h 1565663"/>
              <a:gd name="connsiteX27" fmla="*/ 434142 w 968771"/>
              <a:gd name="connsiteY27" fmla="*/ 1542361 h 1565663"/>
              <a:gd name="connsiteX28" fmla="*/ 334990 w 968771"/>
              <a:gd name="connsiteY28" fmla="*/ 1564395 h 1565663"/>
              <a:gd name="connsiteX29" fmla="*/ 103636 w 968771"/>
              <a:gd name="connsiteY29" fmla="*/ 1564395 h 1565663"/>
              <a:gd name="connsiteX0" fmla="*/ 397468 w 954131"/>
              <a:gd name="connsiteY0" fmla="*/ 0 h 1565663"/>
              <a:gd name="connsiteX1" fmla="*/ 606789 w 954131"/>
              <a:gd name="connsiteY1" fmla="*/ 286438 h 1565663"/>
              <a:gd name="connsiteX2" fmla="*/ 622223 w 954131"/>
              <a:gd name="connsiteY2" fmla="*/ 804546 h 1565663"/>
              <a:gd name="connsiteX3" fmla="*/ 309333 w 954131"/>
              <a:gd name="connsiteY3" fmla="*/ 892366 h 1565663"/>
              <a:gd name="connsiteX4" fmla="*/ 122047 w 954131"/>
              <a:gd name="connsiteY4" fmla="*/ 870332 h 1565663"/>
              <a:gd name="connsiteX5" fmla="*/ 88996 w 954131"/>
              <a:gd name="connsiteY5" fmla="*/ 848298 h 1565663"/>
              <a:gd name="connsiteX6" fmla="*/ 55946 w 954131"/>
              <a:gd name="connsiteY6" fmla="*/ 815248 h 1565663"/>
              <a:gd name="connsiteX7" fmla="*/ 22895 w 954131"/>
              <a:gd name="connsiteY7" fmla="*/ 727113 h 1565663"/>
              <a:gd name="connsiteX8" fmla="*/ 606789 w 954131"/>
              <a:gd name="connsiteY8" fmla="*/ 462708 h 1565663"/>
              <a:gd name="connsiteX9" fmla="*/ 716958 w 954131"/>
              <a:gd name="connsiteY9" fmla="*/ 484742 h 1565663"/>
              <a:gd name="connsiteX10" fmla="*/ 761025 w 954131"/>
              <a:gd name="connsiteY10" fmla="*/ 506776 h 1565663"/>
              <a:gd name="connsiteX11" fmla="*/ 794076 w 954131"/>
              <a:gd name="connsiteY11" fmla="*/ 517792 h 1565663"/>
              <a:gd name="connsiteX12" fmla="*/ 860177 w 954131"/>
              <a:gd name="connsiteY12" fmla="*/ 561860 h 1565663"/>
              <a:gd name="connsiteX13" fmla="*/ 904244 w 954131"/>
              <a:gd name="connsiteY13" fmla="*/ 627961 h 1565663"/>
              <a:gd name="connsiteX14" fmla="*/ 937295 w 954131"/>
              <a:gd name="connsiteY14" fmla="*/ 694062 h 1565663"/>
              <a:gd name="connsiteX15" fmla="*/ 937295 w 954131"/>
              <a:gd name="connsiteY15" fmla="*/ 1068636 h 1565663"/>
              <a:gd name="connsiteX16" fmla="*/ 926278 w 954131"/>
              <a:gd name="connsiteY16" fmla="*/ 1123720 h 1565663"/>
              <a:gd name="connsiteX17" fmla="*/ 904244 w 954131"/>
              <a:gd name="connsiteY17" fmla="*/ 1200838 h 1565663"/>
              <a:gd name="connsiteX18" fmla="*/ 860177 w 954131"/>
              <a:gd name="connsiteY18" fmla="*/ 1277956 h 1565663"/>
              <a:gd name="connsiteX19" fmla="*/ 849160 w 954131"/>
              <a:gd name="connsiteY19" fmla="*/ 1322024 h 1565663"/>
              <a:gd name="connsiteX20" fmla="*/ 794076 w 954131"/>
              <a:gd name="connsiteY20" fmla="*/ 1377108 h 1565663"/>
              <a:gd name="connsiteX21" fmla="*/ 750008 w 954131"/>
              <a:gd name="connsiteY21" fmla="*/ 1410159 h 1565663"/>
              <a:gd name="connsiteX22" fmla="*/ 716958 w 954131"/>
              <a:gd name="connsiteY22" fmla="*/ 1421176 h 1565663"/>
              <a:gd name="connsiteX23" fmla="*/ 683907 w 954131"/>
              <a:gd name="connsiteY23" fmla="*/ 1443209 h 1565663"/>
              <a:gd name="connsiteX24" fmla="*/ 628823 w 954131"/>
              <a:gd name="connsiteY24" fmla="*/ 1465243 h 1565663"/>
              <a:gd name="connsiteX25" fmla="*/ 540688 w 954131"/>
              <a:gd name="connsiteY25" fmla="*/ 1509311 h 1565663"/>
              <a:gd name="connsiteX26" fmla="*/ 507637 w 954131"/>
              <a:gd name="connsiteY26" fmla="*/ 1520327 h 1565663"/>
              <a:gd name="connsiteX27" fmla="*/ 419502 w 954131"/>
              <a:gd name="connsiteY27" fmla="*/ 1542361 h 1565663"/>
              <a:gd name="connsiteX28" fmla="*/ 320350 w 954131"/>
              <a:gd name="connsiteY28" fmla="*/ 1564395 h 1565663"/>
              <a:gd name="connsiteX29" fmla="*/ 88996 w 954131"/>
              <a:gd name="connsiteY29" fmla="*/ 1564395 h 1565663"/>
              <a:gd name="connsiteX0" fmla="*/ 408068 w 964731"/>
              <a:gd name="connsiteY0" fmla="*/ 0 h 1565663"/>
              <a:gd name="connsiteX1" fmla="*/ 617389 w 964731"/>
              <a:gd name="connsiteY1" fmla="*/ 286438 h 1565663"/>
              <a:gd name="connsiteX2" fmla="*/ 632823 w 964731"/>
              <a:gd name="connsiteY2" fmla="*/ 804546 h 1565663"/>
              <a:gd name="connsiteX3" fmla="*/ 319933 w 964731"/>
              <a:gd name="connsiteY3" fmla="*/ 892366 h 1565663"/>
              <a:gd name="connsiteX4" fmla="*/ 132647 w 964731"/>
              <a:gd name="connsiteY4" fmla="*/ 870332 h 1565663"/>
              <a:gd name="connsiteX5" fmla="*/ 99596 w 964731"/>
              <a:gd name="connsiteY5" fmla="*/ 848298 h 1565663"/>
              <a:gd name="connsiteX6" fmla="*/ 66546 w 964731"/>
              <a:gd name="connsiteY6" fmla="*/ 815248 h 1565663"/>
              <a:gd name="connsiteX7" fmla="*/ 19208 w 964731"/>
              <a:gd name="connsiteY7" fmla="*/ 555663 h 1565663"/>
              <a:gd name="connsiteX8" fmla="*/ 617389 w 964731"/>
              <a:gd name="connsiteY8" fmla="*/ 462708 h 1565663"/>
              <a:gd name="connsiteX9" fmla="*/ 727558 w 964731"/>
              <a:gd name="connsiteY9" fmla="*/ 484742 h 1565663"/>
              <a:gd name="connsiteX10" fmla="*/ 771625 w 964731"/>
              <a:gd name="connsiteY10" fmla="*/ 506776 h 1565663"/>
              <a:gd name="connsiteX11" fmla="*/ 804676 w 964731"/>
              <a:gd name="connsiteY11" fmla="*/ 517792 h 1565663"/>
              <a:gd name="connsiteX12" fmla="*/ 870777 w 964731"/>
              <a:gd name="connsiteY12" fmla="*/ 561860 h 1565663"/>
              <a:gd name="connsiteX13" fmla="*/ 914844 w 964731"/>
              <a:gd name="connsiteY13" fmla="*/ 627961 h 1565663"/>
              <a:gd name="connsiteX14" fmla="*/ 947895 w 964731"/>
              <a:gd name="connsiteY14" fmla="*/ 694062 h 1565663"/>
              <a:gd name="connsiteX15" fmla="*/ 947895 w 964731"/>
              <a:gd name="connsiteY15" fmla="*/ 1068636 h 1565663"/>
              <a:gd name="connsiteX16" fmla="*/ 936878 w 964731"/>
              <a:gd name="connsiteY16" fmla="*/ 1123720 h 1565663"/>
              <a:gd name="connsiteX17" fmla="*/ 914844 w 964731"/>
              <a:gd name="connsiteY17" fmla="*/ 1200838 h 1565663"/>
              <a:gd name="connsiteX18" fmla="*/ 870777 w 964731"/>
              <a:gd name="connsiteY18" fmla="*/ 1277956 h 1565663"/>
              <a:gd name="connsiteX19" fmla="*/ 859760 w 964731"/>
              <a:gd name="connsiteY19" fmla="*/ 1322024 h 1565663"/>
              <a:gd name="connsiteX20" fmla="*/ 804676 w 964731"/>
              <a:gd name="connsiteY20" fmla="*/ 1377108 h 1565663"/>
              <a:gd name="connsiteX21" fmla="*/ 760608 w 964731"/>
              <a:gd name="connsiteY21" fmla="*/ 1410159 h 1565663"/>
              <a:gd name="connsiteX22" fmla="*/ 727558 w 964731"/>
              <a:gd name="connsiteY22" fmla="*/ 1421176 h 1565663"/>
              <a:gd name="connsiteX23" fmla="*/ 694507 w 964731"/>
              <a:gd name="connsiteY23" fmla="*/ 1443209 h 1565663"/>
              <a:gd name="connsiteX24" fmla="*/ 639423 w 964731"/>
              <a:gd name="connsiteY24" fmla="*/ 1465243 h 1565663"/>
              <a:gd name="connsiteX25" fmla="*/ 551288 w 964731"/>
              <a:gd name="connsiteY25" fmla="*/ 1509311 h 1565663"/>
              <a:gd name="connsiteX26" fmla="*/ 518237 w 964731"/>
              <a:gd name="connsiteY26" fmla="*/ 1520327 h 1565663"/>
              <a:gd name="connsiteX27" fmla="*/ 430102 w 964731"/>
              <a:gd name="connsiteY27" fmla="*/ 1542361 h 1565663"/>
              <a:gd name="connsiteX28" fmla="*/ 330950 w 964731"/>
              <a:gd name="connsiteY28" fmla="*/ 1564395 h 1565663"/>
              <a:gd name="connsiteX29" fmla="*/ 99596 w 964731"/>
              <a:gd name="connsiteY29" fmla="*/ 1564395 h 1565663"/>
              <a:gd name="connsiteX0" fmla="*/ 415697 w 972360"/>
              <a:gd name="connsiteY0" fmla="*/ 0 h 1565663"/>
              <a:gd name="connsiteX1" fmla="*/ 625018 w 972360"/>
              <a:gd name="connsiteY1" fmla="*/ 286438 h 1565663"/>
              <a:gd name="connsiteX2" fmla="*/ 640452 w 972360"/>
              <a:gd name="connsiteY2" fmla="*/ 804546 h 1565663"/>
              <a:gd name="connsiteX3" fmla="*/ 327562 w 972360"/>
              <a:gd name="connsiteY3" fmla="*/ 892366 h 1565663"/>
              <a:gd name="connsiteX4" fmla="*/ 140276 w 972360"/>
              <a:gd name="connsiteY4" fmla="*/ 870332 h 1565663"/>
              <a:gd name="connsiteX5" fmla="*/ 107225 w 972360"/>
              <a:gd name="connsiteY5" fmla="*/ 848298 h 1565663"/>
              <a:gd name="connsiteX6" fmla="*/ 26837 w 972360"/>
              <a:gd name="connsiteY6" fmla="*/ 555663 h 1565663"/>
              <a:gd name="connsiteX7" fmla="*/ 625018 w 972360"/>
              <a:gd name="connsiteY7" fmla="*/ 462708 h 1565663"/>
              <a:gd name="connsiteX8" fmla="*/ 735187 w 972360"/>
              <a:gd name="connsiteY8" fmla="*/ 484742 h 1565663"/>
              <a:gd name="connsiteX9" fmla="*/ 779254 w 972360"/>
              <a:gd name="connsiteY9" fmla="*/ 506776 h 1565663"/>
              <a:gd name="connsiteX10" fmla="*/ 812305 w 972360"/>
              <a:gd name="connsiteY10" fmla="*/ 517792 h 1565663"/>
              <a:gd name="connsiteX11" fmla="*/ 878406 w 972360"/>
              <a:gd name="connsiteY11" fmla="*/ 561860 h 1565663"/>
              <a:gd name="connsiteX12" fmla="*/ 922473 w 972360"/>
              <a:gd name="connsiteY12" fmla="*/ 627961 h 1565663"/>
              <a:gd name="connsiteX13" fmla="*/ 955524 w 972360"/>
              <a:gd name="connsiteY13" fmla="*/ 694062 h 1565663"/>
              <a:gd name="connsiteX14" fmla="*/ 955524 w 972360"/>
              <a:gd name="connsiteY14" fmla="*/ 1068636 h 1565663"/>
              <a:gd name="connsiteX15" fmla="*/ 944507 w 972360"/>
              <a:gd name="connsiteY15" fmla="*/ 1123720 h 1565663"/>
              <a:gd name="connsiteX16" fmla="*/ 922473 w 972360"/>
              <a:gd name="connsiteY16" fmla="*/ 1200838 h 1565663"/>
              <a:gd name="connsiteX17" fmla="*/ 878406 w 972360"/>
              <a:gd name="connsiteY17" fmla="*/ 1277956 h 1565663"/>
              <a:gd name="connsiteX18" fmla="*/ 867389 w 972360"/>
              <a:gd name="connsiteY18" fmla="*/ 1322024 h 1565663"/>
              <a:gd name="connsiteX19" fmla="*/ 812305 w 972360"/>
              <a:gd name="connsiteY19" fmla="*/ 1377108 h 1565663"/>
              <a:gd name="connsiteX20" fmla="*/ 768237 w 972360"/>
              <a:gd name="connsiteY20" fmla="*/ 1410159 h 1565663"/>
              <a:gd name="connsiteX21" fmla="*/ 735187 w 972360"/>
              <a:gd name="connsiteY21" fmla="*/ 1421176 h 1565663"/>
              <a:gd name="connsiteX22" fmla="*/ 702136 w 972360"/>
              <a:gd name="connsiteY22" fmla="*/ 1443209 h 1565663"/>
              <a:gd name="connsiteX23" fmla="*/ 647052 w 972360"/>
              <a:gd name="connsiteY23" fmla="*/ 1465243 h 1565663"/>
              <a:gd name="connsiteX24" fmla="*/ 558917 w 972360"/>
              <a:gd name="connsiteY24" fmla="*/ 1509311 h 1565663"/>
              <a:gd name="connsiteX25" fmla="*/ 525866 w 972360"/>
              <a:gd name="connsiteY25" fmla="*/ 1520327 h 1565663"/>
              <a:gd name="connsiteX26" fmla="*/ 437731 w 972360"/>
              <a:gd name="connsiteY26" fmla="*/ 1542361 h 1565663"/>
              <a:gd name="connsiteX27" fmla="*/ 338579 w 972360"/>
              <a:gd name="connsiteY27" fmla="*/ 1564395 h 1565663"/>
              <a:gd name="connsiteX28" fmla="*/ 107225 w 972360"/>
              <a:gd name="connsiteY28" fmla="*/ 1564395 h 1565663"/>
              <a:gd name="connsiteX0" fmla="*/ 419771 w 976434"/>
              <a:gd name="connsiteY0" fmla="*/ 0 h 1565663"/>
              <a:gd name="connsiteX1" fmla="*/ 629092 w 976434"/>
              <a:gd name="connsiteY1" fmla="*/ 286438 h 1565663"/>
              <a:gd name="connsiteX2" fmla="*/ 644526 w 976434"/>
              <a:gd name="connsiteY2" fmla="*/ 804546 h 1565663"/>
              <a:gd name="connsiteX3" fmla="*/ 331636 w 976434"/>
              <a:gd name="connsiteY3" fmla="*/ 892366 h 1565663"/>
              <a:gd name="connsiteX4" fmla="*/ 111299 w 976434"/>
              <a:gd name="connsiteY4" fmla="*/ 848298 h 1565663"/>
              <a:gd name="connsiteX5" fmla="*/ 30911 w 976434"/>
              <a:gd name="connsiteY5" fmla="*/ 555663 h 1565663"/>
              <a:gd name="connsiteX6" fmla="*/ 629092 w 976434"/>
              <a:gd name="connsiteY6" fmla="*/ 462708 h 1565663"/>
              <a:gd name="connsiteX7" fmla="*/ 739261 w 976434"/>
              <a:gd name="connsiteY7" fmla="*/ 484742 h 1565663"/>
              <a:gd name="connsiteX8" fmla="*/ 783328 w 976434"/>
              <a:gd name="connsiteY8" fmla="*/ 506776 h 1565663"/>
              <a:gd name="connsiteX9" fmla="*/ 816379 w 976434"/>
              <a:gd name="connsiteY9" fmla="*/ 517792 h 1565663"/>
              <a:gd name="connsiteX10" fmla="*/ 882480 w 976434"/>
              <a:gd name="connsiteY10" fmla="*/ 561860 h 1565663"/>
              <a:gd name="connsiteX11" fmla="*/ 926547 w 976434"/>
              <a:gd name="connsiteY11" fmla="*/ 627961 h 1565663"/>
              <a:gd name="connsiteX12" fmla="*/ 959598 w 976434"/>
              <a:gd name="connsiteY12" fmla="*/ 694062 h 1565663"/>
              <a:gd name="connsiteX13" fmla="*/ 959598 w 976434"/>
              <a:gd name="connsiteY13" fmla="*/ 1068636 h 1565663"/>
              <a:gd name="connsiteX14" fmla="*/ 948581 w 976434"/>
              <a:gd name="connsiteY14" fmla="*/ 1123720 h 1565663"/>
              <a:gd name="connsiteX15" fmla="*/ 926547 w 976434"/>
              <a:gd name="connsiteY15" fmla="*/ 1200838 h 1565663"/>
              <a:gd name="connsiteX16" fmla="*/ 882480 w 976434"/>
              <a:gd name="connsiteY16" fmla="*/ 1277956 h 1565663"/>
              <a:gd name="connsiteX17" fmla="*/ 871463 w 976434"/>
              <a:gd name="connsiteY17" fmla="*/ 1322024 h 1565663"/>
              <a:gd name="connsiteX18" fmla="*/ 816379 w 976434"/>
              <a:gd name="connsiteY18" fmla="*/ 1377108 h 1565663"/>
              <a:gd name="connsiteX19" fmla="*/ 772311 w 976434"/>
              <a:gd name="connsiteY19" fmla="*/ 1410159 h 1565663"/>
              <a:gd name="connsiteX20" fmla="*/ 739261 w 976434"/>
              <a:gd name="connsiteY20" fmla="*/ 1421176 h 1565663"/>
              <a:gd name="connsiteX21" fmla="*/ 706210 w 976434"/>
              <a:gd name="connsiteY21" fmla="*/ 1443209 h 1565663"/>
              <a:gd name="connsiteX22" fmla="*/ 651126 w 976434"/>
              <a:gd name="connsiteY22" fmla="*/ 1465243 h 1565663"/>
              <a:gd name="connsiteX23" fmla="*/ 562991 w 976434"/>
              <a:gd name="connsiteY23" fmla="*/ 1509311 h 1565663"/>
              <a:gd name="connsiteX24" fmla="*/ 529940 w 976434"/>
              <a:gd name="connsiteY24" fmla="*/ 1520327 h 1565663"/>
              <a:gd name="connsiteX25" fmla="*/ 441805 w 976434"/>
              <a:gd name="connsiteY25" fmla="*/ 1542361 h 1565663"/>
              <a:gd name="connsiteX26" fmla="*/ 342653 w 976434"/>
              <a:gd name="connsiteY26" fmla="*/ 1564395 h 1565663"/>
              <a:gd name="connsiteX27" fmla="*/ 111299 w 976434"/>
              <a:gd name="connsiteY27" fmla="*/ 1564395 h 1565663"/>
              <a:gd name="connsiteX0" fmla="*/ 395338 w 952001"/>
              <a:gd name="connsiteY0" fmla="*/ 0 h 1565663"/>
              <a:gd name="connsiteX1" fmla="*/ 604659 w 952001"/>
              <a:gd name="connsiteY1" fmla="*/ 286438 h 1565663"/>
              <a:gd name="connsiteX2" fmla="*/ 620093 w 952001"/>
              <a:gd name="connsiteY2" fmla="*/ 804546 h 1565663"/>
              <a:gd name="connsiteX3" fmla="*/ 307203 w 952001"/>
              <a:gd name="connsiteY3" fmla="*/ 892366 h 1565663"/>
              <a:gd name="connsiteX4" fmla="*/ 6478 w 952001"/>
              <a:gd name="connsiteY4" fmla="*/ 555663 h 1565663"/>
              <a:gd name="connsiteX5" fmla="*/ 604659 w 952001"/>
              <a:gd name="connsiteY5" fmla="*/ 462708 h 1565663"/>
              <a:gd name="connsiteX6" fmla="*/ 714828 w 952001"/>
              <a:gd name="connsiteY6" fmla="*/ 484742 h 1565663"/>
              <a:gd name="connsiteX7" fmla="*/ 758895 w 952001"/>
              <a:gd name="connsiteY7" fmla="*/ 506776 h 1565663"/>
              <a:gd name="connsiteX8" fmla="*/ 791946 w 952001"/>
              <a:gd name="connsiteY8" fmla="*/ 517792 h 1565663"/>
              <a:gd name="connsiteX9" fmla="*/ 858047 w 952001"/>
              <a:gd name="connsiteY9" fmla="*/ 561860 h 1565663"/>
              <a:gd name="connsiteX10" fmla="*/ 902114 w 952001"/>
              <a:gd name="connsiteY10" fmla="*/ 627961 h 1565663"/>
              <a:gd name="connsiteX11" fmla="*/ 935165 w 952001"/>
              <a:gd name="connsiteY11" fmla="*/ 694062 h 1565663"/>
              <a:gd name="connsiteX12" fmla="*/ 935165 w 952001"/>
              <a:gd name="connsiteY12" fmla="*/ 1068636 h 1565663"/>
              <a:gd name="connsiteX13" fmla="*/ 924148 w 952001"/>
              <a:gd name="connsiteY13" fmla="*/ 1123720 h 1565663"/>
              <a:gd name="connsiteX14" fmla="*/ 902114 w 952001"/>
              <a:gd name="connsiteY14" fmla="*/ 1200838 h 1565663"/>
              <a:gd name="connsiteX15" fmla="*/ 858047 w 952001"/>
              <a:gd name="connsiteY15" fmla="*/ 1277956 h 1565663"/>
              <a:gd name="connsiteX16" fmla="*/ 847030 w 952001"/>
              <a:gd name="connsiteY16" fmla="*/ 1322024 h 1565663"/>
              <a:gd name="connsiteX17" fmla="*/ 791946 w 952001"/>
              <a:gd name="connsiteY17" fmla="*/ 1377108 h 1565663"/>
              <a:gd name="connsiteX18" fmla="*/ 747878 w 952001"/>
              <a:gd name="connsiteY18" fmla="*/ 1410159 h 1565663"/>
              <a:gd name="connsiteX19" fmla="*/ 714828 w 952001"/>
              <a:gd name="connsiteY19" fmla="*/ 1421176 h 1565663"/>
              <a:gd name="connsiteX20" fmla="*/ 681777 w 952001"/>
              <a:gd name="connsiteY20" fmla="*/ 1443209 h 1565663"/>
              <a:gd name="connsiteX21" fmla="*/ 626693 w 952001"/>
              <a:gd name="connsiteY21" fmla="*/ 1465243 h 1565663"/>
              <a:gd name="connsiteX22" fmla="*/ 538558 w 952001"/>
              <a:gd name="connsiteY22" fmla="*/ 1509311 h 1565663"/>
              <a:gd name="connsiteX23" fmla="*/ 505507 w 952001"/>
              <a:gd name="connsiteY23" fmla="*/ 1520327 h 1565663"/>
              <a:gd name="connsiteX24" fmla="*/ 417372 w 952001"/>
              <a:gd name="connsiteY24" fmla="*/ 1542361 h 1565663"/>
              <a:gd name="connsiteX25" fmla="*/ 318220 w 952001"/>
              <a:gd name="connsiteY25" fmla="*/ 1564395 h 1565663"/>
              <a:gd name="connsiteX26" fmla="*/ 86866 w 952001"/>
              <a:gd name="connsiteY26" fmla="*/ 1564395 h 1565663"/>
              <a:gd name="connsiteX0" fmla="*/ 397227 w 953890"/>
              <a:gd name="connsiteY0" fmla="*/ 0 h 1565663"/>
              <a:gd name="connsiteX1" fmla="*/ 606548 w 953890"/>
              <a:gd name="connsiteY1" fmla="*/ 286438 h 1565663"/>
              <a:gd name="connsiteX2" fmla="*/ 621982 w 953890"/>
              <a:gd name="connsiteY2" fmla="*/ 804546 h 1565663"/>
              <a:gd name="connsiteX3" fmla="*/ 280517 w 953890"/>
              <a:gd name="connsiteY3" fmla="*/ 847123 h 1565663"/>
              <a:gd name="connsiteX4" fmla="*/ 8367 w 953890"/>
              <a:gd name="connsiteY4" fmla="*/ 555663 h 1565663"/>
              <a:gd name="connsiteX5" fmla="*/ 606548 w 953890"/>
              <a:gd name="connsiteY5" fmla="*/ 462708 h 1565663"/>
              <a:gd name="connsiteX6" fmla="*/ 716717 w 953890"/>
              <a:gd name="connsiteY6" fmla="*/ 484742 h 1565663"/>
              <a:gd name="connsiteX7" fmla="*/ 760784 w 953890"/>
              <a:gd name="connsiteY7" fmla="*/ 506776 h 1565663"/>
              <a:gd name="connsiteX8" fmla="*/ 793835 w 953890"/>
              <a:gd name="connsiteY8" fmla="*/ 517792 h 1565663"/>
              <a:gd name="connsiteX9" fmla="*/ 859936 w 953890"/>
              <a:gd name="connsiteY9" fmla="*/ 561860 h 1565663"/>
              <a:gd name="connsiteX10" fmla="*/ 904003 w 953890"/>
              <a:gd name="connsiteY10" fmla="*/ 627961 h 1565663"/>
              <a:gd name="connsiteX11" fmla="*/ 937054 w 953890"/>
              <a:gd name="connsiteY11" fmla="*/ 694062 h 1565663"/>
              <a:gd name="connsiteX12" fmla="*/ 937054 w 953890"/>
              <a:gd name="connsiteY12" fmla="*/ 1068636 h 1565663"/>
              <a:gd name="connsiteX13" fmla="*/ 926037 w 953890"/>
              <a:gd name="connsiteY13" fmla="*/ 1123720 h 1565663"/>
              <a:gd name="connsiteX14" fmla="*/ 904003 w 953890"/>
              <a:gd name="connsiteY14" fmla="*/ 1200838 h 1565663"/>
              <a:gd name="connsiteX15" fmla="*/ 859936 w 953890"/>
              <a:gd name="connsiteY15" fmla="*/ 1277956 h 1565663"/>
              <a:gd name="connsiteX16" fmla="*/ 848919 w 953890"/>
              <a:gd name="connsiteY16" fmla="*/ 1322024 h 1565663"/>
              <a:gd name="connsiteX17" fmla="*/ 793835 w 953890"/>
              <a:gd name="connsiteY17" fmla="*/ 1377108 h 1565663"/>
              <a:gd name="connsiteX18" fmla="*/ 749767 w 953890"/>
              <a:gd name="connsiteY18" fmla="*/ 1410159 h 1565663"/>
              <a:gd name="connsiteX19" fmla="*/ 716717 w 953890"/>
              <a:gd name="connsiteY19" fmla="*/ 1421176 h 1565663"/>
              <a:gd name="connsiteX20" fmla="*/ 683666 w 953890"/>
              <a:gd name="connsiteY20" fmla="*/ 1443209 h 1565663"/>
              <a:gd name="connsiteX21" fmla="*/ 628582 w 953890"/>
              <a:gd name="connsiteY21" fmla="*/ 1465243 h 1565663"/>
              <a:gd name="connsiteX22" fmla="*/ 540447 w 953890"/>
              <a:gd name="connsiteY22" fmla="*/ 1509311 h 1565663"/>
              <a:gd name="connsiteX23" fmla="*/ 507396 w 953890"/>
              <a:gd name="connsiteY23" fmla="*/ 1520327 h 1565663"/>
              <a:gd name="connsiteX24" fmla="*/ 419261 w 953890"/>
              <a:gd name="connsiteY24" fmla="*/ 1542361 h 1565663"/>
              <a:gd name="connsiteX25" fmla="*/ 320109 w 953890"/>
              <a:gd name="connsiteY25" fmla="*/ 1564395 h 1565663"/>
              <a:gd name="connsiteX26" fmla="*/ 88755 w 953890"/>
              <a:gd name="connsiteY26" fmla="*/ 1564395 h 1565663"/>
              <a:gd name="connsiteX0" fmla="*/ 388871 w 945534"/>
              <a:gd name="connsiteY0" fmla="*/ 0 h 1565663"/>
              <a:gd name="connsiteX1" fmla="*/ 598192 w 945534"/>
              <a:gd name="connsiteY1" fmla="*/ 286438 h 1565663"/>
              <a:gd name="connsiteX2" fmla="*/ 613626 w 945534"/>
              <a:gd name="connsiteY2" fmla="*/ 804546 h 1565663"/>
              <a:gd name="connsiteX3" fmla="*/ 11 w 945534"/>
              <a:gd name="connsiteY3" fmla="*/ 555663 h 1565663"/>
              <a:gd name="connsiteX4" fmla="*/ 598192 w 945534"/>
              <a:gd name="connsiteY4" fmla="*/ 462708 h 1565663"/>
              <a:gd name="connsiteX5" fmla="*/ 708361 w 945534"/>
              <a:gd name="connsiteY5" fmla="*/ 484742 h 1565663"/>
              <a:gd name="connsiteX6" fmla="*/ 752428 w 945534"/>
              <a:gd name="connsiteY6" fmla="*/ 506776 h 1565663"/>
              <a:gd name="connsiteX7" fmla="*/ 785479 w 945534"/>
              <a:gd name="connsiteY7" fmla="*/ 517792 h 1565663"/>
              <a:gd name="connsiteX8" fmla="*/ 851580 w 945534"/>
              <a:gd name="connsiteY8" fmla="*/ 561860 h 1565663"/>
              <a:gd name="connsiteX9" fmla="*/ 895647 w 945534"/>
              <a:gd name="connsiteY9" fmla="*/ 627961 h 1565663"/>
              <a:gd name="connsiteX10" fmla="*/ 928698 w 945534"/>
              <a:gd name="connsiteY10" fmla="*/ 694062 h 1565663"/>
              <a:gd name="connsiteX11" fmla="*/ 928698 w 945534"/>
              <a:gd name="connsiteY11" fmla="*/ 1068636 h 1565663"/>
              <a:gd name="connsiteX12" fmla="*/ 917681 w 945534"/>
              <a:gd name="connsiteY12" fmla="*/ 1123720 h 1565663"/>
              <a:gd name="connsiteX13" fmla="*/ 895647 w 945534"/>
              <a:gd name="connsiteY13" fmla="*/ 1200838 h 1565663"/>
              <a:gd name="connsiteX14" fmla="*/ 851580 w 945534"/>
              <a:gd name="connsiteY14" fmla="*/ 1277956 h 1565663"/>
              <a:gd name="connsiteX15" fmla="*/ 840563 w 945534"/>
              <a:gd name="connsiteY15" fmla="*/ 1322024 h 1565663"/>
              <a:gd name="connsiteX16" fmla="*/ 785479 w 945534"/>
              <a:gd name="connsiteY16" fmla="*/ 1377108 h 1565663"/>
              <a:gd name="connsiteX17" fmla="*/ 741411 w 945534"/>
              <a:gd name="connsiteY17" fmla="*/ 1410159 h 1565663"/>
              <a:gd name="connsiteX18" fmla="*/ 708361 w 945534"/>
              <a:gd name="connsiteY18" fmla="*/ 1421176 h 1565663"/>
              <a:gd name="connsiteX19" fmla="*/ 675310 w 945534"/>
              <a:gd name="connsiteY19" fmla="*/ 1443209 h 1565663"/>
              <a:gd name="connsiteX20" fmla="*/ 620226 w 945534"/>
              <a:gd name="connsiteY20" fmla="*/ 1465243 h 1565663"/>
              <a:gd name="connsiteX21" fmla="*/ 532091 w 945534"/>
              <a:gd name="connsiteY21" fmla="*/ 1509311 h 1565663"/>
              <a:gd name="connsiteX22" fmla="*/ 499040 w 945534"/>
              <a:gd name="connsiteY22" fmla="*/ 1520327 h 1565663"/>
              <a:gd name="connsiteX23" fmla="*/ 410905 w 945534"/>
              <a:gd name="connsiteY23" fmla="*/ 1542361 h 1565663"/>
              <a:gd name="connsiteX24" fmla="*/ 311753 w 945534"/>
              <a:gd name="connsiteY24" fmla="*/ 1564395 h 1565663"/>
              <a:gd name="connsiteX25" fmla="*/ 80399 w 945534"/>
              <a:gd name="connsiteY25" fmla="*/ 1564395 h 1565663"/>
              <a:gd name="connsiteX0" fmla="*/ 397792 w 954455"/>
              <a:gd name="connsiteY0" fmla="*/ 0 h 1565663"/>
              <a:gd name="connsiteX1" fmla="*/ 607113 w 954455"/>
              <a:gd name="connsiteY1" fmla="*/ 286438 h 1565663"/>
              <a:gd name="connsiteX2" fmla="*/ 272503 w 954455"/>
              <a:gd name="connsiteY2" fmla="*/ 875983 h 1565663"/>
              <a:gd name="connsiteX3" fmla="*/ 8932 w 954455"/>
              <a:gd name="connsiteY3" fmla="*/ 555663 h 1565663"/>
              <a:gd name="connsiteX4" fmla="*/ 607113 w 954455"/>
              <a:gd name="connsiteY4" fmla="*/ 462708 h 1565663"/>
              <a:gd name="connsiteX5" fmla="*/ 717282 w 954455"/>
              <a:gd name="connsiteY5" fmla="*/ 484742 h 1565663"/>
              <a:gd name="connsiteX6" fmla="*/ 761349 w 954455"/>
              <a:gd name="connsiteY6" fmla="*/ 506776 h 1565663"/>
              <a:gd name="connsiteX7" fmla="*/ 794400 w 954455"/>
              <a:gd name="connsiteY7" fmla="*/ 517792 h 1565663"/>
              <a:gd name="connsiteX8" fmla="*/ 860501 w 954455"/>
              <a:gd name="connsiteY8" fmla="*/ 561860 h 1565663"/>
              <a:gd name="connsiteX9" fmla="*/ 904568 w 954455"/>
              <a:gd name="connsiteY9" fmla="*/ 627961 h 1565663"/>
              <a:gd name="connsiteX10" fmla="*/ 937619 w 954455"/>
              <a:gd name="connsiteY10" fmla="*/ 694062 h 1565663"/>
              <a:gd name="connsiteX11" fmla="*/ 937619 w 954455"/>
              <a:gd name="connsiteY11" fmla="*/ 1068636 h 1565663"/>
              <a:gd name="connsiteX12" fmla="*/ 926602 w 954455"/>
              <a:gd name="connsiteY12" fmla="*/ 1123720 h 1565663"/>
              <a:gd name="connsiteX13" fmla="*/ 904568 w 954455"/>
              <a:gd name="connsiteY13" fmla="*/ 1200838 h 1565663"/>
              <a:gd name="connsiteX14" fmla="*/ 860501 w 954455"/>
              <a:gd name="connsiteY14" fmla="*/ 1277956 h 1565663"/>
              <a:gd name="connsiteX15" fmla="*/ 849484 w 954455"/>
              <a:gd name="connsiteY15" fmla="*/ 1322024 h 1565663"/>
              <a:gd name="connsiteX16" fmla="*/ 794400 w 954455"/>
              <a:gd name="connsiteY16" fmla="*/ 1377108 h 1565663"/>
              <a:gd name="connsiteX17" fmla="*/ 750332 w 954455"/>
              <a:gd name="connsiteY17" fmla="*/ 1410159 h 1565663"/>
              <a:gd name="connsiteX18" fmla="*/ 717282 w 954455"/>
              <a:gd name="connsiteY18" fmla="*/ 1421176 h 1565663"/>
              <a:gd name="connsiteX19" fmla="*/ 684231 w 954455"/>
              <a:gd name="connsiteY19" fmla="*/ 1443209 h 1565663"/>
              <a:gd name="connsiteX20" fmla="*/ 629147 w 954455"/>
              <a:gd name="connsiteY20" fmla="*/ 1465243 h 1565663"/>
              <a:gd name="connsiteX21" fmla="*/ 541012 w 954455"/>
              <a:gd name="connsiteY21" fmla="*/ 1509311 h 1565663"/>
              <a:gd name="connsiteX22" fmla="*/ 507961 w 954455"/>
              <a:gd name="connsiteY22" fmla="*/ 1520327 h 1565663"/>
              <a:gd name="connsiteX23" fmla="*/ 419826 w 954455"/>
              <a:gd name="connsiteY23" fmla="*/ 1542361 h 1565663"/>
              <a:gd name="connsiteX24" fmla="*/ 320674 w 954455"/>
              <a:gd name="connsiteY24" fmla="*/ 1564395 h 1565663"/>
              <a:gd name="connsiteX25" fmla="*/ 89320 w 954455"/>
              <a:gd name="connsiteY25" fmla="*/ 1564395 h 1565663"/>
              <a:gd name="connsiteX0" fmla="*/ 397177 w 953840"/>
              <a:gd name="connsiteY0" fmla="*/ 0 h 1565663"/>
              <a:gd name="connsiteX1" fmla="*/ 606498 w 953840"/>
              <a:gd name="connsiteY1" fmla="*/ 286438 h 1565663"/>
              <a:gd name="connsiteX2" fmla="*/ 271888 w 953840"/>
              <a:gd name="connsiteY2" fmla="*/ 875983 h 1565663"/>
              <a:gd name="connsiteX3" fmla="*/ 8317 w 953840"/>
              <a:gd name="connsiteY3" fmla="*/ 555663 h 1565663"/>
              <a:gd name="connsiteX4" fmla="*/ 606498 w 953840"/>
              <a:gd name="connsiteY4" fmla="*/ 462708 h 1565663"/>
              <a:gd name="connsiteX5" fmla="*/ 716667 w 953840"/>
              <a:gd name="connsiteY5" fmla="*/ 484742 h 1565663"/>
              <a:gd name="connsiteX6" fmla="*/ 760734 w 953840"/>
              <a:gd name="connsiteY6" fmla="*/ 506776 h 1565663"/>
              <a:gd name="connsiteX7" fmla="*/ 793785 w 953840"/>
              <a:gd name="connsiteY7" fmla="*/ 517792 h 1565663"/>
              <a:gd name="connsiteX8" fmla="*/ 859886 w 953840"/>
              <a:gd name="connsiteY8" fmla="*/ 561860 h 1565663"/>
              <a:gd name="connsiteX9" fmla="*/ 903953 w 953840"/>
              <a:gd name="connsiteY9" fmla="*/ 627961 h 1565663"/>
              <a:gd name="connsiteX10" fmla="*/ 937004 w 953840"/>
              <a:gd name="connsiteY10" fmla="*/ 694062 h 1565663"/>
              <a:gd name="connsiteX11" fmla="*/ 937004 w 953840"/>
              <a:gd name="connsiteY11" fmla="*/ 1068636 h 1565663"/>
              <a:gd name="connsiteX12" fmla="*/ 925987 w 953840"/>
              <a:gd name="connsiteY12" fmla="*/ 1123720 h 1565663"/>
              <a:gd name="connsiteX13" fmla="*/ 903953 w 953840"/>
              <a:gd name="connsiteY13" fmla="*/ 1200838 h 1565663"/>
              <a:gd name="connsiteX14" fmla="*/ 859886 w 953840"/>
              <a:gd name="connsiteY14" fmla="*/ 1277956 h 1565663"/>
              <a:gd name="connsiteX15" fmla="*/ 848869 w 953840"/>
              <a:gd name="connsiteY15" fmla="*/ 1322024 h 1565663"/>
              <a:gd name="connsiteX16" fmla="*/ 793785 w 953840"/>
              <a:gd name="connsiteY16" fmla="*/ 1377108 h 1565663"/>
              <a:gd name="connsiteX17" fmla="*/ 749717 w 953840"/>
              <a:gd name="connsiteY17" fmla="*/ 1410159 h 1565663"/>
              <a:gd name="connsiteX18" fmla="*/ 716667 w 953840"/>
              <a:gd name="connsiteY18" fmla="*/ 1421176 h 1565663"/>
              <a:gd name="connsiteX19" fmla="*/ 683616 w 953840"/>
              <a:gd name="connsiteY19" fmla="*/ 1443209 h 1565663"/>
              <a:gd name="connsiteX20" fmla="*/ 628532 w 953840"/>
              <a:gd name="connsiteY20" fmla="*/ 1465243 h 1565663"/>
              <a:gd name="connsiteX21" fmla="*/ 540397 w 953840"/>
              <a:gd name="connsiteY21" fmla="*/ 1509311 h 1565663"/>
              <a:gd name="connsiteX22" fmla="*/ 507346 w 953840"/>
              <a:gd name="connsiteY22" fmla="*/ 1520327 h 1565663"/>
              <a:gd name="connsiteX23" fmla="*/ 419211 w 953840"/>
              <a:gd name="connsiteY23" fmla="*/ 1542361 h 1565663"/>
              <a:gd name="connsiteX24" fmla="*/ 320059 w 953840"/>
              <a:gd name="connsiteY24" fmla="*/ 1564395 h 1565663"/>
              <a:gd name="connsiteX25" fmla="*/ 88705 w 953840"/>
              <a:gd name="connsiteY25" fmla="*/ 1564395 h 1565663"/>
              <a:gd name="connsiteX0" fmla="*/ 390228 w 946891"/>
              <a:gd name="connsiteY0" fmla="*/ 0 h 1565663"/>
              <a:gd name="connsiteX1" fmla="*/ 599549 w 946891"/>
              <a:gd name="connsiteY1" fmla="*/ 286438 h 1565663"/>
              <a:gd name="connsiteX2" fmla="*/ 264939 w 946891"/>
              <a:gd name="connsiteY2" fmla="*/ 875983 h 1565663"/>
              <a:gd name="connsiteX3" fmla="*/ 8512 w 946891"/>
              <a:gd name="connsiteY3" fmla="*/ 608050 h 1565663"/>
              <a:gd name="connsiteX4" fmla="*/ 599549 w 946891"/>
              <a:gd name="connsiteY4" fmla="*/ 462708 h 1565663"/>
              <a:gd name="connsiteX5" fmla="*/ 709718 w 946891"/>
              <a:gd name="connsiteY5" fmla="*/ 484742 h 1565663"/>
              <a:gd name="connsiteX6" fmla="*/ 753785 w 946891"/>
              <a:gd name="connsiteY6" fmla="*/ 506776 h 1565663"/>
              <a:gd name="connsiteX7" fmla="*/ 786836 w 946891"/>
              <a:gd name="connsiteY7" fmla="*/ 517792 h 1565663"/>
              <a:gd name="connsiteX8" fmla="*/ 852937 w 946891"/>
              <a:gd name="connsiteY8" fmla="*/ 561860 h 1565663"/>
              <a:gd name="connsiteX9" fmla="*/ 897004 w 946891"/>
              <a:gd name="connsiteY9" fmla="*/ 627961 h 1565663"/>
              <a:gd name="connsiteX10" fmla="*/ 930055 w 946891"/>
              <a:gd name="connsiteY10" fmla="*/ 694062 h 1565663"/>
              <a:gd name="connsiteX11" fmla="*/ 930055 w 946891"/>
              <a:gd name="connsiteY11" fmla="*/ 1068636 h 1565663"/>
              <a:gd name="connsiteX12" fmla="*/ 919038 w 946891"/>
              <a:gd name="connsiteY12" fmla="*/ 1123720 h 1565663"/>
              <a:gd name="connsiteX13" fmla="*/ 897004 w 946891"/>
              <a:gd name="connsiteY13" fmla="*/ 1200838 h 1565663"/>
              <a:gd name="connsiteX14" fmla="*/ 852937 w 946891"/>
              <a:gd name="connsiteY14" fmla="*/ 1277956 h 1565663"/>
              <a:gd name="connsiteX15" fmla="*/ 841920 w 946891"/>
              <a:gd name="connsiteY15" fmla="*/ 1322024 h 1565663"/>
              <a:gd name="connsiteX16" fmla="*/ 786836 w 946891"/>
              <a:gd name="connsiteY16" fmla="*/ 1377108 h 1565663"/>
              <a:gd name="connsiteX17" fmla="*/ 742768 w 946891"/>
              <a:gd name="connsiteY17" fmla="*/ 1410159 h 1565663"/>
              <a:gd name="connsiteX18" fmla="*/ 709718 w 946891"/>
              <a:gd name="connsiteY18" fmla="*/ 1421176 h 1565663"/>
              <a:gd name="connsiteX19" fmla="*/ 676667 w 946891"/>
              <a:gd name="connsiteY19" fmla="*/ 1443209 h 1565663"/>
              <a:gd name="connsiteX20" fmla="*/ 621583 w 946891"/>
              <a:gd name="connsiteY20" fmla="*/ 1465243 h 1565663"/>
              <a:gd name="connsiteX21" fmla="*/ 533448 w 946891"/>
              <a:gd name="connsiteY21" fmla="*/ 1509311 h 1565663"/>
              <a:gd name="connsiteX22" fmla="*/ 500397 w 946891"/>
              <a:gd name="connsiteY22" fmla="*/ 1520327 h 1565663"/>
              <a:gd name="connsiteX23" fmla="*/ 412262 w 946891"/>
              <a:gd name="connsiteY23" fmla="*/ 1542361 h 1565663"/>
              <a:gd name="connsiteX24" fmla="*/ 313110 w 946891"/>
              <a:gd name="connsiteY24" fmla="*/ 1564395 h 1565663"/>
              <a:gd name="connsiteX25" fmla="*/ 81756 w 946891"/>
              <a:gd name="connsiteY25" fmla="*/ 1564395 h 1565663"/>
              <a:gd name="connsiteX0" fmla="*/ 391045 w 947708"/>
              <a:gd name="connsiteY0" fmla="*/ 0 h 1565663"/>
              <a:gd name="connsiteX1" fmla="*/ 600366 w 947708"/>
              <a:gd name="connsiteY1" fmla="*/ 286438 h 1565663"/>
              <a:gd name="connsiteX2" fmla="*/ 263375 w 947708"/>
              <a:gd name="connsiteY2" fmla="*/ 859315 h 1565663"/>
              <a:gd name="connsiteX3" fmla="*/ 9329 w 947708"/>
              <a:gd name="connsiteY3" fmla="*/ 608050 h 1565663"/>
              <a:gd name="connsiteX4" fmla="*/ 600366 w 947708"/>
              <a:gd name="connsiteY4" fmla="*/ 462708 h 1565663"/>
              <a:gd name="connsiteX5" fmla="*/ 710535 w 947708"/>
              <a:gd name="connsiteY5" fmla="*/ 484742 h 1565663"/>
              <a:gd name="connsiteX6" fmla="*/ 754602 w 947708"/>
              <a:gd name="connsiteY6" fmla="*/ 506776 h 1565663"/>
              <a:gd name="connsiteX7" fmla="*/ 787653 w 947708"/>
              <a:gd name="connsiteY7" fmla="*/ 517792 h 1565663"/>
              <a:gd name="connsiteX8" fmla="*/ 853754 w 947708"/>
              <a:gd name="connsiteY8" fmla="*/ 561860 h 1565663"/>
              <a:gd name="connsiteX9" fmla="*/ 897821 w 947708"/>
              <a:gd name="connsiteY9" fmla="*/ 627961 h 1565663"/>
              <a:gd name="connsiteX10" fmla="*/ 930872 w 947708"/>
              <a:gd name="connsiteY10" fmla="*/ 694062 h 1565663"/>
              <a:gd name="connsiteX11" fmla="*/ 930872 w 947708"/>
              <a:gd name="connsiteY11" fmla="*/ 1068636 h 1565663"/>
              <a:gd name="connsiteX12" fmla="*/ 919855 w 947708"/>
              <a:gd name="connsiteY12" fmla="*/ 1123720 h 1565663"/>
              <a:gd name="connsiteX13" fmla="*/ 897821 w 947708"/>
              <a:gd name="connsiteY13" fmla="*/ 1200838 h 1565663"/>
              <a:gd name="connsiteX14" fmla="*/ 853754 w 947708"/>
              <a:gd name="connsiteY14" fmla="*/ 1277956 h 1565663"/>
              <a:gd name="connsiteX15" fmla="*/ 842737 w 947708"/>
              <a:gd name="connsiteY15" fmla="*/ 1322024 h 1565663"/>
              <a:gd name="connsiteX16" fmla="*/ 787653 w 947708"/>
              <a:gd name="connsiteY16" fmla="*/ 1377108 h 1565663"/>
              <a:gd name="connsiteX17" fmla="*/ 743585 w 947708"/>
              <a:gd name="connsiteY17" fmla="*/ 1410159 h 1565663"/>
              <a:gd name="connsiteX18" fmla="*/ 710535 w 947708"/>
              <a:gd name="connsiteY18" fmla="*/ 1421176 h 1565663"/>
              <a:gd name="connsiteX19" fmla="*/ 677484 w 947708"/>
              <a:gd name="connsiteY19" fmla="*/ 1443209 h 1565663"/>
              <a:gd name="connsiteX20" fmla="*/ 622400 w 947708"/>
              <a:gd name="connsiteY20" fmla="*/ 1465243 h 1565663"/>
              <a:gd name="connsiteX21" fmla="*/ 534265 w 947708"/>
              <a:gd name="connsiteY21" fmla="*/ 1509311 h 1565663"/>
              <a:gd name="connsiteX22" fmla="*/ 501214 w 947708"/>
              <a:gd name="connsiteY22" fmla="*/ 1520327 h 1565663"/>
              <a:gd name="connsiteX23" fmla="*/ 413079 w 947708"/>
              <a:gd name="connsiteY23" fmla="*/ 1542361 h 1565663"/>
              <a:gd name="connsiteX24" fmla="*/ 313927 w 947708"/>
              <a:gd name="connsiteY24" fmla="*/ 1564395 h 1565663"/>
              <a:gd name="connsiteX25" fmla="*/ 82573 w 947708"/>
              <a:gd name="connsiteY25" fmla="*/ 1564395 h 1565663"/>
              <a:gd name="connsiteX0" fmla="*/ 404987 w 961650"/>
              <a:gd name="connsiteY0" fmla="*/ 0 h 1565663"/>
              <a:gd name="connsiteX1" fmla="*/ 614308 w 961650"/>
              <a:gd name="connsiteY1" fmla="*/ 286438 h 1565663"/>
              <a:gd name="connsiteX2" fmla="*/ 277317 w 961650"/>
              <a:gd name="connsiteY2" fmla="*/ 859315 h 1565663"/>
              <a:gd name="connsiteX3" fmla="*/ 23271 w 961650"/>
              <a:gd name="connsiteY3" fmla="*/ 608050 h 1565663"/>
              <a:gd name="connsiteX4" fmla="*/ 614308 w 961650"/>
              <a:gd name="connsiteY4" fmla="*/ 462708 h 1565663"/>
              <a:gd name="connsiteX5" fmla="*/ 724477 w 961650"/>
              <a:gd name="connsiteY5" fmla="*/ 484742 h 1565663"/>
              <a:gd name="connsiteX6" fmla="*/ 768544 w 961650"/>
              <a:gd name="connsiteY6" fmla="*/ 506776 h 1565663"/>
              <a:gd name="connsiteX7" fmla="*/ 801595 w 961650"/>
              <a:gd name="connsiteY7" fmla="*/ 517792 h 1565663"/>
              <a:gd name="connsiteX8" fmla="*/ 867696 w 961650"/>
              <a:gd name="connsiteY8" fmla="*/ 561860 h 1565663"/>
              <a:gd name="connsiteX9" fmla="*/ 911763 w 961650"/>
              <a:gd name="connsiteY9" fmla="*/ 627961 h 1565663"/>
              <a:gd name="connsiteX10" fmla="*/ 944814 w 961650"/>
              <a:gd name="connsiteY10" fmla="*/ 694062 h 1565663"/>
              <a:gd name="connsiteX11" fmla="*/ 944814 w 961650"/>
              <a:gd name="connsiteY11" fmla="*/ 1068636 h 1565663"/>
              <a:gd name="connsiteX12" fmla="*/ 933797 w 961650"/>
              <a:gd name="connsiteY12" fmla="*/ 1123720 h 1565663"/>
              <a:gd name="connsiteX13" fmla="*/ 911763 w 961650"/>
              <a:gd name="connsiteY13" fmla="*/ 1200838 h 1565663"/>
              <a:gd name="connsiteX14" fmla="*/ 867696 w 961650"/>
              <a:gd name="connsiteY14" fmla="*/ 1277956 h 1565663"/>
              <a:gd name="connsiteX15" fmla="*/ 856679 w 961650"/>
              <a:gd name="connsiteY15" fmla="*/ 1322024 h 1565663"/>
              <a:gd name="connsiteX16" fmla="*/ 801595 w 961650"/>
              <a:gd name="connsiteY16" fmla="*/ 1377108 h 1565663"/>
              <a:gd name="connsiteX17" fmla="*/ 757527 w 961650"/>
              <a:gd name="connsiteY17" fmla="*/ 1410159 h 1565663"/>
              <a:gd name="connsiteX18" fmla="*/ 724477 w 961650"/>
              <a:gd name="connsiteY18" fmla="*/ 1421176 h 1565663"/>
              <a:gd name="connsiteX19" fmla="*/ 691426 w 961650"/>
              <a:gd name="connsiteY19" fmla="*/ 1443209 h 1565663"/>
              <a:gd name="connsiteX20" fmla="*/ 636342 w 961650"/>
              <a:gd name="connsiteY20" fmla="*/ 1465243 h 1565663"/>
              <a:gd name="connsiteX21" fmla="*/ 548207 w 961650"/>
              <a:gd name="connsiteY21" fmla="*/ 1509311 h 1565663"/>
              <a:gd name="connsiteX22" fmla="*/ 515156 w 961650"/>
              <a:gd name="connsiteY22" fmla="*/ 1520327 h 1565663"/>
              <a:gd name="connsiteX23" fmla="*/ 427021 w 961650"/>
              <a:gd name="connsiteY23" fmla="*/ 1542361 h 1565663"/>
              <a:gd name="connsiteX24" fmla="*/ 327869 w 961650"/>
              <a:gd name="connsiteY24" fmla="*/ 1564395 h 1565663"/>
              <a:gd name="connsiteX25" fmla="*/ 96515 w 961650"/>
              <a:gd name="connsiteY25" fmla="*/ 1564395 h 1565663"/>
              <a:gd name="connsiteX0" fmla="*/ 404987 w 961650"/>
              <a:gd name="connsiteY0" fmla="*/ 0 h 1565663"/>
              <a:gd name="connsiteX1" fmla="*/ 614308 w 961650"/>
              <a:gd name="connsiteY1" fmla="*/ 286438 h 1565663"/>
              <a:gd name="connsiteX2" fmla="*/ 277317 w 961650"/>
              <a:gd name="connsiteY2" fmla="*/ 859315 h 1565663"/>
              <a:gd name="connsiteX3" fmla="*/ 23271 w 961650"/>
              <a:gd name="connsiteY3" fmla="*/ 608050 h 1565663"/>
              <a:gd name="connsiteX4" fmla="*/ 614308 w 961650"/>
              <a:gd name="connsiteY4" fmla="*/ 462708 h 1565663"/>
              <a:gd name="connsiteX5" fmla="*/ 768544 w 961650"/>
              <a:gd name="connsiteY5" fmla="*/ 506776 h 1565663"/>
              <a:gd name="connsiteX6" fmla="*/ 801595 w 961650"/>
              <a:gd name="connsiteY6" fmla="*/ 517792 h 1565663"/>
              <a:gd name="connsiteX7" fmla="*/ 867696 w 961650"/>
              <a:gd name="connsiteY7" fmla="*/ 561860 h 1565663"/>
              <a:gd name="connsiteX8" fmla="*/ 911763 w 961650"/>
              <a:gd name="connsiteY8" fmla="*/ 627961 h 1565663"/>
              <a:gd name="connsiteX9" fmla="*/ 944814 w 961650"/>
              <a:gd name="connsiteY9" fmla="*/ 694062 h 1565663"/>
              <a:gd name="connsiteX10" fmla="*/ 944814 w 961650"/>
              <a:gd name="connsiteY10" fmla="*/ 1068636 h 1565663"/>
              <a:gd name="connsiteX11" fmla="*/ 933797 w 961650"/>
              <a:gd name="connsiteY11" fmla="*/ 1123720 h 1565663"/>
              <a:gd name="connsiteX12" fmla="*/ 911763 w 961650"/>
              <a:gd name="connsiteY12" fmla="*/ 1200838 h 1565663"/>
              <a:gd name="connsiteX13" fmla="*/ 867696 w 961650"/>
              <a:gd name="connsiteY13" fmla="*/ 1277956 h 1565663"/>
              <a:gd name="connsiteX14" fmla="*/ 856679 w 961650"/>
              <a:gd name="connsiteY14" fmla="*/ 1322024 h 1565663"/>
              <a:gd name="connsiteX15" fmla="*/ 801595 w 961650"/>
              <a:gd name="connsiteY15" fmla="*/ 1377108 h 1565663"/>
              <a:gd name="connsiteX16" fmla="*/ 757527 w 961650"/>
              <a:gd name="connsiteY16" fmla="*/ 1410159 h 1565663"/>
              <a:gd name="connsiteX17" fmla="*/ 724477 w 961650"/>
              <a:gd name="connsiteY17" fmla="*/ 1421176 h 1565663"/>
              <a:gd name="connsiteX18" fmla="*/ 691426 w 961650"/>
              <a:gd name="connsiteY18" fmla="*/ 1443209 h 1565663"/>
              <a:gd name="connsiteX19" fmla="*/ 636342 w 961650"/>
              <a:gd name="connsiteY19" fmla="*/ 1465243 h 1565663"/>
              <a:gd name="connsiteX20" fmla="*/ 548207 w 961650"/>
              <a:gd name="connsiteY20" fmla="*/ 1509311 h 1565663"/>
              <a:gd name="connsiteX21" fmla="*/ 515156 w 961650"/>
              <a:gd name="connsiteY21" fmla="*/ 1520327 h 1565663"/>
              <a:gd name="connsiteX22" fmla="*/ 427021 w 961650"/>
              <a:gd name="connsiteY22" fmla="*/ 1542361 h 1565663"/>
              <a:gd name="connsiteX23" fmla="*/ 327869 w 961650"/>
              <a:gd name="connsiteY23" fmla="*/ 1564395 h 1565663"/>
              <a:gd name="connsiteX24" fmla="*/ 96515 w 961650"/>
              <a:gd name="connsiteY24" fmla="*/ 1564395 h 1565663"/>
              <a:gd name="connsiteX0" fmla="*/ 404987 w 961650"/>
              <a:gd name="connsiteY0" fmla="*/ 0 h 1565663"/>
              <a:gd name="connsiteX1" fmla="*/ 614308 w 961650"/>
              <a:gd name="connsiteY1" fmla="*/ 286438 h 1565663"/>
              <a:gd name="connsiteX2" fmla="*/ 277317 w 961650"/>
              <a:gd name="connsiteY2" fmla="*/ 859315 h 1565663"/>
              <a:gd name="connsiteX3" fmla="*/ 23271 w 961650"/>
              <a:gd name="connsiteY3" fmla="*/ 608050 h 1565663"/>
              <a:gd name="connsiteX4" fmla="*/ 614308 w 961650"/>
              <a:gd name="connsiteY4" fmla="*/ 462708 h 1565663"/>
              <a:gd name="connsiteX5" fmla="*/ 768544 w 961650"/>
              <a:gd name="connsiteY5" fmla="*/ 506776 h 1565663"/>
              <a:gd name="connsiteX6" fmla="*/ 867696 w 961650"/>
              <a:gd name="connsiteY6" fmla="*/ 561860 h 1565663"/>
              <a:gd name="connsiteX7" fmla="*/ 911763 w 961650"/>
              <a:gd name="connsiteY7" fmla="*/ 627961 h 1565663"/>
              <a:gd name="connsiteX8" fmla="*/ 944814 w 961650"/>
              <a:gd name="connsiteY8" fmla="*/ 694062 h 1565663"/>
              <a:gd name="connsiteX9" fmla="*/ 944814 w 961650"/>
              <a:gd name="connsiteY9" fmla="*/ 1068636 h 1565663"/>
              <a:gd name="connsiteX10" fmla="*/ 933797 w 961650"/>
              <a:gd name="connsiteY10" fmla="*/ 1123720 h 1565663"/>
              <a:gd name="connsiteX11" fmla="*/ 911763 w 961650"/>
              <a:gd name="connsiteY11" fmla="*/ 1200838 h 1565663"/>
              <a:gd name="connsiteX12" fmla="*/ 867696 w 961650"/>
              <a:gd name="connsiteY12" fmla="*/ 1277956 h 1565663"/>
              <a:gd name="connsiteX13" fmla="*/ 856679 w 961650"/>
              <a:gd name="connsiteY13" fmla="*/ 1322024 h 1565663"/>
              <a:gd name="connsiteX14" fmla="*/ 801595 w 961650"/>
              <a:gd name="connsiteY14" fmla="*/ 1377108 h 1565663"/>
              <a:gd name="connsiteX15" fmla="*/ 757527 w 961650"/>
              <a:gd name="connsiteY15" fmla="*/ 1410159 h 1565663"/>
              <a:gd name="connsiteX16" fmla="*/ 724477 w 961650"/>
              <a:gd name="connsiteY16" fmla="*/ 1421176 h 1565663"/>
              <a:gd name="connsiteX17" fmla="*/ 691426 w 961650"/>
              <a:gd name="connsiteY17" fmla="*/ 1443209 h 1565663"/>
              <a:gd name="connsiteX18" fmla="*/ 636342 w 961650"/>
              <a:gd name="connsiteY18" fmla="*/ 1465243 h 1565663"/>
              <a:gd name="connsiteX19" fmla="*/ 548207 w 961650"/>
              <a:gd name="connsiteY19" fmla="*/ 1509311 h 1565663"/>
              <a:gd name="connsiteX20" fmla="*/ 515156 w 961650"/>
              <a:gd name="connsiteY20" fmla="*/ 1520327 h 1565663"/>
              <a:gd name="connsiteX21" fmla="*/ 427021 w 961650"/>
              <a:gd name="connsiteY21" fmla="*/ 1542361 h 1565663"/>
              <a:gd name="connsiteX22" fmla="*/ 327869 w 961650"/>
              <a:gd name="connsiteY22" fmla="*/ 1564395 h 1565663"/>
              <a:gd name="connsiteX23" fmla="*/ 96515 w 961650"/>
              <a:gd name="connsiteY23" fmla="*/ 1564395 h 1565663"/>
              <a:gd name="connsiteX0" fmla="*/ 404987 w 961650"/>
              <a:gd name="connsiteY0" fmla="*/ 0 h 1565663"/>
              <a:gd name="connsiteX1" fmla="*/ 614308 w 961650"/>
              <a:gd name="connsiteY1" fmla="*/ 286438 h 1565663"/>
              <a:gd name="connsiteX2" fmla="*/ 277317 w 961650"/>
              <a:gd name="connsiteY2" fmla="*/ 859315 h 1565663"/>
              <a:gd name="connsiteX3" fmla="*/ 23271 w 961650"/>
              <a:gd name="connsiteY3" fmla="*/ 608050 h 1565663"/>
              <a:gd name="connsiteX4" fmla="*/ 614308 w 961650"/>
              <a:gd name="connsiteY4" fmla="*/ 462708 h 1565663"/>
              <a:gd name="connsiteX5" fmla="*/ 768544 w 961650"/>
              <a:gd name="connsiteY5" fmla="*/ 506776 h 1565663"/>
              <a:gd name="connsiteX6" fmla="*/ 911763 w 961650"/>
              <a:gd name="connsiteY6" fmla="*/ 627961 h 1565663"/>
              <a:gd name="connsiteX7" fmla="*/ 944814 w 961650"/>
              <a:gd name="connsiteY7" fmla="*/ 694062 h 1565663"/>
              <a:gd name="connsiteX8" fmla="*/ 944814 w 961650"/>
              <a:gd name="connsiteY8" fmla="*/ 1068636 h 1565663"/>
              <a:gd name="connsiteX9" fmla="*/ 933797 w 961650"/>
              <a:gd name="connsiteY9" fmla="*/ 1123720 h 1565663"/>
              <a:gd name="connsiteX10" fmla="*/ 911763 w 961650"/>
              <a:gd name="connsiteY10" fmla="*/ 1200838 h 1565663"/>
              <a:gd name="connsiteX11" fmla="*/ 867696 w 961650"/>
              <a:gd name="connsiteY11" fmla="*/ 1277956 h 1565663"/>
              <a:gd name="connsiteX12" fmla="*/ 856679 w 961650"/>
              <a:gd name="connsiteY12" fmla="*/ 1322024 h 1565663"/>
              <a:gd name="connsiteX13" fmla="*/ 801595 w 961650"/>
              <a:gd name="connsiteY13" fmla="*/ 1377108 h 1565663"/>
              <a:gd name="connsiteX14" fmla="*/ 757527 w 961650"/>
              <a:gd name="connsiteY14" fmla="*/ 1410159 h 1565663"/>
              <a:gd name="connsiteX15" fmla="*/ 724477 w 961650"/>
              <a:gd name="connsiteY15" fmla="*/ 1421176 h 1565663"/>
              <a:gd name="connsiteX16" fmla="*/ 691426 w 961650"/>
              <a:gd name="connsiteY16" fmla="*/ 1443209 h 1565663"/>
              <a:gd name="connsiteX17" fmla="*/ 636342 w 961650"/>
              <a:gd name="connsiteY17" fmla="*/ 1465243 h 1565663"/>
              <a:gd name="connsiteX18" fmla="*/ 548207 w 961650"/>
              <a:gd name="connsiteY18" fmla="*/ 1509311 h 1565663"/>
              <a:gd name="connsiteX19" fmla="*/ 515156 w 961650"/>
              <a:gd name="connsiteY19" fmla="*/ 1520327 h 1565663"/>
              <a:gd name="connsiteX20" fmla="*/ 427021 w 961650"/>
              <a:gd name="connsiteY20" fmla="*/ 1542361 h 1565663"/>
              <a:gd name="connsiteX21" fmla="*/ 327869 w 961650"/>
              <a:gd name="connsiteY21" fmla="*/ 1564395 h 1565663"/>
              <a:gd name="connsiteX22" fmla="*/ 96515 w 961650"/>
              <a:gd name="connsiteY22" fmla="*/ 1564395 h 1565663"/>
              <a:gd name="connsiteX0" fmla="*/ 404987 w 961650"/>
              <a:gd name="connsiteY0" fmla="*/ 0 h 1565663"/>
              <a:gd name="connsiteX1" fmla="*/ 614308 w 961650"/>
              <a:gd name="connsiteY1" fmla="*/ 286438 h 1565663"/>
              <a:gd name="connsiteX2" fmla="*/ 277317 w 961650"/>
              <a:gd name="connsiteY2" fmla="*/ 859315 h 1565663"/>
              <a:gd name="connsiteX3" fmla="*/ 23271 w 961650"/>
              <a:gd name="connsiteY3" fmla="*/ 608050 h 1565663"/>
              <a:gd name="connsiteX4" fmla="*/ 614308 w 961650"/>
              <a:gd name="connsiteY4" fmla="*/ 462708 h 1565663"/>
              <a:gd name="connsiteX5" fmla="*/ 911763 w 961650"/>
              <a:gd name="connsiteY5" fmla="*/ 627961 h 1565663"/>
              <a:gd name="connsiteX6" fmla="*/ 944814 w 961650"/>
              <a:gd name="connsiteY6" fmla="*/ 694062 h 1565663"/>
              <a:gd name="connsiteX7" fmla="*/ 944814 w 961650"/>
              <a:gd name="connsiteY7" fmla="*/ 1068636 h 1565663"/>
              <a:gd name="connsiteX8" fmla="*/ 933797 w 961650"/>
              <a:gd name="connsiteY8" fmla="*/ 1123720 h 1565663"/>
              <a:gd name="connsiteX9" fmla="*/ 911763 w 961650"/>
              <a:gd name="connsiteY9" fmla="*/ 1200838 h 1565663"/>
              <a:gd name="connsiteX10" fmla="*/ 867696 w 961650"/>
              <a:gd name="connsiteY10" fmla="*/ 1277956 h 1565663"/>
              <a:gd name="connsiteX11" fmla="*/ 856679 w 961650"/>
              <a:gd name="connsiteY11" fmla="*/ 1322024 h 1565663"/>
              <a:gd name="connsiteX12" fmla="*/ 801595 w 961650"/>
              <a:gd name="connsiteY12" fmla="*/ 1377108 h 1565663"/>
              <a:gd name="connsiteX13" fmla="*/ 757527 w 961650"/>
              <a:gd name="connsiteY13" fmla="*/ 1410159 h 1565663"/>
              <a:gd name="connsiteX14" fmla="*/ 724477 w 961650"/>
              <a:gd name="connsiteY14" fmla="*/ 1421176 h 1565663"/>
              <a:gd name="connsiteX15" fmla="*/ 691426 w 961650"/>
              <a:gd name="connsiteY15" fmla="*/ 1443209 h 1565663"/>
              <a:gd name="connsiteX16" fmla="*/ 636342 w 961650"/>
              <a:gd name="connsiteY16" fmla="*/ 1465243 h 1565663"/>
              <a:gd name="connsiteX17" fmla="*/ 548207 w 961650"/>
              <a:gd name="connsiteY17" fmla="*/ 1509311 h 1565663"/>
              <a:gd name="connsiteX18" fmla="*/ 515156 w 961650"/>
              <a:gd name="connsiteY18" fmla="*/ 1520327 h 1565663"/>
              <a:gd name="connsiteX19" fmla="*/ 427021 w 961650"/>
              <a:gd name="connsiteY19" fmla="*/ 1542361 h 1565663"/>
              <a:gd name="connsiteX20" fmla="*/ 327869 w 961650"/>
              <a:gd name="connsiteY20" fmla="*/ 1564395 h 1565663"/>
              <a:gd name="connsiteX21" fmla="*/ 96515 w 961650"/>
              <a:gd name="connsiteY21" fmla="*/ 1564395 h 1565663"/>
              <a:gd name="connsiteX0" fmla="*/ 404987 w 947672"/>
              <a:gd name="connsiteY0" fmla="*/ 0 h 1565663"/>
              <a:gd name="connsiteX1" fmla="*/ 614308 w 947672"/>
              <a:gd name="connsiteY1" fmla="*/ 286438 h 1565663"/>
              <a:gd name="connsiteX2" fmla="*/ 277317 w 947672"/>
              <a:gd name="connsiteY2" fmla="*/ 859315 h 1565663"/>
              <a:gd name="connsiteX3" fmla="*/ 23271 w 947672"/>
              <a:gd name="connsiteY3" fmla="*/ 608050 h 1565663"/>
              <a:gd name="connsiteX4" fmla="*/ 614308 w 947672"/>
              <a:gd name="connsiteY4" fmla="*/ 462708 h 1565663"/>
              <a:gd name="connsiteX5" fmla="*/ 911763 w 947672"/>
              <a:gd name="connsiteY5" fmla="*/ 627961 h 1565663"/>
              <a:gd name="connsiteX6" fmla="*/ 944814 w 947672"/>
              <a:gd name="connsiteY6" fmla="*/ 1068636 h 1565663"/>
              <a:gd name="connsiteX7" fmla="*/ 933797 w 947672"/>
              <a:gd name="connsiteY7" fmla="*/ 1123720 h 1565663"/>
              <a:gd name="connsiteX8" fmla="*/ 911763 w 947672"/>
              <a:gd name="connsiteY8" fmla="*/ 1200838 h 1565663"/>
              <a:gd name="connsiteX9" fmla="*/ 867696 w 947672"/>
              <a:gd name="connsiteY9" fmla="*/ 1277956 h 1565663"/>
              <a:gd name="connsiteX10" fmla="*/ 856679 w 947672"/>
              <a:gd name="connsiteY10" fmla="*/ 1322024 h 1565663"/>
              <a:gd name="connsiteX11" fmla="*/ 801595 w 947672"/>
              <a:gd name="connsiteY11" fmla="*/ 1377108 h 1565663"/>
              <a:gd name="connsiteX12" fmla="*/ 757527 w 947672"/>
              <a:gd name="connsiteY12" fmla="*/ 1410159 h 1565663"/>
              <a:gd name="connsiteX13" fmla="*/ 724477 w 947672"/>
              <a:gd name="connsiteY13" fmla="*/ 1421176 h 1565663"/>
              <a:gd name="connsiteX14" fmla="*/ 691426 w 947672"/>
              <a:gd name="connsiteY14" fmla="*/ 1443209 h 1565663"/>
              <a:gd name="connsiteX15" fmla="*/ 636342 w 947672"/>
              <a:gd name="connsiteY15" fmla="*/ 1465243 h 1565663"/>
              <a:gd name="connsiteX16" fmla="*/ 548207 w 947672"/>
              <a:gd name="connsiteY16" fmla="*/ 1509311 h 1565663"/>
              <a:gd name="connsiteX17" fmla="*/ 515156 w 947672"/>
              <a:gd name="connsiteY17" fmla="*/ 1520327 h 1565663"/>
              <a:gd name="connsiteX18" fmla="*/ 427021 w 947672"/>
              <a:gd name="connsiteY18" fmla="*/ 1542361 h 1565663"/>
              <a:gd name="connsiteX19" fmla="*/ 327869 w 947672"/>
              <a:gd name="connsiteY19" fmla="*/ 1564395 h 1565663"/>
              <a:gd name="connsiteX20" fmla="*/ 96515 w 947672"/>
              <a:gd name="connsiteY20" fmla="*/ 1564395 h 1565663"/>
              <a:gd name="connsiteX0" fmla="*/ 404987 w 942888"/>
              <a:gd name="connsiteY0" fmla="*/ 0 h 1565663"/>
              <a:gd name="connsiteX1" fmla="*/ 614308 w 942888"/>
              <a:gd name="connsiteY1" fmla="*/ 286438 h 1565663"/>
              <a:gd name="connsiteX2" fmla="*/ 277317 w 942888"/>
              <a:gd name="connsiteY2" fmla="*/ 859315 h 1565663"/>
              <a:gd name="connsiteX3" fmla="*/ 23271 w 942888"/>
              <a:gd name="connsiteY3" fmla="*/ 608050 h 1565663"/>
              <a:gd name="connsiteX4" fmla="*/ 614308 w 942888"/>
              <a:gd name="connsiteY4" fmla="*/ 462708 h 1565663"/>
              <a:gd name="connsiteX5" fmla="*/ 911763 w 942888"/>
              <a:gd name="connsiteY5" fmla="*/ 627961 h 1565663"/>
              <a:gd name="connsiteX6" fmla="*/ 933797 w 942888"/>
              <a:gd name="connsiteY6" fmla="*/ 1123720 h 1565663"/>
              <a:gd name="connsiteX7" fmla="*/ 911763 w 942888"/>
              <a:gd name="connsiteY7" fmla="*/ 1200838 h 1565663"/>
              <a:gd name="connsiteX8" fmla="*/ 867696 w 942888"/>
              <a:gd name="connsiteY8" fmla="*/ 1277956 h 1565663"/>
              <a:gd name="connsiteX9" fmla="*/ 856679 w 942888"/>
              <a:gd name="connsiteY9" fmla="*/ 1322024 h 1565663"/>
              <a:gd name="connsiteX10" fmla="*/ 801595 w 942888"/>
              <a:gd name="connsiteY10" fmla="*/ 1377108 h 1565663"/>
              <a:gd name="connsiteX11" fmla="*/ 757527 w 942888"/>
              <a:gd name="connsiteY11" fmla="*/ 1410159 h 1565663"/>
              <a:gd name="connsiteX12" fmla="*/ 724477 w 942888"/>
              <a:gd name="connsiteY12" fmla="*/ 1421176 h 1565663"/>
              <a:gd name="connsiteX13" fmla="*/ 691426 w 942888"/>
              <a:gd name="connsiteY13" fmla="*/ 1443209 h 1565663"/>
              <a:gd name="connsiteX14" fmla="*/ 636342 w 942888"/>
              <a:gd name="connsiteY14" fmla="*/ 1465243 h 1565663"/>
              <a:gd name="connsiteX15" fmla="*/ 548207 w 942888"/>
              <a:gd name="connsiteY15" fmla="*/ 1509311 h 1565663"/>
              <a:gd name="connsiteX16" fmla="*/ 515156 w 942888"/>
              <a:gd name="connsiteY16" fmla="*/ 1520327 h 1565663"/>
              <a:gd name="connsiteX17" fmla="*/ 427021 w 942888"/>
              <a:gd name="connsiteY17" fmla="*/ 1542361 h 1565663"/>
              <a:gd name="connsiteX18" fmla="*/ 327869 w 942888"/>
              <a:gd name="connsiteY18" fmla="*/ 1564395 h 1565663"/>
              <a:gd name="connsiteX19" fmla="*/ 96515 w 942888"/>
              <a:gd name="connsiteY19" fmla="*/ 1564395 h 1565663"/>
              <a:gd name="connsiteX0" fmla="*/ 404987 w 945507"/>
              <a:gd name="connsiteY0" fmla="*/ 0 h 1565663"/>
              <a:gd name="connsiteX1" fmla="*/ 614308 w 945507"/>
              <a:gd name="connsiteY1" fmla="*/ 286438 h 1565663"/>
              <a:gd name="connsiteX2" fmla="*/ 277317 w 945507"/>
              <a:gd name="connsiteY2" fmla="*/ 859315 h 1565663"/>
              <a:gd name="connsiteX3" fmla="*/ 23271 w 945507"/>
              <a:gd name="connsiteY3" fmla="*/ 608050 h 1565663"/>
              <a:gd name="connsiteX4" fmla="*/ 614308 w 945507"/>
              <a:gd name="connsiteY4" fmla="*/ 462708 h 1565663"/>
              <a:gd name="connsiteX5" fmla="*/ 911763 w 945507"/>
              <a:gd name="connsiteY5" fmla="*/ 627961 h 1565663"/>
              <a:gd name="connsiteX6" fmla="*/ 933797 w 945507"/>
              <a:gd name="connsiteY6" fmla="*/ 1123720 h 1565663"/>
              <a:gd name="connsiteX7" fmla="*/ 867696 w 945507"/>
              <a:gd name="connsiteY7" fmla="*/ 1277956 h 1565663"/>
              <a:gd name="connsiteX8" fmla="*/ 856679 w 945507"/>
              <a:gd name="connsiteY8" fmla="*/ 1322024 h 1565663"/>
              <a:gd name="connsiteX9" fmla="*/ 801595 w 945507"/>
              <a:gd name="connsiteY9" fmla="*/ 1377108 h 1565663"/>
              <a:gd name="connsiteX10" fmla="*/ 757527 w 945507"/>
              <a:gd name="connsiteY10" fmla="*/ 1410159 h 1565663"/>
              <a:gd name="connsiteX11" fmla="*/ 724477 w 945507"/>
              <a:gd name="connsiteY11" fmla="*/ 1421176 h 1565663"/>
              <a:gd name="connsiteX12" fmla="*/ 691426 w 945507"/>
              <a:gd name="connsiteY12" fmla="*/ 1443209 h 1565663"/>
              <a:gd name="connsiteX13" fmla="*/ 636342 w 945507"/>
              <a:gd name="connsiteY13" fmla="*/ 1465243 h 1565663"/>
              <a:gd name="connsiteX14" fmla="*/ 548207 w 945507"/>
              <a:gd name="connsiteY14" fmla="*/ 1509311 h 1565663"/>
              <a:gd name="connsiteX15" fmla="*/ 515156 w 945507"/>
              <a:gd name="connsiteY15" fmla="*/ 1520327 h 1565663"/>
              <a:gd name="connsiteX16" fmla="*/ 427021 w 945507"/>
              <a:gd name="connsiteY16" fmla="*/ 1542361 h 1565663"/>
              <a:gd name="connsiteX17" fmla="*/ 327869 w 945507"/>
              <a:gd name="connsiteY17" fmla="*/ 1564395 h 1565663"/>
              <a:gd name="connsiteX18" fmla="*/ 96515 w 945507"/>
              <a:gd name="connsiteY18" fmla="*/ 1564395 h 1565663"/>
              <a:gd name="connsiteX0" fmla="*/ 404987 w 946190"/>
              <a:gd name="connsiteY0" fmla="*/ 0 h 1565663"/>
              <a:gd name="connsiteX1" fmla="*/ 614308 w 946190"/>
              <a:gd name="connsiteY1" fmla="*/ 286438 h 1565663"/>
              <a:gd name="connsiteX2" fmla="*/ 277317 w 946190"/>
              <a:gd name="connsiteY2" fmla="*/ 859315 h 1565663"/>
              <a:gd name="connsiteX3" fmla="*/ 23271 w 946190"/>
              <a:gd name="connsiteY3" fmla="*/ 608050 h 1565663"/>
              <a:gd name="connsiteX4" fmla="*/ 614308 w 946190"/>
              <a:gd name="connsiteY4" fmla="*/ 462708 h 1565663"/>
              <a:gd name="connsiteX5" fmla="*/ 911763 w 946190"/>
              <a:gd name="connsiteY5" fmla="*/ 627961 h 1565663"/>
              <a:gd name="connsiteX6" fmla="*/ 933797 w 946190"/>
              <a:gd name="connsiteY6" fmla="*/ 1123720 h 1565663"/>
              <a:gd name="connsiteX7" fmla="*/ 856679 w 946190"/>
              <a:gd name="connsiteY7" fmla="*/ 1322024 h 1565663"/>
              <a:gd name="connsiteX8" fmla="*/ 801595 w 946190"/>
              <a:gd name="connsiteY8" fmla="*/ 1377108 h 1565663"/>
              <a:gd name="connsiteX9" fmla="*/ 757527 w 946190"/>
              <a:gd name="connsiteY9" fmla="*/ 1410159 h 1565663"/>
              <a:gd name="connsiteX10" fmla="*/ 724477 w 946190"/>
              <a:gd name="connsiteY10" fmla="*/ 1421176 h 1565663"/>
              <a:gd name="connsiteX11" fmla="*/ 691426 w 946190"/>
              <a:gd name="connsiteY11" fmla="*/ 1443209 h 1565663"/>
              <a:gd name="connsiteX12" fmla="*/ 636342 w 946190"/>
              <a:gd name="connsiteY12" fmla="*/ 1465243 h 1565663"/>
              <a:gd name="connsiteX13" fmla="*/ 548207 w 946190"/>
              <a:gd name="connsiteY13" fmla="*/ 1509311 h 1565663"/>
              <a:gd name="connsiteX14" fmla="*/ 515156 w 946190"/>
              <a:gd name="connsiteY14" fmla="*/ 1520327 h 1565663"/>
              <a:gd name="connsiteX15" fmla="*/ 427021 w 946190"/>
              <a:gd name="connsiteY15" fmla="*/ 1542361 h 1565663"/>
              <a:gd name="connsiteX16" fmla="*/ 327869 w 946190"/>
              <a:gd name="connsiteY16" fmla="*/ 1564395 h 1565663"/>
              <a:gd name="connsiteX17" fmla="*/ 96515 w 946190"/>
              <a:gd name="connsiteY17" fmla="*/ 1564395 h 1565663"/>
              <a:gd name="connsiteX0" fmla="*/ 404987 w 949745"/>
              <a:gd name="connsiteY0" fmla="*/ 0 h 1565663"/>
              <a:gd name="connsiteX1" fmla="*/ 614308 w 949745"/>
              <a:gd name="connsiteY1" fmla="*/ 286438 h 1565663"/>
              <a:gd name="connsiteX2" fmla="*/ 277317 w 949745"/>
              <a:gd name="connsiteY2" fmla="*/ 859315 h 1565663"/>
              <a:gd name="connsiteX3" fmla="*/ 23271 w 949745"/>
              <a:gd name="connsiteY3" fmla="*/ 608050 h 1565663"/>
              <a:gd name="connsiteX4" fmla="*/ 614308 w 949745"/>
              <a:gd name="connsiteY4" fmla="*/ 462708 h 1565663"/>
              <a:gd name="connsiteX5" fmla="*/ 911763 w 949745"/>
              <a:gd name="connsiteY5" fmla="*/ 627961 h 1565663"/>
              <a:gd name="connsiteX6" fmla="*/ 933797 w 949745"/>
              <a:gd name="connsiteY6" fmla="*/ 1123720 h 1565663"/>
              <a:gd name="connsiteX7" fmla="*/ 801595 w 949745"/>
              <a:gd name="connsiteY7" fmla="*/ 1377108 h 1565663"/>
              <a:gd name="connsiteX8" fmla="*/ 757527 w 949745"/>
              <a:gd name="connsiteY8" fmla="*/ 1410159 h 1565663"/>
              <a:gd name="connsiteX9" fmla="*/ 724477 w 949745"/>
              <a:gd name="connsiteY9" fmla="*/ 1421176 h 1565663"/>
              <a:gd name="connsiteX10" fmla="*/ 691426 w 949745"/>
              <a:gd name="connsiteY10" fmla="*/ 1443209 h 1565663"/>
              <a:gd name="connsiteX11" fmla="*/ 636342 w 949745"/>
              <a:gd name="connsiteY11" fmla="*/ 1465243 h 1565663"/>
              <a:gd name="connsiteX12" fmla="*/ 548207 w 949745"/>
              <a:gd name="connsiteY12" fmla="*/ 1509311 h 1565663"/>
              <a:gd name="connsiteX13" fmla="*/ 515156 w 949745"/>
              <a:gd name="connsiteY13" fmla="*/ 1520327 h 1565663"/>
              <a:gd name="connsiteX14" fmla="*/ 427021 w 949745"/>
              <a:gd name="connsiteY14" fmla="*/ 1542361 h 1565663"/>
              <a:gd name="connsiteX15" fmla="*/ 327869 w 949745"/>
              <a:gd name="connsiteY15" fmla="*/ 1564395 h 1565663"/>
              <a:gd name="connsiteX16" fmla="*/ 96515 w 949745"/>
              <a:gd name="connsiteY16" fmla="*/ 1564395 h 1565663"/>
              <a:gd name="connsiteX0" fmla="*/ 404987 w 952717"/>
              <a:gd name="connsiteY0" fmla="*/ 0 h 1565663"/>
              <a:gd name="connsiteX1" fmla="*/ 614308 w 952717"/>
              <a:gd name="connsiteY1" fmla="*/ 286438 h 1565663"/>
              <a:gd name="connsiteX2" fmla="*/ 277317 w 952717"/>
              <a:gd name="connsiteY2" fmla="*/ 859315 h 1565663"/>
              <a:gd name="connsiteX3" fmla="*/ 23271 w 952717"/>
              <a:gd name="connsiteY3" fmla="*/ 608050 h 1565663"/>
              <a:gd name="connsiteX4" fmla="*/ 614308 w 952717"/>
              <a:gd name="connsiteY4" fmla="*/ 462708 h 1565663"/>
              <a:gd name="connsiteX5" fmla="*/ 911763 w 952717"/>
              <a:gd name="connsiteY5" fmla="*/ 627961 h 1565663"/>
              <a:gd name="connsiteX6" fmla="*/ 933797 w 952717"/>
              <a:gd name="connsiteY6" fmla="*/ 1123720 h 1565663"/>
              <a:gd name="connsiteX7" fmla="*/ 757527 w 952717"/>
              <a:gd name="connsiteY7" fmla="*/ 1410159 h 1565663"/>
              <a:gd name="connsiteX8" fmla="*/ 724477 w 952717"/>
              <a:gd name="connsiteY8" fmla="*/ 1421176 h 1565663"/>
              <a:gd name="connsiteX9" fmla="*/ 691426 w 952717"/>
              <a:gd name="connsiteY9" fmla="*/ 1443209 h 1565663"/>
              <a:gd name="connsiteX10" fmla="*/ 636342 w 952717"/>
              <a:gd name="connsiteY10" fmla="*/ 1465243 h 1565663"/>
              <a:gd name="connsiteX11" fmla="*/ 548207 w 952717"/>
              <a:gd name="connsiteY11" fmla="*/ 1509311 h 1565663"/>
              <a:gd name="connsiteX12" fmla="*/ 515156 w 952717"/>
              <a:gd name="connsiteY12" fmla="*/ 1520327 h 1565663"/>
              <a:gd name="connsiteX13" fmla="*/ 427021 w 952717"/>
              <a:gd name="connsiteY13" fmla="*/ 1542361 h 1565663"/>
              <a:gd name="connsiteX14" fmla="*/ 327869 w 952717"/>
              <a:gd name="connsiteY14" fmla="*/ 1564395 h 1565663"/>
              <a:gd name="connsiteX15" fmla="*/ 96515 w 952717"/>
              <a:gd name="connsiteY15" fmla="*/ 1564395 h 1565663"/>
              <a:gd name="connsiteX0" fmla="*/ 404987 w 954998"/>
              <a:gd name="connsiteY0" fmla="*/ 0 h 1565663"/>
              <a:gd name="connsiteX1" fmla="*/ 614308 w 954998"/>
              <a:gd name="connsiteY1" fmla="*/ 286438 h 1565663"/>
              <a:gd name="connsiteX2" fmla="*/ 277317 w 954998"/>
              <a:gd name="connsiteY2" fmla="*/ 859315 h 1565663"/>
              <a:gd name="connsiteX3" fmla="*/ 23271 w 954998"/>
              <a:gd name="connsiteY3" fmla="*/ 608050 h 1565663"/>
              <a:gd name="connsiteX4" fmla="*/ 614308 w 954998"/>
              <a:gd name="connsiteY4" fmla="*/ 462708 h 1565663"/>
              <a:gd name="connsiteX5" fmla="*/ 911763 w 954998"/>
              <a:gd name="connsiteY5" fmla="*/ 627961 h 1565663"/>
              <a:gd name="connsiteX6" fmla="*/ 933797 w 954998"/>
              <a:gd name="connsiteY6" fmla="*/ 1123720 h 1565663"/>
              <a:gd name="connsiteX7" fmla="*/ 724477 w 954998"/>
              <a:gd name="connsiteY7" fmla="*/ 1421176 h 1565663"/>
              <a:gd name="connsiteX8" fmla="*/ 691426 w 954998"/>
              <a:gd name="connsiteY8" fmla="*/ 1443209 h 1565663"/>
              <a:gd name="connsiteX9" fmla="*/ 636342 w 954998"/>
              <a:gd name="connsiteY9" fmla="*/ 1465243 h 1565663"/>
              <a:gd name="connsiteX10" fmla="*/ 548207 w 954998"/>
              <a:gd name="connsiteY10" fmla="*/ 1509311 h 1565663"/>
              <a:gd name="connsiteX11" fmla="*/ 515156 w 954998"/>
              <a:gd name="connsiteY11" fmla="*/ 1520327 h 1565663"/>
              <a:gd name="connsiteX12" fmla="*/ 427021 w 954998"/>
              <a:gd name="connsiteY12" fmla="*/ 1542361 h 1565663"/>
              <a:gd name="connsiteX13" fmla="*/ 327869 w 954998"/>
              <a:gd name="connsiteY13" fmla="*/ 1564395 h 1565663"/>
              <a:gd name="connsiteX14" fmla="*/ 96515 w 954998"/>
              <a:gd name="connsiteY14" fmla="*/ 1564395 h 1565663"/>
              <a:gd name="connsiteX0" fmla="*/ 404987 w 957312"/>
              <a:gd name="connsiteY0" fmla="*/ 0 h 1565663"/>
              <a:gd name="connsiteX1" fmla="*/ 614308 w 957312"/>
              <a:gd name="connsiteY1" fmla="*/ 286438 h 1565663"/>
              <a:gd name="connsiteX2" fmla="*/ 277317 w 957312"/>
              <a:gd name="connsiteY2" fmla="*/ 859315 h 1565663"/>
              <a:gd name="connsiteX3" fmla="*/ 23271 w 957312"/>
              <a:gd name="connsiteY3" fmla="*/ 608050 h 1565663"/>
              <a:gd name="connsiteX4" fmla="*/ 614308 w 957312"/>
              <a:gd name="connsiteY4" fmla="*/ 462708 h 1565663"/>
              <a:gd name="connsiteX5" fmla="*/ 911763 w 957312"/>
              <a:gd name="connsiteY5" fmla="*/ 627961 h 1565663"/>
              <a:gd name="connsiteX6" fmla="*/ 933797 w 957312"/>
              <a:gd name="connsiteY6" fmla="*/ 1123720 h 1565663"/>
              <a:gd name="connsiteX7" fmla="*/ 691426 w 957312"/>
              <a:gd name="connsiteY7" fmla="*/ 1443209 h 1565663"/>
              <a:gd name="connsiteX8" fmla="*/ 636342 w 957312"/>
              <a:gd name="connsiteY8" fmla="*/ 1465243 h 1565663"/>
              <a:gd name="connsiteX9" fmla="*/ 548207 w 957312"/>
              <a:gd name="connsiteY9" fmla="*/ 1509311 h 1565663"/>
              <a:gd name="connsiteX10" fmla="*/ 515156 w 957312"/>
              <a:gd name="connsiteY10" fmla="*/ 1520327 h 1565663"/>
              <a:gd name="connsiteX11" fmla="*/ 427021 w 957312"/>
              <a:gd name="connsiteY11" fmla="*/ 1542361 h 1565663"/>
              <a:gd name="connsiteX12" fmla="*/ 327869 w 957312"/>
              <a:gd name="connsiteY12" fmla="*/ 1564395 h 1565663"/>
              <a:gd name="connsiteX13" fmla="*/ 96515 w 957312"/>
              <a:gd name="connsiteY13" fmla="*/ 1564395 h 1565663"/>
              <a:gd name="connsiteX0" fmla="*/ 404987 w 961220"/>
              <a:gd name="connsiteY0" fmla="*/ 0 h 1565663"/>
              <a:gd name="connsiteX1" fmla="*/ 614308 w 961220"/>
              <a:gd name="connsiteY1" fmla="*/ 286438 h 1565663"/>
              <a:gd name="connsiteX2" fmla="*/ 277317 w 961220"/>
              <a:gd name="connsiteY2" fmla="*/ 859315 h 1565663"/>
              <a:gd name="connsiteX3" fmla="*/ 23271 w 961220"/>
              <a:gd name="connsiteY3" fmla="*/ 608050 h 1565663"/>
              <a:gd name="connsiteX4" fmla="*/ 614308 w 961220"/>
              <a:gd name="connsiteY4" fmla="*/ 462708 h 1565663"/>
              <a:gd name="connsiteX5" fmla="*/ 911763 w 961220"/>
              <a:gd name="connsiteY5" fmla="*/ 627961 h 1565663"/>
              <a:gd name="connsiteX6" fmla="*/ 933797 w 961220"/>
              <a:gd name="connsiteY6" fmla="*/ 1123720 h 1565663"/>
              <a:gd name="connsiteX7" fmla="*/ 636342 w 961220"/>
              <a:gd name="connsiteY7" fmla="*/ 1465243 h 1565663"/>
              <a:gd name="connsiteX8" fmla="*/ 548207 w 961220"/>
              <a:gd name="connsiteY8" fmla="*/ 1509311 h 1565663"/>
              <a:gd name="connsiteX9" fmla="*/ 515156 w 961220"/>
              <a:gd name="connsiteY9" fmla="*/ 1520327 h 1565663"/>
              <a:gd name="connsiteX10" fmla="*/ 427021 w 961220"/>
              <a:gd name="connsiteY10" fmla="*/ 1542361 h 1565663"/>
              <a:gd name="connsiteX11" fmla="*/ 327869 w 961220"/>
              <a:gd name="connsiteY11" fmla="*/ 1564395 h 1565663"/>
              <a:gd name="connsiteX12" fmla="*/ 96515 w 961220"/>
              <a:gd name="connsiteY12" fmla="*/ 1564395 h 1565663"/>
              <a:gd name="connsiteX0" fmla="*/ 404987 w 967560"/>
              <a:gd name="connsiteY0" fmla="*/ 0 h 1565663"/>
              <a:gd name="connsiteX1" fmla="*/ 614308 w 967560"/>
              <a:gd name="connsiteY1" fmla="*/ 286438 h 1565663"/>
              <a:gd name="connsiteX2" fmla="*/ 277317 w 967560"/>
              <a:gd name="connsiteY2" fmla="*/ 859315 h 1565663"/>
              <a:gd name="connsiteX3" fmla="*/ 23271 w 967560"/>
              <a:gd name="connsiteY3" fmla="*/ 608050 h 1565663"/>
              <a:gd name="connsiteX4" fmla="*/ 614308 w 967560"/>
              <a:gd name="connsiteY4" fmla="*/ 462708 h 1565663"/>
              <a:gd name="connsiteX5" fmla="*/ 911763 w 967560"/>
              <a:gd name="connsiteY5" fmla="*/ 627961 h 1565663"/>
              <a:gd name="connsiteX6" fmla="*/ 933797 w 967560"/>
              <a:gd name="connsiteY6" fmla="*/ 1123720 h 1565663"/>
              <a:gd name="connsiteX7" fmla="*/ 548207 w 967560"/>
              <a:gd name="connsiteY7" fmla="*/ 1509311 h 1565663"/>
              <a:gd name="connsiteX8" fmla="*/ 515156 w 967560"/>
              <a:gd name="connsiteY8" fmla="*/ 1520327 h 1565663"/>
              <a:gd name="connsiteX9" fmla="*/ 427021 w 967560"/>
              <a:gd name="connsiteY9" fmla="*/ 1542361 h 1565663"/>
              <a:gd name="connsiteX10" fmla="*/ 327869 w 967560"/>
              <a:gd name="connsiteY10" fmla="*/ 1564395 h 1565663"/>
              <a:gd name="connsiteX11" fmla="*/ 96515 w 967560"/>
              <a:gd name="connsiteY11" fmla="*/ 1564395 h 1565663"/>
              <a:gd name="connsiteX0" fmla="*/ 404987 w 969955"/>
              <a:gd name="connsiteY0" fmla="*/ 0 h 1565663"/>
              <a:gd name="connsiteX1" fmla="*/ 614308 w 969955"/>
              <a:gd name="connsiteY1" fmla="*/ 286438 h 1565663"/>
              <a:gd name="connsiteX2" fmla="*/ 277317 w 969955"/>
              <a:gd name="connsiteY2" fmla="*/ 859315 h 1565663"/>
              <a:gd name="connsiteX3" fmla="*/ 23271 w 969955"/>
              <a:gd name="connsiteY3" fmla="*/ 608050 h 1565663"/>
              <a:gd name="connsiteX4" fmla="*/ 614308 w 969955"/>
              <a:gd name="connsiteY4" fmla="*/ 462708 h 1565663"/>
              <a:gd name="connsiteX5" fmla="*/ 911763 w 969955"/>
              <a:gd name="connsiteY5" fmla="*/ 627961 h 1565663"/>
              <a:gd name="connsiteX6" fmla="*/ 933797 w 969955"/>
              <a:gd name="connsiteY6" fmla="*/ 1123720 h 1565663"/>
              <a:gd name="connsiteX7" fmla="*/ 515156 w 969955"/>
              <a:gd name="connsiteY7" fmla="*/ 1520327 h 1565663"/>
              <a:gd name="connsiteX8" fmla="*/ 427021 w 969955"/>
              <a:gd name="connsiteY8" fmla="*/ 1542361 h 1565663"/>
              <a:gd name="connsiteX9" fmla="*/ 327869 w 969955"/>
              <a:gd name="connsiteY9" fmla="*/ 1564395 h 1565663"/>
              <a:gd name="connsiteX10" fmla="*/ 96515 w 969955"/>
              <a:gd name="connsiteY10" fmla="*/ 1564395 h 1565663"/>
              <a:gd name="connsiteX0" fmla="*/ 404987 w 976375"/>
              <a:gd name="connsiteY0" fmla="*/ 0 h 1581402"/>
              <a:gd name="connsiteX1" fmla="*/ 614308 w 976375"/>
              <a:gd name="connsiteY1" fmla="*/ 286438 h 1581402"/>
              <a:gd name="connsiteX2" fmla="*/ 277317 w 976375"/>
              <a:gd name="connsiteY2" fmla="*/ 859315 h 1581402"/>
              <a:gd name="connsiteX3" fmla="*/ 23271 w 976375"/>
              <a:gd name="connsiteY3" fmla="*/ 608050 h 1581402"/>
              <a:gd name="connsiteX4" fmla="*/ 614308 w 976375"/>
              <a:gd name="connsiteY4" fmla="*/ 462708 h 1581402"/>
              <a:gd name="connsiteX5" fmla="*/ 911763 w 976375"/>
              <a:gd name="connsiteY5" fmla="*/ 627961 h 1581402"/>
              <a:gd name="connsiteX6" fmla="*/ 933797 w 976375"/>
              <a:gd name="connsiteY6" fmla="*/ 1123720 h 1581402"/>
              <a:gd name="connsiteX7" fmla="*/ 427021 w 976375"/>
              <a:gd name="connsiteY7" fmla="*/ 1542361 h 1581402"/>
              <a:gd name="connsiteX8" fmla="*/ 327869 w 976375"/>
              <a:gd name="connsiteY8" fmla="*/ 1564395 h 1581402"/>
              <a:gd name="connsiteX9" fmla="*/ 96515 w 976375"/>
              <a:gd name="connsiteY9" fmla="*/ 1564395 h 1581402"/>
              <a:gd name="connsiteX0" fmla="*/ 404987 w 983632"/>
              <a:gd name="connsiteY0" fmla="*/ 0 h 1597037"/>
              <a:gd name="connsiteX1" fmla="*/ 614308 w 983632"/>
              <a:gd name="connsiteY1" fmla="*/ 286438 h 1597037"/>
              <a:gd name="connsiteX2" fmla="*/ 277317 w 983632"/>
              <a:gd name="connsiteY2" fmla="*/ 859315 h 1597037"/>
              <a:gd name="connsiteX3" fmla="*/ 23271 w 983632"/>
              <a:gd name="connsiteY3" fmla="*/ 608050 h 1597037"/>
              <a:gd name="connsiteX4" fmla="*/ 614308 w 983632"/>
              <a:gd name="connsiteY4" fmla="*/ 462708 h 1597037"/>
              <a:gd name="connsiteX5" fmla="*/ 911763 w 983632"/>
              <a:gd name="connsiteY5" fmla="*/ 627961 h 1597037"/>
              <a:gd name="connsiteX6" fmla="*/ 933797 w 983632"/>
              <a:gd name="connsiteY6" fmla="*/ 1123720 h 1597037"/>
              <a:gd name="connsiteX7" fmla="*/ 327869 w 983632"/>
              <a:gd name="connsiteY7" fmla="*/ 1564395 h 1597037"/>
              <a:gd name="connsiteX8" fmla="*/ 96515 w 983632"/>
              <a:gd name="connsiteY8" fmla="*/ 1564395 h 1597037"/>
              <a:gd name="connsiteX0" fmla="*/ 404987 w 1000644"/>
              <a:gd name="connsiteY0" fmla="*/ 0 h 1564395"/>
              <a:gd name="connsiteX1" fmla="*/ 614308 w 1000644"/>
              <a:gd name="connsiteY1" fmla="*/ 286438 h 1564395"/>
              <a:gd name="connsiteX2" fmla="*/ 277317 w 1000644"/>
              <a:gd name="connsiteY2" fmla="*/ 859315 h 1564395"/>
              <a:gd name="connsiteX3" fmla="*/ 23271 w 1000644"/>
              <a:gd name="connsiteY3" fmla="*/ 608050 h 1564395"/>
              <a:gd name="connsiteX4" fmla="*/ 614308 w 1000644"/>
              <a:gd name="connsiteY4" fmla="*/ 462708 h 1564395"/>
              <a:gd name="connsiteX5" fmla="*/ 911763 w 1000644"/>
              <a:gd name="connsiteY5" fmla="*/ 627961 h 1564395"/>
              <a:gd name="connsiteX6" fmla="*/ 933797 w 1000644"/>
              <a:gd name="connsiteY6" fmla="*/ 1123720 h 1564395"/>
              <a:gd name="connsiteX7" fmla="*/ 96515 w 1000644"/>
              <a:gd name="connsiteY7" fmla="*/ 1564395 h 1564395"/>
              <a:gd name="connsiteX0" fmla="*/ 404987 w 1000644"/>
              <a:gd name="connsiteY0" fmla="*/ 0 h 1564395"/>
              <a:gd name="connsiteX1" fmla="*/ 614308 w 1000644"/>
              <a:gd name="connsiteY1" fmla="*/ 286438 h 1564395"/>
              <a:gd name="connsiteX2" fmla="*/ 277317 w 1000644"/>
              <a:gd name="connsiteY2" fmla="*/ 859315 h 1564395"/>
              <a:gd name="connsiteX3" fmla="*/ 23271 w 1000644"/>
              <a:gd name="connsiteY3" fmla="*/ 608050 h 1564395"/>
              <a:gd name="connsiteX4" fmla="*/ 614308 w 1000644"/>
              <a:gd name="connsiteY4" fmla="*/ 462708 h 1564395"/>
              <a:gd name="connsiteX5" fmla="*/ 911763 w 1000644"/>
              <a:gd name="connsiteY5" fmla="*/ 627961 h 1564395"/>
              <a:gd name="connsiteX6" fmla="*/ 933797 w 1000644"/>
              <a:gd name="connsiteY6" fmla="*/ 1123720 h 1564395"/>
              <a:gd name="connsiteX7" fmla="*/ 96515 w 1000644"/>
              <a:gd name="connsiteY7" fmla="*/ 1564395 h 1564395"/>
              <a:gd name="connsiteX0" fmla="*/ 404987 w 1004351"/>
              <a:gd name="connsiteY0" fmla="*/ 0 h 1564395"/>
              <a:gd name="connsiteX1" fmla="*/ 614308 w 1004351"/>
              <a:gd name="connsiteY1" fmla="*/ 286438 h 1564395"/>
              <a:gd name="connsiteX2" fmla="*/ 277317 w 1004351"/>
              <a:gd name="connsiteY2" fmla="*/ 859315 h 1564395"/>
              <a:gd name="connsiteX3" fmla="*/ 23271 w 1004351"/>
              <a:gd name="connsiteY3" fmla="*/ 608050 h 1564395"/>
              <a:gd name="connsiteX4" fmla="*/ 614308 w 1004351"/>
              <a:gd name="connsiteY4" fmla="*/ 462708 h 1564395"/>
              <a:gd name="connsiteX5" fmla="*/ 911763 w 1004351"/>
              <a:gd name="connsiteY5" fmla="*/ 627961 h 1564395"/>
              <a:gd name="connsiteX6" fmla="*/ 933797 w 1004351"/>
              <a:gd name="connsiteY6" fmla="*/ 1123720 h 1564395"/>
              <a:gd name="connsiteX7" fmla="*/ 96515 w 1004351"/>
              <a:gd name="connsiteY7" fmla="*/ 1564395 h 1564395"/>
              <a:gd name="connsiteX0" fmla="*/ 404987 w 976997"/>
              <a:gd name="connsiteY0" fmla="*/ 0 h 1564395"/>
              <a:gd name="connsiteX1" fmla="*/ 614308 w 976997"/>
              <a:gd name="connsiteY1" fmla="*/ 286438 h 1564395"/>
              <a:gd name="connsiteX2" fmla="*/ 277317 w 976997"/>
              <a:gd name="connsiteY2" fmla="*/ 859315 h 1564395"/>
              <a:gd name="connsiteX3" fmla="*/ 23271 w 976997"/>
              <a:gd name="connsiteY3" fmla="*/ 608050 h 1564395"/>
              <a:gd name="connsiteX4" fmla="*/ 614308 w 976997"/>
              <a:gd name="connsiteY4" fmla="*/ 462708 h 1564395"/>
              <a:gd name="connsiteX5" fmla="*/ 911763 w 976997"/>
              <a:gd name="connsiteY5" fmla="*/ 627961 h 1564395"/>
              <a:gd name="connsiteX6" fmla="*/ 900460 w 976997"/>
              <a:gd name="connsiteY6" fmla="*/ 1076095 h 1564395"/>
              <a:gd name="connsiteX7" fmla="*/ 96515 w 976997"/>
              <a:gd name="connsiteY7" fmla="*/ 1564395 h 1564395"/>
              <a:gd name="connsiteX0" fmla="*/ 404987 w 950929"/>
              <a:gd name="connsiteY0" fmla="*/ 0 h 1564395"/>
              <a:gd name="connsiteX1" fmla="*/ 614308 w 950929"/>
              <a:gd name="connsiteY1" fmla="*/ 286438 h 1564395"/>
              <a:gd name="connsiteX2" fmla="*/ 277317 w 950929"/>
              <a:gd name="connsiteY2" fmla="*/ 859315 h 1564395"/>
              <a:gd name="connsiteX3" fmla="*/ 23271 w 950929"/>
              <a:gd name="connsiteY3" fmla="*/ 608050 h 1564395"/>
              <a:gd name="connsiteX4" fmla="*/ 614308 w 950929"/>
              <a:gd name="connsiteY4" fmla="*/ 462708 h 1564395"/>
              <a:gd name="connsiteX5" fmla="*/ 911763 w 950929"/>
              <a:gd name="connsiteY5" fmla="*/ 627961 h 1564395"/>
              <a:gd name="connsiteX6" fmla="*/ 857597 w 950929"/>
              <a:gd name="connsiteY6" fmla="*/ 1023707 h 1564395"/>
              <a:gd name="connsiteX7" fmla="*/ 96515 w 950929"/>
              <a:gd name="connsiteY7" fmla="*/ 1564395 h 1564395"/>
              <a:gd name="connsiteX0" fmla="*/ 404987 w 936247"/>
              <a:gd name="connsiteY0" fmla="*/ 0 h 1564395"/>
              <a:gd name="connsiteX1" fmla="*/ 614308 w 936247"/>
              <a:gd name="connsiteY1" fmla="*/ 286438 h 1564395"/>
              <a:gd name="connsiteX2" fmla="*/ 277317 w 936247"/>
              <a:gd name="connsiteY2" fmla="*/ 859315 h 1564395"/>
              <a:gd name="connsiteX3" fmla="*/ 23271 w 936247"/>
              <a:gd name="connsiteY3" fmla="*/ 608050 h 1564395"/>
              <a:gd name="connsiteX4" fmla="*/ 614308 w 936247"/>
              <a:gd name="connsiteY4" fmla="*/ 462708 h 1564395"/>
              <a:gd name="connsiteX5" fmla="*/ 911763 w 936247"/>
              <a:gd name="connsiteY5" fmla="*/ 627961 h 1564395"/>
              <a:gd name="connsiteX6" fmla="*/ 826641 w 936247"/>
              <a:gd name="connsiteY6" fmla="*/ 1009420 h 1564395"/>
              <a:gd name="connsiteX7" fmla="*/ 96515 w 936247"/>
              <a:gd name="connsiteY7" fmla="*/ 1564395 h 156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247" h="1564395">
                <a:moveTo>
                  <a:pt x="404987" y="0"/>
                </a:moveTo>
                <a:cubicBezTo>
                  <a:pt x="448596" y="59675"/>
                  <a:pt x="635586" y="143219"/>
                  <a:pt x="614308" y="286438"/>
                </a:cubicBezTo>
                <a:cubicBezTo>
                  <a:pt x="593030" y="429657"/>
                  <a:pt x="375823" y="805713"/>
                  <a:pt x="277317" y="859315"/>
                </a:cubicBezTo>
                <a:cubicBezTo>
                  <a:pt x="178811" y="912917"/>
                  <a:pt x="-78138" y="807501"/>
                  <a:pt x="23271" y="608050"/>
                </a:cubicBezTo>
                <a:cubicBezTo>
                  <a:pt x="124680" y="408599"/>
                  <a:pt x="466226" y="459390"/>
                  <a:pt x="614308" y="462708"/>
                </a:cubicBezTo>
                <a:cubicBezTo>
                  <a:pt x="762390" y="466026"/>
                  <a:pt x="876374" y="536842"/>
                  <a:pt x="911763" y="627961"/>
                </a:cubicBezTo>
                <a:cubicBezTo>
                  <a:pt x="947152" y="719080"/>
                  <a:pt x="962516" y="853348"/>
                  <a:pt x="826641" y="1009420"/>
                </a:cubicBezTo>
                <a:cubicBezTo>
                  <a:pt x="690766" y="1165492"/>
                  <a:pt x="270949" y="1472588"/>
                  <a:pt x="96515" y="1564395"/>
                </a:cubicBezTo>
              </a:path>
            </a:pathLst>
          </a:custGeom>
          <a:noFill/>
          <a:ln w="88900" cap="rnd">
            <a:solidFill>
              <a:srgbClr val="F08E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EB91A865-26BB-4CD0-A1B5-78617540D849}"/>
              </a:ext>
            </a:extLst>
          </p:cNvPr>
          <p:cNvSpPr/>
          <p:nvPr/>
        </p:nvSpPr>
        <p:spPr>
          <a:xfrm>
            <a:off x="4251166" y="2305326"/>
            <a:ext cx="1249634" cy="1816100"/>
          </a:xfrm>
          <a:custGeom>
            <a:avLst/>
            <a:gdLst>
              <a:gd name="connsiteX0" fmla="*/ 894034 w 1249634"/>
              <a:gd name="connsiteY0" fmla="*/ 0 h 1816100"/>
              <a:gd name="connsiteX1" fmla="*/ 5034 w 1249634"/>
              <a:gd name="connsiteY1" fmla="*/ 749300 h 1816100"/>
              <a:gd name="connsiteX2" fmla="*/ 1249634 w 1249634"/>
              <a:gd name="connsiteY2" fmla="*/ 1816100 h 1816100"/>
            </a:gdLst>
            <a:ahLst/>
            <a:cxnLst>
              <a:cxn ang="0">
                <a:pos x="connsiteX0" y="connsiteY0"/>
              </a:cxn>
              <a:cxn ang="0">
                <a:pos x="connsiteX1" y="connsiteY1"/>
              </a:cxn>
              <a:cxn ang="0">
                <a:pos x="connsiteX2" y="connsiteY2"/>
              </a:cxn>
            </a:cxnLst>
            <a:rect l="l" t="t" r="r" b="b"/>
            <a:pathLst>
              <a:path w="1249634" h="1816100">
                <a:moveTo>
                  <a:pt x="894034" y="0"/>
                </a:moveTo>
                <a:cubicBezTo>
                  <a:pt x="419900" y="223308"/>
                  <a:pt x="-54233" y="446617"/>
                  <a:pt x="5034" y="749300"/>
                </a:cubicBezTo>
                <a:cubicBezTo>
                  <a:pt x="64301" y="1051983"/>
                  <a:pt x="656967" y="1434041"/>
                  <a:pt x="1249634" y="1816100"/>
                </a:cubicBezTo>
              </a:path>
            </a:pathLst>
          </a:custGeom>
          <a:noFill/>
          <a:ln w="88900" cap="rnd">
            <a:solidFill>
              <a:srgbClr val="9FD4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5B87D46F-09E6-449A-AEA5-C880A26388DA}"/>
              </a:ext>
            </a:extLst>
          </p:cNvPr>
          <p:cNvSpPr/>
          <p:nvPr/>
        </p:nvSpPr>
        <p:spPr>
          <a:xfrm>
            <a:off x="6482166" y="2175270"/>
            <a:ext cx="2755900" cy="485884"/>
          </a:xfrm>
          <a:custGeom>
            <a:avLst/>
            <a:gdLst>
              <a:gd name="connsiteX0" fmla="*/ 0 w 2755900"/>
              <a:gd name="connsiteY0" fmla="*/ 155651 h 485884"/>
              <a:gd name="connsiteX1" fmla="*/ 762000 w 2755900"/>
              <a:gd name="connsiteY1" fmla="*/ 15951 h 485884"/>
              <a:gd name="connsiteX2" fmla="*/ 1181100 w 2755900"/>
              <a:gd name="connsiteY2" fmla="*/ 485851 h 485884"/>
              <a:gd name="connsiteX3" fmla="*/ 2400300 w 2755900"/>
              <a:gd name="connsiteY3" fmla="*/ 41351 h 485884"/>
              <a:gd name="connsiteX4" fmla="*/ 2755900 w 2755900"/>
              <a:gd name="connsiteY4" fmla="*/ 206451 h 485884"/>
              <a:gd name="connsiteX5" fmla="*/ 2755900 w 2755900"/>
              <a:gd name="connsiteY5" fmla="*/ 206451 h 48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5900" h="485884">
                <a:moveTo>
                  <a:pt x="0" y="155651"/>
                </a:moveTo>
                <a:cubicBezTo>
                  <a:pt x="282575" y="58284"/>
                  <a:pt x="565150" y="-39082"/>
                  <a:pt x="762000" y="15951"/>
                </a:cubicBezTo>
                <a:cubicBezTo>
                  <a:pt x="958850" y="70984"/>
                  <a:pt x="908050" y="481618"/>
                  <a:pt x="1181100" y="485851"/>
                </a:cubicBezTo>
                <a:cubicBezTo>
                  <a:pt x="1454150" y="490084"/>
                  <a:pt x="2137833" y="87918"/>
                  <a:pt x="2400300" y="41351"/>
                </a:cubicBezTo>
                <a:cubicBezTo>
                  <a:pt x="2662767" y="-5216"/>
                  <a:pt x="2755900" y="206451"/>
                  <a:pt x="2755900" y="206451"/>
                </a:cubicBezTo>
                <a:lnTo>
                  <a:pt x="2755900" y="206451"/>
                </a:lnTo>
              </a:path>
            </a:pathLst>
          </a:custGeom>
          <a:noFill/>
          <a:ln w="88900" cap="rnd">
            <a:solidFill>
              <a:srgbClr val="F08E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660D37E0-CCD3-45CD-8E40-869FEED8BB1A}"/>
              </a:ext>
            </a:extLst>
          </p:cNvPr>
          <p:cNvSpPr txBox="1"/>
          <p:nvPr/>
        </p:nvSpPr>
        <p:spPr>
          <a:xfrm rot="18900000">
            <a:off x="-101568" y="1102779"/>
            <a:ext cx="2616178" cy="507831"/>
          </a:xfrm>
          <a:prstGeom prst="rect">
            <a:avLst/>
          </a:prstGeom>
          <a:noFill/>
        </p:spPr>
        <p:txBody>
          <a:bodyPr wrap="square" rtlCol="0">
            <a:spAutoFit/>
          </a:bodyPr>
          <a:lstStyle/>
          <a:p>
            <a:pPr algn="dist">
              <a:lnSpc>
                <a:spcPct val="150000"/>
              </a:lnSpc>
            </a:pPr>
            <a:r>
              <a:rPr lang="en-US" altLang="zh-CN">
                <a:latin typeface="思源黑体 CN Bold" panose="020B0800000000000000" pitchFamily="34" charset="-122"/>
                <a:ea typeface="思源黑体 CN Bold" panose="020B0800000000000000" pitchFamily="34" charset="-122"/>
              </a:rPr>
              <a:t>TO BE CONTINUE.</a:t>
            </a:r>
            <a:endParaRPr lang="zh-CN" altLang="en-US">
              <a:latin typeface="思源黑体 CN Bold" panose="020B0800000000000000" pitchFamily="34" charset="-122"/>
              <a:ea typeface="思源黑体 CN Bold" panose="020B0800000000000000" pitchFamily="34" charset="-122"/>
            </a:endParaRPr>
          </a:p>
        </p:txBody>
      </p:sp>
      <p:sp>
        <p:nvSpPr>
          <p:cNvPr id="12" name="文本框 11">
            <a:extLst>
              <a:ext uri="{FF2B5EF4-FFF2-40B4-BE49-F238E27FC236}">
                <a16:creationId xmlns:a16="http://schemas.microsoft.com/office/drawing/2014/main" xmlns="" id="{D3341011-55EC-43FE-83F6-133126D65908}"/>
              </a:ext>
            </a:extLst>
          </p:cNvPr>
          <p:cNvSpPr txBox="1"/>
          <p:nvPr/>
        </p:nvSpPr>
        <p:spPr>
          <a:xfrm rot="18900000">
            <a:off x="-141808" y="1185311"/>
            <a:ext cx="4466157" cy="1754326"/>
          </a:xfrm>
          <a:prstGeom prst="rect">
            <a:avLst/>
          </a:prstGeom>
          <a:noFill/>
        </p:spPr>
        <p:txBody>
          <a:bodyPr wrap="square" rtlCol="0">
            <a:spAutoFit/>
          </a:bodyPr>
          <a:lstStyle/>
          <a:p>
            <a:pPr algn="ct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a:t>
            </a:r>
            <a:endParaRPr lang="zh-CN" altLang="en-US">
              <a:latin typeface="思源黑体 CN ExtraLight" panose="020B0200000000000000" pitchFamily="34" charset="-122"/>
              <a:ea typeface="思源黑体 CN ExtraLight" panose="020B0200000000000000" pitchFamily="34" charset="-122"/>
            </a:endParaRPr>
          </a:p>
        </p:txBody>
      </p:sp>
      <p:sp>
        <p:nvSpPr>
          <p:cNvPr id="14" name="任意多边形: 形状 13">
            <a:extLst>
              <a:ext uri="{FF2B5EF4-FFF2-40B4-BE49-F238E27FC236}">
                <a16:creationId xmlns:a16="http://schemas.microsoft.com/office/drawing/2014/main" xmlns="" id="{8BC581B2-1436-45FC-AF66-68DAFC999C47}"/>
              </a:ext>
            </a:extLst>
          </p:cNvPr>
          <p:cNvSpPr/>
          <p:nvPr/>
        </p:nvSpPr>
        <p:spPr>
          <a:xfrm>
            <a:off x="10510156" y="470494"/>
            <a:ext cx="818610" cy="1124244"/>
          </a:xfrm>
          <a:custGeom>
            <a:avLst/>
            <a:gdLst>
              <a:gd name="connsiteX0" fmla="*/ 513506 w 2019340"/>
              <a:gd name="connsiteY0" fmla="*/ 0 h 2781300"/>
              <a:gd name="connsiteX1" fmla="*/ 18206 w 2019340"/>
              <a:gd name="connsiteY1" fmla="*/ 939800 h 2781300"/>
              <a:gd name="connsiteX2" fmla="*/ 1085006 w 2019340"/>
              <a:gd name="connsiteY2" fmla="*/ 901700 h 2781300"/>
              <a:gd name="connsiteX3" fmla="*/ 1199306 w 2019340"/>
              <a:gd name="connsiteY3" fmla="*/ 393700 h 2781300"/>
              <a:gd name="connsiteX4" fmla="*/ 500806 w 2019340"/>
              <a:gd name="connsiteY4" fmla="*/ 431800 h 2781300"/>
              <a:gd name="connsiteX5" fmla="*/ 602406 w 2019340"/>
              <a:gd name="connsiteY5" fmla="*/ 850900 h 2781300"/>
              <a:gd name="connsiteX6" fmla="*/ 1046906 w 2019340"/>
              <a:gd name="connsiteY6" fmla="*/ 1397000 h 2781300"/>
              <a:gd name="connsiteX7" fmla="*/ 1758106 w 2019340"/>
              <a:gd name="connsiteY7" fmla="*/ 1752600 h 2781300"/>
              <a:gd name="connsiteX8" fmla="*/ 2012106 w 2019340"/>
              <a:gd name="connsiteY8" fmla="*/ 1320800 h 2781300"/>
              <a:gd name="connsiteX9" fmla="*/ 1516806 w 2019340"/>
              <a:gd name="connsiteY9" fmla="*/ 1219200 h 2781300"/>
              <a:gd name="connsiteX10" fmla="*/ 1351706 w 2019340"/>
              <a:gd name="connsiteY10" fmla="*/ 1917700 h 2781300"/>
              <a:gd name="connsiteX11" fmla="*/ 1974006 w 2019340"/>
              <a:gd name="connsiteY11" fmla="*/ 2781300 h 2781300"/>
              <a:gd name="connsiteX0" fmla="*/ 513506 w 2019340"/>
              <a:gd name="connsiteY0" fmla="*/ 0 h 2781300"/>
              <a:gd name="connsiteX1" fmla="*/ 18206 w 2019340"/>
              <a:gd name="connsiteY1" fmla="*/ 939800 h 2781300"/>
              <a:gd name="connsiteX2" fmla="*/ 1085006 w 2019340"/>
              <a:gd name="connsiteY2" fmla="*/ 901700 h 2781300"/>
              <a:gd name="connsiteX3" fmla="*/ 1199306 w 2019340"/>
              <a:gd name="connsiteY3" fmla="*/ 393700 h 2781300"/>
              <a:gd name="connsiteX4" fmla="*/ 602406 w 2019340"/>
              <a:gd name="connsiteY4" fmla="*/ 850900 h 2781300"/>
              <a:gd name="connsiteX5" fmla="*/ 1046906 w 2019340"/>
              <a:gd name="connsiteY5" fmla="*/ 1397000 h 2781300"/>
              <a:gd name="connsiteX6" fmla="*/ 1758106 w 2019340"/>
              <a:gd name="connsiteY6" fmla="*/ 1752600 h 2781300"/>
              <a:gd name="connsiteX7" fmla="*/ 2012106 w 2019340"/>
              <a:gd name="connsiteY7" fmla="*/ 1320800 h 2781300"/>
              <a:gd name="connsiteX8" fmla="*/ 1516806 w 2019340"/>
              <a:gd name="connsiteY8" fmla="*/ 1219200 h 2781300"/>
              <a:gd name="connsiteX9" fmla="*/ 1351706 w 2019340"/>
              <a:gd name="connsiteY9" fmla="*/ 1917700 h 2781300"/>
              <a:gd name="connsiteX10" fmla="*/ 1974006 w 2019340"/>
              <a:gd name="connsiteY10" fmla="*/ 2781300 h 2781300"/>
              <a:gd name="connsiteX0" fmla="*/ 519349 w 2025183"/>
              <a:gd name="connsiteY0" fmla="*/ 0 h 2781300"/>
              <a:gd name="connsiteX1" fmla="*/ 24049 w 2025183"/>
              <a:gd name="connsiteY1" fmla="*/ 939800 h 2781300"/>
              <a:gd name="connsiteX2" fmla="*/ 1205149 w 2025183"/>
              <a:gd name="connsiteY2" fmla="*/ 393700 h 2781300"/>
              <a:gd name="connsiteX3" fmla="*/ 608249 w 2025183"/>
              <a:gd name="connsiteY3" fmla="*/ 850900 h 2781300"/>
              <a:gd name="connsiteX4" fmla="*/ 1052749 w 2025183"/>
              <a:gd name="connsiteY4" fmla="*/ 1397000 h 2781300"/>
              <a:gd name="connsiteX5" fmla="*/ 1763949 w 2025183"/>
              <a:gd name="connsiteY5" fmla="*/ 1752600 h 2781300"/>
              <a:gd name="connsiteX6" fmla="*/ 2017949 w 2025183"/>
              <a:gd name="connsiteY6" fmla="*/ 1320800 h 2781300"/>
              <a:gd name="connsiteX7" fmla="*/ 1522649 w 2025183"/>
              <a:gd name="connsiteY7" fmla="*/ 1219200 h 2781300"/>
              <a:gd name="connsiteX8" fmla="*/ 1357549 w 2025183"/>
              <a:gd name="connsiteY8" fmla="*/ 1917700 h 2781300"/>
              <a:gd name="connsiteX9" fmla="*/ 1979849 w 2025183"/>
              <a:gd name="connsiteY9" fmla="*/ 2781300 h 2781300"/>
              <a:gd name="connsiteX0" fmla="*/ 519349 w 2025183"/>
              <a:gd name="connsiteY0" fmla="*/ 0 h 2781300"/>
              <a:gd name="connsiteX1" fmla="*/ 24049 w 2025183"/>
              <a:gd name="connsiteY1" fmla="*/ 939800 h 2781300"/>
              <a:gd name="connsiteX2" fmla="*/ 1205149 w 2025183"/>
              <a:gd name="connsiteY2" fmla="*/ 393700 h 2781300"/>
              <a:gd name="connsiteX3" fmla="*/ 608249 w 2025183"/>
              <a:gd name="connsiteY3" fmla="*/ 850900 h 2781300"/>
              <a:gd name="connsiteX4" fmla="*/ 1052749 w 2025183"/>
              <a:gd name="connsiteY4" fmla="*/ 1397000 h 2781300"/>
              <a:gd name="connsiteX5" fmla="*/ 1763949 w 2025183"/>
              <a:gd name="connsiteY5" fmla="*/ 1752600 h 2781300"/>
              <a:gd name="connsiteX6" fmla="*/ 2017949 w 2025183"/>
              <a:gd name="connsiteY6" fmla="*/ 1320800 h 2781300"/>
              <a:gd name="connsiteX7" fmla="*/ 1522649 w 2025183"/>
              <a:gd name="connsiteY7" fmla="*/ 1219200 h 2781300"/>
              <a:gd name="connsiteX8" fmla="*/ 1357549 w 2025183"/>
              <a:gd name="connsiteY8" fmla="*/ 1917700 h 2781300"/>
              <a:gd name="connsiteX9" fmla="*/ 1979849 w 2025183"/>
              <a:gd name="connsiteY9" fmla="*/ 2781300 h 2781300"/>
              <a:gd name="connsiteX0" fmla="*/ 519349 w 2025183"/>
              <a:gd name="connsiteY0" fmla="*/ 0 h 2781300"/>
              <a:gd name="connsiteX1" fmla="*/ 24049 w 2025183"/>
              <a:gd name="connsiteY1" fmla="*/ 939800 h 2781300"/>
              <a:gd name="connsiteX2" fmla="*/ 1205149 w 2025183"/>
              <a:gd name="connsiteY2" fmla="*/ 393700 h 2781300"/>
              <a:gd name="connsiteX3" fmla="*/ 1052749 w 2025183"/>
              <a:gd name="connsiteY3" fmla="*/ 1397000 h 2781300"/>
              <a:gd name="connsiteX4" fmla="*/ 1763949 w 2025183"/>
              <a:gd name="connsiteY4" fmla="*/ 1752600 h 2781300"/>
              <a:gd name="connsiteX5" fmla="*/ 2017949 w 2025183"/>
              <a:gd name="connsiteY5" fmla="*/ 1320800 h 2781300"/>
              <a:gd name="connsiteX6" fmla="*/ 1522649 w 2025183"/>
              <a:gd name="connsiteY6" fmla="*/ 1219200 h 2781300"/>
              <a:gd name="connsiteX7" fmla="*/ 1357549 w 2025183"/>
              <a:gd name="connsiteY7" fmla="*/ 1917700 h 2781300"/>
              <a:gd name="connsiteX8" fmla="*/ 1979849 w 2025183"/>
              <a:gd name="connsiteY8" fmla="*/ 2781300 h 2781300"/>
              <a:gd name="connsiteX0" fmla="*/ 519349 w 2025183"/>
              <a:gd name="connsiteY0" fmla="*/ 0 h 2781300"/>
              <a:gd name="connsiteX1" fmla="*/ 24049 w 2025183"/>
              <a:gd name="connsiteY1" fmla="*/ 939800 h 2781300"/>
              <a:gd name="connsiteX2" fmla="*/ 1205149 w 2025183"/>
              <a:gd name="connsiteY2" fmla="*/ 393700 h 2781300"/>
              <a:gd name="connsiteX3" fmla="*/ 1052749 w 2025183"/>
              <a:gd name="connsiteY3" fmla="*/ 1397000 h 2781300"/>
              <a:gd name="connsiteX4" fmla="*/ 1763949 w 2025183"/>
              <a:gd name="connsiteY4" fmla="*/ 1752600 h 2781300"/>
              <a:gd name="connsiteX5" fmla="*/ 2017949 w 2025183"/>
              <a:gd name="connsiteY5" fmla="*/ 1320800 h 2781300"/>
              <a:gd name="connsiteX6" fmla="*/ 1522649 w 2025183"/>
              <a:gd name="connsiteY6" fmla="*/ 1219200 h 2781300"/>
              <a:gd name="connsiteX7" fmla="*/ 1357549 w 2025183"/>
              <a:gd name="connsiteY7" fmla="*/ 1917700 h 2781300"/>
              <a:gd name="connsiteX8" fmla="*/ 1979849 w 2025183"/>
              <a:gd name="connsiteY8" fmla="*/ 2781300 h 2781300"/>
              <a:gd name="connsiteX0" fmla="*/ 519349 w 2025183"/>
              <a:gd name="connsiteY0" fmla="*/ 0 h 2781300"/>
              <a:gd name="connsiteX1" fmla="*/ 24049 w 2025183"/>
              <a:gd name="connsiteY1" fmla="*/ 939800 h 2781300"/>
              <a:gd name="connsiteX2" fmla="*/ 1205149 w 2025183"/>
              <a:gd name="connsiteY2" fmla="*/ 393700 h 2781300"/>
              <a:gd name="connsiteX3" fmla="*/ 1052749 w 2025183"/>
              <a:gd name="connsiteY3" fmla="*/ 1397000 h 2781300"/>
              <a:gd name="connsiteX4" fmla="*/ 1763949 w 2025183"/>
              <a:gd name="connsiteY4" fmla="*/ 1752600 h 2781300"/>
              <a:gd name="connsiteX5" fmla="*/ 2017949 w 2025183"/>
              <a:gd name="connsiteY5" fmla="*/ 1320800 h 2781300"/>
              <a:gd name="connsiteX6" fmla="*/ 1522649 w 2025183"/>
              <a:gd name="connsiteY6" fmla="*/ 1219200 h 2781300"/>
              <a:gd name="connsiteX7" fmla="*/ 1357549 w 2025183"/>
              <a:gd name="connsiteY7" fmla="*/ 1917700 h 2781300"/>
              <a:gd name="connsiteX8" fmla="*/ 1979849 w 2025183"/>
              <a:gd name="connsiteY8" fmla="*/ 2781300 h 278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5183" h="2781300">
                <a:moveTo>
                  <a:pt x="519349" y="0"/>
                </a:moveTo>
                <a:cubicBezTo>
                  <a:pt x="224074" y="394758"/>
                  <a:pt x="-90251" y="874183"/>
                  <a:pt x="24049" y="939800"/>
                </a:cubicBezTo>
                <a:cubicBezTo>
                  <a:pt x="138349" y="1005417"/>
                  <a:pt x="719511" y="191824"/>
                  <a:pt x="1205149" y="393700"/>
                </a:cubicBezTo>
                <a:cubicBezTo>
                  <a:pt x="1690787" y="595576"/>
                  <a:pt x="959616" y="1170517"/>
                  <a:pt x="1052749" y="1397000"/>
                </a:cubicBezTo>
                <a:cubicBezTo>
                  <a:pt x="1145882" y="1623483"/>
                  <a:pt x="1603082" y="1765300"/>
                  <a:pt x="1763949" y="1752600"/>
                </a:cubicBezTo>
                <a:cubicBezTo>
                  <a:pt x="1924816" y="1739900"/>
                  <a:pt x="2058166" y="1409700"/>
                  <a:pt x="2017949" y="1320800"/>
                </a:cubicBezTo>
                <a:cubicBezTo>
                  <a:pt x="1977732" y="1231900"/>
                  <a:pt x="1632716" y="1119717"/>
                  <a:pt x="1522649" y="1219200"/>
                </a:cubicBezTo>
                <a:cubicBezTo>
                  <a:pt x="1412582" y="1318683"/>
                  <a:pt x="1281349" y="1657350"/>
                  <a:pt x="1357549" y="1917700"/>
                </a:cubicBezTo>
                <a:cubicBezTo>
                  <a:pt x="1433749" y="2178050"/>
                  <a:pt x="1706799" y="2479675"/>
                  <a:pt x="1979849" y="2781300"/>
                </a:cubicBezTo>
              </a:path>
            </a:pathLst>
          </a:custGeom>
          <a:noFill/>
          <a:ln w="88900" cap="rnd">
            <a:solidFill>
              <a:srgbClr val="9FD4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0A9CAF9F-98CF-4F42-B8C4-C9FA8C8D1B2E}"/>
              </a:ext>
            </a:extLst>
          </p:cNvPr>
          <p:cNvSpPr txBox="1"/>
          <p:nvPr/>
        </p:nvSpPr>
        <p:spPr>
          <a:xfrm>
            <a:off x="4516115" y="2062024"/>
            <a:ext cx="4466157" cy="1338828"/>
          </a:xfrm>
          <a:prstGeom prst="rect">
            <a:avLst/>
          </a:prstGeom>
          <a:noFill/>
        </p:spPr>
        <p:txBody>
          <a:bodyPr wrap="square" rtlCol="0">
            <a:spAutoFit/>
          </a:bodyPr>
          <a:lstStyle/>
          <a:p>
            <a:pPr algn="ct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a:t>
            </a:r>
            <a:endParaRPr lang="zh-CN" altLang="en-US">
              <a:latin typeface="思源黑体 CN ExtraLight" panose="020B0200000000000000" pitchFamily="34" charset="-122"/>
              <a:ea typeface="思源黑体 CN ExtraLight" panose="020B0200000000000000" pitchFamily="34" charset="-122"/>
            </a:endParaRPr>
          </a:p>
        </p:txBody>
      </p:sp>
      <p:sp>
        <p:nvSpPr>
          <p:cNvPr id="16" name="文本框 15">
            <a:extLst>
              <a:ext uri="{FF2B5EF4-FFF2-40B4-BE49-F238E27FC236}">
                <a16:creationId xmlns:a16="http://schemas.microsoft.com/office/drawing/2014/main" xmlns="" id="{CB9E22B8-EACB-4FF8-A1DF-CEB193E32067}"/>
              </a:ext>
            </a:extLst>
          </p:cNvPr>
          <p:cNvSpPr txBox="1"/>
          <p:nvPr/>
        </p:nvSpPr>
        <p:spPr>
          <a:xfrm rot="1200000">
            <a:off x="7631561" y="5033480"/>
            <a:ext cx="4466157" cy="1338828"/>
          </a:xfrm>
          <a:prstGeom prst="rect">
            <a:avLst/>
          </a:prstGeom>
          <a:noFill/>
        </p:spPr>
        <p:txBody>
          <a:bodyPr wrap="square" rtlCol="0">
            <a:spAutoFit/>
          </a:bodyPr>
          <a:lstStyle/>
          <a:p>
            <a:pPr algn="ct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a:t>
            </a:r>
            <a:endParaRPr lang="zh-CN" altLang="en-US">
              <a:latin typeface="思源黑体 CN ExtraLight" panose="020B0200000000000000" pitchFamily="34" charset="-122"/>
              <a:ea typeface="思源黑体 CN ExtraLight" panose="020B0200000000000000" pitchFamily="34" charset="-122"/>
            </a:endParaRPr>
          </a:p>
        </p:txBody>
      </p:sp>
      <p:sp>
        <p:nvSpPr>
          <p:cNvPr id="17" name="文本框 16">
            <a:extLst>
              <a:ext uri="{FF2B5EF4-FFF2-40B4-BE49-F238E27FC236}">
                <a16:creationId xmlns:a16="http://schemas.microsoft.com/office/drawing/2014/main" xmlns="" id="{11F2C3A8-79E5-4034-9FF9-923E7EA76F8B}"/>
              </a:ext>
            </a:extLst>
          </p:cNvPr>
          <p:cNvSpPr txBox="1"/>
          <p:nvPr/>
        </p:nvSpPr>
        <p:spPr>
          <a:xfrm rot="1200000">
            <a:off x="8915454" y="4650984"/>
            <a:ext cx="2616178" cy="507831"/>
          </a:xfrm>
          <a:prstGeom prst="rect">
            <a:avLst/>
          </a:prstGeom>
          <a:noFill/>
        </p:spPr>
        <p:txBody>
          <a:bodyPr wrap="square" rtlCol="0">
            <a:spAutoFit/>
          </a:bodyPr>
          <a:lstStyle/>
          <a:p>
            <a:pPr algn="dist">
              <a:lnSpc>
                <a:spcPct val="150000"/>
              </a:lnSpc>
            </a:pPr>
            <a:r>
              <a:rPr lang="en-US" altLang="zh-CN">
                <a:latin typeface="思源黑体 CN Bold" panose="020B0800000000000000" pitchFamily="34" charset="-122"/>
                <a:ea typeface="思源黑体 CN Bold" panose="020B0800000000000000" pitchFamily="34" charset="-122"/>
              </a:rPr>
              <a:t>TO BE CONTINUE.</a:t>
            </a:r>
            <a:endParaRPr lang="zh-CN" altLang="en-US">
              <a:latin typeface="思源黑体 CN Bold" panose="020B0800000000000000" pitchFamily="34" charset="-122"/>
              <a:ea typeface="思源黑体 CN Bold" panose="020B0800000000000000" pitchFamily="34" charset="-122"/>
            </a:endParaRPr>
          </a:p>
        </p:txBody>
      </p:sp>
      <p:cxnSp>
        <p:nvCxnSpPr>
          <p:cNvPr id="19" name="直接连接符 18">
            <a:extLst>
              <a:ext uri="{FF2B5EF4-FFF2-40B4-BE49-F238E27FC236}">
                <a16:creationId xmlns:a16="http://schemas.microsoft.com/office/drawing/2014/main" xmlns="" id="{EDFC58BF-2F3F-4F66-86E7-D17C2B78880C}"/>
              </a:ext>
            </a:extLst>
          </p:cNvPr>
          <p:cNvCxnSpPr>
            <a:cxnSpLocks/>
          </p:cNvCxnSpPr>
          <p:nvPr/>
        </p:nvCxnSpPr>
        <p:spPr>
          <a:xfrm flipH="1">
            <a:off x="1009409" y="470494"/>
            <a:ext cx="4700427" cy="4700427"/>
          </a:xfrm>
          <a:prstGeom prst="line">
            <a:avLst/>
          </a:prstGeom>
          <a:ln>
            <a:solidFill>
              <a:srgbClr val="9FD4E6"/>
            </a:solidFill>
            <a:prstDash val="lgDash"/>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2FF3A18D-AC84-476A-A86B-B8E3FC24E142}"/>
              </a:ext>
            </a:extLst>
          </p:cNvPr>
          <p:cNvSpPr txBox="1"/>
          <p:nvPr/>
        </p:nvSpPr>
        <p:spPr>
          <a:xfrm>
            <a:off x="5441104" y="1687079"/>
            <a:ext cx="2616178" cy="507831"/>
          </a:xfrm>
          <a:prstGeom prst="rect">
            <a:avLst/>
          </a:prstGeom>
          <a:noFill/>
        </p:spPr>
        <p:txBody>
          <a:bodyPr wrap="square" rtlCol="0">
            <a:spAutoFit/>
          </a:bodyPr>
          <a:lstStyle/>
          <a:p>
            <a:pPr algn="dist">
              <a:lnSpc>
                <a:spcPct val="150000"/>
              </a:lnSpc>
            </a:pPr>
            <a:r>
              <a:rPr lang="en-US" altLang="zh-CN">
                <a:latin typeface="思源黑体 CN Bold" panose="020B0800000000000000" pitchFamily="34" charset="-122"/>
                <a:ea typeface="思源黑体 CN Bold" panose="020B0800000000000000" pitchFamily="34" charset="-122"/>
              </a:rPr>
              <a:t>TO BE CONTINUE.</a:t>
            </a:r>
            <a:endParaRPr lang="zh-CN" altLang="en-US">
              <a:latin typeface="思源黑体 CN Bold" panose="020B0800000000000000" pitchFamily="34" charset="-122"/>
              <a:ea typeface="思源黑体 CN Bold" panose="020B0800000000000000" pitchFamily="34" charset="-122"/>
            </a:endParaRPr>
          </a:p>
        </p:txBody>
      </p:sp>
      <p:sp>
        <p:nvSpPr>
          <p:cNvPr id="28" name="文本框 27">
            <a:extLst>
              <a:ext uri="{FF2B5EF4-FFF2-40B4-BE49-F238E27FC236}">
                <a16:creationId xmlns:a16="http://schemas.microsoft.com/office/drawing/2014/main" xmlns="" id="{9EF1003E-75A7-4180-82B9-B49483460C05}"/>
              </a:ext>
            </a:extLst>
          </p:cNvPr>
          <p:cNvSpPr txBox="1"/>
          <p:nvPr/>
        </p:nvSpPr>
        <p:spPr>
          <a:xfrm>
            <a:off x="1334508" y="5212977"/>
            <a:ext cx="6021065" cy="1015663"/>
          </a:xfrm>
          <a:prstGeom prst="rect">
            <a:avLst/>
          </a:prstGeom>
          <a:noFill/>
        </p:spPr>
        <p:txBody>
          <a:bodyPr wrap="square" rtlCol="0">
            <a:spAutoFit/>
          </a:bodyPr>
          <a:lstStyle/>
          <a:p>
            <a:pPr algn="dist">
              <a:lnSpc>
                <a:spcPct val="150000"/>
              </a:lnSpc>
            </a:pPr>
            <a:r>
              <a:rPr lang="en-US" altLang="zh-CN" sz="4000">
                <a:latin typeface="思源黑体 CN Bold" panose="020B0800000000000000" pitchFamily="34" charset="-122"/>
                <a:ea typeface="思源黑体 CN Bold" panose="020B0800000000000000" pitchFamily="34" charset="-122"/>
              </a:rPr>
              <a:t>OUR INFODATA</a:t>
            </a:r>
            <a:endParaRPr lang="zh-CN" altLang="en-US" sz="4000">
              <a:latin typeface="思源黑体 CN Bold" panose="020B0800000000000000" pitchFamily="34" charset="-122"/>
              <a:ea typeface="思源黑体 CN Bold" panose="020B0800000000000000" pitchFamily="34" charset="-122"/>
            </a:endParaRPr>
          </a:p>
        </p:txBody>
      </p:sp>
      <p:grpSp>
        <p:nvGrpSpPr>
          <p:cNvPr id="31" name="组合 30">
            <a:extLst>
              <a:ext uri="{FF2B5EF4-FFF2-40B4-BE49-F238E27FC236}">
                <a16:creationId xmlns:a16="http://schemas.microsoft.com/office/drawing/2014/main" xmlns="" id="{1EECAA3D-20A6-4430-89A9-3D745A0B906B}"/>
              </a:ext>
            </a:extLst>
          </p:cNvPr>
          <p:cNvGrpSpPr/>
          <p:nvPr/>
        </p:nvGrpSpPr>
        <p:grpSpPr>
          <a:xfrm>
            <a:off x="898298" y="5570228"/>
            <a:ext cx="254504" cy="401947"/>
            <a:chOff x="898298" y="5570228"/>
            <a:chExt cx="254504" cy="401947"/>
          </a:xfrm>
        </p:grpSpPr>
        <p:sp>
          <p:nvSpPr>
            <p:cNvPr id="29" name="矩形 28">
              <a:extLst>
                <a:ext uri="{FF2B5EF4-FFF2-40B4-BE49-F238E27FC236}">
                  <a16:creationId xmlns:a16="http://schemas.microsoft.com/office/drawing/2014/main" xmlns="" id="{68476C02-5412-467B-9139-2F5FB46EBE72}"/>
                </a:ext>
              </a:extLst>
            </p:cNvPr>
            <p:cNvSpPr/>
            <p:nvPr/>
          </p:nvSpPr>
          <p:spPr>
            <a:xfrm>
              <a:off x="898298" y="5570228"/>
              <a:ext cx="139928" cy="4019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29">
              <a:extLst>
                <a:ext uri="{FF2B5EF4-FFF2-40B4-BE49-F238E27FC236}">
                  <a16:creationId xmlns:a16="http://schemas.microsoft.com/office/drawing/2014/main" xmlns="" id="{8208D97C-8D26-4FBB-AD8B-8B8B1F8364E1}"/>
                </a:ext>
              </a:extLst>
            </p:cNvPr>
            <p:cNvSpPr/>
            <p:nvPr/>
          </p:nvSpPr>
          <p:spPr>
            <a:xfrm>
              <a:off x="1088596" y="5570228"/>
              <a:ext cx="64206" cy="40194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95205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8" name="Freeform 552">
            <a:extLst>
              <a:ext uri="{FF2B5EF4-FFF2-40B4-BE49-F238E27FC236}">
                <a16:creationId xmlns:a16="http://schemas.microsoft.com/office/drawing/2014/main" xmlns="" id="{BF0B63C2-2318-41F7-A7C2-D20595396A32}"/>
              </a:ext>
            </a:extLst>
          </p:cNvPr>
          <p:cNvSpPr>
            <a:spLocks noEditPoints="1"/>
          </p:cNvSpPr>
          <p:nvPr/>
        </p:nvSpPr>
        <p:spPr bwMode="auto">
          <a:xfrm>
            <a:off x="-1" y="0"/>
            <a:ext cx="5384801" cy="6858000"/>
          </a:xfrm>
          <a:custGeom>
            <a:avLst/>
            <a:gdLst>
              <a:gd name="T0" fmla="*/ 424 w 3143"/>
              <a:gd name="T1" fmla="*/ 105 h 4474"/>
              <a:gd name="T2" fmla="*/ 793 w 3143"/>
              <a:gd name="T3" fmla="*/ 139 h 4474"/>
              <a:gd name="T4" fmla="*/ 1127 w 3143"/>
              <a:gd name="T5" fmla="*/ 377 h 4474"/>
              <a:gd name="T6" fmla="*/ 1600 w 3143"/>
              <a:gd name="T7" fmla="*/ 591 h 4474"/>
              <a:gd name="T8" fmla="*/ 2063 w 3143"/>
              <a:gd name="T9" fmla="*/ 801 h 4474"/>
              <a:gd name="T10" fmla="*/ 2297 w 3143"/>
              <a:gd name="T11" fmla="*/ 1015 h 4474"/>
              <a:gd name="T12" fmla="*/ 2540 w 3143"/>
              <a:gd name="T13" fmla="*/ 1121 h 4474"/>
              <a:gd name="T14" fmla="*/ 2878 w 3143"/>
              <a:gd name="T15" fmla="*/ 1349 h 4474"/>
              <a:gd name="T16" fmla="*/ 3051 w 3143"/>
              <a:gd name="T17" fmla="*/ 1837 h 4474"/>
              <a:gd name="T18" fmla="*/ 2521 w 3143"/>
              <a:gd name="T19" fmla="*/ 1873 h 4474"/>
              <a:gd name="T20" fmla="*/ 1943 w 3143"/>
              <a:gd name="T21" fmla="*/ 1645 h 4474"/>
              <a:gd name="T22" fmla="*/ 1907 w 3143"/>
              <a:gd name="T23" fmla="*/ 1714 h 4474"/>
              <a:gd name="T24" fmla="*/ 2069 w 3143"/>
              <a:gd name="T25" fmla="*/ 1996 h 4474"/>
              <a:gd name="T26" fmla="*/ 2444 w 3143"/>
              <a:gd name="T27" fmla="*/ 2192 h 4474"/>
              <a:gd name="T28" fmla="*/ 2728 w 3143"/>
              <a:gd name="T29" fmla="*/ 2469 h 4474"/>
              <a:gd name="T30" fmla="*/ 2491 w 3143"/>
              <a:gd name="T31" fmla="*/ 2951 h 4474"/>
              <a:gd name="T32" fmla="*/ 2089 w 3143"/>
              <a:gd name="T33" fmla="*/ 2785 h 4474"/>
              <a:gd name="T34" fmla="*/ 1949 w 3143"/>
              <a:gd name="T35" fmla="*/ 2939 h 4474"/>
              <a:gd name="T36" fmla="*/ 2219 w 3143"/>
              <a:gd name="T37" fmla="*/ 3240 h 4474"/>
              <a:gd name="T38" fmla="*/ 2525 w 3143"/>
              <a:gd name="T39" fmla="*/ 3513 h 4474"/>
              <a:gd name="T40" fmla="*/ 2833 w 3143"/>
              <a:gd name="T41" fmla="*/ 3911 h 4474"/>
              <a:gd name="T42" fmla="*/ 2853 w 3143"/>
              <a:gd name="T43" fmla="*/ 4367 h 4474"/>
              <a:gd name="T44" fmla="*/ 2404 w 3143"/>
              <a:gd name="T45" fmla="*/ 4355 h 4474"/>
              <a:gd name="T46" fmla="*/ 2023 w 3143"/>
              <a:gd name="T47" fmla="*/ 4167 h 4474"/>
              <a:gd name="T48" fmla="*/ 1745 w 3143"/>
              <a:gd name="T49" fmla="*/ 4228 h 4474"/>
              <a:gd name="T50" fmla="*/ 1440 w 3143"/>
              <a:gd name="T51" fmla="*/ 4433 h 4474"/>
              <a:gd name="T52" fmla="*/ 1198 w 3143"/>
              <a:gd name="T53" fmla="*/ 4232 h 4474"/>
              <a:gd name="T54" fmla="*/ 823 w 3143"/>
              <a:gd name="T55" fmla="*/ 3742 h 4474"/>
              <a:gd name="T56" fmla="*/ 617 w 3143"/>
              <a:gd name="T57" fmla="*/ 3390 h 4474"/>
              <a:gd name="T58" fmla="*/ 313 w 3143"/>
              <a:gd name="T59" fmla="*/ 3115 h 4474"/>
              <a:gd name="T60" fmla="*/ 40 w 3143"/>
              <a:gd name="T61" fmla="*/ 2764 h 4474"/>
              <a:gd name="T62" fmla="*/ 251 w 3143"/>
              <a:gd name="T63" fmla="*/ 2450 h 4474"/>
              <a:gd name="T64" fmla="*/ 588 w 3143"/>
              <a:gd name="T65" fmla="*/ 2450 h 4474"/>
              <a:gd name="T66" fmla="*/ 934 w 3143"/>
              <a:gd name="T67" fmla="*/ 2821 h 4474"/>
              <a:gd name="T68" fmla="*/ 1073 w 3143"/>
              <a:gd name="T69" fmla="*/ 2732 h 4474"/>
              <a:gd name="T70" fmla="*/ 954 w 3143"/>
              <a:gd name="T71" fmla="*/ 2575 h 4474"/>
              <a:gd name="T72" fmla="*/ 594 w 3143"/>
              <a:gd name="T73" fmla="*/ 2218 h 4474"/>
              <a:gd name="T74" fmla="*/ 616 w 3143"/>
              <a:gd name="T75" fmla="*/ 1759 h 4474"/>
              <a:gd name="T76" fmla="*/ 463 w 3143"/>
              <a:gd name="T77" fmla="*/ 1238 h 4474"/>
              <a:gd name="T78" fmla="*/ 822 w 3143"/>
              <a:gd name="T79" fmla="*/ 910 h 4474"/>
              <a:gd name="T80" fmla="*/ 747 w 3143"/>
              <a:gd name="T81" fmla="*/ 706 h 4474"/>
              <a:gd name="T82" fmla="*/ 331 w 3143"/>
              <a:gd name="T83" fmla="*/ 506 h 4474"/>
              <a:gd name="T84" fmla="*/ 297 w 3143"/>
              <a:gd name="T85" fmla="*/ 134 h 4474"/>
              <a:gd name="T86" fmla="*/ 1212 w 3143"/>
              <a:gd name="T87" fmla="*/ 2796 h 4474"/>
              <a:gd name="T88" fmla="*/ 1216 w 3143"/>
              <a:gd name="T89" fmla="*/ 2927 h 4474"/>
              <a:gd name="T90" fmla="*/ 2394 w 3143"/>
              <a:gd name="T91" fmla="*/ 3565 h 4474"/>
              <a:gd name="T92" fmla="*/ 1408 w 3143"/>
              <a:gd name="T93" fmla="*/ 501 h 4474"/>
              <a:gd name="T94" fmla="*/ 2465 w 3143"/>
              <a:gd name="T95" fmla="*/ 4331 h 4474"/>
              <a:gd name="T96" fmla="*/ 1243 w 3143"/>
              <a:gd name="T97" fmla="*/ 3024 h 4474"/>
              <a:gd name="T98" fmla="*/ 3094 w 3143"/>
              <a:gd name="T99" fmla="*/ 1715 h 4474"/>
              <a:gd name="T100" fmla="*/ 1917 w 3143"/>
              <a:gd name="T101" fmla="*/ 1871 h 4474"/>
              <a:gd name="T102" fmla="*/ 875 w 3143"/>
              <a:gd name="T103" fmla="*/ 2412 h 4474"/>
              <a:gd name="T104" fmla="*/ 904 w 3143"/>
              <a:gd name="T105" fmla="*/ 322 h 4474"/>
              <a:gd name="T106" fmla="*/ 2463 w 3143"/>
              <a:gd name="T107" fmla="*/ 3471 h 4474"/>
              <a:gd name="T108" fmla="*/ 1312 w 3143"/>
              <a:gd name="T109" fmla="*/ 4291 h 4474"/>
              <a:gd name="T110" fmla="*/ 1237 w 3143"/>
              <a:gd name="T111" fmla="*/ 2915 h 4474"/>
              <a:gd name="T112" fmla="*/ 321 w 3143"/>
              <a:gd name="T113" fmla="*/ 121 h 4474"/>
              <a:gd name="T114" fmla="*/ 1741 w 3143"/>
              <a:gd name="T115" fmla="*/ 1834 h 4474"/>
              <a:gd name="T116" fmla="*/ 201 w 3143"/>
              <a:gd name="T117" fmla="*/ 3021 h 4474"/>
              <a:gd name="T118" fmla="*/ 1059 w 3143"/>
              <a:gd name="T119" fmla="*/ 965 h 4474"/>
              <a:gd name="T120" fmla="*/ 2487 w 3143"/>
              <a:gd name="T121" fmla="*/ 3641 h 4474"/>
              <a:gd name="T122" fmla="*/ 1267 w 3143"/>
              <a:gd name="T123" fmla="*/ 521 h 4474"/>
              <a:gd name="T124" fmla="*/ 2054 w 3143"/>
              <a:gd name="T125" fmla="*/ 835 h 4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43" h="4474">
                <a:moveTo>
                  <a:pt x="156" y="334"/>
                </a:moveTo>
                <a:cubicBezTo>
                  <a:pt x="162" y="333"/>
                  <a:pt x="169" y="332"/>
                  <a:pt x="175" y="331"/>
                </a:cubicBezTo>
                <a:cubicBezTo>
                  <a:pt x="174" y="325"/>
                  <a:pt x="172" y="320"/>
                  <a:pt x="169" y="312"/>
                </a:cubicBezTo>
                <a:cubicBezTo>
                  <a:pt x="172" y="311"/>
                  <a:pt x="177" y="309"/>
                  <a:pt x="185" y="304"/>
                </a:cubicBezTo>
                <a:cubicBezTo>
                  <a:pt x="185" y="314"/>
                  <a:pt x="186" y="322"/>
                  <a:pt x="184" y="329"/>
                </a:cubicBezTo>
                <a:cubicBezTo>
                  <a:pt x="182" y="335"/>
                  <a:pt x="177" y="341"/>
                  <a:pt x="173" y="347"/>
                </a:cubicBezTo>
                <a:cubicBezTo>
                  <a:pt x="174" y="348"/>
                  <a:pt x="176" y="349"/>
                  <a:pt x="177" y="350"/>
                </a:cubicBezTo>
                <a:cubicBezTo>
                  <a:pt x="181" y="348"/>
                  <a:pt x="185" y="345"/>
                  <a:pt x="189" y="342"/>
                </a:cubicBezTo>
                <a:cubicBezTo>
                  <a:pt x="192" y="349"/>
                  <a:pt x="194" y="355"/>
                  <a:pt x="197" y="361"/>
                </a:cubicBezTo>
                <a:cubicBezTo>
                  <a:pt x="198" y="361"/>
                  <a:pt x="199" y="361"/>
                  <a:pt x="200" y="361"/>
                </a:cubicBezTo>
                <a:cubicBezTo>
                  <a:pt x="200" y="350"/>
                  <a:pt x="200" y="339"/>
                  <a:pt x="200" y="326"/>
                </a:cubicBezTo>
                <a:cubicBezTo>
                  <a:pt x="208" y="326"/>
                  <a:pt x="216" y="327"/>
                  <a:pt x="224" y="327"/>
                </a:cubicBezTo>
                <a:cubicBezTo>
                  <a:pt x="237" y="314"/>
                  <a:pt x="231" y="285"/>
                  <a:pt x="258" y="282"/>
                </a:cubicBezTo>
                <a:cubicBezTo>
                  <a:pt x="255" y="271"/>
                  <a:pt x="252" y="261"/>
                  <a:pt x="248" y="248"/>
                </a:cubicBezTo>
                <a:cubicBezTo>
                  <a:pt x="233" y="262"/>
                  <a:pt x="219" y="275"/>
                  <a:pt x="205" y="287"/>
                </a:cubicBezTo>
                <a:cubicBezTo>
                  <a:pt x="203" y="286"/>
                  <a:pt x="201" y="285"/>
                  <a:pt x="199" y="284"/>
                </a:cubicBezTo>
                <a:cubicBezTo>
                  <a:pt x="209" y="257"/>
                  <a:pt x="203" y="233"/>
                  <a:pt x="191" y="208"/>
                </a:cubicBezTo>
                <a:cubicBezTo>
                  <a:pt x="198" y="204"/>
                  <a:pt x="205" y="201"/>
                  <a:pt x="210" y="198"/>
                </a:cubicBezTo>
                <a:cubicBezTo>
                  <a:pt x="207" y="192"/>
                  <a:pt x="204" y="180"/>
                  <a:pt x="197" y="176"/>
                </a:cubicBezTo>
                <a:cubicBezTo>
                  <a:pt x="189" y="171"/>
                  <a:pt x="178" y="173"/>
                  <a:pt x="168" y="173"/>
                </a:cubicBezTo>
                <a:cubicBezTo>
                  <a:pt x="189" y="145"/>
                  <a:pt x="198" y="143"/>
                  <a:pt x="220" y="159"/>
                </a:cubicBezTo>
                <a:cubicBezTo>
                  <a:pt x="224" y="153"/>
                  <a:pt x="230" y="148"/>
                  <a:pt x="231" y="142"/>
                </a:cubicBezTo>
                <a:cubicBezTo>
                  <a:pt x="233" y="134"/>
                  <a:pt x="231" y="125"/>
                  <a:pt x="231" y="117"/>
                </a:cubicBezTo>
                <a:cubicBezTo>
                  <a:pt x="231" y="109"/>
                  <a:pt x="233" y="102"/>
                  <a:pt x="234" y="95"/>
                </a:cubicBezTo>
                <a:cubicBezTo>
                  <a:pt x="241" y="97"/>
                  <a:pt x="248" y="98"/>
                  <a:pt x="255" y="100"/>
                </a:cubicBezTo>
                <a:cubicBezTo>
                  <a:pt x="254" y="102"/>
                  <a:pt x="254" y="103"/>
                  <a:pt x="254" y="104"/>
                </a:cubicBezTo>
                <a:cubicBezTo>
                  <a:pt x="265" y="102"/>
                  <a:pt x="275" y="100"/>
                  <a:pt x="286" y="97"/>
                </a:cubicBezTo>
                <a:cubicBezTo>
                  <a:pt x="281" y="80"/>
                  <a:pt x="282" y="78"/>
                  <a:pt x="297" y="72"/>
                </a:cubicBezTo>
                <a:cubicBezTo>
                  <a:pt x="296" y="83"/>
                  <a:pt x="294" y="93"/>
                  <a:pt x="294" y="103"/>
                </a:cubicBezTo>
                <a:cubicBezTo>
                  <a:pt x="294" y="104"/>
                  <a:pt x="302" y="105"/>
                  <a:pt x="302" y="105"/>
                </a:cubicBezTo>
                <a:cubicBezTo>
                  <a:pt x="306" y="95"/>
                  <a:pt x="307" y="84"/>
                  <a:pt x="313" y="80"/>
                </a:cubicBezTo>
                <a:cubicBezTo>
                  <a:pt x="322" y="73"/>
                  <a:pt x="335" y="70"/>
                  <a:pt x="346" y="66"/>
                </a:cubicBezTo>
                <a:cubicBezTo>
                  <a:pt x="347" y="67"/>
                  <a:pt x="347" y="69"/>
                  <a:pt x="348" y="71"/>
                </a:cubicBezTo>
                <a:cubicBezTo>
                  <a:pt x="344" y="74"/>
                  <a:pt x="340" y="78"/>
                  <a:pt x="335" y="82"/>
                </a:cubicBezTo>
                <a:cubicBezTo>
                  <a:pt x="350" y="83"/>
                  <a:pt x="363" y="85"/>
                  <a:pt x="353" y="63"/>
                </a:cubicBezTo>
                <a:cubicBezTo>
                  <a:pt x="352" y="60"/>
                  <a:pt x="359" y="52"/>
                  <a:pt x="363" y="44"/>
                </a:cubicBezTo>
                <a:cubicBezTo>
                  <a:pt x="369" y="46"/>
                  <a:pt x="376" y="48"/>
                  <a:pt x="378" y="49"/>
                </a:cubicBezTo>
                <a:cubicBezTo>
                  <a:pt x="386" y="68"/>
                  <a:pt x="394" y="85"/>
                  <a:pt x="403" y="107"/>
                </a:cubicBezTo>
                <a:cubicBezTo>
                  <a:pt x="408" y="100"/>
                  <a:pt x="411" y="95"/>
                  <a:pt x="415" y="89"/>
                </a:cubicBezTo>
                <a:cubicBezTo>
                  <a:pt x="418" y="95"/>
                  <a:pt x="421" y="99"/>
                  <a:pt x="424" y="105"/>
                </a:cubicBezTo>
                <a:cubicBezTo>
                  <a:pt x="430" y="101"/>
                  <a:pt x="435" y="98"/>
                  <a:pt x="441" y="94"/>
                </a:cubicBezTo>
                <a:cubicBezTo>
                  <a:pt x="445" y="92"/>
                  <a:pt x="449" y="90"/>
                  <a:pt x="452" y="87"/>
                </a:cubicBezTo>
                <a:cubicBezTo>
                  <a:pt x="447" y="82"/>
                  <a:pt x="441" y="71"/>
                  <a:pt x="437" y="72"/>
                </a:cubicBezTo>
                <a:cubicBezTo>
                  <a:pt x="418" y="75"/>
                  <a:pt x="424" y="65"/>
                  <a:pt x="427" y="56"/>
                </a:cubicBezTo>
                <a:cubicBezTo>
                  <a:pt x="429" y="52"/>
                  <a:pt x="430" y="48"/>
                  <a:pt x="432" y="43"/>
                </a:cubicBezTo>
                <a:cubicBezTo>
                  <a:pt x="451" y="52"/>
                  <a:pt x="446" y="33"/>
                  <a:pt x="450" y="21"/>
                </a:cubicBezTo>
                <a:cubicBezTo>
                  <a:pt x="456" y="26"/>
                  <a:pt x="460" y="29"/>
                  <a:pt x="463" y="32"/>
                </a:cubicBezTo>
                <a:cubicBezTo>
                  <a:pt x="468" y="29"/>
                  <a:pt x="472" y="27"/>
                  <a:pt x="477" y="24"/>
                </a:cubicBezTo>
                <a:cubicBezTo>
                  <a:pt x="479" y="28"/>
                  <a:pt x="483" y="33"/>
                  <a:pt x="483" y="36"/>
                </a:cubicBezTo>
                <a:cubicBezTo>
                  <a:pt x="482" y="43"/>
                  <a:pt x="478" y="49"/>
                  <a:pt x="474" y="58"/>
                </a:cubicBezTo>
                <a:cubicBezTo>
                  <a:pt x="495" y="58"/>
                  <a:pt x="515" y="55"/>
                  <a:pt x="521" y="85"/>
                </a:cubicBezTo>
                <a:cubicBezTo>
                  <a:pt x="522" y="82"/>
                  <a:pt x="524" y="80"/>
                  <a:pt x="525" y="77"/>
                </a:cubicBezTo>
                <a:cubicBezTo>
                  <a:pt x="527" y="68"/>
                  <a:pt x="529" y="59"/>
                  <a:pt x="531" y="49"/>
                </a:cubicBezTo>
                <a:cubicBezTo>
                  <a:pt x="513" y="43"/>
                  <a:pt x="506" y="33"/>
                  <a:pt x="513" y="20"/>
                </a:cubicBezTo>
                <a:cubicBezTo>
                  <a:pt x="521" y="7"/>
                  <a:pt x="531" y="5"/>
                  <a:pt x="546" y="14"/>
                </a:cubicBezTo>
                <a:cubicBezTo>
                  <a:pt x="555" y="20"/>
                  <a:pt x="567" y="25"/>
                  <a:pt x="578" y="11"/>
                </a:cubicBezTo>
                <a:cubicBezTo>
                  <a:pt x="587" y="0"/>
                  <a:pt x="608" y="11"/>
                  <a:pt x="610" y="25"/>
                </a:cubicBezTo>
                <a:cubicBezTo>
                  <a:pt x="611" y="30"/>
                  <a:pt x="614" y="36"/>
                  <a:pt x="618" y="37"/>
                </a:cubicBezTo>
                <a:cubicBezTo>
                  <a:pt x="633" y="42"/>
                  <a:pt x="648" y="45"/>
                  <a:pt x="664" y="49"/>
                </a:cubicBezTo>
                <a:cubicBezTo>
                  <a:pt x="667" y="49"/>
                  <a:pt x="672" y="52"/>
                  <a:pt x="672" y="53"/>
                </a:cubicBezTo>
                <a:cubicBezTo>
                  <a:pt x="669" y="64"/>
                  <a:pt x="666" y="75"/>
                  <a:pt x="662" y="86"/>
                </a:cubicBezTo>
                <a:cubicBezTo>
                  <a:pt x="661" y="87"/>
                  <a:pt x="648" y="82"/>
                  <a:pt x="640" y="79"/>
                </a:cubicBezTo>
                <a:cubicBezTo>
                  <a:pt x="639" y="81"/>
                  <a:pt x="638" y="85"/>
                  <a:pt x="637" y="89"/>
                </a:cubicBezTo>
                <a:cubicBezTo>
                  <a:pt x="636" y="89"/>
                  <a:pt x="635" y="89"/>
                  <a:pt x="634" y="89"/>
                </a:cubicBezTo>
                <a:cubicBezTo>
                  <a:pt x="634" y="86"/>
                  <a:pt x="633" y="83"/>
                  <a:pt x="633" y="78"/>
                </a:cubicBezTo>
                <a:cubicBezTo>
                  <a:pt x="624" y="83"/>
                  <a:pt x="602" y="64"/>
                  <a:pt x="608" y="95"/>
                </a:cubicBezTo>
                <a:cubicBezTo>
                  <a:pt x="601" y="95"/>
                  <a:pt x="588" y="82"/>
                  <a:pt x="591" y="102"/>
                </a:cubicBezTo>
                <a:cubicBezTo>
                  <a:pt x="578" y="100"/>
                  <a:pt x="566" y="112"/>
                  <a:pt x="569" y="124"/>
                </a:cubicBezTo>
                <a:cubicBezTo>
                  <a:pt x="570" y="128"/>
                  <a:pt x="567" y="134"/>
                  <a:pt x="566" y="144"/>
                </a:cubicBezTo>
                <a:cubicBezTo>
                  <a:pt x="566" y="144"/>
                  <a:pt x="569" y="149"/>
                  <a:pt x="576" y="158"/>
                </a:cubicBezTo>
                <a:cubicBezTo>
                  <a:pt x="584" y="138"/>
                  <a:pt x="589" y="125"/>
                  <a:pt x="594" y="112"/>
                </a:cubicBezTo>
                <a:cubicBezTo>
                  <a:pt x="602" y="115"/>
                  <a:pt x="609" y="119"/>
                  <a:pt x="616" y="120"/>
                </a:cubicBezTo>
                <a:cubicBezTo>
                  <a:pt x="621" y="121"/>
                  <a:pt x="627" y="117"/>
                  <a:pt x="631" y="113"/>
                </a:cubicBezTo>
                <a:cubicBezTo>
                  <a:pt x="633" y="110"/>
                  <a:pt x="633" y="104"/>
                  <a:pt x="633" y="103"/>
                </a:cubicBezTo>
                <a:cubicBezTo>
                  <a:pt x="641" y="104"/>
                  <a:pt x="647" y="106"/>
                  <a:pt x="652" y="106"/>
                </a:cubicBezTo>
                <a:cubicBezTo>
                  <a:pt x="664" y="104"/>
                  <a:pt x="676" y="102"/>
                  <a:pt x="687" y="99"/>
                </a:cubicBezTo>
                <a:cubicBezTo>
                  <a:pt x="694" y="97"/>
                  <a:pt x="701" y="96"/>
                  <a:pt x="707" y="92"/>
                </a:cubicBezTo>
                <a:cubicBezTo>
                  <a:pt x="725" y="83"/>
                  <a:pt x="736" y="88"/>
                  <a:pt x="741" y="107"/>
                </a:cubicBezTo>
                <a:cubicBezTo>
                  <a:pt x="762" y="104"/>
                  <a:pt x="776" y="113"/>
                  <a:pt x="772" y="129"/>
                </a:cubicBezTo>
                <a:cubicBezTo>
                  <a:pt x="778" y="132"/>
                  <a:pt x="785" y="135"/>
                  <a:pt x="793" y="139"/>
                </a:cubicBezTo>
                <a:cubicBezTo>
                  <a:pt x="788" y="141"/>
                  <a:pt x="784" y="143"/>
                  <a:pt x="779" y="145"/>
                </a:cubicBezTo>
                <a:cubicBezTo>
                  <a:pt x="779" y="145"/>
                  <a:pt x="779" y="147"/>
                  <a:pt x="779" y="147"/>
                </a:cubicBezTo>
                <a:cubicBezTo>
                  <a:pt x="786" y="150"/>
                  <a:pt x="800" y="155"/>
                  <a:pt x="799" y="156"/>
                </a:cubicBezTo>
                <a:cubicBezTo>
                  <a:pt x="795" y="174"/>
                  <a:pt x="809" y="169"/>
                  <a:pt x="818" y="172"/>
                </a:cubicBezTo>
                <a:cubicBezTo>
                  <a:pt x="819" y="173"/>
                  <a:pt x="820" y="174"/>
                  <a:pt x="822" y="175"/>
                </a:cubicBezTo>
                <a:cubicBezTo>
                  <a:pt x="832" y="150"/>
                  <a:pt x="834" y="178"/>
                  <a:pt x="845" y="174"/>
                </a:cubicBezTo>
                <a:cubicBezTo>
                  <a:pt x="839" y="182"/>
                  <a:pt x="837" y="185"/>
                  <a:pt x="832" y="190"/>
                </a:cubicBezTo>
                <a:cubicBezTo>
                  <a:pt x="850" y="204"/>
                  <a:pt x="869" y="218"/>
                  <a:pt x="887" y="233"/>
                </a:cubicBezTo>
                <a:cubicBezTo>
                  <a:pt x="890" y="224"/>
                  <a:pt x="891" y="220"/>
                  <a:pt x="892" y="215"/>
                </a:cubicBezTo>
                <a:cubicBezTo>
                  <a:pt x="895" y="217"/>
                  <a:pt x="898" y="218"/>
                  <a:pt x="902" y="220"/>
                </a:cubicBezTo>
                <a:cubicBezTo>
                  <a:pt x="906" y="212"/>
                  <a:pt x="910" y="204"/>
                  <a:pt x="913" y="198"/>
                </a:cubicBezTo>
                <a:cubicBezTo>
                  <a:pt x="923" y="196"/>
                  <a:pt x="933" y="195"/>
                  <a:pt x="942" y="194"/>
                </a:cubicBezTo>
                <a:cubicBezTo>
                  <a:pt x="945" y="184"/>
                  <a:pt x="947" y="176"/>
                  <a:pt x="949" y="168"/>
                </a:cubicBezTo>
                <a:cubicBezTo>
                  <a:pt x="974" y="168"/>
                  <a:pt x="994" y="179"/>
                  <a:pt x="1009" y="196"/>
                </a:cubicBezTo>
                <a:cubicBezTo>
                  <a:pt x="1014" y="201"/>
                  <a:pt x="1013" y="213"/>
                  <a:pt x="1015" y="222"/>
                </a:cubicBezTo>
                <a:cubicBezTo>
                  <a:pt x="1014" y="226"/>
                  <a:pt x="1012" y="230"/>
                  <a:pt x="1011" y="234"/>
                </a:cubicBezTo>
                <a:cubicBezTo>
                  <a:pt x="1012" y="237"/>
                  <a:pt x="1013" y="241"/>
                  <a:pt x="1015" y="245"/>
                </a:cubicBezTo>
                <a:cubicBezTo>
                  <a:pt x="1003" y="241"/>
                  <a:pt x="992" y="237"/>
                  <a:pt x="979" y="233"/>
                </a:cubicBezTo>
                <a:cubicBezTo>
                  <a:pt x="978" y="247"/>
                  <a:pt x="978" y="258"/>
                  <a:pt x="995" y="255"/>
                </a:cubicBezTo>
                <a:cubicBezTo>
                  <a:pt x="996" y="257"/>
                  <a:pt x="998" y="259"/>
                  <a:pt x="999" y="261"/>
                </a:cubicBezTo>
                <a:cubicBezTo>
                  <a:pt x="993" y="261"/>
                  <a:pt x="986" y="262"/>
                  <a:pt x="974" y="263"/>
                </a:cubicBezTo>
                <a:cubicBezTo>
                  <a:pt x="982" y="273"/>
                  <a:pt x="990" y="285"/>
                  <a:pt x="992" y="284"/>
                </a:cubicBezTo>
                <a:cubicBezTo>
                  <a:pt x="1016" y="274"/>
                  <a:pt x="1022" y="303"/>
                  <a:pt x="1042" y="302"/>
                </a:cubicBezTo>
                <a:cubicBezTo>
                  <a:pt x="1034" y="314"/>
                  <a:pt x="1028" y="322"/>
                  <a:pt x="1023" y="330"/>
                </a:cubicBezTo>
                <a:cubicBezTo>
                  <a:pt x="1023" y="332"/>
                  <a:pt x="1024" y="333"/>
                  <a:pt x="1025" y="335"/>
                </a:cubicBezTo>
                <a:cubicBezTo>
                  <a:pt x="1039" y="325"/>
                  <a:pt x="1053" y="316"/>
                  <a:pt x="1067" y="307"/>
                </a:cubicBezTo>
                <a:cubicBezTo>
                  <a:pt x="1067" y="307"/>
                  <a:pt x="1068" y="308"/>
                  <a:pt x="1068" y="308"/>
                </a:cubicBezTo>
                <a:cubicBezTo>
                  <a:pt x="1058" y="319"/>
                  <a:pt x="1048" y="331"/>
                  <a:pt x="1038" y="342"/>
                </a:cubicBezTo>
                <a:cubicBezTo>
                  <a:pt x="1044" y="351"/>
                  <a:pt x="1052" y="363"/>
                  <a:pt x="1059" y="375"/>
                </a:cubicBezTo>
                <a:cubicBezTo>
                  <a:pt x="1055" y="383"/>
                  <a:pt x="1050" y="391"/>
                  <a:pt x="1046" y="399"/>
                </a:cubicBezTo>
                <a:cubicBezTo>
                  <a:pt x="1047" y="401"/>
                  <a:pt x="1048" y="403"/>
                  <a:pt x="1050" y="404"/>
                </a:cubicBezTo>
                <a:cubicBezTo>
                  <a:pt x="1058" y="403"/>
                  <a:pt x="1066" y="402"/>
                  <a:pt x="1074" y="401"/>
                </a:cubicBezTo>
                <a:cubicBezTo>
                  <a:pt x="1067" y="395"/>
                  <a:pt x="1079" y="381"/>
                  <a:pt x="1064" y="379"/>
                </a:cubicBezTo>
                <a:cubicBezTo>
                  <a:pt x="1064" y="370"/>
                  <a:pt x="1063" y="362"/>
                  <a:pt x="1063" y="354"/>
                </a:cubicBezTo>
                <a:cubicBezTo>
                  <a:pt x="1080" y="355"/>
                  <a:pt x="1091" y="343"/>
                  <a:pt x="1087" y="326"/>
                </a:cubicBezTo>
                <a:cubicBezTo>
                  <a:pt x="1087" y="326"/>
                  <a:pt x="1087" y="326"/>
                  <a:pt x="1087" y="326"/>
                </a:cubicBezTo>
                <a:cubicBezTo>
                  <a:pt x="1092" y="326"/>
                  <a:pt x="1097" y="326"/>
                  <a:pt x="1104" y="326"/>
                </a:cubicBezTo>
                <a:cubicBezTo>
                  <a:pt x="1099" y="333"/>
                  <a:pt x="1095" y="339"/>
                  <a:pt x="1090" y="346"/>
                </a:cubicBezTo>
                <a:cubicBezTo>
                  <a:pt x="1104" y="353"/>
                  <a:pt x="1127" y="331"/>
                  <a:pt x="1136" y="358"/>
                </a:cubicBezTo>
                <a:cubicBezTo>
                  <a:pt x="1133" y="364"/>
                  <a:pt x="1130" y="371"/>
                  <a:pt x="1127" y="377"/>
                </a:cubicBezTo>
                <a:cubicBezTo>
                  <a:pt x="1134" y="381"/>
                  <a:pt x="1141" y="382"/>
                  <a:pt x="1142" y="385"/>
                </a:cubicBezTo>
                <a:cubicBezTo>
                  <a:pt x="1151" y="407"/>
                  <a:pt x="1167" y="387"/>
                  <a:pt x="1179" y="392"/>
                </a:cubicBezTo>
                <a:cubicBezTo>
                  <a:pt x="1180" y="392"/>
                  <a:pt x="1185" y="383"/>
                  <a:pt x="1187" y="378"/>
                </a:cubicBezTo>
                <a:cubicBezTo>
                  <a:pt x="1187" y="378"/>
                  <a:pt x="1187" y="378"/>
                  <a:pt x="1187" y="378"/>
                </a:cubicBezTo>
                <a:cubicBezTo>
                  <a:pt x="1192" y="383"/>
                  <a:pt x="1198" y="388"/>
                  <a:pt x="1200" y="390"/>
                </a:cubicBezTo>
                <a:cubicBezTo>
                  <a:pt x="1195" y="400"/>
                  <a:pt x="1191" y="406"/>
                  <a:pt x="1187" y="412"/>
                </a:cubicBezTo>
                <a:cubicBezTo>
                  <a:pt x="1189" y="413"/>
                  <a:pt x="1190" y="414"/>
                  <a:pt x="1191" y="416"/>
                </a:cubicBezTo>
                <a:cubicBezTo>
                  <a:pt x="1198" y="411"/>
                  <a:pt x="1206" y="407"/>
                  <a:pt x="1215" y="402"/>
                </a:cubicBezTo>
                <a:cubicBezTo>
                  <a:pt x="1214" y="407"/>
                  <a:pt x="1213" y="411"/>
                  <a:pt x="1212" y="415"/>
                </a:cubicBezTo>
                <a:cubicBezTo>
                  <a:pt x="1223" y="409"/>
                  <a:pt x="1233" y="404"/>
                  <a:pt x="1244" y="399"/>
                </a:cubicBezTo>
                <a:cubicBezTo>
                  <a:pt x="1244" y="400"/>
                  <a:pt x="1245" y="402"/>
                  <a:pt x="1246" y="404"/>
                </a:cubicBezTo>
                <a:cubicBezTo>
                  <a:pt x="1239" y="410"/>
                  <a:pt x="1233" y="416"/>
                  <a:pt x="1225" y="423"/>
                </a:cubicBezTo>
                <a:cubicBezTo>
                  <a:pt x="1242" y="437"/>
                  <a:pt x="1255" y="443"/>
                  <a:pt x="1264" y="419"/>
                </a:cubicBezTo>
                <a:cubicBezTo>
                  <a:pt x="1264" y="417"/>
                  <a:pt x="1268" y="416"/>
                  <a:pt x="1271" y="414"/>
                </a:cubicBezTo>
                <a:cubicBezTo>
                  <a:pt x="1271" y="438"/>
                  <a:pt x="1275" y="450"/>
                  <a:pt x="1285" y="453"/>
                </a:cubicBezTo>
                <a:cubicBezTo>
                  <a:pt x="1286" y="449"/>
                  <a:pt x="1287" y="442"/>
                  <a:pt x="1290" y="440"/>
                </a:cubicBezTo>
                <a:cubicBezTo>
                  <a:pt x="1297" y="434"/>
                  <a:pt x="1307" y="430"/>
                  <a:pt x="1314" y="424"/>
                </a:cubicBezTo>
                <a:cubicBezTo>
                  <a:pt x="1320" y="419"/>
                  <a:pt x="1324" y="411"/>
                  <a:pt x="1311" y="410"/>
                </a:cubicBezTo>
                <a:cubicBezTo>
                  <a:pt x="1312" y="410"/>
                  <a:pt x="1312" y="410"/>
                  <a:pt x="1312" y="410"/>
                </a:cubicBezTo>
                <a:cubicBezTo>
                  <a:pt x="1321" y="398"/>
                  <a:pt x="1328" y="404"/>
                  <a:pt x="1334" y="417"/>
                </a:cubicBezTo>
                <a:cubicBezTo>
                  <a:pt x="1343" y="410"/>
                  <a:pt x="1351" y="404"/>
                  <a:pt x="1359" y="398"/>
                </a:cubicBezTo>
                <a:cubicBezTo>
                  <a:pt x="1375" y="422"/>
                  <a:pt x="1399" y="437"/>
                  <a:pt x="1417" y="458"/>
                </a:cubicBezTo>
                <a:cubicBezTo>
                  <a:pt x="1420" y="461"/>
                  <a:pt x="1420" y="467"/>
                  <a:pt x="1422" y="471"/>
                </a:cubicBezTo>
                <a:cubicBezTo>
                  <a:pt x="1424" y="476"/>
                  <a:pt x="1426" y="482"/>
                  <a:pt x="1427" y="487"/>
                </a:cubicBezTo>
                <a:cubicBezTo>
                  <a:pt x="1427" y="492"/>
                  <a:pt x="1428" y="498"/>
                  <a:pt x="1425" y="500"/>
                </a:cubicBezTo>
                <a:cubicBezTo>
                  <a:pt x="1413" y="511"/>
                  <a:pt x="1422" y="516"/>
                  <a:pt x="1430" y="524"/>
                </a:cubicBezTo>
                <a:cubicBezTo>
                  <a:pt x="1439" y="534"/>
                  <a:pt x="1444" y="546"/>
                  <a:pt x="1452" y="559"/>
                </a:cubicBezTo>
                <a:cubicBezTo>
                  <a:pt x="1458" y="553"/>
                  <a:pt x="1468" y="551"/>
                  <a:pt x="1459" y="538"/>
                </a:cubicBezTo>
                <a:cubicBezTo>
                  <a:pt x="1450" y="525"/>
                  <a:pt x="1462" y="510"/>
                  <a:pt x="1463" y="496"/>
                </a:cubicBezTo>
                <a:cubicBezTo>
                  <a:pt x="1464" y="491"/>
                  <a:pt x="1464" y="486"/>
                  <a:pt x="1465" y="481"/>
                </a:cubicBezTo>
                <a:cubicBezTo>
                  <a:pt x="1466" y="480"/>
                  <a:pt x="1468" y="480"/>
                  <a:pt x="1469" y="479"/>
                </a:cubicBezTo>
                <a:cubicBezTo>
                  <a:pt x="1488" y="484"/>
                  <a:pt x="1495" y="500"/>
                  <a:pt x="1502" y="515"/>
                </a:cubicBezTo>
                <a:cubicBezTo>
                  <a:pt x="1503" y="517"/>
                  <a:pt x="1499" y="522"/>
                  <a:pt x="1494" y="530"/>
                </a:cubicBezTo>
                <a:cubicBezTo>
                  <a:pt x="1499" y="544"/>
                  <a:pt x="1491" y="574"/>
                  <a:pt x="1529" y="575"/>
                </a:cubicBezTo>
                <a:cubicBezTo>
                  <a:pt x="1530" y="578"/>
                  <a:pt x="1531" y="583"/>
                  <a:pt x="1533" y="590"/>
                </a:cubicBezTo>
                <a:cubicBezTo>
                  <a:pt x="1539" y="588"/>
                  <a:pt x="1544" y="586"/>
                  <a:pt x="1550" y="586"/>
                </a:cubicBezTo>
                <a:cubicBezTo>
                  <a:pt x="1554" y="585"/>
                  <a:pt x="1559" y="587"/>
                  <a:pt x="1562" y="592"/>
                </a:cubicBezTo>
                <a:cubicBezTo>
                  <a:pt x="1559" y="592"/>
                  <a:pt x="1555" y="592"/>
                  <a:pt x="1556" y="592"/>
                </a:cubicBezTo>
                <a:cubicBezTo>
                  <a:pt x="1570" y="604"/>
                  <a:pt x="1586" y="617"/>
                  <a:pt x="1605" y="633"/>
                </a:cubicBezTo>
                <a:cubicBezTo>
                  <a:pt x="1603" y="618"/>
                  <a:pt x="1602" y="605"/>
                  <a:pt x="1600" y="591"/>
                </a:cubicBezTo>
                <a:cubicBezTo>
                  <a:pt x="1599" y="583"/>
                  <a:pt x="1598" y="574"/>
                  <a:pt x="1597" y="565"/>
                </a:cubicBezTo>
                <a:cubicBezTo>
                  <a:pt x="1596" y="565"/>
                  <a:pt x="1596" y="565"/>
                  <a:pt x="1596" y="565"/>
                </a:cubicBezTo>
                <a:cubicBezTo>
                  <a:pt x="1611" y="566"/>
                  <a:pt x="1625" y="566"/>
                  <a:pt x="1640" y="568"/>
                </a:cubicBezTo>
                <a:cubicBezTo>
                  <a:pt x="1651" y="569"/>
                  <a:pt x="1663" y="573"/>
                  <a:pt x="1674" y="580"/>
                </a:cubicBezTo>
                <a:cubicBezTo>
                  <a:pt x="1671" y="581"/>
                  <a:pt x="1667" y="582"/>
                  <a:pt x="1663" y="583"/>
                </a:cubicBezTo>
                <a:cubicBezTo>
                  <a:pt x="1663" y="584"/>
                  <a:pt x="1662" y="586"/>
                  <a:pt x="1662" y="587"/>
                </a:cubicBezTo>
                <a:cubicBezTo>
                  <a:pt x="1674" y="591"/>
                  <a:pt x="1685" y="595"/>
                  <a:pt x="1697" y="599"/>
                </a:cubicBezTo>
                <a:cubicBezTo>
                  <a:pt x="1698" y="597"/>
                  <a:pt x="1698" y="596"/>
                  <a:pt x="1699" y="594"/>
                </a:cubicBezTo>
                <a:cubicBezTo>
                  <a:pt x="1705" y="607"/>
                  <a:pt x="1711" y="619"/>
                  <a:pt x="1717" y="631"/>
                </a:cubicBezTo>
                <a:cubicBezTo>
                  <a:pt x="1725" y="628"/>
                  <a:pt x="1734" y="624"/>
                  <a:pt x="1744" y="620"/>
                </a:cubicBezTo>
                <a:cubicBezTo>
                  <a:pt x="1749" y="637"/>
                  <a:pt x="1751" y="652"/>
                  <a:pt x="1772" y="657"/>
                </a:cubicBezTo>
                <a:cubicBezTo>
                  <a:pt x="1778" y="658"/>
                  <a:pt x="1787" y="683"/>
                  <a:pt x="1784" y="687"/>
                </a:cubicBezTo>
                <a:cubicBezTo>
                  <a:pt x="1769" y="702"/>
                  <a:pt x="1783" y="709"/>
                  <a:pt x="1789" y="720"/>
                </a:cubicBezTo>
                <a:cubicBezTo>
                  <a:pt x="1782" y="721"/>
                  <a:pt x="1775" y="721"/>
                  <a:pt x="1767" y="722"/>
                </a:cubicBezTo>
                <a:cubicBezTo>
                  <a:pt x="1772" y="729"/>
                  <a:pt x="1777" y="738"/>
                  <a:pt x="1783" y="747"/>
                </a:cubicBezTo>
                <a:cubicBezTo>
                  <a:pt x="1786" y="744"/>
                  <a:pt x="1788" y="741"/>
                  <a:pt x="1791" y="738"/>
                </a:cubicBezTo>
                <a:cubicBezTo>
                  <a:pt x="1790" y="740"/>
                  <a:pt x="1790" y="741"/>
                  <a:pt x="1790" y="743"/>
                </a:cubicBezTo>
                <a:cubicBezTo>
                  <a:pt x="1805" y="745"/>
                  <a:pt x="1821" y="747"/>
                  <a:pt x="1841" y="749"/>
                </a:cubicBezTo>
                <a:cubicBezTo>
                  <a:pt x="1839" y="759"/>
                  <a:pt x="1836" y="770"/>
                  <a:pt x="1835" y="778"/>
                </a:cubicBezTo>
                <a:cubicBezTo>
                  <a:pt x="1847" y="779"/>
                  <a:pt x="1861" y="780"/>
                  <a:pt x="1875" y="782"/>
                </a:cubicBezTo>
                <a:cubicBezTo>
                  <a:pt x="1878" y="787"/>
                  <a:pt x="1880" y="792"/>
                  <a:pt x="1883" y="797"/>
                </a:cubicBezTo>
                <a:cubicBezTo>
                  <a:pt x="1874" y="807"/>
                  <a:pt x="1880" y="818"/>
                  <a:pt x="1882" y="828"/>
                </a:cubicBezTo>
                <a:cubicBezTo>
                  <a:pt x="1883" y="832"/>
                  <a:pt x="1880" y="837"/>
                  <a:pt x="1876" y="841"/>
                </a:cubicBezTo>
                <a:cubicBezTo>
                  <a:pt x="1875" y="855"/>
                  <a:pt x="1855" y="873"/>
                  <a:pt x="1879" y="886"/>
                </a:cubicBezTo>
                <a:cubicBezTo>
                  <a:pt x="1883" y="884"/>
                  <a:pt x="1887" y="881"/>
                  <a:pt x="1888" y="881"/>
                </a:cubicBezTo>
                <a:cubicBezTo>
                  <a:pt x="1895" y="885"/>
                  <a:pt x="1900" y="887"/>
                  <a:pt x="1905" y="890"/>
                </a:cubicBezTo>
                <a:cubicBezTo>
                  <a:pt x="1904" y="885"/>
                  <a:pt x="1904" y="879"/>
                  <a:pt x="1903" y="874"/>
                </a:cubicBezTo>
                <a:cubicBezTo>
                  <a:pt x="1899" y="859"/>
                  <a:pt x="1894" y="844"/>
                  <a:pt x="1890" y="829"/>
                </a:cubicBezTo>
                <a:cubicBezTo>
                  <a:pt x="1892" y="829"/>
                  <a:pt x="1894" y="828"/>
                  <a:pt x="1896" y="827"/>
                </a:cubicBezTo>
                <a:cubicBezTo>
                  <a:pt x="1898" y="829"/>
                  <a:pt x="1900" y="832"/>
                  <a:pt x="1903" y="836"/>
                </a:cubicBezTo>
                <a:cubicBezTo>
                  <a:pt x="1898" y="799"/>
                  <a:pt x="1933" y="811"/>
                  <a:pt x="1946" y="796"/>
                </a:cubicBezTo>
                <a:cubicBezTo>
                  <a:pt x="1939" y="790"/>
                  <a:pt x="1932" y="783"/>
                  <a:pt x="1924" y="776"/>
                </a:cubicBezTo>
                <a:cubicBezTo>
                  <a:pt x="1973" y="750"/>
                  <a:pt x="1984" y="751"/>
                  <a:pt x="2008" y="781"/>
                </a:cubicBezTo>
                <a:cubicBezTo>
                  <a:pt x="2005" y="791"/>
                  <a:pt x="2003" y="800"/>
                  <a:pt x="2000" y="809"/>
                </a:cubicBezTo>
                <a:cubicBezTo>
                  <a:pt x="2002" y="810"/>
                  <a:pt x="2003" y="812"/>
                  <a:pt x="2005" y="813"/>
                </a:cubicBezTo>
                <a:cubicBezTo>
                  <a:pt x="2006" y="808"/>
                  <a:pt x="2007" y="802"/>
                  <a:pt x="2007" y="801"/>
                </a:cubicBezTo>
                <a:cubicBezTo>
                  <a:pt x="2016" y="806"/>
                  <a:pt x="2020" y="808"/>
                  <a:pt x="2024" y="810"/>
                </a:cubicBezTo>
                <a:cubicBezTo>
                  <a:pt x="2026" y="807"/>
                  <a:pt x="2026" y="804"/>
                  <a:pt x="2028" y="802"/>
                </a:cubicBezTo>
                <a:cubicBezTo>
                  <a:pt x="2032" y="798"/>
                  <a:pt x="2037" y="794"/>
                  <a:pt x="2041" y="791"/>
                </a:cubicBezTo>
                <a:cubicBezTo>
                  <a:pt x="2046" y="800"/>
                  <a:pt x="2063" y="783"/>
                  <a:pt x="2063" y="801"/>
                </a:cubicBezTo>
                <a:cubicBezTo>
                  <a:pt x="2069" y="809"/>
                  <a:pt x="2075" y="817"/>
                  <a:pt x="2081" y="825"/>
                </a:cubicBezTo>
                <a:cubicBezTo>
                  <a:pt x="2074" y="829"/>
                  <a:pt x="2068" y="834"/>
                  <a:pt x="2062" y="838"/>
                </a:cubicBezTo>
                <a:cubicBezTo>
                  <a:pt x="2062" y="838"/>
                  <a:pt x="2063" y="840"/>
                  <a:pt x="2064" y="843"/>
                </a:cubicBezTo>
                <a:cubicBezTo>
                  <a:pt x="2034" y="848"/>
                  <a:pt x="2034" y="848"/>
                  <a:pt x="2043" y="875"/>
                </a:cubicBezTo>
                <a:cubicBezTo>
                  <a:pt x="2044" y="877"/>
                  <a:pt x="2044" y="878"/>
                  <a:pt x="2045" y="880"/>
                </a:cubicBezTo>
                <a:cubicBezTo>
                  <a:pt x="2039" y="875"/>
                  <a:pt x="2033" y="870"/>
                  <a:pt x="2026" y="865"/>
                </a:cubicBezTo>
                <a:cubicBezTo>
                  <a:pt x="2024" y="869"/>
                  <a:pt x="2022" y="871"/>
                  <a:pt x="2021" y="873"/>
                </a:cubicBezTo>
                <a:cubicBezTo>
                  <a:pt x="2011" y="870"/>
                  <a:pt x="2002" y="868"/>
                  <a:pt x="1990" y="865"/>
                </a:cubicBezTo>
                <a:cubicBezTo>
                  <a:pt x="1997" y="861"/>
                  <a:pt x="2001" y="859"/>
                  <a:pt x="2006" y="856"/>
                </a:cubicBezTo>
                <a:cubicBezTo>
                  <a:pt x="1998" y="835"/>
                  <a:pt x="1990" y="835"/>
                  <a:pt x="1973" y="854"/>
                </a:cubicBezTo>
                <a:cubicBezTo>
                  <a:pt x="1981" y="867"/>
                  <a:pt x="1989" y="880"/>
                  <a:pt x="1998" y="893"/>
                </a:cubicBezTo>
                <a:cubicBezTo>
                  <a:pt x="2002" y="892"/>
                  <a:pt x="2011" y="886"/>
                  <a:pt x="2013" y="888"/>
                </a:cubicBezTo>
                <a:cubicBezTo>
                  <a:pt x="2029" y="904"/>
                  <a:pt x="2035" y="887"/>
                  <a:pt x="2045" y="880"/>
                </a:cubicBezTo>
                <a:cubicBezTo>
                  <a:pt x="2051" y="872"/>
                  <a:pt x="2048" y="856"/>
                  <a:pt x="2063" y="854"/>
                </a:cubicBezTo>
                <a:cubicBezTo>
                  <a:pt x="2080" y="864"/>
                  <a:pt x="2082" y="869"/>
                  <a:pt x="2071" y="882"/>
                </a:cubicBezTo>
                <a:cubicBezTo>
                  <a:pt x="2068" y="885"/>
                  <a:pt x="2067" y="892"/>
                  <a:pt x="2066" y="897"/>
                </a:cubicBezTo>
                <a:cubicBezTo>
                  <a:pt x="2064" y="907"/>
                  <a:pt x="2061" y="917"/>
                  <a:pt x="2059" y="927"/>
                </a:cubicBezTo>
                <a:cubicBezTo>
                  <a:pt x="2062" y="928"/>
                  <a:pt x="2067" y="931"/>
                  <a:pt x="2072" y="932"/>
                </a:cubicBezTo>
                <a:cubicBezTo>
                  <a:pt x="2077" y="933"/>
                  <a:pt x="2085" y="934"/>
                  <a:pt x="2087" y="932"/>
                </a:cubicBezTo>
                <a:cubicBezTo>
                  <a:pt x="2095" y="924"/>
                  <a:pt x="2105" y="913"/>
                  <a:pt x="2105" y="904"/>
                </a:cubicBezTo>
                <a:cubicBezTo>
                  <a:pt x="2104" y="888"/>
                  <a:pt x="2097" y="873"/>
                  <a:pt x="2123" y="884"/>
                </a:cubicBezTo>
                <a:cubicBezTo>
                  <a:pt x="2125" y="885"/>
                  <a:pt x="2129" y="886"/>
                  <a:pt x="2130" y="885"/>
                </a:cubicBezTo>
                <a:cubicBezTo>
                  <a:pt x="2149" y="869"/>
                  <a:pt x="2166" y="879"/>
                  <a:pt x="2186" y="885"/>
                </a:cubicBezTo>
                <a:cubicBezTo>
                  <a:pt x="2207" y="891"/>
                  <a:pt x="2218" y="901"/>
                  <a:pt x="2222" y="922"/>
                </a:cubicBezTo>
                <a:cubicBezTo>
                  <a:pt x="2190" y="944"/>
                  <a:pt x="2184" y="910"/>
                  <a:pt x="2167" y="896"/>
                </a:cubicBezTo>
                <a:cubicBezTo>
                  <a:pt x="2160" y="902"/>
                  <a:pt x="2154" y="909"/>
                  <a:pt x="2146" y="913"/>
                </a:cubicBezTo>
                <a:cubicBezTo>
                  <a:pt x="2139" y="916"/>
                  <a:pt x="2130" y="916"/>
                  <a:pt x="2121" y="918"/>
                </a:cubicBezTo>
                <a:cubicBezTo>
                  <a:pt x="2142" y="934"/>
                  <a:pt x="2119" y="951"/>
                  <a:pt x="2116" y="970"/>
                </a:cubicBezTo>
                <a:cubicBezTo>
                  <a:pt x="2118" y="971"/>
                  <a:pt x="2120" y="973"/>
                  <a:pt x="2121" y="974"/>
                </a:cubicBezTo>
                <a:cubicBezTo>
                  <a:pt x="2124" y="969"/>
                  <a:pt x="2126" y="965"/>
                  <a:pt x="2128" y="959"/>
                </a:cubicBezTo>
                <a:cubicBezTo>
                  <a:pt x="2132" y="966"/>
                  <a:pt x="2135" y="972"/>
                  <a:pt x="2140" y="982"/>
                </a:cubicBezTo>
                <a:cubicBezTo>
                  <a:pt x="2141" y="967"/>
                  <a:pt x="2148" y="960"/>
                  <a:pt x="2145" y="947"/>
                </a:cubicBezTo>
                <a:cubicBezTo>
                  <a:pt x="2143" y="939"/>
                  <a:pt x="2152" y="926"/>
                  <a:pt x="2160" y="919"/>
                </a:cubicBezTo>
                <a:cubicBezTo>
                  <a:pt x="2169" y="912"/>
                  <a:pt x="2168" y="915"/>
                  <a:pt x="2173" y="926"/>
                </a:cubicBezTo>
                <a:cubicBezTo>
                  <a:pt x="2178" y="938"/>
                  <a:pt x="2188" y="947"/>
                  <a:pt x="2198" y="962"/>
                </a:cubicBezTo>
                <a:cubicBezTo>
                  <a:pt x="2203" y="949"/>
                  <a:pt x="2206" y="942"/>
                  <a:pt x="2208" y="938"/>
                </a:cubicBezTo>
                <a:cubicBezTo>
                  <a:pt x="2236" y="953"/>
                  <a:pt x="2244" y="975"/>
                  <a:pt x="2230" y="1007"/>
                </a:cubicBezTo>
                <a:cubicBezTo>
                  <a:pt x="2237" y="1017"/>
                  <a:pt x="2246" y="1030"/>
                  <a:pt x="2256" y="1046"/>
                </a:cubicBezTo>
                <a:cubicBezTo>
                  <a:pt x="2266" y="1045"/>
                  <a:pt x="2279" y="1044"/>
                  <a:pt x="2294" y="1042"/>
                </a:cubicBezTo>
                <a:cubicBezTo>
                  <a:pt x="2295" y="1035"/>
                  <a:pt x="2296" y="1025"/>
                  <a:pt x="2297" y="1015"/>
                </a:cubicBezTo>
                <a:cubicBezTo>
                  <a:pt x="2291" y="1019"/>
                  <a:pt x="2285" y="1023"/>
                  <a:pt x="2278" y="1029"/>
                </a:cubicBezTo>
                <a:cubicBezTo>
                  <a:pt x="2275" y="1020"/>
                  <a:pt x="2273" y="1014"/>
                  <a:pt x="2272" y="1009"/>
                </a:cubicBezTo>
                <a:cubicBezTo>
                  <a:pt x="2275" y="1007"/>
                  <a:pt x="2280" y="1006"/>
                  <a:pt x="2280" y="1006"/>
                </a:cubicBezTo>
                <a:cubicBezTo>
                  <a:pt x="2279" y="995"/>
                  <a:pt x="2276" y="985"/>
                  <a:pt x="2273" y="970"/>
                </a:cubicBezTo>
                <a:cubicBezTo>
                  <a:pt x="2284" y="973"/>
                  <a:pt x="2293" y="976"/>
                  <a:pt x="2305" y="979"/>
                </a:cubicBezTo>
                <a:cubicBezTo>
                  <a:pt x="2305" y="980"/>
                  <a:pt x="2306" y="976"/>
                  <a:pt x="2308" y="974"/>
                </a:cubicBezTo>
                <a:cubicBezTo>
                  <a:pt x="2311" y="971"/>
                  <a:pt x="2315" y="970"/>
                  <a:pt x="2319" y="967"/>
                </a:cubicBezTo>
                <a:cubicBezTo>
                  <a:pt x="2321" y="969"/>
                  <a:pt x="2323" y="972"/>
                  <a:pt x="2325" y="975"/>
                </a:cubicBezTo>
                <a:cubicBezTo>
                  <a:pt x="2329" y="979"/>
                  <a:pt x="2339" y="986"/>
                  <a:pt x="2338" y="988"/>
                </a:cubicBezTo>
                <a:cubicBezTo>
                  <a:pt x="2334" y="998"/>
                  <a:pt x="2329" y="1009"/>
                  <a:pt x="2320" y="1015"/>
                </a:cubicBezTo>
                <a:cubicBezTo>
                  <a:pt x="2304" y="1026"/>
                  <a:pt x="2294" y="1044"/>
                  <a:pt x="2304" y="1059"/>
                </a:cubicBezTo>
                <a:cubicBezTo>
                  <a:pt x="2308" y="1066"/>
                  <a:pt x="2315" y="1070"/>
                  <a:pt x="2307" y="1079"/>
                </a:cubicBezTo>
                <a:cubicBezTo>
                  <a:pt x="2310" y="1080"/>
                  <a:pt x="2312" y="1081"/>
                  <a:pt x="2315" y="1083"/>
                </a:cubicBezTo>
                <a:cubicBezTo>
                  <a:pt x="2297" y="1098"/>
                  <a:pt x="2304" y="1069"/>
                  <a:pt x="2290" y="1073"/>
                </a:cubicBezTo>
                <a:cubicBezTo>
                  <a:pt x="2284" y="1077"/>
                  <a:pt x="2275" y="1082"/>
                  <a:pt x="2264" y="1089"/>
                </a:cubicBezTo>
                <a:cubicBezTo>
                  <a:pt x="2289" y="1102"/>
                  <a:pt x="2310" y="1102"/>
                  <a:pt x="2330" y="1085"/>
                </a:cubicBezTo>
                <a:cubicBezTo>
                  <a:pt x="2325" y="1085"/>
                  <a:pt x="2319" y="1084"/>
                  <a:pt x="2314" y="1083"/>
                </a:cubicBezTo>
                <a:cubicBezTo>
                  <a:pt x="2321" y="1076"/>
                  <a:pt x="2317" y="1060"/>
                  <a:pt x="2334" y="1061"/>
                </a:cubicBezTo>
                <a:cubicBezTo>
                  <a:pt x="2337" y="1061"/>
                  <a:pt x="2342" y="1049"/>
                  <a:pt x="2342" y="1042"/>
                </a:cubicBezTo>
                <a:cubicBezTo>
                  <a:pt x="2344" y="1029"/>
                  <a:pt x="2349" y="1019"/>
                  <a:pt x="2362" y="1020"/>
                </a:cubicBezTo>
                <a:cubicBezTo>
                  <a:pt x="2361" y="1010"/>
                  <a:pt x="2360" y="1002"/>
                  <a:pt x="2360" y="994"/>
                </a:cubicBezTo>
                <a:cubicBezTo>
                  <a:pt x="2383" y="1002"/>
                  <a:pt x="2385" y="1005"/>
                  <a:pt x="2384" y="1027"/>
                </a:cubicBezTo>
                <a:cubicBezTo>
                  <a:pt x="2396" y="1025"/>
                  <a:pt x="2408" y="1024"/>
                  <a:pt x="2421" y="1022"/>
                </a:cubicBezTo>
                <a:cubicBezTo>
                  <a:pt x="2433" y="1033"/>
                  <a:pt x="2436" y="1049"/>
                  <a:pt x="2429" y="1067"/>
                </a:cubicBezTo>
                <a:cubicBezTo>
                  <a:pt x="2428" y="1069"/>
                  <a:pt x="2431" y="1075"/>
                  <a:pt x="2432" y="1075"/>
                </a:cubicBezTo>
                <a:cubicBezTo>
                  <a:pt x="2436" y="1075"/>
                  <a:pt x="2440" y="1073"/>
                  <a:pt x="2445" y="1072"/>
                </a:cubicBezTo>
                <a:cubicBezTo>
                  <a:pt x="2445" y="1079"/>
                  <a:pt x="2448" y="1088"/>
                  <a:pt x="2446" y="1095"/>
                </a:cubicBezTo>
                <a:cubicBezTo>
                  <a:pt x="2444" y="1104"/>
                  <a:pt x="2438" y="1112"/>
                  <a:pt x="2434" y="1121"/>
                </a:cubicBezTo>
                <a:cubicBezTo>
                  <a:pt x="2433" y="1124"/>
                  <a:pt x="2436" y="1129"/>
                  <a:pt x="2436" y="1133"/>
                </a:cubicBezTo>
                <a:cubicBezTo>
                  <a:pt x="2440" y="1131"/>
                  <a:pt x="2445" y="1129"/>
                  <a:pt x="2446" y="1126"/>
                </a:cubicBezTo>
                <a:cubicBezTo>
                  <a:pt x="2450" y="1112"/>
                  <a:pt x="2456" y="1113"/>
                  <a:pt x="2467" y="1119"/>
                </a:cubicBezTo>
                <a:cubicBezTo>
                  <a:pt x="2474" y="1122"/>
                  <a:pt x="2482" y="1121"/>
                  <a:pt x="2490" y="1122"/>
                </a:cubicBezTo>
                <a:cubicBezTo>
                  <a:pt x="2493" y="1122"/>
                  <a:pt x="2497" y="1123"/>
                  <a:pt x="2500" y="1123"/>
                </a:cubicBezTo>
                <a:cubicBezTo>
                  <a:pt x="2499" y="1127"/>
                  <a:pt x="2498" y="1130"/>
                  <a:pt x="2496" y="1133"/>
                </a:cubicBezTo>
                <a:cubicBezTo>
                  <a:pt x="2492" y="1143"/>
                  <a:pt x="2486" y="1153"/>
                  <a:pt x="2480" y="1167"/>
                </a:cubicBezTo>
                <a:cubicBezTo>
                  <a:pt x="2498" y="1165"/>
                  <a:pt x="2511" y="1163"/>
                  <a:pt x="2523" y="1163"/>
                </a:cubicBezTo>
                <a:cubicBezTo>
                  <a:pt x="2527" y="1163"/>
                  <a:pt x="2532" y="1166"/>
                  <a:pt x="2534" y="1170"/>
                </a:cubicBezTo>
                <a:cubicBezTo>
                  <a:pt x="2542" y="1184"/>
                  <a:pt x="2553" y="1193"/>
                  <a:pt x="2569" y="1193"/>
                </a:cubicBezTo>
                <a:cubicBezTo>
                  <a:pt x="2572" y="1185"/>
                  <a:pt x="2576" y="1177"/>
                  <a:pt x="2577" y="1174"/>
                </a:cubicBezTo>
                <a:cubicBezTo>
                  <a:pt x="2563" y="1155"/>
                  <a:pt x="2552" y="1138"/>
                  <a:pt x="2540" y="1121"/>
                </a:cubicBezTo>
                <a:cubicBezTo>
                  <a:pt x="2548" y="1121"/>
                  <a:pt x="2557" y="1120"/>
                  <a:pt x="2568" y="1119"/>
                </a:cubicBezTo>
                <a:cubicBezTo>
                  <a:pt x="2576" y="1128"/>
                  <a:pt x="2587" y="1140"/>
                  <a:pt x="2600" y="1153"/>
                </a:cubicBezTo>
                <a:cubicBezTo>
                  <a:pt x="2606" y="1152"/>
                  <a:pt x="2616" y="1151"/>
                  <a:pt x="2629" y="1150"/>
                </a:cubicBezTo>
                <a:cubicBezTo>
                  <a:pt x="2623" y="1158"/>
                  <a:pt x="2619" y="1164"/>
                  <a:pt x="2618" y="1166"/>
                </a:cubicBezTo>
                <a:cubicBezTo>
                  <a:pt x="2605" y="1166"/>
                  <a:pt x="2595" y="1166"/>
                  <a:pt x="2585" y="1166"/>
                </a:cubicBezTo>
                <a:cubicBezTo>
                  <a:pt x="2584" y="1169"/>
                  <a:pt x="2583" y="1172"/>
                  <a:pt x="2583" y="1174"/>
                </a:cubicBezTo>
                <a:cubicBezTo>
                  <a:pt x="2599" y="1184"/>
                  <a:pt x="2615" y="1193"/>
                  <a:pt x="2632" y="1202"/>
                </a:cubicBezTo>
                <a:cubicBezTo>
                  <a:pt x="2627" y="1204"/>
                  <a:pt x="2622" y="1206"/>
                  <a:pt x="2617" y="1208"/>
                </a:cubicBezTo>
                <a:cubicBezTo>
                  <a:pt x="2613" y="1210"/>
                  <a:pt x="2608" y="1213"/>
                  <a:pt x="2604" y="1216"/>
                </a:cubicBezTo>
                <a:cubicBezTo>
                  <a:pt x="2607" y="1219"/>
                  <a:pt x="2611" y="1223"/>
                  <a:pt x="2611" y="1223"/>
                </a:cubicBezTo>
                <a:cubicBezTo>
                  <a:pt x="2613" y="1236"/>
                  <a:pt x="2611" y="1251"/>
                  <a:pt x="2617" y="1258"/>
                </a:cubicBezTo>
                <a:cubicBezTo>
                  <a:pt x="2627" y="1271"/>
                  <a:pt x="2641" y="1271"/>
                  <a:pt x="2650" y="1255"/>
                </a:cubicBezTo>
                <a:cubicBezTo>
                  <a:pt x="2639" y="1249"/>
                  <a:pt x="2629" y="1243"/>
                  <a:pt x="2619" y="1236"/>
                </a:cubicBezTo>
                <a:cubicBezTo>
                  <a:pt x="2619" y="1234"/>
                  <a:pt x="2620" y="1232"/>
                  <a:pt x="2620" y="1230"/>
                </a:cubicBezTo>
                <a:cubicBezTo>
                  <a:pt x="2633" y="1226"/>
                  <a:pt x="2646" y="1222"/>
                  <a:pt x="2660" y="1217"/>
                </a:cubicBezTo>
                <a:cubicBezTo>
                  <a:pt x="2665" y="1223"/>
                  <a:pt x="2672" y="1230"/>
                  <a:pt x="2678" y="1237"/>
                </a:cubicBezTo>
                <a:cubicBezTo>
                  <a:pt x="2687" y="1232"/>
                  <a:pt x="2697" y="1226"/>
                  <a:pt x="2708" y="1220"/>
                </a:cubicBezTo>
                <a:cubicBezTo>
                  <a:pt x="2701" y="1216"/>
                  <a:pt x="2695" y="1212"/>
                  <a:pt x="2690" y="1211"/>
                </a:cubicBezTo>
                <a:cubicBezTo>
                  <a:pt x="2670" y="1207"/>
                  <a:pt x="2651" y="1205"/>
                  <a:pt x="2631" y="1202"/>
                </a:cubicBezTo>
                <a:cubicBezTo>
                  <a:pt x="2651" y="1194"/>
                  <a:pt x="2667" y="1172"/>
                  <a:pt x="2692" y="1189"/>
                </a:cubicBezTo>
                <a:cubicBezTo>
                  <a:pt x="2717" y="1172"/>
                  <a:pt x="2712" y="1210"/>
                  <a:pt x="2730" y="1209"/>
                </a:cubicBezTo>
                <a:cubicBezTo>
                  <a:pt x="2720" y="1210"/>
                  <a:pt x="2710" y="1209"/>
                  <a:pt x="2712" y="1225"/>
                </a:cubicBezTo>
                <a:cubicBezTo>
                  <a:pt x="2717" y="1251"/>
                  <a:pt x="2732" y="1269"/>
                  <a:pt x="2751" y="1267"/>
                </a:cubicBezTo>
                <a:cubicBezTo>
                  <a:pt x="2744" y="1252"/>
                  <a:pt x="2738" y="1237"/>
                  <a:pt x="2729" y="1216"/>
                </a:cubicBezTo>
                <a:cubicBezTo>
                  <a:pt x="2747" y="1225"/>
                  <a:pt x="2762" y="1232"/>
                  <a:pt x="2778" y="1239"/>
                </a:cubicBezTo>
                <a:cubicBezTo>
                  <a:pt x="2778" y="1239"/>
                  <a:pt x="2780" y="1235"/>
                  <a:pt x="2782" y="1230"/>
                </a:cubicBezTo>
                <a:cubicBezTo>
                  <a:pt x="2784" y="1230"/>
                  <a:pt x="2786" y="1230"/>
                  <a:pt x="2788" y="1230"/>
                </a:cubicBezTo>
                <a:cubicBezTo>
                  <a:pt x="2790" y="1237"/>
                  <a:pt x="2792" y="1245"/>
                  <a:pt x="2792" y="1253"/>
                </a:cubicBezTo>
                <a:cubicBezTo>
                  <a:pt x="2792" y="1255"/>
                  <a:pt x="2788" y="1259"/>
                  <a:pt x="2785" y="1261"/>
                </a:cubicBezTo>
                <a:cubicBezTo>
                  <a:pt x="2769" y="1271"/>
                  <a:pt x="2753" y="1280"/>
                  <a:pt x="2738" y="1294"/>
                </a:cubicBezTo>
                <a:cubicBezTo>
                  <a:pt x="2744" y="1294"/>
                  <a:pt x="2752" y="1293"/>
                  <a:pt x="2758" y="1294"/>
                </a:cubicBezTo>
                <a:cubicBezTo>
                  <a:pt x="2765" y="1296"/>
                  <a:pt x="2772" y="1300"/>
                  <a:pt x="2779" y="1303"/>
                </a:cubicBezTo>
                <a:cubicBezTo>
                  <a:pt x="2794" y="1308"/>
                  <a:pt x="2800" y="1299"/>
                  <a:pt x="2804" y="1286"/>
                </a:cubicBezTo>
                <a:cubicBezTo>
                  <a:pt x="2805" y="1282"/>
                  <a:pt x="2809" y="1277"/>
                  <a:pt x="2813" y="1276"/>
                </a:cubicBezTo>
                <a:cubicBezTo>
                  <a:pt x="2818" y="1275"/>
                  <a:pt x="2824" y="1277"/>
                  <a:pt x="2829" y="1279"/>
                </a:cubicBezTo>
                <a:cubicBezTo>
                  <a:pt x="2848" y="1285"/>
                  <a:pt x="2868" y="1292"/>
                  <a:pt x="2889" y="1299"/>
                </a:cubicBezTo>
                <a:cubicBezTo>
                  <a:pt x="2871" y="1324"/>
                  <a:pt x="2851" y="1335"/>
                  <a:pt x="2825" y="1335"/>
                </a:cubicBezTo>
                <a:cubicBezTo>
                  <a:pt x="2826" y="1340"/>
                  <a:pt x="2827" y="1346"/>
                  <a:pt x="2829" y="1353"/>
                </a:cubicBezTo>
                <a:cubicBezTo>
                  <a:pt x="2834" y="1354"/>
                  <a:pt x="2841" y="1356"/>
                  <a:pt x="2847" y="1358"/>
                </a:cubicBezTo>
                <a:cubicBezTo>
                  <a:pt x="2853" y="1341"/>
                  <a:pt x="2866" y="1339"/>
                  <a:pt x="2878" y="1349"/>
                </a:cubicBezTo>
                <a:cubicBezTo>
                  <a:pt x="2890" y="1346"/>
                  <a:pt x="2898" y="1344"/>
                  <a:pt x="2906" y="1342"/>
                </a:cubicBezTo>
                <a:cubicBezTo>
                  <a:pt x="2908" y="1339"/>
                  <a:pt x="2910" y="1333"/>
                  <a:pt x="2913" y="1326"/>
                </a:cubicBezTo>
                <a:cubicBezTo>
                  <a:pt x="2925" y="1337"/>
                  <a:pt x="2935" y="1345"/>
                  <a:pt x="2944" y="1354"/>
                </a:cubicBezTo>
                <a:cubicBezTo>
                  <a:pt x="2943" y="1366"/>
                  <a:pt x="2942" y="1379"/>
                  <a:pt x="2942" y="1393"/>
                </a:cubicBezTo>
                <a:cubicBezTo>
                  <a:pt x="2942" y="1396"/>
                  <a:pt x="2946" y="1401"/>
                  <a:pt x="2947" y="1401"/>
                </a:cubicBezTo>
                <a:cubicBezTo>
                  <a:pt x="2962" y="1395"/>
                  <a:pt x="2970" y="1402"/>
                  <a:pt x="2976" y="1416"/>
                </a:cubicBezTo>
                <a:cubicBezTo>
                  <a:pt x="2977" y="1418"/>
                  <a:pt x="2980" y="1420"/>
                  <a:pt x="2983" y="1422"/>
                </a:cubicBezTo>
                <a:cubicBezTo>
                  <a:pt x="2985" y="1431"/>
                  <a:pt x="2987" y="1439"/>
                  <a:pt x="2988" y="1448"/>
                </a:cubicBezTo>
                <a:cubicBezTo>
                  <a:pt x="2990" y="1458"/>
                  <a:pt x="2996" y="1457"/>
                  <a:pt x="3003" y="1454"/>
                </a:cubicBezTo>
                <a:cubicBezTo>
                  <a:pt x="3004" y="1458"/>
                  <a:pt x="3006" y="1461"/>
                  <a:pt x="3007" y="1465"/>
                </a:cubicBezTo>
                <a:cubicBezTo>
                  <a:pt x="3003" y="1470"/>
                  <a:pt x="2999" y="1475"/>
                  <a:pt x="2999" y="1476"/>
                </a:cubicBezTo>
                <a:cubicBezTo>
                  <a:pt x="3007" y="1491"/>
                  <a:pt x="3012" y="1501"/>
                  <a:pt x="3019" y="1513"/>
                </a:cubicBezTo>
                <a:cubicBezTo>
                  <a:pt x="3018" y="1513"/>
                  <a:pt x="3022" y="1511"/>
                  <a:pt x="3028" y="1508"/>
                </a:cubicBezTo>
                <a:cubicBezTo>
                  <a:pt x="3026" y="1517"/>
                  <a:pt x="3024" y="1523"/>
                  <a:pt x="3022" y="1530"/>
                </a:cubicBezTo>
                <a:cubicBezTo>
                  <a:pt x="3026" y="1532"/>
                  <a:pt x="3032" y="1534"/>
                  <a:pt x="3034" y="1535"/>
                </a:cubicBezTo>
                <a:cubicBezTo>
                  <a:pt x="3029" y="1555"/>
                  <a:pt x="3052" y="1557"/>
                  <a:pt x="3053" y="1570"/>
                </a:cubicBezTo>
                <a:cubicBezTo>
                  <a:pt x="3055" y="1569"/>
                  <a:pt x="3057" y="1569"/>
                  <a:pt x="3059" y="1569"/>
                </a:cubicBezTo>
                <a:cubicBezTo>
                  <a:pt x="3059" y="1551"/>
                  <a:pt x="3059" y="1533"/>
                  <a:pt x="3059" y="1513"/>
                </a:cubicBezTo>
                <a:cubicBezTo>
                  <a:pt x="3051" y="1515"/>
                  <a:pt x="3045" y="1516"/>
                  <a:pt x="3040" y="1517"/>
                </a:cubicBezTo>
                <a:cubicBezTo>
                  <a:pt x="3036" y="1502"/>
                  <a:pt x="3041" y="1492"/>
                  <a:pt x="3055" y="1486"/>
                </a:cubicBezTo>
                <a:cubicBezTo>
                  <a:pt x="3066" y="1483"/>
                  <a:pt x="3076" y="1481"/>
                  <a:pt x="3087" y="1479"/>
                </a:cubicBezTo>
                <a:cubicBezTo>
                  <a:pt x="3091" y="1490"/>
                  <a:pt x="3096" y="1502"/>
                  <a:pt x="3101" y="1514"/>
                </a:cubicBezTo>
                <a:cubicBezTo>
                  <a:pt x="3075" y="1519"/>
                  <a:pt x="3073" y="1526"/>
                  <a:pt x="3089" y="1560"/>
                </a:cubicBezTo>
                <a:cubicBezTo>
                  <a:pt x="3093" y="1557"/>
                  <a:pt x="3098" y="1555"/>
                  <a:pt x="3107" y="1551"/>
                </a:cubicBezTo>
                <a:cubicBezTo>
                  <a:pt x="3106" y="1560"/>
                  <a:pt x="3104" y="1567"/>
                  <a:pt x="3104" y="1573"/>
                </a:cubicBezTo>
                <a:cubicBezTo>
                  <a:pt x="3104" y="1575"/>
                  <a:pt x="3110" y="1578"/>
                  <a:pt x="3112" y="1577"/>
                </a:cubicBezTo>
                <a:cubicBezTo>
                  <a:pt x="3130" y="1572"/>
                  <a:pt x="3134" y="1573"/>
                  <a:pt x="3138" y="1591"/>
                </a:cubicBezTo>
                <a:cubicBezTo>
                  <a:pt x="3141" y="1602"/>
                  <a:pt x="3141" y="1613"/>
                  <a:pt x="3143" y="1631"/>
                </a:cubicBezTo>
                <a:cubicBezTo>
                  <a:pt x="3134" y="1612"/>
                  <a:pt x="3127" y="1611"/>
                  <a:pt x="3115" y="1619"/>
                </a:cubicBezTo>
                <a:cubicBezTo>
                  <a:pt x="3103" y="1626"/>
                  <a:pt x="3089" y="1629"/>
                  <a:pt x="3069" y="1637"/>
                </a:cubicBezTo>
                <a:cubicBezTo>
                  <a:pt x="3086" y="1641"/>
                  <a:pt x="3099" y="1644"/>
                  <a:pt x="3112" y="1648"/>
                </a:cubicBezTo>
                <a:cubicBezTo>
                  <a:pt x="3112" y="1669"/>
                  <a:pt x="3112" y="1695"/>
                  <a:pt x="3112" y="1722"/>
                </a:cubicBezTo>
                <a:cubicBezTo>
                  <a:pt x="3073" y="1727"/>
                  <a:pt x="3065" y="1760"/>
                  <a:pt x="3053" y="1790"/>
                </a:cubicBezTo>
                <a:cubicBezTo>
                  <a:pt x="3059" y="1792"/>
                  <a:pt x="3065" y="1793"/>
                  <a:pt x="3070" y="1795"/>
                </a:cubicBezTo>
                <a:cubicBezTo>
                  <a:pt x="3073" y="1797"/>
                  <a:pt x="3076" y="1800"/>
                  <a:pt x="3080" y="1802"/>
                </a:cubicBezTo>
                <a:cubicBezTo>
                  <a:pt x="3081" y="1798"/>
                  <a:pt x="3082" y="1794"/>
                  <a:pt x="3084" y="1790"/>
                </a:cubicBezTo>
                <a:cubicBezTo>
                  <a:pt x="3086" y="1783"/>
                  <a:pt x="3089" y="1777"/>
                  <a:pt x="3090" y="1773"/>
                </a:cubicBezTo>
                <a:cubicBezTo>
                  <a:pt x="3095" y="1786"/>
                  <a:pt x="3099" y="1799"/>
                  <a:pt x="3104" y="1812"/>
                </a:cubicBezTo>
                <a:cubicBezTo>
                  <a:pt x="3104" y="1813"/>
                  <a:pt x="3104" y="1813"/>
                  <a:pt x="3104" y="1813"/>
                </a:cubicBezTo>
                <a:cubicBezTo>
                  <a:pt x="3093" y="1836"/>
                  <a:pt x="3070" y="1832"/>
                  <a:pt x="3051" y="1837"/>
                </a:cubicBezTo>
                <a:cubicBezTo>
                  <a:pt x="3044" y="1838"/>
                  <a:pt x="3037" y="1840"/>
                  <a:pt x="3030" y="1842"/>
                </a:cubicBezTo>
                <a:cubicBezTo>
                  <a:pt x="3019" y="1847"/>
                  <a:pt x="3019" y="1870"/>
                  <a:pt x="2999" y="1862"/>
                </a:cubicBezTo>
                <a:cubicBezTo>
                  <a:pt x="2996" y="1858"/>
                  <a:pt x="2993" y="1854"/>
                  <a:pt x="2990" y="1849"/>
                </a:cubicBezTo>
                <a:cubicBezTo>
                  <a:pt x="2985" y="1863"/>
                  <a:pt x="2982" y="1872"/>
                  <a:pt x="2978" y="1882"/>
                </a:cubicBezTo>
                <a:cubicBezTo>
                  <a:pt x="2965" y="1876"/>
                  <a:pt x="2955" y="1910"/>
                  <a:pt x="2938" y="1879"/>
                </a:cubicBezTo>
                <a:cubicBezTo>
                  <a:pt x="2933" y="1887"/>
                  <a:pt x="2929" y="1892"/>
                  <a:pt x="2926" y="1897"/>
                </a:cubicBezTo>
                <a:cubicBezTo>
                  <a:pt x="2924" y="1895"/>
                  <a:pt x="2921" y="1892"/>
                  <a:pt x="2916" y="1886"/>
                </a:cubicBezTo>
                <a:cubicBezTo>
                  <a:pt x="2915" y="1896"/>
                  <a:pt x="2914" y="1903"/>
                  <a:pt x="2913" y="1909"/>
                </a:cubicBezTo>
                <a:cubicBezTo>
                  <a:pt x="2912" y="1908"/>
                  <a:pt x="2911" y="1907"/>
                  <a:pt x="2910" y="1906"/>
                </a:cubicBezTo>
                <a:cubicBezTo>
                  <a:pt x="2902" y="1915"/>
                  <a:pt x="2895" y="1923"/>
                  <a:pt x="2887" y="1931"/>
                </a:cubicBezTo>
                <a:cubicBezTo>
                  <a:pt x="2898" y="1933"/>
                  <a:pt x="2909" y="1935"/>
                  <a:pt x="2922" y="1937"/>
                </a:cubicBezTo>
                <a:cubicBezTo>
                  <a:pt x="2923" y="1947"/>
                  <a:pt x="2925" y="1959"/>
                  <a:pt x="2927" y="1975"/>
                </a:cubicBezTo>
                <a:cubicBezTo>
                  <a:pt x="2904" y="1972"/>
                  <a:pt x="2884" y="1971"/>
                  <a:pt x="2865" y="1969"/>
                </a:cubicBezTo>
                <a:cubicBezTo>
                  <a:pt x="2861" y="1932"/>
                  <a:pt x="2861" y="1932"/>
                  <a:pt x="2837" y="1937"/>
                </a:cubicBezTo>
                <a:cubicBezTo>
                  <a:pt x="2843" y="1943"/>
                  <a:pt x="2848" y="1948"/>
                  <a:pt x="2855" y="1956"/>
                </a:cubicBezTo>
                <a:cubicBezTo>
                  <a:pt x="2850" y="1961"/>
                  <a:pt x="2844" y="1968"/>
                  <a:pt x="2837" y="1973"/>
                </a:cubicBezTo>
                <a:cubicBezTo>
                  <a:pt x="2826" y="1980"/>
                  <a:pt x="2833" y="1986"/>
                  <a:pt x="2825" y="1994"/>
                </a:cubicBezTo>
                <a:cubicBezTo>
                  <a:pt x="2811" y="2008"/>
                  <a:pt x="2828" y="2013"/>
                  <a:pt x="2826" y="2029"/>
                </a:cubicBezTo>
                <a:cubicBezTo>
                  <a:pt x="2819" y="2021"/>
                  <a:pt x="2815" y="2017"/>
                  <a:pt x="2811" y="2012"/>
                </a:cubicBezTo>
                <a:cubicBezTo>
                  <a:pt x="2808" y="2014"/>
                  <a:pt x="2801" y="2016"/>
                  <a:pt x="2793" y="2021"/>
                </a:cubicBezTo>
                <a:cubicBezTo>
                  <a:pt x="2795" y="2004"/>
                  <a:pt x="2796" y="1990"/>
                  <a:pt x="2798" y="1974"/>
                </a:cubicBezTo>
                <a:cubicBezTo>
                  <a:pt x="2776" y="1970"/>
                  <a:pt x="2750" y="1967"/>
                  <a:pt x="2724" y="1975"/>
                </a:cubicBezTo>
                <a:cubicBezTo>
                  <a:pt x="2719" y="1977"/>
                  <a:pt x="2713" y="1973"/>
                  <a:pt x="2709" y="1968"/>
                </a:cubicBezTo>
                <a:cubicBezTo>
                  <a:pt x="2697" y="1970"/>
                  <a:pt x="2684" y="1973"/>
                  <a:pt x="2671" y="1976"/>
                </a:cubicBezTo>
                <a:cubicBezTo>
                  <a:pt x="2673" y="1963"/>
                  <a:pt x="2676" y="1954"/>
                  <a:pt x="2677" y="1945"/>
                </a:cubicBezTo>
                <a:cubicBezTo>
                  <a:pt x="2667" y="1949"/>
                  <a:pt x="2659" y="1952"/>
                  <a:pt x="2646" y="1957"/>
                </a:cubicBezTo>
                <a:cubicBezTo>
                  <a:pt x="2652" y="1945"/>
                  <a:pt x="2656" y="1938"/>
                  <a:pt x="2659" y="1932"/>
                </a:cubicBezTo>
                <a:cubicBezTo>
                  <a:pt x="2664" y="1923"/>
                  <a:pt x="2668" y="1915"/>
                  <a:pt x="2655" y="1909"/>
                </a:cubicBezTo>
                <a:cubicBezTo>
                  <a:pt x="2653" y="1906"/>
                  <a:pt x="2649" y="1902"/>
                  <a:pt x="2649" y="1898"/>
                </a:cubicBezTo>
                <a:cubicBezTo>
                  <a:pt x="2648" y="1891"/>
                  <a:pt x="2644" y="1888"/>
                  <a:pt x="2637" y="1891"/>
                </a:cubicBezTo>
                <a:cubicBezTo>
                  <a:pt x="2631" y="1894"/>
                  <a:pt x="2625" y="1896"/>
                  <a:pt x="2619" y="1898"/>
                </a:cubicBezTo>
                <a:cubicBezTo>
                  <a:pt x="2622" y="1907"/>
                  <a:pt x="2624" y="1914"/>
                  <a:pt x="2627" y="1922"/>
                </a:cubicBezTo>
                <a:cubicBezTo>
                  <a:pt x="2621" y="1924"/>
                  <a:pt x="2611" y="1929"/>
                  <a:pt x="2608" y="1927"/>
                </a:cubicBezTo>
                <a:cubicBezTo>
                  <a:pt x="2602" y="1921"/>
                  <a:pt x="2599" y="1911"/>
                  <a:pt x="2597" y="1902"/>
                </a:cubicBezTo>
                <a:cubicBezTo>
                  <a:pt x="2585" y="1892"/>
                  <a:pt x="2573" y="1881"/>
                  <a:pt x="2566" y="1874"/>
                </a:cubicBezTo>
                <a:cubicBezTo>
                  <a:pt x="2567" y="1861"/>
                  <a:pt x="2570" y="1850"/>
                  <a:pt x="2569" y="1839"/>
                </a:cubicBezTo>
                <a:cubicBezTo>
                  <a:pt x="2569" y="1836"/>
                  <a:pt x="2560" y="1832"/>
                  <a:pt x="2555" y="1832"/>
                </a:cubicBezTo>
                <a:cubicBezTo>
                  <a:pt x="2551" y="1832"/>
                  <a:pt x="2547" y="1838"/>
                  <a:pt x="2545" y="1842"/>
                </a:cubicBezTo>
                <a:cubicBezTo>
                  <a:pt x="2541" y="1854"/>
                  <a:pt x="2544" y="1872"/>
                  <a:pt x="2522" y="1864"/>
                </a:cubicBezTo>
                <a:cubicBezTo>
                  <a:pt x="2522" y="1867"/>
                  <a:pt x="2521" y="1869"/>
                  <a:pt x="2521" y="1873"/>
                </a:cubicBezTo>
                <a:cubicBezTo>
                  <a:pt x="2509" y="1867"/>
                  <a:pt x="2491" y="1883"/>
                  <a:pt x="2481" y="1863"/>
                </a:cubicBezTo>
                <a:cubicBezTo>
                  <a:pt x="2464" y="1868"/>
                  <a:pt x="2447" y="1873"/>
                  <a:pt x="2429" y="1877"/>
                </a:cubicBezTo>
                <a:cubicBezTo>
                  <a:pt x="2425" y="1875"/>
                  <a:pt x="2419" y="1871"/>
                  <a:pt x="2416" y="1869"/>
                </a:cubicBezTo>
                <a:cubicBezTo>
                  <a:pt x="2417" y="1856"/>
                  <a:pt x="2418" y="1843"/>
                  <a:pt x="2419" y="1831"/>
                </a:cubicBezTo>
                <a:cubicBezTo>
                  <a:pt x="2419" y="1830"/>
                  <a:pt x="2412" y="1829"/>
                  <a:pt x="2409" y="1830"/>
                </a:cubicBezTo>
                <a:cubicBezTo>
                  <a:pt x="2405" y="1831"/>
                  <a:pt x="2402" y="1833"/>
                  <a:pt x="2392" y="1837"/>
                </a:cubicBezTo>
                <a:cubicBezTo>
                  <a:pt x="2409" y="1811"/>
                  <a:pt x="2391" y="1799"/>
                  <a:pt x="2382" y="1784"/>
                </a:cubicBezTo>
                <a:cubicBezTo>
                  <a:pt x="2382" y="1783"/>
                  <a:pt x="2374" y="1785"/>
                  <a:pt x="2370" y="1788"/>
                </a:cubicBezTo>
                <a:cubicBezTo>
                  <a:pt x="2367" y="1790"/>
                  <a:pt x="2364" y="1794"/>
                  <a:pt x="2358" y="1794"/>
                </a:cubicBezTo>
                <a:cubicBezTo>
                  <a:pt x="2361" y="1790"/>
                  <a:pt x="2363" y="1785"/>
                  <a:pt x="2366" y="1781"/>
                </a:cubicBezTo>
                <a:cubicBezTo>
                  <a:pt x="2362" y="1777"/>
                  <a:pt x="2358" y="1773"/>
                  <a:pt x="2355" y="1769"/>
                </a:cubicBezTo>
                <a:cubicBezTo>
                  <a:pt x="2354" y="1768"/>
                  <a:pt x="2352" y="1767"/>
                  <a:pt x="2351" y="1766"/>
                </a:cubicBezTo>
                <a:cubicBezTo>
                  <a:pt x="2337" y="1767"/>
                  <a:pt x="2322" y="1766"/>
                  <a:pt x="2310" y="1771"/>
                </a:cubicBezTo>
                <a:cubicBezTo>
                  <a:pt x="2293" y="1777"/>
                  <a:pt x="2283" y="1767"/>
                  <a:pt x="2277" y="1759"/>
                </a:cubicBezTo>
                <a:cubicBezTo>
                  <a:pt x="2265" y="1743"/>
                  <a:pt x="2254" y="1746"/>
                  <a:pt x="2239" y="1753"/>
                </a:cubicBezTo>
                <a:cubicBezTo>
                  <a:pt x="2225" y="1733"/>
                  <a:pt x="2244" y="1724"/>
                  <a:pt x="2254" y="1711"/>
                </a:cubicBezTo>
                <a:cubicBezTo>
                  <a:pt x="2243" y="1705"/>
                  <a:pt x="2232" y="1699"/>
                  <a:pt x="2221" y="1693"/>
                </a:cubicBezTo>
                <a:cubicBezTo>
                  <a:pt x="2214" y="1707"/>
                  <a:pt x="2200" y="1722"/>
                  <a:pt x="2215" y="1740"/>
                </a:cubicBezTo>
                <a:cubicBezTo>
                  <a:pt x="2220" y="1746"/>
                  <a:pt x="2232" y="1752"/>
                  <a:pt x="2231" y="1757"/>
                </a:cubicBezTo>
                <a:cubicBezTo>
                  <a:pt x="2230" y="1764"/>
                  <a:pt x="2220" y="1770"/>
                  <a:pt x="2215" y="1777"/>
                </a:cubicBezTo>
                <a:cubicBezTo>
                  <a:pt x="2212" y="1781"/>
                  <a:pt x="2212" y="1786"/>
                  <a:pt x="2211" y="1791"/>
                </a:cubicBezTo>
                <a:cubicBezTo>
                  <a:pt x="2209" y="1791"/>
                  <a:pt x="2208" y="1790"/>
                  <a:pt x="2206" y="1790"/>
                </a:cubicBezTo>
                <a:cubicBezTo>
                  <a:pt x="2208" y="1786"/>
                  <a:pt x="2210" y="1782"/>
                  <a:pt x="2212" y="1776"/>
                </a:cubicBezTo>
                <a:cubicBezTo>
                  <a:pt x="2185" y="1771"/>
                  <a:pt x="2184" y="1754"/>
                  <a:pt x="2198" y="1731"/>
                </a:cubicBezTo>
                <a:cubicBezTo>
                  <a:pt x="2190" y="1733"/>
                  <a:pt x="2186" y="1734"/>
                  <a:pt x="2182" y="1736"/>
                </a:cubicBezTo>
                <a:cubicBezTo>
                  <a:pt x="2183" y="1718"/>
                  <a:pt x="2174" y="1723"/>
                  <a:pt x="2164" y="1727"/>
                </a:cubicBezTo>
                <a:cubicBezTo>
                  <a:pt x="2152" y="1732"/>
                  <a:pt x="2140" y="1736"/>
                  <a:pt x="2125" y="1741"/>
                </a:cubicBezTo>
                <a:cubicBezTo>
                  <a:pt x="2125" y="1740"/>
                  <a:pt x="2126" y="1745"/>
                  <a:pt x="2127" y="1750"/>
                </a:cubicBezTo>
                <a:cubicBezTo>
                  <a:pt x="2126" y="1750"/>
                  <a:pt x="2123" y="1751"/>
                  <a:pt x="2123" y="1750"/>
                </a:cubicBezTo>
                <a:cubicBezTo>
                  <a:pt x="2119" y="1729"/>
                  <a:pt x="2102" y="1734"/>
                  <a:pt x="2087" y="1732"/>
                </a:cubicBezTo>
                <a:cubicBezTo>
                  <a:pt x="2077" y="1731"/>
                  <a:pt x="2069" y="1721"/>
                  <a:pt x="2058" y="1716"/>
                </a:cubicBezTo>
                <a:cubicBezTo>
                  <a:pt x="2045" y="1711"/>
                  <a:pt x="2031" y="1708"/>
                  <a:pt x="2015" y="1703"/>
                </a:cubicBezTo>
                <a:cubicBezTo>
                  <a:pt x="2017" y="1713"/>
                  <a:pt x="2018" y="1719"/>
                  <a:pt x="2018" y="1724"/>
                </a:cubicBezTo>
                <a:cubicBezTo>
                  <a:pt x="2014" y="1724"/>
                  <a:pt x="2008" y="1725"/>
                  <a:pt x="2004" y="1724"/>
                </a:cubicBezTo>
                <a:cubicBezTo>
                  <a:pt x="1991" y="1718"/>
                  <a:pt x="1978" y="1712"/>
                  <a:pt x="1965" y="1705"/>
                </a:cubicBezTo>
                <a:cubicBezTo>
                  <a:pt x="1963" y="1704"/>
                  <a:pt x="1961" y="1700"/>
                  <a:pt x="1960" y="1698"/>
                </a:cubicBezTo>
                <a:cubicBezTo>
                  <a:pt x="1960" y="1698"/>
                  <a:pt x="1959" y="1698"/>
                  <a:pt x="1959" y="1698"/>
                </a:cubicBezTo>
                <a:cubicBezTo>
                  <a:pt x="1973" y="1693"/>
                  <a:pt x="1974" y="1685"/>
                  <a:pt x="1968" y="1672"/>
                </a:cubicBezTo>
                <a:cubicBezTo>
                  <a:pt x="1963" y="1663"/>
                  <a:pt x="1949" y="1659"/>
                  <a:pt x="1954" y="1646"/>
                </a:cubicBezTo>
                <a:cubicBezTo>
                  <a:pt x="1950" y="1646"/>
                  <a:pt x="1945" y="1644"/>
                  <a:pt x="1943" y="1645"/>
                </a:cubicBezTo>
                <a:cubicBezTo>
                  <a:pt x="1932" y="1654"/>
                  <a:pt x="1922" y="1663"/>
                  <a:pt x="1912" y="1672"/>
                </a:cubicBezTo>
                <a:cubicBezTo>
                  <a:pt x="1914" y="1674"/>
                  <a:pt x="1916" y="1676"/>
                  <a:pt x="1919" y="1678"/>
                </a:cubicBezTo>
                <a:cubicBezTo>
                  <a:pt x="1911" y="1678"/>
                  <a:pt x="1903" y="1678"/>
                  <a:pt x="1895" y="1678"/>
                </a:cubicBezTo>
                <a:cubicBezTo>
                  <a:pt x="1899" y="1676"/>
                  <a:pt x="1904" y="1673"/>
                  <a:pt x="1908" y="1671"/>
                </a:cubicBezTo>
                <a:cubicBezTo>
                  <a:pt x="1898" y="1666"/>
                  <a:pt x="1889" y="1662"/>
                  <a:pt x="1883" y="1659"/>
                </a:cubicBezTo>
                <a:cubicBezTo>
                  <a:pt x="1883" y="1640"/>
                  <a:pt x="1883" y="1621"/>
                  <a:pt x="1883" y="1597"/>
                </a:cubicBezTo>
                <a:cubicBezTo>
                  <a:pt x="1870" y="1607"/>
                  <a:pt x="1860" y="1614"/>
                  <a:pt x="1854" y="1618"/>
                </a:cubicBezTo>
                <a:cubicBezTo>
                  <a:pt x="1859" y="1624"/>
                  <a:pt x="1866" y="1629"/>
                  <a:pt x="1866" y="1634"/>
                </a:cubicBezTo>
                <a:cubicBezTo>
                  <a:pt x="1865" y="1642"/>
                  <a:pt x="1859" y="1650"/>
                  <a:pt x="1855" y="1659"/>
                </a:cubicBezTo>
                <a:cubicBezTo>
                  <a:pt x="1874" y="1657"/>
                  <a:pt x="1874" y="1670"/>
                  <a:pt x="1875" y="1682"/>
                </a:cubicBezTo>
                <a:cubicBezTo>
                  <a:pt x="1875" y="1682"/>
                  <a:pt x="1875" y="1682"/>
                  <a:pt x="1875" y="1682"/>
                </a:cubicBezTo>
                <a:cubicBezTo>
                  <a:pt x="1852" y="1684"/>
                  <a:pt x="1836" y="1699"/>
                  <a:pt x="1814" y="1713"/>
                </a:cubicBezTo>
                <a:cubicBezTo>
                  <a:pt x="1823" y="1715"/>
                  <a:pt x="1828" y="1718"/>
                  <a:pt x="1829" y="1717"/>
                </a:cubicBezTo>
                <a:cubicBezTo>
                  <a:pt x="1841" y="1704"/>
                  <a:pt x="1844" y="1713"/>
                  <a:pt x="1850" y="1724"/>
                </a:cubicBezTo>
                <a:cubicBezTo>
                  <a:pt x="1851" y="1727"/>
                  <a:pt x="1861" y="1726"/>
                  <a:pt x="1867" y="1726"/>
                </a:cubicBezTo>
                <a:cubicBezTo>
                  <a:pt x="1867" y="1734"/>
                  <a:pt x="1866" y="1741"/>
                  <a:pt x="1866" y="1749"/>
                </a:cubicBezTo>
                <a:cubicBezTo>
                  <a:pt x="1852" y="1764"/>
                  <a:pt x="1838" y="1779"/>
                  <a:pt x="1823" y="1796"/>
                </a:cubicBezTo>
                <a:cubicBezTo>
                  <a:pt x="1821" y="1788"/>
                  <a:pt x="1820" y="1783"/>
                  <a:pt x="1819" y="1778"/>
                </a:cubicBezTo>
                <a:cubicBezTo>
                  <a:pt x="1818" y="1778"/>
                  <a:pt x="1817" y="1778"/>
                  <a:pt x="1816" y="1778"/>
                </a:cubicBezTo>
                <a:cubicBezTo>
                  <a:pt x="1815" y="1784"/>
                  <a:pt x="1813" y="1790"/>
                  <a:pt x="1812" y="1796"/>
                </a:cubicBezTo>
                <a:cubicBezTo>
                  <a:pt x="1807" y="1789"/>
                  <a:pt x="1802" y="1782"/>
                  <a:pt x="1798" y="1775"/>
                </a:cubicBezTo>
                <a:cubicBezTo>
                  <a:pt x="1792" y="1780"/>
                  <a:pt x="1786" y="1784"/>
                  <a:pt x="1777" y="1791"/>
                </a:cubicBezTo>
                <a:cubicBezTo>
                  <a:pt x="1778" y="1782"/>
                  <a:pt x="1778" y="1779"/>
                  <a:pt x="1778" y="1774"/>
                </a:cubicBezTo>
                <a:cubicBezTo>
                  <a:pt x="1773" y="1777"/>
                  <a:pt x="1770" y="1779"/>
                  <a:pt x="1766" y="1782"/>
                </a:cubicBezTo>
                <a:cubicBezTo>
                  <a:pt x="1764" y="1777"/>
                  <a:pt x="1763" y="1772"/>
                  <a:pt x="1762" y="1768"/>
                </a:cubicBezTo>
                <a:cubicBezTo>
                  <a:pt x="1760" y="1768"/>
                  <a:pt x="1757" y="1768"/>
                  <a:pt x="1755" y="1769"/>
                </a:cubicBezTo>
                <a:cubicBezTo>
                  <a:pt x="1755" y="1781"/>
                  <a:pt x="1755" y="1794"/>
                  <a:pt x="1755" y="1802"/>
                </a:cubicBezTo>
                <a:cubicBezTo>
                  <a:pt x="1773" y="1802"/>
                  <a:pt x="1787" y="1802"/>
                  <a:pt x="1801" y="1802"/>
                </a:cubicBezTo>
                <a:cubicBezTo>
                  <a:pt x="1805" y="1801"/>
                  <a:pt x="1808" y="1798"/>
                  <a:pt x="1812" y="1796"/>
                </a:cubicBezTo>
                <a:cubicBezTo>
                  <a:pt x="1813" y="1799"/>
                  <a:pt x="1814" y="1805"/>
                  <a:pt x="1814" y="1805"/>
                </a:cubicBezTo>
                <a:cubicBezTo>
                  <a:pt x="1831" y="1804"/>
                  <a:pt x="1834" y="1816"/>
                  <a:pt x="1834" y="1828"/>
                </a:cubicBezTo>
                <a:cubicBezTo>
                  <a:pt x="1844" y="1828"/>
                  <a:pt x="1852" y="1828"/>
                  <a:pt x="1860" y="1828"/>
                </a:cubicBezTo>
                <a:cubicBezTo>
                  <a:pt x="1851" y="1804"/>
                  <a:pt x="1851" y="1804"/>
                  <a:pt x="1866" y="1782"/>
                </a:cubicBezTo>
                <a:cubicBezTo>
                  <a:pt x="1869" y="1793"/>
                  <a:pt x="1871" y="1801"/>
                  <a:pt x="1874" y="1812"/>
                </a:cubicBezTo>
                <a:cubicBezTo>
                  <a:pt x="1881" y="1805"/>
                  <a:pt x="1888" y="1798"/>
                  <a:pt x="1895" y="1792"/>
                </a:cubicBezTo>
                <a:cubicBezTo>
                  <a:pt x="1879" y="1782"/>
                  <a:pt x="1863" y="1772"/>
                  <a:pt x="1865" y="1748"/>
                </a:cubicBezTo>
                <a:cubicBezTo>
                  <a:pt x="1872" y="1750"/>
                  <a:pt x="1879" y="1752"/>
                  <a:pt x="1889" y="1756"/>
                </a:cubicBezTo>
                <a:cubicBezTo>
                  <a:pt x="1884" y="1748"/>
                  <a:pt x="1881" y="1743"/>
                  <a:pt x="1878" y="1738"/>
                </a:cubicBezTo>
                <a:cubicBezTo>
                  <a:pt x="1888" y="1733"/>
                  <a:pt x="1908" y="1738"/>
                  <a:pt x="1898" y="1716"/>
                </a:cubicBezTo>
                <a:cubicBezTo>
                  <a:pt x="1901" y="1715"/>
                  <a:pt x="1904" y="1715"/>
                  <a:pt x="1907" y="1714"/>
                </a:cubicBezTo>
                <a:cubicBezTo>
                  <a:pt x="1907" y="1713"/>
                  <a:pt x="1907" y="1713"/>
                  <a:pt x="1907" y="1713"/>
                </a:cubicBezTo>
                <a:cubicBezTo>
                  <a:pt x="1919" y="1730"/>
                  <a:pt x="1932" y="1724"/>
                  <a:pt x="1945" y="1714"/>
                </a:cubicBezTo>
                <a:cubicBezTo>
                  <a:pt x="1950" y="1721"/>
                  <a:pt x="1956" y="1727"/>
                  <a:pt x="1959" y="1734"/>
                </a:cubicBezTo>
                <a:cubicBezTo>
                  <a:pt x="1961" y="1738"/>
                  <a:pt x="1958" y="1744"/>
                  <a:pt x="1958" y="1749"/>
                </a:cubicBezTo>
                <a:cubicBezTo>
                  <a:pt x="1958" y="1753"/>
                  <a:pt x="1959" y="1758"/>
                  <a:pt x="1960" y="1761"/>
                </a:cubicBezTo>
                <a:cubicBezTo>
                  <a:pt x="1963" y="1771"/>
                  <a:pt x="1975" y="1779"/>
                  <a:pt x="1964" y="1791"/>
                </a:cubicBezTo>
                <a:cubicBezTo>
                  <a:pt x="1953" y="1802"/>
                  <a:pt x="1944" y="1804"/>
                  <a:pt x="1937" y="1787"/>
                </a:cubicBezTo>
                <a:cubicBezTo>
                  <a:pt x="1937" y="1785"/>
                  <a:pt x="1931" y="1785"/>
                  <a:pt x="1923" y="1783"/>
                </a:cubicBezTo>
                <a:cubicBezTo>
                  <a:pt x="1931" y="1798"/>
                  <a:pt x="1938" y="1809"/>
                  <a:pt x="1945" y="1821"/>
                </a:cubicBezTo>
                <a:cubicBezTo>
                  <a:pt x="1953" y="1814"/>
                  <a:pt x="1970" y="1833"/>
                  <a:pt x="1978" y="1809"/>
                </a:cubicBezTo>
                <a:cubicBezTo>
                  <a:pt x="1980" y="1819"/>
                  <a:pt x="1981" y="1826"/>
                  <a:pt x="1982" y="1833"/>
                </a:cubicBezTo>
                <a:cubicBezTo>
                  <a:pt x="1981" y="1833"/>
                  <a:pt x="1976" y="1834"/>
                  <a:pt x="1971" y="1836"/>
                </a:cubicBezTo>
                <a:cubicBezTo>
                  <a:pt x="1975" y="1840"/>
                  <a:pt x="1978" y="1845"/>
                  <a:pt x="1981" y="1845"/>
                </a:cubicBezTo>
                <a:cubicBezTo>
                  <a:pt x="2001" y="1844"/>
                  <a:pt x="1999" y="1862"/>
                  <a:pt x="1998" y="1870"/>
                </a:cubicBezTo>
                <a:cubicBezTo>
                  <a:pt x="1996" y="1880"/>
                  <a:pt x="1985" y="1888"/>
                  <a:pt x="1979" y="1898"/>
                </a:cubicBezTo>
                <a:cubicBezTo>
                  <a:pt x="1977" y="1901"/>
                  <a:pt x="1978" y="1908"/>
                  <a:pt x="1980" y="1909"/>
                </a:cubicBezTo>
                <a:cubicBezTo>
                  <a:pt x="1988" y="1913"/>
                  <a:pt x="1997" y="1915"/>
                  <a:pt x="2005" y="1917"/>
                </a:cubicBezTo>
                <a:cubicBezTo>
                  <a:pt x="2006" y="1924"/>
                  <a:pt x="2007" y="1932"/>
                  <a:pt x="2009" y="1939"/>
                </a:cubicBezTo>
                <a:cubicBezTo>
                  <a:pt x="2005" y="1937"/>
                  <a:pt x="1999" y="1935"/>
                  <a:pt x="1998" y="1932"/>
                </a:cubicBezTo>
                <a:cubicBezTo>
                  <a:pt x="1994" y="1920"/>
                  <a:pt x="1994" y="1919"/>
                  <a:pt x="1984" y="1928"/>
                </a:cubicBezTo>
                <a:cubicBezTo>
                  <a:pt x="1994" y="1938"/>
                  <a:pt x="1994" y="1938"/>
                  <a:pt x="1979" y="1949"/>
                </a:cubicBezTo>
                <a:cubicBezTo>
                  <a:pt x="1985" y="1966"/>
                  <a:pt x="1990" y="1981"/>
                  <a:pt x="1996" y="1999"/>
                </a:cubicBezTo>
                <a:cubicBezTo>
                  <a:pt x="1988" y="1996"/>
                  <a:pt x="1984" y="1995"/>
                  <a:pt x="1981" y="1994"/>
                </a:cubicBezTo>
                <a:cubicBezTo>
                  <a:pt x="1980" y="1996"/>
                  <a:pt x="1979" y="1998"/>
                  <a:pt x="1979" y="1999"/>
                </a:cubicBezTo>
                <a:cubicBezTo>
                  <a:pt x="1991" y="2004"/>
                  <a:pt x="2003" y="2009"/>
                  <a:pt x="2017" y="2014"/>
                </a:cubicBezTo>
                <a:cubicBezTo>
                  <a:pt x="2009" y="1987"/>
                  <a:pt x="2009" y="1985"/>
                  <a:pt x="2013" y="1978"/>
                </a:cubicBezTo>
                <a:cubicBezTo>
                  <a:pt x="2013" y="1966"/>
                  <a:pt x="2012" y="1954"/>
                  <a:pt x="2011" y="1942"/>
                </a:cubicBezTo>
                <a:cubicBezTo>
                  <a:pt x="2029" y="1952"/>
                  <a:pt x="2020" y="1928"/>
                  <a:pt x="2030" y="1925"/>
                </a:cubicBezTo>
                <a:cubicBezTo>
                  <a:pt x="2024" y="1924"/>
                  <a:pt x="2018" y="1923"/>
                  <a:pt x="2006" y="1921"/>
                </a:cubicBezTo>
                <a:cubicBezTo>
                  <a:pt x="2022" y="1913"/>
                  <a:pt x="2034" y="1907"/>
                  <a:pt x="2052" y="1898"/>
                </a:cubicBezTo>
                <a:cubicBezTo>
                  <a:pt x="2060" y="1900"/>
                  <a:pt x="2076" y="1904"/>
                  <a:pt x="2088" y="1907"/>
                </a:cubicBezTo>
                <a:cubicBezTo>
                  <a:pt x="2088" y="1918"/>
                  <a:pt x="2088" y="1927"/>
                  <a:pt x="2088" y="1941"/>
                </a:cubicBezTo>
                <a:cubicBezTo>
                  <a:pt x="2077" y="1942"/>
                  <a:pt x="2062" y="1943"/>
                  <a:pt x="2043" y="1944"/>
                </a:cubicBezTo>
                <a:cubicBezTo>
                  <a:pt x="2039" y="1949"/>
                  <a:pt x="2032" y="1959"/>
                  <a:pt x="2024" y="1970"/>
                </a:cubicBezTo>
                <a:cubicBezTo>
                  <a:pt x="2025" y="1971"/>
                  <a:pt x="2026" y="1973"/>
                  <a:pt x="2028" y="1974"/>
                </a:cubicBezTo>
                <a:cubicBezTo>
                  <a:pt x="2036" y="1969"/>
                  <a:pt x="2044" y="1964"/>
                  <a:pt x="2052" y="1960"/>
                </a:cubicBezTo>
                <a:cubicBezTo>
                  <a:pt x="2053" y="1961"/>
                  <a:pt x="2053" y="1961"/>
                  <a:pt x="2054" y="1962"/>
                </a:cubicBezTo>
                <a:cubicBezTo>
                  <a:pt x="2052" y="1964"/>
                  <a:pt x="2050" y="1966"/>
                  <a:pt x="2047" y="1968"/>
                </a:cubicBezTo>
                <a:cubicBezTo>
                  <a:pt x="2061" y="1971"/>
                  <a:pt x="2071" y="1977"/>
                  <a:pt x="2064" y="1995"/>
                </a:cubicBezTo>
                <a:cubicBezTo>
                  <a:pt x="2065" y="1995"/>
                  <a:pt x="2067" y="1995"/>
                  <a:pt x="2069" y="1996"/>
                </a:cubicBezTo>
                <a:cubicBezTo>
                  <a:pt x="2072" y="1991"/>
                  <a:pt x="2077" y="1986"/>
                  <a:pt x="2080" y="1980"/>
                </a:cubicBezTo>
                <a:cubicBezTo>
                  <a:pt x="2092" y="1957"/>
                  <a:pt x="2095" y="1951"/>
                  <a:pt x="2124" y="1962"/>
                </a:cubicBezTo>
                <a:cubicBezTo>
                  <a:pt x="2139" y="1969"/>
                  <a:pt x="2154" y="1970"/>
                  <a:pt x="2149" y="1992"/>
                </a:cubicBezTo>
                <a:cubicBezTo>
                  <a:pt x="2143" y="1989"/>
                  <a:pt x="2135" y="1983"/>
                  <a:pt x="2132" y="1985"/>
                </a:cubicBezTo>
                <a:cubicBezTo>
                  <a:pt x="2125" y="1989"/>
                  <a:pt x="2124" y="1997"/>
                  <a:pt x="2135" y="2001"/>
                </a:cubicBezTo>
                <a:cubicBezTo>
                  <a:pt x="2133" y="2005"/>
                  <a:pt x="2131" y="2009"/>
                  <a:pt x="2128" y="2016"/>
                </a:cubicBezTo>
                <a:cubicBezTo>
                  <a:pt x="2125" y="2010"/>
                  <a:pt x="2123" y="2006"/>
                  <a:pt x="2121" y="2002"/>
                </a:cubicBezTo>
                <a:cubicBezTo>
                  <a:pt x="2101" y="2011"/>
                  <a:pt x="2109" y="2030"/>
                  <a:pt x="2105" y="2045"/>
                </a:cubicBezTo>
                <a:cubicBezTo>
                  <a:pt x="2112" y="2049"/>
                  <a:pt x="2119" y="2053"/>
                  <a:pt x="2127" y="2058"/>
                </a:cubicBezTo>
                <a:cubicBezTo>
                  <a:pt x="2142" y="2037"/>
                  <a:pt x="2157" y="2016"/>
                  <a:pt x="2173" y="1995"/>
                </a:cubicBezTo>
                <a:cubicBezTo>
                  <a:pt x="2178" y="2004"/>
                  <a:pt x="2183" y="2013"/>
                  <a:pt x="2189" y="2024"/>
                </a:cubicBezTo>
                <a:cubicBezTo>
                  <a:pt x="2199" y="2012"/>
                  <a:pt x="2210" y="2004"/>
                  <a:pt x="2224" y="2019"/>
                </a:cubicBezTo>
                <a:cubicBezTo>
                  <a:pt x="2218" y="2026"/>
                  <a:pt x="2213" y="2032"/>
                  <a:pt x="2208" y="2038"/>
                </a:cubicBezTo>
                <a:cubicBezTo>
                  <a:pt x="2234" y="2050"/>
                  <a:pt x="2259" y="2062"/>
                  <a:pt x="2285" y="2074"/>
                </a:cubicBezTo>
                <a:cubicBezTo>
                  <a:pt x="2283" y="2077"/>
                  <a:pt x="2281" y="2079"/>
                  <a:pt x="2279" y="2081"/>
                </a:cubicBezTo>
                <a:cubicBezTo>
                  <a:pt x="2267" y="2083"/>
                  <a:pt x="2256" y="2085"/>
                  <a:pt x="2246" y="2087"/>
                </a:cubicBezTo>
                <a:cubicBezTo>
                  <a:pt x="2237" y="2103"/>
                  <a:pt x="2227" y="2119"/>
                  <a:pt x="2218" y="2135"/>
                </a:cubicBezTo>
                <a:cubicBezTo>
                  <a:pt x="2222" y="2137"/>
                  <a:pt x="2228" y="2138"/>
                  <a:pt x="2229" y="2139"/>
                </a:cubicBezTo>
                <a:cubicBezTo>
                  <a:pt x="2230" y="2147"/>
                  <a:pt x="2230" y="2152"/>
                  <a:pt x="2231" y="2158"/>
                </a:cubicBezTo>
                <a:cubicBezTo>
                  <a:pt x="2249" y="2135"/>
                  <a:pt x="2252" y="2102"/>
                  <a:pt x="2286" y="2099"/>
                </a:cubicBezTo>
                <a:cubicBezTo>
                  <a:pt x="2283" y="2091"/>
                  <a:pt x="2280" y="2086"/>
                  <a:pt x="2278" y="2081"/>
                </a:cubicBezTo>
                <a:cubicBezTo>
                  <a:pt x="2303" y="2083"/>
                  <a:pt x="2323" y="2097"/>
                  <a:pt x="2340" y="2114"/>
                </a:cubicBezTo>
                <a:cubicBezTo>
                  <a:pt x="2350" y="2122"/>
                  <a:pt x="2345" y="2135"/>
                  <a:pt x="2332" y="2139"/>
                </a:cubicBezTo>
                <a:cubicBezTo>
                  <a:pt x="2324" y="2141"/>
                  <a:pt x="2314" y="2141"/>
                  <a:pt x="2315" y="2155"/>
                </a:cubicBezTo>
                <a:cubicBezTo>
                  <a:pt x="2307" y="2147"/>
                  <a:pt x="2300" y="2147"/>
                  <a:pt x="2297" y="2160"/>
                </a:cubicBezTo>
                <a:cubicBezTo>
                  <a:pt x="2312" y="2164"/>
                  <a:pt x="2312" y="2164"/>
                  <a:pt x="2311" y="2191"/>
                </a:cubicBezTo>
                <a:cubicBezTo>
                  <a:pt x="2313" y="2191"/>
                  <a:pt x="2314" y="2192"/>
                  <a:pt x="2315" y="2192"/>
                </a:cubicBezTo>
                <a:cubicBezTo>
                  <a:pt x="2321" y="2187"/>
                  <a:pt x="2327" y="2181"/>
                  <a:pt x="2334" y="2175"/>
                </a:cubicBezTo>
                <a:cubicBezTo>
                  <a:pt x="2330" y="2168"/>
                  <a:pt x="2327" y="2161"/>
                  <a:pt x="2323" y="2154"/>
                </a:cubicBezTo>
                <a:cubicBezTo>
                  <a:pt x="2329" y="2157"/>
                  <a:pt x="2335" y="2160"/>
                  <a:pt x="2340" y="2163"/>
                </a:cubicBezTo>
                <a:cubicBezTo>
                  <a:pt x="2340" y="2161"/>
                  <a:pt x="2340" y="2160"/>
                  <a:pt x="2341" y="2159"/>
                </a:cubicBezTo>
                <a:cubicBezTo>
                  <a:pt x="2348" y="2159"/>
                  <a:pt x="2355" y="2159"/>
                  <a:pt x="2362" y="2159"/>
                </a:cubicBezTo>
                <a:cubicBezTo>
                  <a:pt x="2361" y="2176"/>
                  <a:pt x="2401" y="2169"/>
                  <a:pt x="2383" y="2195"/>
                </a:cubicBezTo>
                <a:cubicBezTo>
                  <a:pt x="2377" y="2203"/>
                  <a:pt x="2367" y="2208"/>
                  <a:pt x="2358" y="2214"/>
                </a:cubicBezTo>
                <a:cubicBezTo>
                  <a:pt x="2374" y="2235"/>
                  <a:pt x="2388" y="2222"/>
                  <a:pt x="2402" y="2216"/>
                </a:cubicBezTo>
                <a:cubicBezTo>
                  <a:pt x="2401" y="2210"/>
                  <a:pt x="2400" y="2206"/>
                  <a:pt x="2399" y="2202"/>
                </a:cubicBezTo>
                <a:cubicBezTo>
                  <a:pt x="2397" y="2194"/>
                  <a:pt x="2396" y="2187"/>
                  <a:pt x="2394" y="2179"/>
                </a:cubicBezTo>
                <a:cubicBezTo>
                  <a:pt x="2404" y="2178"/>
                  <a:pt x="2415" y="2175"/>
                  <a:pt x="2425" y="2175"/>
                </a:cubicBezTo>
                <a:cubicBezTo>
                  <a:pt x="2437" y="2175"/>
                  <a:pt x="2449" y="2179"/>
                  <a:pt x="2465" y="2182"/>
                </a:cubicBezTo>
                <a:cubicBezTo>
                  <a:pt x="2458" y="2185"/>
                  <a:pt x="2454" y="2187"/>
                  <a:pt x="2444" y="2192"/>
                </a:cubicBezTo>
                <a:cubicBezTo>
                  <a:pt x="2451" y="2196"/>
                  <a:pt x="2458" y="2199"/>
                  <a:pt x="2463" y="2204"/>
                </a:cubicBezTo>
                <a:cubicBezTo>
                  <a:pt x="2474" y="2214"/>
                  <a:pt x="2484" y="2224"/>
                  <a:pt x="2502" y="2215"/>
                </a:cubicBezTo>
                <a:cubicBezTo>
                  <a:pt x="2512" y="2210"/>
                  <a:pt x="2527" y="2214"/>
                  <a:pt x="2539" y="2215"/>
                </a:cubicBezTo>
                <a:cubicBezTo>
                  <a:pt x="2542" y="2216"/>
                  <a:pt x="2546" y="2224"/>
                  <a:pt x="2546" y="2227"/>
                </a:cubicBezTo>
                <a:cubicBezTo>
                  <a:pt x="2544" y="2231"/>
                  <a:pt x="2539" y="2236"/>
                  <a:pt x="2535" y="2237"/>
                </a:cubicBezTo>
                <a:cubicBezTo>
                  <a:pt x="2526" y="2240"/>
                  <a:pt x="2516" y="2241"/>
                  <a:pt x="2506" y="2243"/>
                </a:cubicBezTo>
                <a:cubicBezTo>
                  <a:pt x="2509" y="2257"/>
                  <a:pt x="2512" y="2268"/>
                  <a:pt x="2514" y="2281"/>
                </a:cubicBezTo>
                <a:cubicBezTo>
                  <a:pt x="2511" y="2280"/>
                  <a:pt x="2508" y="2280"/>
                  <a:pt x="2502" y="2278"/>
                </a:cubicBezTo>
                <a:cubicBezTo>
                  <a:pt x="2504" y="2286"/>
                  <a:pt x="2505" y="2294"/>
                  <a:pt x="2508" y="2304"/>
                </a:cubicBezTo>
                <a:cubicBezTo>
                  <a:pt x="2516" y="2293"/>
                  <a:pt x="2521" y="2282"/>
                  <a:pt x="2529" y="2278"/>
                </a:cubicBezTo>
                <a:cubicBezTo>
                  <a:pt x="2534" y="2275"/>
                  <a:pt x="2546" y="2280"/>
                  <a:pt x="2553" y="2284"/>
                </a:cubicBezTo>
                <a:cubicBezTo>
                  <a:pt x="2558" y="2287"/>
                  <a:pt x="2560" y="2294"/>
                  <a:pt x="2564" y="2298"/>
                </a:cubicBezTo>
                <a:cubicBezTo>
                  <a:pt x="2570" y="2303"/>
                  <a:pt x="2576" y="2312"/>
                  <a:pt x="2584" y="2299"/>
                </a:cubicBezTo>
                <a:cubicBezTo>
                  <a:pt x="2585" y="2298"/>
                  <a:pt x="2594" y="2301"/>
                  <a:pt x="2599" y="2302"/>
                </a:cubicBezTo>
                <a:cubicBezTo>
                  <a:pt x="2606" y="2320"/>
                  <a:pt x="2619" y="2310"/>
                  <a:pt x="2630" y="2309"/>
                </a:cubicBezTo>
                <a:cubicBezTo>
                  <a:pt x="2630" y="2309"/>
                  <a:pt x="2630" y="2307"/>
                  <a:pt x="2631" y="2304"/>
                </a:cubicBezTo>
                <a:cubicBezTo>
                  <a:pt x="2628" y="2304"/>
                  <a:pt x="2624" y="2304"/>
                  <a:pt x="2620" y="2304"/>
                </a:cubicBezTo>
                <a:cubicBezTo>
                  <a:pt x="2621" y="2299"/>
                  <a:pt x="2622" y="2294"/>
                  <a:pt x="2623" y="2290"/>
                </a:cubicBezTo>
                <a:cubicBezTo>
                  <a:pt x="2622" y="2290"/>
                  <a:pt x="2622" y="2290"/>
                  <a:pt x="2622" y="2290"/>
                </a:cubicBezTo>
                <a:cubicBezTo>
                  <a:pt x="2651" y="2302"/>
                  <a:pt x="2663" y="2315"/>
                  <a:pt x="2639" y="2342"/>
                </a:cubicBezTo>
                <a:cubicBezTo>
                  <a:pt x="2636" y="2345"/>
                  <a:pt x="2639" y="2353"/>
                  <a:pt x="2639" y="2358"/>
                </a:cubicBezTo>
                <a:cubicBezTo>
                  <a:pt x="2638" y="2365"/>
                  <a:pt x="2636" y="2373"/>
                  <a:pt x="2635" y="2380"/>
                </a:cubicBezTo>
                <a:cubicBezTo>
                  <a:pt x="2636" y="2382"/>
                  <a:pt x="2638" y="2383"/>
                  <a:pt x="2639" y="2384"/>
                </a:cubicBezTo>
                <a:cubicBezTo>
                  <a:pt x="2645" y="2380"/>
                  <a:pt x="2650" y="2375"/>
                  <a:pt x="2656" y="2371"/>
                </a:cubicBezTo>
                <a:cubicBezTo>
                  <a:pt x="2659" y="2371"/>
                  <a:pt x="2667" y="2375"/>
                  <a:pt x="2669" y="2373"/>
                </a:cubicBezTo>
                <a:cubicBezTo>
                  <a:pt x="2672" y="2368"/>
                  <a:pt x="2673" y="2361"/>
                  <a:pt x="2674" y="2358"/>
                </a:cubicBezTo>
                <a:cubicBezTo>
                  <a:pt x="2662" y="2358"/>
                  <a:pt x="2652" y="2358"/>
                  <a:pt x="2643" y="2358"/>
                </a:cubicBezTo>
                <a:cubicBezTo>
                  <a:pt x="2645" y="2355"/>
                  <a:pt x="2651" y="2353"/>
                  <a:pt x="2651" y="2350"/>
                </a:cubicBezTo>
                <a:cubicBezTo>
                  <a:pt x="2650" y="2327"/>
                  <a:pt x="2671" y="2330"/>
                  <a:pt x="2681" y="2333"/>
                </a:cubicBezTo>
                <a:cubicBezTo>
                  <a:pt x="2688" y="2335"/>
                  <a:pt x="2694" y="2354"/>
                  <a:pt x="2693" y="2364"/>
                </a:cubicBezTo>
                <a:cubicBezTo>
                  <a:pt x="2689" y="2391"/>
                  <a:pt x="2694" y="2402"/>
                  <a:pt x="2720" y="2400"/>
                </a:cubicBezTo>
                <a:cubicBezTo>
                  <a:pt x="2715" y="2398"/>
                  <a:pt x="2712" y="2396"/>
                  <a:pt x="2708" y="2394"/>
                </a:cubicBezTo>
                <a:cubicBezTo>
                  <a:pt x="2712" y="2386"/>
                  <a:pt x="2716" y="2378"/>
                  <a:pt x="2720" y="2370"/>
                </a:cubicBezTo>
                <a:cubicBezTo>
                  <a:pt x="2721" y="2371"/>
                  <a:pt x="2722" y="2371"/>
                  <a:pt x="2723" y="2372"/>
                </a:cubicBezTo>
                <a:cubicBezTo>
                  <a:pt x="2724" y="2385"/>
                  <a:pt x="2725" y="2398"/>
                  <a:pt x="2727" y="2416"/>
                </a:cubicBezTo>
                <a:cubicBezTo>
                  <a:pt x="2732" y="2418"/>
                  <a:pt x="2742" y="2423"/>
                  <a:pt x="2751" y="2427"/>
                </a:cubicBezTo>
                <a:cubicBezTo>
                  <a:pt x="2749" y="2431"/>
                  <a:pt x="2746" y="2437"/>
                  <a:pt x="2743" y="2443"/>
                </a:cubicBezTo>
                <a:cubicBezTo>
                  <a:pt x="2736" y="2438"/>
                  <a:pt x="2727" y="2432"/>
                  <a:pt x="2718" y="2426"/>
                </a:cubicBezTo>
                <a:cubicBezTo>
                  <a:pt x="2713" y="2432"/>
                  <a:pt x="2708" y="2437"/>
                  <a:pt x="2703" y="2443"/>
                </a:cubicBezTo>
                <a:cubicBezTo>
                  <a:pt x="2707" y="2454"/>
                  <a:pt x="2705" y="2470"/>
                  <a:pt x="2728" y="2469"/>
                </a:cubicBezTo>
                <a:cubicBezTo>
                  <a:pt x="2736" y="2468"/>
                  <a:pt x="2739" y="2488"/>
                  <a:pt x="2739" y="2501"/>
                </a:cubicBezTo>
                <a:cubicBezTo>
                  <a:pt x="2738" y="2515"/>
                  <a:pt x="2741" y="2530"/>
                  <a:pt x="2742" y="2543"/>
                </a:cubicBezTo>
                <a:cubicBezTo>
                  <a:pt x="2749" y="2541"/>
                  <a:pt x="2755" y="2539"/>
                  <a:pt x="2763" y="2536"/>
                </a:cubicBezTo>
                <a:cubicBezTo>
                  <a:pt x="2757" y="2544"/>
                  <a:pt x="2753" y="2549"/>
                  <a:pt x="2749" y="2554"/>
                </a:cubicBezTo>
                <a:cubicBezTo>
                  <a:pt x="2750" y="2555"/>
                  <a:pt x="2751" y="2556"/>
                  <a:pt x="2752" y="2557"/>
                </a:cubicBezTo>
                <a:cubicBezTo>
                  <a:pt x="2756" y="2555"/>
                  <a:pt x="2760" y="2553"/>
                  <a:pt x="2763" y="2550"/>
                </a:cubicBezTo>
                <a:cubicBezTo>
                  <a:pt x="2764" y="2551"/>
                  <a:pt x="2765" y="2552"/>
                  <a:pt x="2766" y="2553"/>
                </a:cubicBezTo>
                <a:cubicBezTo>
                  <a:pt x="2762" y="2559"/>
                  <a:pt x="2758" y="2565"/>
                  <a:pt x="2753" y="2572"/>
                </a:cubicBezTo>
                <a:cubicBezTo>
                  <a:pt x="2756" y="2578"/>
                  <a:pt x="2759" y="2586"/>
                  <a:pt x="2762" y="2592"/>
                </a:cubicBezTo>
                <a:cubicBezTo>
                  <a:pt x="2769" y="2587"/>
                  <a:pt x="2776" y="2583"/>
                  <a:pt x="2783" y="2579"/>
                </a:cubicBezTo>
                <a:cubicBezTo>
                  <a:pt x="2785" y="2585"/>
                  <a:pt x="2787" y="2591"/>
                  <a:pt x="2790" y="2597"/>
                </a:cubicBezTo>
                <a:cubicBezTo>
                  <a:pt x="2790" y="2597"/>
                  <a:pt x="2790" y="2597"/>
                  <a:pt x="2790" y="2597"/>
                </a:cubicBezTo>
                <a:cubicBezTo>
                  <a:pt x="2773" y="2615"/>
                  <a:pt x="2754" y="2632"/>
                  <a:pt x="2739" y="2652"/>
                </a:cubicBezTo>
                <a:cubicBezTo>
                  <a:pt x="2726" y="2670"/>
                  <a:pt x="2719" y="2691"/>
                  <a:pt x="2709" y="2711"/>
                </a:cubicBezTo>
                <a:cubicBezTo>
                  <a:pt x="2708" y="2713"/>
                  <a:pt x="2706" y="2714"/>
                  <a:pt x="2704" y="2716"/>
                </a:cubicBezTo>
                <a:cubicBezTo>
                  <a:pt x="2699" y="2710"/>
                  <a:pt x="2695" y="2706"/>
                  <a:pt x="2691" y="2701"/>
                </a:cubicBezTo>
                <a:cubicBezTo>
                  <a:pt x="2687" y="2710"/>
                  <a:pt x="2682" y="2718"/>
                  <a:pt x="2679" y="2727"/>
                </a:cubicBezTo>
                <a:cubicBezTo>
                  <a:pt x="2678" y="2731"/>
                  <a:pt x="2679" y="2735"/>
                  <a:pt x="2679" y="2742"/>
                </a:cubicBezTo>
                <a:cubicBezTo>
                  <a:pt x="2683" y="2737"/>
                  <a:pt x="2686" y="2734"/>
                  <a:pt x="2690" y="2730"/>
                </a:cubicBezTo>
                <a:cubicBezTo>
                  <a:pt x="2700" y="2739"/>
                  <a:pt x="2696" y="2764"/>
                  <a:pt x="2723" y="2759"/>
                </a:cubicBezTo>
                <a:cubicBezTo>
                  <a:pt x="2718" y="2764"/>
                  <a:pt x="2713" y="2769"/>
                  <a:pt x="2708" y="2773"/>
                </a:cubicBezTo>
                <a:cubicBezTo>
                  <a:pt x="2701" y="2778"/>
                  <a:pt x="2690" y="2783"/>
                  <a:pt x="2698" y="2793"/>
                </a:cubicBezTo>
                <a:cubicBezTo>
                  <a:pt x="2711" y="2810"/>
                  <a:pt x="2709" y="2824"/>
                  <a:pt x="2694" y="2839"/>
                </a:cubicBezTo>
                <a:cubicBezTo>
                  <a:pt x="2701" y="2843"/>
                  <a:pt x="2706" y="2845"/>
                  <a:pt x="2708" y="2846"/>
                </a:cubicBezTo>
                <a:cubicBezTo>
                  <a:pt x="2706" y="2858"/>
                  <a:pt x="2705" y="2869"/>
                  <a:pt x="2702" y="2879"/>
                </a:cubicBezTo>
                <a:cubicBezTo>
                  <a:pt x="2701" y="2881"/>
                  <a:pt x="2693" y="2883"/>
                  <a:pt x="2690" y="2881"/>
                </a:cubicBezTo>
                <a:cubicBezTo>
                  <a:pt x="2679" y="2877"/>
                  <a:pt x="2669" y="2876"/>
                  <a:pt x="2659" y="2883"/>
                </a:cubicBezTo>
                <a:cubicBezTo>
                  <a:pt x="2654" y="2886"/>
                  <a:pt x="2646" y="2886"/>
                  <a:pt x="2640" y="2888"/>
                </a:cubicBezTo>
                <a:cubicBezTo>
                  <a:pt x="2638" y="2886"/>
                  <a:pt x="2637" y="2885"/>
                  <a:pt x="2635" y="2883"/>
                </a:cubicBezTo>
                <a:cubicBezTo>
                  <a:pt x="2640" y="2878"/>
                  <a:pt x="2645" y="2872"/>
                  <a:pt x="2652" y="2864"/>
                </a:cubicBezTo>
                <a:cubicBezTo>
                  <a:pt x="2648" y="2857"/>
                  <a:pt x="2648" y="2838"/>
                  <a:pt x="2623" y="2836"/>
                </a:cubicBezTo>
                <a:cubicBezTo>
                  <a:pt x="2623" y="2847"/>
                  <a:pt x="2623" y="2858"/>
                  <a:pt x="2623" y="2869"/>
                </a:cubicBezTo>
                <a:cubicBezTo>
                  <a:pt x="2620" y="2868"/>
                  <a:pt x="2615" y="2866"/>
                  <a:pt x="2607" y="2863"/>
                </a:cubicBezTo>
                <a:cubicBezTo>
                  <a:pt x="2606" y="2869"/>
                  <a:pt x="2606" y="2876"/>
                  <a:pt x="2605" y="2883"/>
                </a:cubicBezTo>
                <a:cubicBezTo>
                  <a:pt x="2601" y="2884"/>
                  <a:pt x="2597" y="2885"/>
                  <a:pt x="2592" y="2885"/>
                </a:cubicBezTo>
                <a:cubicBezTo>
                  <a:pt x="2592" y="2886"/>
                  <a:pt x="2592" y="2887"/>
                  <a:pt x="2592" y="2888"/>
                </a:cubicBezTo>
                <a:cubicBezTo>
                  <a:pt x="2597" y="2890"/>
                  <a:pt x="2602" y="2892"/>
                  <a:pt x="2608" y="2894"/>
                </a:cubicBezTo>
                <a:cubicBezTo>
                  <a:pt x="2584" y="2925"/>
                  <a:pt x="2584" y="2925"/>
                  <a:pt x="2576" y="2919"/>
                </a:cubicBezTo>
                <a:cubicBezTo>
                  <a:pt x="2570" y="2940"/>
                  <a:pt x="2557" y="2944"/>
                  <a:pt x="2536" y="2941"/>
                </a:cubicBezTo>
                <a:cubicBezTo>
                  <a:pt x="2522" y="2939"/>
                  <a:pt x="2506" y="2945"/>
                  <a:pt x="2491" y="2951"/>
                </a:cubicBezTo>
                <a:cubicBezTo>
                  <a:pt x="2482" y="2954"/>
                  <a:pt x="2477" y="2960"/>
                  <a:pt x="2478" y="2944"/>
                </a:cubicBezTo>
                <a:cubicBezTo>
                  <a:pt x="2478" y="2943"/>
                  <a:pt x="2470" y="2940"/>
                  <a:pt x="2464" y="2938"/>
                </a:cubicBezTo>
                <a:cubicBezTo>
                  <a:pt x="2449" y="2951"/>
                  <a:pt x="2468" y="2976"/>
                  <a:pt x="2450" y="2984"/>
                </a:cubicBezTo>
                <a:cubicBezTo>
                  <a:pt x="2440" y="2976"/>
                  <a:pt x="2432" y="2969"/>
                  <a:pt x="2422" y="2961"/>
                </a:cubicBezTo>
                <a:cubicBezTo>
                  <a:pt x="2426" y="2960"/>
                  <a:pt x="2430" y="2958"/>
                  <a:pt x="2435" y="2956"/>
                </a:cubicBezTo>
                <a:cubicBezTo>
                  <a:pt x="2431" y="2954"/>
                  <a:pt x="2428" y="2954"/>
                  <a:pt x="2426" y="2952"/>
                </a:cubicBezTo>
                <a:cubicBezTo>
                  <a:pt x="2424" y="2950"/>
                  <a:pt x="2422" y="2947"/>
                  <a:pt x="2419" y="2944"/>
                </a:cubicBezTo>
                <a:cubicBezTo>
                  <a:pt x="2423" y="2942"/>
                  <a:pt x="2426" y="2940"/>
                  <a:pt x="2429" y="2939"/>
                </a:cubicBezTo>
                <a:cubicBezTo>
                  <a:pt x="2433" y="2939"/>
                  <a:pt x="2437" y="2940"/>
                  <a:pt x="2441" y="2941"/>
                </a:cubicBezTo>
                <a:cubicBezTo>
                  <a:pt x="2440" y="2937"/>
                  <a:pt x="2439" y="2931"/>
                  <a:pt x="2437" y="2930"/>
                </a:cubicBezTo>
                <a:cubicBezTo>
                  <a:pt x="2434" y="2929"/>
                  <a:pt x="2429" y="2931"/>
                  <a:pt x="2425" y="2932"/>
                </a:cubicBezTo>
                <a:cubicBezTo>
                  <a:pt x="2422" y="2933"/>
                  <a:pt x="2420" y="2933"/>
                  <a:pt x="2414" y="2934"/>
                </a:cubicBezTo>
                <a:cubicBezTo>
                  <a:pt x="2415" y="2924"/>
                  <a:pt x="2416" y="2917"/>
                  <a:pt x="2418" y="2907"/>
                </a:cubicBezTo>
                <a:cubicBezTo>
                  <a:pt x="2416" y="2907"/>
                  <a:pt x="2413" y="2907"/>
                  <a:pt x="2415" y="2907"/>
                </a:cubicBezTo>
                <a:cubicBezTo>
                  <a:pt x="2410" y="2896"/>
                  <a:pt x="2407" y="2887"/>
                  <a:pt x="2403" y="2878"/>
                </a:cubicBezTo>
                <a:cubicBezTo>
                  <a:pt x="2408" y="2879"/>
                  <a:pt x="2413" y="2879"/>
                  <a:pt x="2418" y="2880"/>
                </a:cubicBezTo>
                <a:cubicBezTo>
                  <a:pt x="2433" y="2882"/>
                  <a:pt x="2443" y="2873"/>
                  <a:pt x="2442" y="2859"/>
                </a:cubicBezTo>
                <a:cubicBezTo>
                  <a:pt x="2433" y="2860"/>
                  <a:pt x="2424" y="2860"/>
                  <a:pt x="2415" y="2861"/>
                </a:cubicBezTo>
                <a:cubicBezTo>
                  <a:pt x="2411" y="2866"/>
                  <a:pt x="2407" y="2872"/>
                  <a:pt x="2403" y="2878"/>
                </a:cubicBezTo>
                <a:cubicBezTo>
                  <a:pt x="2398" y="2878"/>
                  <a:pt x="2392" y="2877"/>
                  <a:pt x="2386" y="2876"/>
                </a:cubicBezTo>
                <a:cubicBezTo>
                  <a:pt x="2387" y="2878"/>
                  <a:pt x="2387" y="2880"/>
                  <a:pt x="2388" y="2882"/>
                </a:cubicBezTo>
                <a:cubicBezTo>
                  <a:pt x="2373" y="2890"/>
                  <a:pt x="2358" y="2898"/>
                  <a:pt x="2342" y="2908"/>
                </a:cubicBezTo>
                <a:cubicBezTo>
                  <a:pt x="2336" y="2898"/>
                  <a:pt x="2331" y="2889"/>
                  <a:pt x="2325" y="2879"/>
                </a:cubicBezTo>
                <a:cubicBezTo>
                  <a:pt x="2293" y="2895"/>
                  <a:pt x="2293" y="2895"/>
                  <a:pt x="2303" y="2907"/>
                </a:cubicBezTo>
                <a:cubicBezTo>
                  <a:pt x="2287" y="2904"/>
                  <a:pt x="2265" y="2921"/>
                  <a:pt x="2260" y="2891"/>
                </a:cubicBezTo>
                <a:cubicBezTo>
                  <a:pt x="2256" y="2887"/>
                  <a:pt x="2252" y="2883"/>
                  <a:pt x="2248" y="2878"/>
                </a:cubicBezTo>
                <a:cubicBezTo>
                  <a:pt x="2248" y="2859"/>
                  <a:pt x="2227" y="2856"/>
                  <a:pt x="2217" y="2848"/>
                </a:cubicBezTo>
                <a:cubicBezTo>
                  <a:pt x="2207" y="2841"/>
                  <a:pt x="2198" y="2839"/>
                  <a:pt x="2200" y="2825"/>
                </a:cubicBezTo>
                <a:cubicBezTo>
                  <a:pt x="2200" y="2822"/>
                  <a:pt x="2196" y="2819"/>
                  <a:pt x="2194" y="2816"/>
                </a:cubicBezTo>
                <a:cubicBezTo>
                  <a:pt x="2189" y="2819"/>
                  <a:pt x="2186" y="2822"/>
                  <a:pt x="2183" y="2825"/>
                </a:cubicBezTo>
                <a:cubicBezTo>
                  <a:pt x="2169" y="2801"/>
                  <a:pt x="2149" y="2833"/>
                  <a:pt x="2136" y="2816"/>
                </a:cubicBezTo>
                <a:cubicBezTo>
                  <a:pt x="2133" y="2827"/>
                  <a:pt x="2132" y="2833"/>
                  <a:pt x="2129" y="2843"/>
                </a:cubicBezTo>
                <a:cubicBezTo>
                  <a:pt x="2124" y="2835"/>
                  <a:pt x="2121" y="2831"/>
                  <a:pt x="2120" y="2830"/>
                </a:cubicBezTo>
                <a:cubicBezTo>
                  <a:pt x="2105" y="2830"/>
                  <a:pt x="2094" y="2830"/>
                  <a:pt x="2082" y="2830"/>
                </a:cubicBezTo>
                <a:cubicBezTo>
                  <a:pt x="2083" y="2823"/>
                  <a:pt x="2084" y="2818"/>
                  <a:pt x="2084" y="2813"/>
                </a:cubicBezTo>
                <a:cubicBezTo>
                  <a:pt x="2083" y="2807"/>
                  <a:pt x="2081" y="2802"/>
                  <a:pt x="2079" y="2792"/>
                </a:cubicBezTo>
                <a:cubicBezTo>
                  <a:pt x="2092" y="2800"/>
                  <a:pt x="2111" y="2787"/>
                  <a:pt x="2108" y="2813"/>
                </a:cubicBezTo>
                <a:cubicBezTo>
                  <a:pt x="2109" y="2813"/>
                  <a:pt x="2111" y="2813"/>
                  <a:pt x="2113" y="2812"/>
                </a:cubicBezTo>
                <a:cubicBezTo>
                  <a:pt x="2114" y="2806"/>
                  <a:pt x="2118" y="2798"/>
                  <a:pt x="2115" y="2794"/>
                </a:cubicBezTo>
                <a:cubicBezTo>
                  <a:pt x="2110" y="2786"/>
                  <a:pt x="2104" y="2770"/>
                  <a:pt x="2089" y="2785"/>
                </a:cubicBezTo>
                <a:cubicBezTo>
                  <a:pt x="2088" y="2763"/>
                  <a:pt x="2077" y="2759"/>
                  <a:pt x="2049" y="2769"/>
                </a:cubicBezTo>
                <a:cubicBezTo>
                  <a:pt x="2041" y="2757"/>
                  <a:pt x="2034" y="2745"/>
                  <a:pt x="2026" y="2734"/>
                </a:cubicBezTo>
                <a:cubicBezTo>
                  <a:pt x="1998" y="2715"/>
                  <a:pt x="1965" y="2722"/>
                  <a:pt x="1928" y="2732"/>
                </a:cubicBezTo>
                <a:cubicBezTo>
                  <a:pt x="1938" y="2744"/>
                  <a:pt x="1948" y="2758"/>
                  <a:pt x="1960" y="2774"/>
                </a:cubicBezTo>
                <a:cubicBezTo>
                  <a:pt x="1960" y="2774"/>
                  <a:pt x="1957" y="2779"/>
                  <a:pt x="1954" y="2786"/>
                </a:cubicBezTo>
                <a:cubicBezTo>
                  <a:pt x="1946" y="2782"/>
                  <a:pt x="1938" y="2778"/>
                  <a:pt x="1926" y="2772"/>
                </a:cubicBezTo>
                <a:cubicBezTo>
                  <a:pt x="1932" y="2783"/>
                  <a:pt x="1935" y="2788"/>
                  <a:pt x="1937" y="2791"/>
                </a:cubicBezTo>
                <a:cubicBezTo>
                  <a:pt x="1924" y="2788"/>
                  <a:pt x="1912" y="2785"/>
                  <a:pt x="1900" y="2781"/>
                </a:cubicBezTo>
                <a:cubicBezTo>
                  <a:pt x="1894" y="2779"/>
                  <a:pt x="1888" y="2774"/>
                  <a:pt x="1879" y="2768"/>
                </a:cubicBezTo>
                <a:cubicBezTo>
                  <a:pt x="1878" y="2773"/>
                  <a:pt x="1872" y="2783"/>
                  <a:pt x="1875" y="2790"/>
                </a:cubicBezTo>
                <a:cubicBezTo>
                  <a:pt x="1882" y="2806"/>
                  <a:pt x="1895" y="2788"/>
                  <a:pt x="1906" y="2791"/>
                </a:cubicBezTo>
                <a:cubicBezTo>
                  <a:pt x="1904" y="2797"/>
                  <a:pt x="1901" y="2802"/>
                  <a:pt x="1899" y="2807"/>
                </a:cubicBezTo>
                <a:cubicBezTo>
                  <a:pt x="1914" y="2807"/>
                  <a:pt x="1929" y="2807"/>
                  <a:pt x="1943" y="2807"/>
                </a:cubicBezTo>
                <a:cubicBezTo>
                  <a:pt x="1943" y="2807"/>
                  <a:pt x="1942" y="2805"/>
                  <a:pt x="1943" y="2806"/>
                </a:cubicBezTo>
                <a:cubicBezTo>
                  <a:pt x="1953" y="2798"/>
                  <a:pt x="1964" y="2790"/>
                  <a:pt x="1976" y="2781"/>
                </a:cubicBezTo>
                <a:cubicBezTo>
                  <a:pt x="1977" y="2782"/>
                  <a:pt x="1982" y="2785"/>
                  <a:pt x="1987" y="2788"/>
                </a:cubicBezTo>
                <a:cubicBezTo>
                  <a:pt x="1975" y="2819"/>
                  <a:pt x="1975" y="2819"/>
                  <a:pt x="1998" y="2835"/>
                </a:cubicBezTo>
                <a:cubicBezTo>
                  <a:pt x="1999" y="2831"/>
                  <a:pt x="2000" y="2827"/>
                  <a:pt x="2002" y="2823"/>
                </a:cubicBezTo>
                <a:cubicBezTo>
                  <a:pt x="2008" y="2828"/>
                  <a:pt x="2014" y="2833"/>
                  <a:pt x="2020" y="2838"/>
                </a:cubicBezTo>
                <a:cubicBezTo>
                  <a:pt x="2010" y="2856"/>
                  <a:pt x="2018" y="2864"/>
                  <a:pt x="2037" y="2867"/>
                </a:cubicBezTo>
                <a:cubicBezTo>
                  <a:pt x="2042" y="2868"/>
                  <a:pt x="2046" y="2878"/>
                  <a:pt x="2048" y="2882"/>
                </a:cubicBezTo>
                <a:cubicBezTo>
                  <a:pt x="2038" y="2886"/>
                  <a:pt x="2028" y="2894"/>
                  <a:pt x="2019" y="2894"/>
                </a:cubicBezTo>
                <a:cubicBezTo>
                  <a:pt x="2010" y="2894"/>
                  <a:pt x="1999" y="2887"/>
                  <a:pt x="1993" y="2880"/>
                </a:cubicBezTo>
                <a:cubicBezTo>
                  <a:pt x="1990" y="2876"/>
                  <a:pt x="1996" y="2864"/>
                  <a:pt x="1999" y="2856"/>
                </a:cubicBezTo>
                <a:cubicBezTo>
                  <a:pt x="1996" y="2855"/>
                  <a:pt x="1992" y="2856"/>
                  <a:pt x="1989" y="2853"/>
                </a:cubicBezTo>
                <a:cubicBezTo>
                  <a:pt x="1981" y="2844"/>
                  <a:pt x="1972" y="2840"/>
                  <a:pt x="1959" y="2845"/>
                </a:cubicBezTo>
                <a:cubicBezTo>
                  <a:pt x="1953" y="2847"/>
                  <a:pt x="1944" y="2843"/>
                  <a:pt x="1937" y="2837"/>
                </a:cubicBezTo>
                <a:cubicBezTo>
                  <a:pt x="1929" y="2841"/>
                  <a:pt x="1921" y="2844"/>
                  <a:pt x="1912" y="2848"/>
                </a:cubicBezTo>
                <a:cubicBezTo>
                  <a:pt x="1924" y="2854"/>
                  <a:pt x="1935" y="2859"/>
                  <a:pt x="1941" y="2863"/>
                </a:cubicBezTo>
                <a:cubicBezTo>
                  <a:pt x="1933" y="2870"/>
                  <a:pt x="1919" y="2878"/>
                  <a:pt x="1912" y="2890"/>
                </a:cubicBezTo>
                <a:cubicBezTo>
                  <a:pt x="1903" y="2904"/>
                  <a:pt x="1911" y="2918"/>
                  <a:pt x="1924" y="2929"/>
                </a:cubicBezTo>
                <a:cubicBezTo>
                  <a:pt x="1929" y="2926"/>
                  <a:pt x="1935" y="2923"/>
                  <a:pt x="1939" y="2921"/>
                </a:cubicBezTo>
                <a:cubicBezTo>
                  <a:pt x="1934" y="2919"/>
                  <a:pt x="1928" y="2916"/>
                  <a:pt x="1922" y="2913"/>
                </a:cubicBezTo>
                <a:cubicBezTo>
                  <a:pt x="1925" y="2907"/>
                  <a:pt x="1929" y="2900"/>
                  <a:pt x="1934" y="2892"/>
                </a:cubicBezTo>
                <a:cubicBezTo>
                  <a:pt x="1939" y="2900"/>
                  <a:pt x="1942" y="2905"/>
                  <a:pt x="1947" y="2914"/>
                </a:cubicBezTo>
                <a:cubicBezTo>
                  <a:pt x="1950" y="2905"/>
                  <a:pt x="1951" y="2900"/>
                  <a:pt x="1952" y="2896"/>
                </a:cubicBezTo>
                <a:cubicBezTo>
                  <a:pt x="1954" y="2895"/>
                  <a:pt x="1956" y="2895"/>
                  <a:pt x="1957" y="2895"/>
                </a:cubicBezTo>
                <a:cubicBezTo>
                  <a:pt x="1962" y="2914"/>
                  <a:pt x="1966" y="2932"/>
                  <a:pt x="1971" y="2951"/>
                </a:cubicBezTo>
                <a:cubicBezTo>
                  <a:pt x="1969" y="2951"/>
                  <a:pt x="1967" y="2952"/>
                  <a:pt x="1965" y="2952"/>
                </a:cubicBezTo>
                <a:cubicBezTo>
                  <a:pt x="1960" y="2948"/>
                  <a:pt x="1954" y="2943"/>
                  <a:pt x="1949" y="2939"/>
                </a:cubicBezTo>
                <a:cubicBezTo>
                  <a:pt x="1947" y="2940"/>
                  <a:pt x="1946" y="2942"/>
                  <a:pt x="1944" y="2943"/>
                </a:cubicBezTo>
                <a:cubicBezTo>
                  <a:pt x="1957" y="2957"/>
                  <a:pt x="1963" y="2972"/>
                  <a:pt x="1947" y="2992"/>
                </a:cubicBezTo>
                <a:cubicBezTo>
                  <a:pt x="1956" y="2991"/>
                  <a:pt x="1961" y="2992"/>
                  <a:pt x="1965" y="2990"/>
                </a:cubicBezTo>
                <a:cubicBezTo>
                  <a:pt x="1984" y="2983"/>
                  <a:pt x="1997" y="2991"/>
                  <a:pt x="2000" y="3011"/>
                </a:cubicBezTo>
                <a:cubicBezTo>
                  <a:pt x="2002" y="3024"/>
                  <a:pt x="2013" y="3028"/>
                  <a:pt x="2035" y="3021"/>
                </a:cubicBezTo>
                <a:cubicBezTo>
                  <a:pt x="2028" y="3012"/>
                  <a:pt x="2021" y="3005"/>
                  <a:pt x="2012" y="2996"/>
                </a:cubicBezTo>
                <a:cubicBezTo>
                  <a:pt x="2017" y="2994"/>
                  <a:pt x="2023" y="2991"/>
                  <a:pt x="2033" y="2987"/>
                </a:cubicBezTo>
                <a:cubicBezTo>
                  <a:pt x="2026" y="3014"/>
                  <a:pt x="2044" y="3018"/>
                  <a:pt x="2060" y="3021"/>
                </a:cubicBezTo>
                <a:cubicBezTo>
                  <a:pt x="2073" y="3023"/>
                  <a:pt x="2072" y="3030"/>
                  <a:pt x="2071" y="3039"/>
                </a:cubicBezTo>
                <a:cubicBezTo>
                  <a:pt x="2071" y="3038"/>
                  <a:pt x="2071" y="3038"/>
                  <a:pt x="2071" y="3038"/>
                </a:cubicBezTo>
                <a:cubicBezTo>
                  <a:pt x="2069" y="3034"/>
                  <a:pt x="2067" y="3031"/>
                  <a:pt x="2064" y="3027"/>
                </a:cubicBezTo>
                <a:cubicBezTo>
                  <a:pt x="2061" y="3038"/>
                  <a:pt x="2059" y="3048"/>
                  <a:pt x="2056" y="3059"/>
                </a:cubicBezTo>
                <a:cubicBezTo>
                  <a:pt x="2051" y="3057"/>
                  <a:pt x="2046" y="3055"/>
                  <a:pt x="2042" y="3054"/>
                </a:cubicBezTo>
                <a:cubicBezTo>
                  <a:pt x="2033" y="3069"/>
                  <a:pt x="2048" y="3083"/>
                  <a:pt x="2040" y="3096"/>
                </a:cubicBezTo>
                <a:cubicBezTo>
                  <a:pt x="2040" y="3097"/>
                  <a:pt x="2042" y="3101"/>
                  <a:pt x="2043" y="3100"/>
                </a:cubicBezTo>
                <a:cubicBezTo>
                  <a:pt x="2046" y="3100"/>
                  <a:pt x="2049" y="3099"/>
                  <a:pt x="2051" y="3097"/>
                </a:cubicBezTo>
                <a:cubicBezTo>
                  <a:pt x="2054" y="3090"/>
                  <a:pt x="2057" y="3083"/>
                  <a:pt x="2059" y="3078"/>
                </a:cubicBezTo>
                <a:cubicBezTo>
                  <a:pt x="2067" y="3078"/>
                  <a:pt x="2073" y="3078"/>
                  <a:pt x="2079" y="3078"/>
                </a:cubicBezTo>
                <a:cubicBezTo>
                  <a:pt x="2079" y="3078"/>
                  <a:pt x="2079" y="3078"/>
                  <a:pt x="2079" y="3078"/>
                </a:cubicBezTo>
                <a:cubicBezTo>
                  <a:pt x="2077" y="3088"/>
                  <a:pt x="2076" y="3099"/>
                  <a:pt x="2075" y="3110"/>
                </a:cubicBezTo>
                <a:cubicBezTo>
                  <a:pt x="2082" y="3111"/>
                  <a:pt x="2086" y="3111"/>
                  <a:pt x="2092" y="3112"/>
                </a:cubicBezTo>
                <a:cubicBezTo>
                  <a:pt x="2081" y="3127"/>
                  <a:pt x="2093" y="3128"/>
                  <a:pt x="2102" y="3131"/>
                </a:cubicBezTo>
                <a:cubicBezTo>
                  <a:pt x="2109" y="3133"/>
                  <a:pt x="2119" y="3137"/>
                  <a:pt x="2123" y="3133"/>
                </a:cubicBezTo>
                <a:cubicBezTo>
                  <a:pt x="2128" y="3130"/>
                  <a:pt x="2127" y="3119"/>
                  <a:pt x="2129" y="3112"/>
                </a:cubicBezTo>
                <a:cubicBezTo>
                  <a:pt x="2130" y="3109"/>
                  <a:pt x="2133" y="3105"/>
                  <a:pt x="2135" y="3102"/>
                </a:cubicBezTo>
                <a:cubicBezTo>
                  <a:pt x="2135" y="3102"/>
                  <a:pt x="2135" y="3102"/>
                  <a:pt x="2135" y="3102"/>
                </a:cubicBezTo>
                <a:cubicBezTo>
                  <a:pt x="2149" y="3109"/>
                  <a:pt x="2164" y="3116"/>
                  <a:pt x="2178" y="3125"/>
                </a:cubicBezTo>
                <a:cubicBezTo>
                  <a:pt x="2182" y="3127"/>
                  <a:pt x="2185" y="3133"/>
                  <a:pt x="2186" y="3137"/>
                </a:cubicBezTo>
                <a:cubicBezTo>
                  <a:pt x="2187" y="3150"/>
                  <a:pt x="2186" y="3162"/>
                  <a:pt x="2186" y="3179"/>
                </a:cubicBezTo>
                <a:cubicBezTo>
                  <a:pt x="2195" y="3160"/>
                  <a:pt x="2201" y="3145"/>
                  <a:pt x="2209" y="3133"/>
                </a:cubicBezTo>
                <a:cubicBezTo>
                  <a:pt x="2212" y="3129"/>
                  <a:pt x="2222" y="3130"/>
                  <a:pt x="2229" y="3128"/>
                </a:cubicBezTo>
                <a:cubicBezTo>
                  <a:pt x="2228" y="3143"/>
                  <a:pt x="2244" y="3127"/>
                  <a:pt x="2245" y="3137"/>
                </a:cubicBezTo>
                <a:cubicBezTo>
                  <a:pt x="2245" y="3144"/>
                  <a:pt x="2239" y="3153"/>
                  <a:pt x="2242" y="3158"/>
                </a:cubicBezTo>
                <a:cubicBezTo>
                  <a:pt x="2253" y="3179"/>
                  <a:pt x="2234" y="3180"/>
                  <a:pt x="2223" y="3188"/>
                </a:cubicBezTo>
                <a:cubicBezTo>
                  <a:pt x="2228" y="3192"/>
                  <a:pt x="2233" y="3196"/>
                  <a:pt x="2237" y="3200"/>
                </a:cubicBezTo>
                <a:cubicBezTo>
                  <a:pt x="2238" y="3201"/>
                  <a:pt x="2236" y="3204"/>
                  <a:pt x="2235" y="3205"/>
                </a:cubicBezTo>
                <a:cubicBezTo>
                  <a:pt x="2233" y="3206"/>
                  <a:pt x="2231" y="3206"/>
                  <a:pt x="2229" y="3205"/>
                </a:cubicBezTo>
                <a:cubicBezTo>
                  <a:pt x="2216" y="3202"/>
                  <a:pt x="2204" y="3199"/>
                  <a:pt x="2191" y="3195"/>
                </a:cubicBezTo>
                <a:cubicBezTo>
                  <a:pt x="2194" y="3216"/>
                  <a:pt x="2196" y="3233"/>
                  <a:pt x="2199" y="3253"/>
                </a:cubicBezTo>
                <a:cubicBezTo>
                  <a:pt x="2208" y="3248"/>
                  <a:pt x="2213" y="3244"/>
                  <a:pt x="2219" y="3240"/>
                </a:cubicBezTo>
                <a:cubicBezTo>
                  <a:pt x="2219" y="3240"/>
                  <a:pt x="2218" y="3239"/>
                  <a:pt x="2217" y="3238"/>
                </a:cubicBezTo>
                <a:cubicBezTo>
                  <a:pt x="2225" y="3232"/>
                  <a:pt x="2232" y="3225"/>
                  <a:pt x="2243" y="3217"/>
                </a:cubicBezTo>
                <a:cubicBezTo>
                  <a:pt x="2245" y="3217"/>
                  <a:pt x="2253" y="3218"/>
                  <a:pt x="2260" y="3222"/>
                </a:cubicBezTo>
                <a:cubicBezTo>
                  <a:pt x="2265" y="3225"/>
                  <a:pt x="2271" y="3232"/>
                  <a:pt x="2271" y="3237"/>
                </a:cubicBezTo>
                <a:cubicBezTo>
                  <a:pt x="2270" y="3243"/>
                  <a:pt x="2264" y="3251"/>
                  <a:pt x="2259" y="3253"/>
                </a:cubicBezTo>
                <a:cubicBezTo>
                  <a:pt x="2248" y="3256"/>
                  <a:pt x="2248" y="3259"/>
                  <a:pt x="2252" y="3269"/>
                </a:cubicBezTo>
                <a:cubicBezTo>
                  <a:pt x="2256" y="3277"/>
                  <a:pt x="2253" y="3288"/>
                  <a:pt x="2253" y="3296"/>
                </a:cubicBezTo>
                <a:cubicBezTo>
                  <a:pt x="2260" y="3293"/>
                  <a:pt x="2272" y="3288"/>
                  <a:pt x="2283" y="3284"/>
                </a:cubicBezTo>
                <a:cubicBezTo>
                  <a:pt x="2284" y="3286"/>
                  <a:pt x="2286" y="3289"/>
                  <a:pt x="2287" y="3292"/>
                </a:cubicBezTo>
                <a:cubicBezTo>
                  <a:pt x="2291" y="3308"/>
                  <a:pt x="2309" y="3319"/>
                  <a:pt x="2302" y="3338"/>
                </a:cubicBezTo>
                <a:cubicBezTo>
                  <a:pt x="2302" y="3342"/>
                  <a:pt x="2303" y="3347"/>
                  <a:pt x="2303" y="3351"/>
                </a:cubicBezTo>
                <a:cubicBezTo>
                  <a:pt x="2295" y="3355"/>
                  <a:pt x="2286" y="3358"/>
                  <a:pt x="2279" y="3362"/>
                </a:cubicBezTo>
                <a:cubicBezTo>
                  <a:pt x="2287" y="3369"/>
                  <a:pt x="2292" y="3373"/>
                  <a:pt x="2295" y="3375"/>
                </a:cubicBezTo>
                <a:cubicBezTo>
                  <a:pt x="2304" y="3371"/>
                  <a:pt x="2311" y="3366"/>
                  <a:pt x="2319" y="3362"/>
                </a:cubicBezTo>
                <a:cubicBezTo>
                  <a:pt x="2319" y="3362"/>
                  <a:pt x="2319" y="3362"/>
                  <a:pt x="2319" y="3362"/>
                </a:cubicBezTo>
                <a:cubicBezTo>
                  <a:pt x="2317" y="3369"/>
                  <a:pt x="2315" y="3377"/>
                  <a:pt x="2313" y="3386"/>
                </a:cubicBezTo>
                <a:cubicBezTo>
                  <a:pt x="2324" y="3393"/>
                  <a:pt x="2336" y="3400"/>
                  <a:pt x="2348" y="3408"/>
                </a:cubicBezTo>
                <a:cubicBezTo>
                  <a:pt x="2344" y="3411"/>
                  <a:pt x="2341" y="3415"/>
                  <a:pt x="2339" y="3417"/>
                </a:cubicBezTo>
                <a:cubicBezTo>
                  <a:pt x="2342" y="3427"/>
                  <a:pt x="2362" y="3420"/>
                  <a:pt x="2366" y="3409"/>
                </a:cubicBezTo>
                <a:cubicBezTo>
                  <a:pt x="2368" y="3405"/>
                  <a:pt x="2367" y="3399"/>
                  <a:pt x="2365" y="3396"/>
                </a:cubicBezTo>
                <a:cubicBezTo>
                  <a:pt x="2363" y="3392"/>
                  <a:pt x="2358" y="3391"/>
                  <a:pt x="2352" y="3387"/>
                </a:cubicBezTo>
                <a:cubicBezTo>
                  <a:pt x="2366" y="3382"/>
                  <a:pt x="2376" y="3377"/>
                  <a:pt x="2387" y="3372"/>
                </a:cubicBezTo>
                <a:cubicBezTo>
                  <a:pt x="2381" y="3399"/>
                  <a:pt x="2402" y="3397"/>
                  <a:pt x="2419" y="3401"/>
                </a:cubicBezTo>
                <a:cubicBezTo>
                  <a:pt x="2423" y="3402"/>
                  <a:pt x="2427" y="3405"/>
                  <a:pt x="2432" y="3408"/>
                </a:cubicBezTo>
                <a:cubicBezTo>
                  <a:pt x="2427" y="3408"/>
                  <a:pt x="2423" y="3408"/>
                  <a:pt x="2418" y="3409"/>
                </a:cubicBezTo>
                <a:cubicBezTo>
                  <a:pt x="2414" y="3410"/>
                  <a:pt x="2411" y="3413"/>
                  <a:pt x="2407" y="3415"/>
                </a:cubicBezTo>
                <a:cubicBezTo>
                  <a:pt x="2393" y="3421"/>
                  <a:pt x="2379" y="3427"/>
                  <a:pt x="2366" y="3433"/>
                </a:cubicBezTo>
                <a:cubicBezTo>
                  <a:pt x="2369" y="3438"/>
                  <a:pt x="2372" y="3445"/>
                  <a:pt x="2376" y="3453"/>
                </a:cubicBezTo>
                <a:cubicBezTo>
                  <a:pt x="2392" y="3454"/>
                  <a:pt x="2398" y="3461"/>
                  <a:pt x="2391" y="3473"/>
                </a:cubicBezTo>
                <a:cubicBezTo>
                  <a:pt x="2390" y="3468"/>
                  <a:pt x="2389" y="3463"/>
                  <a:pt x="2388" y="3459"/>
                </a:cubicBezTo>
                <a:cubicBezTo>
                  <a:pt x="2385" y="3460"/>
                  <a:pt x="2383" y="3460"/>
                  <a:pt x="2381" y="3461"/>
                </a:cubicBezTo>
                <a:cubicBezTo>
                  <a:pt x="2385" y="3475"/>
                  <a:pt x="2388" y="3489"/>
                  <a:pt x="2392" y="3503"/>
                </a:cubicBezTo>
                <a:cubicBezTo>
                  <a:pt x="2395" y="3503"/>
                  <a:pt x="2397" y="3503"/>
                  <a:pt x="2399" y="3503"/>
                </a:cubicBezTo>
                <a:cubicBezTo>
                  <a:pt x="2391" y="3486"/>
                  <a:pt x="2437" y="3493"/>
                  <a:pt x="2412" y="3468"/>
                </a:cubicBezTo>
                <a:cubicBezTo>
                  <a:pt x="2420" y="3460"/>
                  <a:pt x="2429" y="3453"/>
                  <a:pt x="2436" y="3446"/>
                </a:cubicBezTo>
                <a:cubicBezTo>
                  <a:pt x="2438" y="3437"/>
                  <a:pt x="2439" y="3427"/>
                  <a:pt x="2440" y="3416"/>
                </a:cubicBezTo>
                <a:cubicBezTo>
                  <a:pt x="2453" y="3418"/>
                  <a:pt x="2463" y="3419"/>
                  <a:pt x="2473" y="3422"/>
                </a:cubicBezTo>
                <a:cubicBezTo>
                  <a:pt x="2478" y="3424"/>
                  <a:pt x="2484" y="3429"/>
                  <a:pt x="2485" y="3434"/>
                </a:cubicBezTo>
                <a:cubicBezTo>
                  <a:pt x="2492" y="3452"/>
                  <a:pt x="2497" y="3471"/>
                  <a:pt x="2503" y="3489"/>
                </a:cubicBezTo>
                <a:cubicBezTo>
                  <a:pt x="2507" y="3500"/>
                  <a:pt x="2506" y="3518"/>
                  <a:pt x="2525" y="3513"/>
                </a:cubicBezTo>
                <a:cubicBezTo>
                  <a:pt x="2528" y="3532"/>
                  <a:pt x="2530" y="3550"/>
                  <a:pt x="2532" y="3568"/>
                </a:cubicBezTo>
                <a:cubicBezTo>
                  <a:pt x="2517" y="3562"/>
                  <a:pt x="2494" y="3574"/>
                  <a:pt x="2479" y="3546"/>
                </a:cubicBezTo>
                <a:cubicBezTo>
                  <a:pt x="2478" y="3557"/>
                  <a:pt x="2476" y="3564"/>
                  <a:pt x="2478" y="3568"/>
                </a:cubicBezTo>
                <a:cubicBezTo>
                  <a:pt x="2485" y="3576"/>
                  <a:pt x="2493" y="3585"/>
                  <a:pt x="2503" y="3589"/>
                </a:cubicBezTo>
                <a:cubicBezTo>
                  <a:pt x="2516" y="3593"/>
                  <a:pt x="2531" y="3592"/>
                  <a:pt x="2547" y="3594"/>
                </a:cubicBezTo>
                <a:cubicBezTo>
                  <a:pt x="2527" y="3617"/>
                  <a:pt x="2530" y="3644"/>
                  <a:pt x="2528" y="3668"/>
                </a:cubicBezTo>
                <a:cubicBezTo>
                  <a:pt x="2528" y="3674"/>
                  <a:pt x="2539" y="3681"/>
                  <a:pt x="2545" y="3688"/>
                </a:cubicBezTo>
                <a:cubicBezTo>
                  <a:pt x="2546" y="3687"/>
                  <a:pt x="2548" y="3686"/>
                  <a:pt x="2550" y="3685"/>
                </a:cubicBezTo>
                <a:cubicBezTo>
                  <a:pt x="2547" y="3691"/>
                  <a:pt x="2545" y="3697"/>
                  <a:pt x="2542" y="3702"/>
                </a:cubicBezTo>
                <a:cubicBezTo>
                  <a:pt x="2559" y="3710"/>
                  <a:pt x="2575" y="3717"/>
                  <a:pt x="2591" y="3725"/>
                </a:cubicBezTo>
                <a:cubicBezTo>
                  <a:pt x="2598" y="3728"/>
                  <a:pt x="2600" y="3725"/>
                  <a:pt x="2606" y="3716"/>
                </a:cubicBezTo>
                <a:cubicBezTo>
                  <a:pt x="2610" y="3710"/>
                  <a:pt x="2619" y="3708"/>
                  <a:pt x="2626" y="3703"/>
                </a:cubicBezTo>
                <a:cubicBezTo>
                  <a:pt x="2627" y="3707"/>
                  <a:pt x="2628" y="3709"/>
                  <a:pt x="2629" y="3715"/>
                </a:cubicBezTo>
                <a:cubicBezTo>
                  <a:pt x="2634" y="3707"/>
                  <a:pt x="2643" y="3699"/>
                  <a:pt x="2641" y="3695"/>
                </a:cubicBezTo>
                <a:cubicBezTo>
                  <a:pt x="2636" y="3679"/>
                  <a:pt x="2643" y="3673"/>
                  <a:pt x="2655" y="3673"/>
                </a:cubicBezTo>
                <a:cubicBezTo>
                  <a:pt x="2659" y="3673"/>
                  <a:pt x="2663" y="3686"/>
                  <a:pt x="2669" y="3698"/>
                </a:cubicBezTo>
                <a:cubicBezTo>
                  <a:pt x="2680" y="3699"/>
                  <a:pt x="2702" y="3695"/>
                  <a:pt x="2705" y="3724"/>
                </a:cubicBezTo>
                <a:cubicBezTo>
                  <a:pt x="2694" y="3719"/>
                  <a:pt x="2683" y="3713"/>
                  <a:pt x="2669" y="3706"/>
                </a:cubicBezTo>
                <a:cubicBezTo>
                  <a:pt x="2669" y="3713"/>
                  <a:pt x="2669" y="3718"/>
                  <a:pt x="2670" y="3723"/>
                </a:cubicBezTo>
                <a:cubicBezTo>
                  <a:pt x="2670" y="3723"/>
                  <a:pt x="2677" y="3723"/>
                  <a:pt x="2681" y="3723"/>
                </a:cubicBezTo>
                <a:cubicBezTo>
                  <a:pt x="2681" y="3731"/>
                  <a:pt x="2681" y="3729"/>
                  <a:pt x="2672" y="3730"/>
                </a:cubicBezTo>
                <a:cubicBezTo>
                  <a:pt x="2661" y="3732"/>
                  <a:pt x="2652" y="3738"/>
                  <a:pt x="2642" y="3740"/>
                </a:cubicBezTo>
                <a:cubicBezTo>
                  <a:pt x="2627" y="3744"/>
                  <a:pt x="2626" y="3754"/>
                  <a:pt x="2627" y="3766"/>
                </a:cubicBezTo>
                <a:cubicBezTo>
                  <a:pt x="2628" y="3773"/>
                  <a:pt x="2628" y="3781"/>
                  <a:pt x="2629" y="3788"/>
                </a:cubicBezTo>
                <a:cubicBezTo>
                  <a:pt x="2630" y="3790"/>
                  <a:pt x="2638" y="3791"/>
                  <a:pt x="2640" y="3789"/>
                </a:cubicBezTo>
                <a:cubicBezTo>
                  <a:pt x="2646" y="3784"/>
                  <a:pt x="2650" y="3777"/>
                  <a:pt x="2656" y="3770"/>
                </a:cubicBezTo>
                <a:cubicBezTo>
                  <a:pt x="2657" y="3774"/>
                  <a:pt x="2659" y="3778"/>
                  <a:pt x="2661" y="3782"/>
                </a:cubicBezTo>
                <a:cubicBezTo>
                  <a:pt x="2693" y="3763"/>
                  <a:pt x="2711" y="3786"/>
                  <a:pt x="2732" y="3804"/>
                </a:cubicBezTo>
                <a:cubicBezTo>
                  <a:pt x="2729" y="3808"/>
                  <a:pt x="2726" y="3811"/>
                  <a:pt x="2723" y="3814"/>
                </a:cubicBezTo>
                <a:cubicBezTo>
                  <a:pt x="2727" y="3819"/>
                  <a:pt x="2730" y="3824"/>
                  <a:pt x="2734" y="3830"/>
                </a:cubicBezTo>
                <a:cubicBezTo>
                  <a:pt x="2739" y="3823"/>
                  <a:pt x="2745" y="3817"/>
                  <a:pt x="2750" y="3811"/>
                </a:cubicBezTo>
                <a:cubicBezTo>
                  <a:pt x="2759" y="3815"/>
                  <a:pt x="2768" y="3817"/>
                  <a:pt x="2774" y="3822"/>
                </a:cubicBezTo>
                <a:cubicBezTo>
                  <a:pt x="2781" y="3828"/>
                  <a:pt x="2786" y="3835"/>
                  <a:pt x="2789" y="3843"/>
                </a:cubicBezTo>
                <a:cubicBezTo>
                  <a:pt x="2794" y="3854"/>
                  <a:pt x="2786" y="3854"/>
                  <a:pt x="2778" y="3857"/>
                </a:cubicBezTo>
                <a:cubicBezTo>
                  <a:pt x="2772" y="3859"/>
                  <a:pt x="2769" y="3868"/>
                  <a:pt x="2766" y="3876"/>
                </a:cubicBezTo>
                <a:cubicBezTo>
                  <a:pt x="2785" y="3873"/>
                  <a:pt x="2791" y="3881"/>
                  <a:pt x="2794" y="3896"/>
                </a:cubicBezTo>
                <a:cubicBezTo>
                  <a:pt x="2794" y="3899"/>
                  <a:pt x="2802" y="3901"/>
                  <a:pt x="2807" y="3903"/>
                </a:cubicBezTo>
                <a:cubicBezTo>
                  <a:pt x="2809" y="3901"/>
                  <a:pt x="2811" y="3899"/>
                  <a:pt x="2813" y="3898"/>
                </a:cubicBezTo>
                <a:cubicBezTo>
                  <a:pt x="2814" y="3911"/>
                  <a:pt x="2816" y="3924"/>
                  <a:pt x="2817" y="3939"/>
                </a:cubicBezTo>
                <a:cubicBezTo>
                  <a:pt x="2823" y="3928"/>
                  <a:pt x="2828" y="3920"/>
                  <a:pt x="2833" y="3911"/>
                </a:cubicBezTo>
                <a:cubicBezTo>
                  <a:pt x="2856" y="3916"/>
                  <a:pt x="2850" y="3942"/>
                  <a:pt x="2860" y="3955"/>
                </a:cubicBezTo>
                <a:cubicBezTo>
                  <a:pt x="2853" y="3964"/>
                  <a:pt x="2846" y="3973"/>
                  <a:pt x="2839" y="3982"/>
                </a:cubicBezTo>
                <a:cubicBezTo>
                  <a:pt x="2841" y="3984"/>
                  <a:pt x="2842" y="3986"/>
                  <a:pt x="2844" y="3987"/>
                </a:cubicBezTo>
                <a:cubicBezTo>
                  <a:pt x="2849" y="3983"/>
                  <a:pt x="2854" y="3979"/>
                  <a:pt x="2855" y="3977"/>
                </a:cubicBezTo>
                <a:cubicBezTo>
                  <a:pt x="2866" y="3984"/>
                  <a:pt x="2875" y="3989"/>
                  <a:pt x="2884" y="3996"/>
                </a:cubicBezTo>
                <a:cubicBezTo>
                  <a:pt x="2889" y="3999"/>
                  <a:pt x="2895" y="4006"/>
                  <a:pt x="2894" y="4009"/>
                </a:cubicBezTo>
                <a:cubicBezTo>
                  <a:pt x="2892" y="4021"/>
                  <a:pt x="2887" y="4032"/>
                  <a:pt x="2882" y="4042"/>
                </a:cubicBezTo>
                <a:cubicBezTo>
                  <a:pt x="2880" y="4045"/>
                  <a:pt x="2873" y="4046"/>
                  <a:pt x="2871" y="4047"/>
                </a:cubicBezTo>
                <a:cubicBezTo>
                  <a:pt x="2877" y="4052"/>
                  <a:pt x="2883" y="4058"/>
                  <a:pt x="2890" y="4064"/>
                </a:cubicBezTo>
                <a:cubicBezTo>
                  <a:pt x="2889" y="4066"/>
                  <a:pt x="2888" y="4067"/>
                  <a:pt x="2887" y="4068"/>
                </a:cubicBezTo>
                <a:cubicBezTo>
                  <a:pt x="2902" y="4070"/>
                  <a:pt x="2917" y="4072"/>
                  <a:pt x="2932" y="4075"/>
                </a:cubicBezTo>
                <a:cubicBezTo>
                  <a:pt x="2935" y="4075"/>
                  <a:pt x="2939" y="4085"/>
                  <a:pt x="2938" y="4087"/>
                </a:cubicBezTo>
                <a:cubicBezTo>
                  <a:pt x="2933" y="4096"/>
                  <a:pt x="2933" y="4105"/>
                  <a:pt x="2933" y="4114"/>
                </a:cubicBezTo>
                <a:cubicBezTo>
                  <a:pt x="2931" y="4131"/>
                  <a:pt x="2934" y="4138"/>
                  <a:pt x="2952" y="4147"/>
                </a:cubicBezTo>
                <a:cubicBezTo>
                  <a:pt x="2945" y="4149"/>
                  <a:pt x="2940" y="4150"/>
                  <a:pt x="2935" y="4151"/>
                </a:cubicBezTo>
                <a:cubicBezTo>
                  <a:pt x="2937" y="4156"/>
                  <a:pt x="2940" y="4161"/>
                  <a:pt x="2942" y="4166"/>
                </a:cubicBezTo>
                <a:cubicBezTo>
                  <a:pt x="2941" y="4167"/>
                  <a:pt x="2940" y="4168"/>
                  <a:pt x="2939" y="4169"/>
                </a:cubicBezTo>
                <a:cubicBezTo>
                  <a:pt x="2934" y="4165"/>
                  <a:pt x="2930" y="4161"/>
                  <a:pt x="2926" y="4157"/>
                </a:cubicBezTo>
                <a:cubicBezTo>
                  <a:pt x="2916" y="4148"/>
                  <a:pt x="2904" y="4141"/>
                  <a:pt x="2903" y="4124"/>
                </a:cubicBezTo>
                <a:cubicBezTo>
                  <a:pt x="2901" y="4113"/>
                  <a:pt x="2889" y="4103"/>
                  <a:pt x="2880" y="4091"/>
                </a:cubicBezTo>
                <a:cubicBezTo>
                  <a:pt x="2866" y="4104"/>
                  <a:pt x="2859" y="4116"/>
                  <a:pt x="2863" y="4135"/>
                </a:cubicBezTo>
                <a:cubicBezTo>
                  <a:pt x="2867" y="4151"/>
                  <a:pt x="2866" y="4168"/>
                  <a:pt x="2867" y="4185"/>
                </a:cubicBezTo>
                <a:cubicBezTo>
                  <a:pt x="2865" y="4185"/>
                  <a:pt x="2863" y="4186"/>
                  <a:pt x="2861" y="4187"/>
                </a:cubicBezTo>
                <a:cubicBezTo>
                  <a:pt x="2855" y="4177"/>
                  <a:pt x="2850" y="4168"/>
                  <a:pt x="2844" y="4159"/>
                </a:cubicBezTo>
                <a:cubicBezTo>
                  <a:pt x="2837" y="4167"/>
                  <a:pt x="2830" y="4169"/>
                  <a:pt x="2823" y="4153"/>
                </a:cubicBezTo>
                <a:cubicBezTo>
                  <a:pt x="2820" y="4148"/>
                  <a:pt x="2807" y="4148"/>
                  <a:pt x="2799" y="4145"/>
                </a:cubicBezTo>
                <a:cubicBezTo>
                  <a:pt x="2788" y="4179"/>
                  <a:pt x="2788" y="4179"/>
                  <a:pt x="2801" y="4198"/>
                </a:cubicBezTo>
                <a:cubicBezTo>
                  <a:pt x="2805" y="4195"/>
                  <a:pt x="2809" y="4192"/>
                  <a:pt x="2814" y="4190"/>
                </a:cubicBezTo>
                <a:cubicBezTo>
                  <a:pt x="2815" y="4191"/>
                  <a:pt x="2817" y="4192"/>
                  <a:pt x="2818" y="4193"/>
                </a:cubicBezTo>
                <a:cubicBezTo>
                  <a:pt x="2812" y="4204"/>
                  <a:pt x="2806" y="4214"/>
                  <a:pt x="2799" y="4226"/>
                </a:cubicBezTo>
                <a:cubicBezTo>
                  <a:pt x="2795" y="4227"/>
                  <a:pt x="2790" y="4229"/>
                  <a:pt x="2784" y="4232"/>
                </a:cubicBezTo>
                <a:cubicBezTo>
                  <a:pt x="2789" y="4242"/>
                  <a:pt x="2779" y="4260"/>
                  <a:pt x="2805" y="4258"/>
                </a:cubicBezTo>
                <a:cubicBezTo>
                  <a:pt x="2804" y="4260"/>
                  <a:pt x="2802" y="4262"/>
                  <a:pt x="2800" y="4264"/>
                </a:cubicBezTo>
                <a:cubicBezTo>
                  <a:pt x="2795" y="4263"/>
                  <a:pt x="2790" y="4263"/>
                  <a:pt x="2787" y="4263"/>
                </a:cubicBezTo>
                <a:cubicBezTo>
                  <a:pt x="2786" y="4280"/>
                  <a:pt x="2784" y="4296"/>
                  <a:pt x="2783" y="4312"/>
                </a:cubicBezTo>
                <a:cubicBezTo>
                  <a:pt x="2786" y="4311"/>
                  <a:pt x="2793" y="4309"/>
                  <a:pt x="2799" y="4307"/>
                </a:cubicBezTo>
                <a:cubicBezTo>
                  <a:pt x="2804" y="4314"/>
                  <a:pt x="2809" y="4322"/>
                  <a:pt x="2814" y="4329"/>
                </a:cubicBezTo>
                <a:cubicBezTo>
                  <a:pt x="2815" y="4337"/>
                  <a:pt x="2814" y="4346"/>
                  <a:pt x="2828" y="4337"/>
                </a:cubicBezTo>
                <a:cubicBezTo>
                  <a:pt x="2834" y="4333"/>
                  <a:pt x="2846" y="4337"/>
                  <a:pt x="2857" y="4338"/>
                </a:cubicBezTo>
                <a:cubicBezTo>
                  <a:pt x="2856" y="4345"/>
                  <a:pt x="2855" y="4355"/>
                  <a:pt x="2853" y="4367"/>
                </a:cubicBezTo>
                <a:cubicBezTo>
                  <a:pt x="2850" y="4364"/>
                  <a:pt x="2846" y="4362"/>
                  <a:pt x="2843" y="4359"/>
                </a:cubicBezTo>
                <a:cubicBezTo>
                  <a:pt x="2833" y="4370"/>
                  <a:pt x="2827" y="4387"/>
                  <a:pt x="2808" y="4371"/>
                </a:cubicBezTo>
                <a:cubicBezTo>
                  <a:pt x="2805" y="4369"/>
                  <a:pt x="2794" y="4371"/>
                  <a:pt x="2791" y="4375"/>
                </a:cubicBezTo>
                <a:cubicBezTo>
                  <a:pt x="2777" y="4388"/>
                  <a:pt x="2764" y="4385"/>
                  <a:pt x="2748" y="4376"/>
                </a:cubicBezTo>
                <a:cubicBezTo>
                  <a:pt x="2749" y="4360"/>
                  <a:pt x="2751" y="4343"/>
                  <a:pt x="2753" y="4326"/>
                </a:cubicBezTo>
                <a:cubicBezTo>
                  <a:pt x="2748" y="4326"/>
                  <a:pt x="2743" y="4325"/>
                  <a:pt x="2736" y="4324"/>
                </a:cubicBezTo>
                <a:cubicBezTo>
                  <a:pt x="2737" y="4339"/>
                  <a:pt x="2719" y="4343"/>
                  <a:pt x="2702" y="4353"/>
                </a:cubicBezTo>
                <a:cubicBezTo>
                  <a:pt x="2712" y="4356"/>
                  <a:pt x="2717" y="4358"/>
                  <a:pt x="2726" y="4360"/>
                </a:cubicBezTo>
                <a:cubicBezTo>
                  <a:pt x="2708" y="4370"/>
                  <a:pt x="2717" y="4402"/>
                  <a:pt x="2686" y="4401"/>
                </a:cubicBezTo>
                <a:cubicBezTo>
                  <a:pt x="2685" y="4379"/>
                  <a:pt x="2675" y="4366"/>
                  <a:pt x="2650" y="4369"/>
                </a:cubicBezTo>
                <a:cubicBezTo>
                  <a:pt x="2666" y="4394"/>
                  <a:pt x="2643" y="4412"/>
                  <a:pt x="2638" y="4439"/>
                </a:cubicBezTo>
                <a:cubicBezTo>
                  <a:pt x="2651" y="4434"/>
                  <a:pt x="2665" y="4432"/>
                  <a:pt x="2674" y="4424"/>
                </a:cubicBezTo>
                <a:cubicBezTo>
                  <a:pt x="2689" y="4410"/>
                  <a:pt x="2704" y="4407"/>
                  <a:pt x="2726" y="4415"/>
                </a:cubicBezTo>
                <a:cubicBezTo>
                  <a:pt x="2721" y="4421"/>
                  <a:pt x="2719" y="4429"/>
                  <a:pt x="2714" y="4430"/>
                </a:cubicBezTo>
                <a:cubicBezTo>
                  <a:pt x="2704" y="4434"/>
                  <a:pt x="2692" y="4434"/>
                  <a:pt x="2708" y="4446"/>
                </a:cubicBezTo>
                <a:cubicBezTo>
                  <a:pt x="2704" y="4450"/>
                  <a:pt x="2698" y="4457"/>
                  <a:pt x="2695" y="4457"/>
                </a:cubicBezTo>
                <a:cubicBezTo>
                  <a:pt x="2685" y="4455"/>
                  <a:pt x="2677" y="4449"/>
                  <a:pt x="2667" y="4445"/>
                </a:cubicBezTo>
                <a:cubicBezTo>
                  <a:pt x="2667" y="4446"/>
                  <a:pt x="2667" y="4450"/>
                  <a:pt x="2666" y="4454"/>
                </a:cubicBezTo>
                <a:cubicBezTo>
                  <a:pt x="2657" y="4456"/>
                  <a:pt x="2648" y="4458"/>
                  <a:pt x="2640" y="4459"/>
                </a:cubicBezTo>
                <a:cubicBezTo>
                  <a:pt x="2635" y="4448"/>
                  <a:pt x="2630" y="4437"/>
                  <a:pt x="2625" y="4426"/>
                </a:cubicBezTo>
                <a:cubicBezTo>
                  <a:pt x="2621" y="4428"/>
                  <a:pt x="2617" y="4431"/>
                  <a:pt x="2614" y="4434"/>
                </a:cubicBezTo>
                <a:cubicBezTo>
                  <a:pt x="2601" y="4428"/>
                  <a:pt x="2588" y="4419"/>
                  <a:pt x="2573" y="4416"/>
                </a:cubicBezTo>
                <a:cubicBezTo>
                  <a:pt x="2567" y="4414"/>
                  <a:pt x="2559" y="4424"/>
                  <a:pt x="2554" y="4427"/>
                </a:cubicBezTo>
                <a:cubicBezTo>
                  <a:pt x="2542" y="4426"/>
                  <a:pt x="2529" y="4424"/>
                  <a:pt x="2517" y="4426"/>
                </a:cubicBezTo>
                <a:cubicBezTo>
                  <a:pt x="2514" y="4427"/>
                  <a:pt x="2514" y="4442"/>
                  <a:pt x="2513" y="4451"/>
                </a:cubicBezTo>
                <a:cubicBezTo>
                  <a:pt x="2511" y="4451"/>
                  <a:pt x="2508" y="4450"/>
                  <a:pt x="2504" y="4448"/>
                </a:cubicBezTo>
                <a:cubicBezTo>
                  <a:pt x="2505" y="4457"/>
                  <a:pt x="2505" y="4464"/>
                  <a:pt x="2506" y="4474"/>
                </a:cubicBezTo>
                <a:cubicBezTo>
                  <a:pt x="2496" y="4470"/>
                  <a:pt x="2489" y="4467"/>
                  <a:pt x="2485" y="4466"/>
                </a:cubicBezTo>
                <a:cubicBezTo>
                  <a:pt x="2487" y="4458"/>
                  <a:pt x="2488" y="4452"/>
                  <a:pt x="2490" y="4446"/>
                </a:cubicBezTo>
                <a:cubicBezTo>
                  <a:pt x="2490" y="4445"/>
                  <a:pt x="2490" y="4443"/>
                  <a:pt x="2491" y="4442"/>
                </a:cubicBezTo>
                <a:cubicBezTo>
                  <a:pt x="2494" y="4437"/>
                  <a:pt x="2498" y="4433"/>
                  <a:pt x="2502" y="4428"/>
                </a:cubicBezTo>
                <a:cubicBezTo>
                  <a:pt x="2495" y="4422"/>
                  <a:pt x="2489" y="4415"/>
                  <a:pt x="2481" y="4411"/>
                </a:cubicBezTo>
                <a:cubicBezTo>
                  <a:pt x="2471" y="4406"/>
                  <a:pt x="2461" y="4405"/>
                  <a:pt x="2451" y="4401"/>
                </a:cubicBezTo>
                <a:cubicBezTo>
                  <a:pt x="2447" y="4400"/>
                  <a:pt x="2444" y="4396"/>
                  <a:pt x="2440" y="4392"/>
                </a:cubicBezTo>
                <a:cubicBezTo>
                  <a:pt x="2434" y="4396"/>
                  <a:pt x="2427" y="4401"/>
                  <a:pt x="2418" y="4407"/>
                </a:cubicBezTo>
                <a:cubicBezTo>
                  <a:pt x="2415" y="4394"/>
                  <a:pt x="2411" y="4383"/>
                  <a:pt x="2409" y="4372"/>
                </a:cubicBezTo>
                <a:cubicBezTo>
                  <a:pt x="2408" y="4369"/>
                  <a:pt x="2411" y="4366"/>
                  <a:pt x="2413" y="4364"/>
                </a:cubicBezTo>
                <a:cubicBezTo>
                  <a:pt x="2414" y="4362"/>
                  <a:pt x="2417" y="4361"/>
                  <a:pt x="2420" y="4359"/>
                </a:cubicBezTo>
                <a:cubicBezTo>
                  <a:pt x="2418" y="4356"/>
                  <a:pt x="2416" y="4352"/>
                  <a:pt x="2413" y="4351"/>
                </a:cubicBezTo>
                <a:cubicBezTo>
                  <a:pt x="2411" y="4350"/>
                  <a:pt x="2404" y="4354"/>
                  <a:pt x="2404" y="4355"/>
                </a:cubicBezTo>
                <a:cubicBezTo>
                  <a:pt x="2405" y="4366"/>
                  <a:pt x="2383" y="4373"/>
                  <a:pt x="2397" y="4388"/>
                </a:cubicBezTo>
                <a:cubicBezTo>
                  <a:pt x="2398" y="4389"/>
                  <a:pt x="2394" y="4396"/>
                  <a:pt x="2392" y="4401"/>
                </a:cubicBezTo>
                <a:cubicBezTo>
                  <a:pt x="2393" y="4400"/>
                  <a:pt x="2393" y="4400"/>
                  <a:pt x="2393" y="4400"/>
                </a:cubicBezTo>
                <a:cubicBezTo>
                  <a:pt x="2383" y="4398"/>
                  <a:pt x="2372" y="4396"/>
                  <a:pt x="2358" y="4394"/>
                </a:cubicBezTo>
                <a:cubicBezTo>
                  <a:pt x="2366" y="4382"/>
                  <a:pt x="2372" y="4372"/>
                  <a:pt x="2378" y="4362"/>
                </a:cubicBezTo>
                <a:cubicBezTo>
                  <a:pt x="2376" y="4361"/>
                  <a:pt x="2370" y="4359"/>
                  <a:pt x="2362" y="4357"/>
                </a:cubicBezTo>
                <a:cubicBezTo>
                  <a:pt x="2367" y="4353"/>
                  <a:pt x="2371" y="4350"/>
                  <a:pt x="2375" y="4346"/>
                </a:cubicBezTo>
                <a:cubicBezTo>
                  <a:pt x="2373" y="4348"/>
                  <a:pt x="2370" y="4350"/>
                  <a:pt x="2368" y="4352"/>
                </a:cubicBezTo>
                <a:cubicBezTo>
                  <a:pt x="2363" y="4339"/>
                  <a:pt x="2357" y="4325"/>
                  <a:pt x="2352" y="4311"/>
                </a:cubicBezTo>
                <a:cubicBezTo>
                  <a:pt x="2350" y="4315"/>
                  <a:pt x="2348" y="4318"/>
                  <a:pt x="2346" y="4321"/>
                </a:cubicBezTo>
                <a:cubicBezTo>
                  <a:pt x="2339" y="4327"/>
                  <a:pt x="2329" y="4338"/>
                  <a:pt x="2327" y="4337"/>
                </a:cubicBezTo>
                <a:cubicBezTo>
                  <a:pt x="2318" y="4331"/>
                  <a:pt x="2303" y="4325"/>
                  <a:pt x="2311" y="4306"/>
                </a:cubicBezTo>
                <a:cubicBezTo>
                  <a:pt x="2304" y="4308"/>
                  <a:pt x="2300" y="4309"/>
                  <a:pt x="2296" y="4311"/>
                </a:cubicBezTo>
                <a:cubicBezTo>
                  <a:pt x="2295" y="4301"/>
                  <a:pt x="2314" y="4299"/>
                  <a:pt x="2339" y="4301"/>
                </a:cubicBezTo>
                <a:cubicBezTo>
                  <a:pt x="2319" y="4291"/>
                  <a:pt x="2298" y="4281"/>
                  <a:pt x="2276" y="4270"/>
                </a:cubicBezTo>
                <a:cubicBezTo>
                  <a:pt x="2269" y="4282"/>
                  <a:pt x="2261" y="4283"/>
                  <a:pt x="2252" y="4263"/>
                </a:cubicBezTo>
                <a:cubicBezTo>
                  <a:pt x="2249" y="4256"/>
                  <a:pt x="2239" y="4252"/>
                  <a:pt x="2229" y="4244"/>
                </a:cubicBezTo>
                <a:cubicBezTo>
                  <a:pt x="2227" y="4244"/>
                  <a:pt x="2223" y="4246"/>
                  <a:pt x="2218" y="4248"/>
                </a:cubicBezTo>
                <a:cubicBezTo>
                  <a:pt x="2218" y="4249"/>
                  <a:pt x="2218" y="4249"/>
                  <a:pt x="2218" y="4249"/>
                </a:cubicBezTo>
                <a:cubicBezTo>
                  <a:pt x="2223" y="4233"/>
                  <a:pt x="2208" y="4235"/>
                  <a:pt x="2203" y="4235"/>
                </a:cubicBezTo>
                <a:cubicBezTo>
                  <a:pt x="2184" y="4236"/>
                  <a:pt x="2176" y="4225"/>
                  <a:pt x="2169" y="4211"/>
                </a:cubicBezTo>
                <a:cubicBezTo>
                  <a:pt x="2166" y="4213"/>
                  <a:pt x="2162" y="4216"/>
                  <a:pt x="2158" y="4219"/>
                </a:cubicBezTo>
                <a:cubicBezTo>
                  <a:pt x="2157" y="4218"/>
                  <a:pt x="2156" y="4216"/>
                  <a:pt x="2155" y="4215"/>
                </a:cubicBezTo>
                <a:cubicBezTo>
                  <a:pt x="2157" y="4212"/>
                  <a:pt x="2160" y="4208"/>
                  <a:pt x="2162" y="4204"/>
                </a:cubicBezTo>
                <a:cubicBezTo>
                  <a:pt x="2142" y="4185"/>
                  <a:pt x="2122" y="4166"/>
                  <a:pt x="2102" y="4147"/>
                </a:cubicBezTo>
                <a:cubicBezTo>
                  <a:pt x="2103" y="4145"/>
                  <a:pt x="2104" y="4144"/>
                  <a:pt x="2105" y="4142"/>
                </a:cubicBezTo>
                <a:cubicBezTo>
                  <a:pt x="2110" y="4144"/>
                  <a:pt x="2116" y="4146"/>
                  <a:pt x="2119" y="4148"/>
                </a:cubicBezTo>
                <a:cubicBezTo>
                  <a:pt x="2131" y="4142"/>
                  <a:pt x="2143" y="4137"/>
                  <a:pt x="2158" y="4130"/>
                </a:cubicBezTo>
                <a:cubicBezTo>
                  <a:pt x="2150" y="4126"/>
                  <a:pt x="2139" y="4117"/>
                  <a:pt x="2129" y="4118"/>
                </a:cubicBezTo>
                <a:cubicBezTo>
                  <a:pt x="2116" y="4119"/>
                  <a:pt x="2104" y="4128"/>
                  <a:pt x="2091" y="4133"/>
                </a:cubicBezTo>
                <a:cubicBezTo>
                  <a:pt x="2093" y="4138"/>
                  <a:pt x="2094" y="4143"/>
                  <a:pt x="2097" y="4150"/>
                </a:cubicBezTo>
                <a:cubicBezTo>
                  <a:pt x="2086" y="4148"/>
                  <a:pt x="2077" y="4147"/>
                  <a:pt x="2067" y="4145"/>
                </a:cubicBezTo>
                <a:cubicBezTo>
                  <a:pt x="2060" y="4130"/>
                  <a:pt x="2057" y="4130"/>
                  <a:pt x="2044" y="4144"/>
                </a:cubicBezTo>
                <a:cubicBezTo>
                  <a:pt x="2048" y="4147"/>
                  <a:pt x="2051" y="4151"/>
                  <a:pt x="2055" y="4154"/>
                </a:cubicBezTo>
                <a:cubicBezTo>
                  <a:pt x="2051" y="4156"/>
                  <a:pt x="2048" y="4159"/>
                  <a:pt x="2044" y="4162"/>
                </a:cubicBezTo>
                <a:cubicBezTo>
                  <a:pt x="2054" y="4171"/>
                  <a:pt x="2066" y="4182"/>
                  <a:pt x="2053" y="4191"/>
                </a:cubicBezTo>
                <a:cubicBezTo>
                  <a:pt x="2054" y="4203"/>
                  <a:pt x="2054" y="4209"/>
                  <a:pt x="2054" y="4216"/>
                </a:cubicBezTo>
                <a:cubicBezTo>
                  <a:pt x="2052" y="4216"/>
                  <a:pt x="2050" y="4216"/>
                  <a:pt x="2049" y="4216"/>
                </a:cubicBezTo>
                <a:cubicBezTo>
                  <a:pt x="2046" y="4214"/>
                  <a:pt x="2041" y="4213"/>
                  <a:pt x="2039" y="4210"/>
                </a:cubicBezTo>
                <a:cubicBezTo>
                  <a:pt x="2033" y="4196"/>
                  <a:pt x="2027" y="4181"/>
                  <a:pt x="2023" y="4167"/>
                </a:cubicBezTo>
                <a:cubicBezTo>
                  <a:pt x="2023" y="4164"/>
                  <a:pt x="2030" y="4159"/>
                  <a:pt x="2034" y="4154"/>
                </a:cubicBezTo>
                <a:cubicBezTo>
                  <a:pt x="2021" y="4143"/>
                  <a:pt x="2006" y="4147"/>
                  <a:pt x="1991" y="4147"/>
                </a:cubicBezTo>
                <a:cubicBezTo>
                  <a:pt x="1981" y="4146"/>
                  <a:pt x="1973" y="4135"/>
                  <a:pt x="1964" y="4129"/>
                </a:cubicBezTo>
                <a:cubicBezTo>
                  <a:pt x="1962" y="4128"/>
                  <a:pt x="1960" y="4125"/>
                  <a:pt x="1957" y="4122"/>
                </a:cubicBezTo>
                <a:cubicBezTo>
                  <a:pt x="1958" y="4120"/>
                  <a:pt x="1963" y="4116"/>
                  <a:pt x="1964" y="4112"/>
                </a:cubicBezTo>
                <a:cubicBezTo>
                  <a:pt x="1964" y="4109"/>
                  <a:pt x="1956" y="4106"/>
                  <a:pt x="1953" y="4104"/>
                </a:cubicBezTo>
                <a:cubicBezTo>
                  <a:pt x="1956" y="4097"/>
                  <a:pt x="1960" y="4090"/>
                  <a:pt x="1961" y="4082"/>
                </a:cubicBezTo>
                <a:cubicBezTo>
                  <a:pt x="1962" y="4079"/>
                  <a:pt x="1956" y="4075"/>
                  <a:pt x="1952" y="4072"/>
                </a:cubicBezTo>
                <a:cubicBezTo>
                  <a:pt x="1947" y="4068"/>
                  <a:pt x="1941" y="4065"/>
                  <a:pt x="1934" y="4061"/>
                </a:cubicBezTo>
                <a:cubicBezTo>
                  <a:pt x="1934" y="4062"/>
                  <a:pt x="1931" y="4065"/>
                  <a:pt x="1930" y="4067"/>
                </a:cubicBezTo>
                <a:cubicBezTo>
                  <a:pt x="1923" y="4066"/>
                  <a:pt x="1918" y="4065"/>
                  <a:pt x="1912" y="4064"/>
                </a:cubicBezTo>
                <a:cubicBezTo>
                  <a:pt x="1915" y="4068"/>
                  <a:pt x="1918" y="4072"/>
                  <a:pt x="1921" y="4075"/>
                </a:cubicBezTo>
                <a:cubicBezTo>
                  <a:pt x="1925" y="4080"/>
                  <a:pt x="1928" y="4085"/>
                  <a:pt x="1930" y="4093"/>
                </a:cubicBezTo>
                <a:cubicBezTo>
                  <a:pt x="1923" y="4090"/>
                  <a:pt x="1916" y="4087"/>
                  <a:pt x="1904" y="4082"/>
                </a:cubicBezTo>
                <a:cubicBezTo>
                  <a:pt x="1906" y="4096"/>
                  <a:pt x="1905" y="4109"/>
                  <a:pt x="1911" y="4115"/>
                </a:cubicBezTo>
                <a:cubicBezTo>
                  <a:pt x="1916" y="4121"/>
                  <a:pt x="1929" y="4120"/>
                  <a:pt x="1937" y="4122"/>
                </a:cubicBezTo>
                <a:cubicBezTo>
                  <a:pt x="1935" y="4134"/>
                  <a:pt x="1934" y="4142"/>
                  <a:pt x="1933" y="4151"/>
                </a:cubicBezTo>
                <a:cubicBezTo>
                  <a:pt x="1934" y="4151"/>
                  <a:pt x="1936" y="4152"/>
                  <a:pt x="1937" y="4152"/>
                </a:cubicBezTo>
                <a:cubicBezTo>
                  <a:pt x="1941" y="4147"/>
                  <a:pt x="1945" y="4142"/>
                  <a:pt x="1950" y="4137"/>
                </a:cubicBezTo>
                <a:cubicBezTo>
                  <a:pt x="1951" y="4151"/>
                  <a:pt x="1953" y="4166"/>
                  <a:pt x="1955" y="4180"/>
                </a:cubicBezTo>
                <a:cubicBezTo>
                  <a:pt x="1947" y="4180"/>
                  <a:pt x="1940" y="4181"/>
                  <a:pt x="1930" y="4182"/>
                </a:cubicBezTo>
                <a:cubicBezTo>
                  <a:pt x="1936" y="4188"/>
                  <a:pt x="1940" y="4193"/>
                  <a:pt x="1942" y="4196"/>
                </a:cubicBezTo>
                <a:cubicBezTo>
                  <a:pt x="1950" y="4194"/>
                  <a:pt x="1957" y="4192"/>
                  <a:pt x="1963" y="4191"/>
                </a:cubicBezTo>
                <a:cubicBezTo>
                  <a:pt x="1963" y="4200"/>
                  <a:pt x="1963" y="4209"/>
                  <a:pt x="1963" y="4218"/>
                </a:cubicBezTo>
                <a:cubicBezTo>
                  <a:pt x="1947" y="4202"/>
                  <a:pt x="1903" y="4216"/>
                  <a:pt x="1919" y="4175"/>
                </a:cubicBezTo>
                <a:cubicBezTo>
                  <a:pt x="1903" y="4174"/>
                  <a:pt x="1906" y="4174"/>
                  <a:pt x="1909" y="4156"/>
                </a:cubicBezTo>
                <a:cubicBezTo>
                  <a:pt x="1910" y="4144"/>
                  <a:pt x="1903" y="4130"/>
                  <a:pt x="1899" y="4116"/>
                </a:cubicBezTo>
                <a:cubicBezTo>
                  <a:pt x="1898" y="4113"/>
                  <a:pt x="1895" y="4110"/>
                  <a:pt x="1893" y="4106"/>
                </a:cubicBezTo>
                <a:cubicBezTo>
                  <a:pt x="1885" y="4109"/>
                  <a:pt x="1877" y="4111"/>
                  <a:pt x="1869" y="4114"/>
                </a:cubicBezTo>
                <a:cubicBezTo>
                  <a:pt x="1860" y="4092"/>
                  <a:pt x="1870" y="4079"/>
                  <a:pt x="1891" y="4066"/>
                </a:cubicBezTo>
                <a:cubicBezTo>
                  <a:pt x="1878" y="4065"/>
                  <a:pt x="1869" y="4064"/>
                  <a:pt x="1861" y="4064"/>
                </a:cubicBezTo>
                <a:cubicBezTo>
                  <a:pt x="1849" y="4064"/>
                  <a:pt x="1841" y="4068"/>
                  <a:pt x="1844" y="4083"/>
                </a:cubicBezTo>
                <a:cubicBezTo>
                  <a:pt x="1847" y="4099"/>
                  <a:pt x="1832" y="4125"/>
                  <a:pt x="1815" y="4133"/>
                </a:cubicBezTo>
                <a:cubicBezTo>
                  <a:pt x="1812" y="4135"/>
                  <a:pt x="1810" y="4142"/>
                  <a:pt x="1808" y="4147"/>
                </a:cubicBezTo>
                <a:cubicBezTo>
                  <a:pt x="1806" y="4154"/>
                  <a:pt x="1805" y="4161"/>
                  <a:pt x="1804" y="4171"/>
                </a:cubicBezTo>
                <a:cubicBezTo>
                  <a:pt x="1794" y="4164"/>
                  <a:pt x="1785" y="4158"/>
                  <a:pt x="1775" y="4151"/>
                </a:cubicBezTo>
                <a:cubicBezTo>
                  <a:pt x="1760" y="4162"/>
                  <a:pt x="1760" y="4165"/>
                  <a:pt x="1777" y="4177"/>
                </a:cubicBezTo>
                <a:cubicBezTo>
                  <a:pt x="1779" y="4187"/>
                  <a:pt x="1781" y="4194"/>
                  <a:pt x="1783" y="4204"/>
                </a:cubicBezTo>
                <a:cubicBezTo>
                  <a:pt x="1780" y="4208"/>
                  <a:pt x="1777" y="4217"/>
                  <a:pt x="1770" y="4221"/>
                </a:cubicBezTo>
                <a:cubicBezTo>
                  <a:pt x="1764" y="4226"/>
                  <a:pt x="1754" y="4226"/>
                  <a:pt x="1745" y="4228"/>
                </a:cubicBezTo>
                <a:cubicBezTo>
                  <a:pt x="1744" y="4226"/>
                  <a:pt x="1743" y="4225"/>
                  <a:pt x="1741" y="4223"/>
                </a:cubicBezTo>
                <a:cubicBezTo>
                  <a:pt x="1747" y="4212"/>
                  <a:pt x="1752" y="4200"/>
                  <a:pt x="1758" y="4187"/>
                </a:cubicBezTo>
                <a:cubicBezTo>
                  <a:pt x="1758" y="4178"/>
                  <a:pt x="1757" y="4165"/>
                  <a:pt x="1756" y="4152"/>
                </a:cubicBezTo>
                <a:cubicBezTo>
                  <a:pt x="1759" y="4149"/>
                  <a:pt x="1763" y="4143"/>
                  <a:pt x="1768" y="4139"/>
                </a:cubicBezTo>
                <a:cubicBezTo>
                  <a:pt x="1778" y="4132"/>
                  <a:pt x="1789" y="4127"/>
                  <a:pt x="1800" y="4120"/>
                </a:cubicBezTo>
                <a:cubicBezTo>
                  <a:pt x="1801" y="4122"/>
                  <a:pt x="1802" y="4124"/>
                  <a:pt x="1803" y="4126"/>
                </a:cubicBezTo>
                <a:cubicBezTo>
                  <a:pt x="1807" y="4117"/>
                  <a:pt x="1810" y="4108"/>
                  <a:pt x="1814" y="4099"/>
                </a:cubicBezTo>
                <a:cubicBezTo>
                  <a:pt x="1806" y="4096"/>
                  <a:pt x="1797" y="4094"/>
                  <a:pt x="1783" y="4090"/>
                </a:cubicBezTo>
                <a:cubicBezTo>
                  <a:pt x="1791" y="4096"/>
                  <a:pt x="1795" y="4099"/>
                  <a:pt x="1799" y="4103"/>
                </a:cubicBezTo>
                <a:cubicBezTo>
                  <a:pt x="1797" y="4104"/>
                  <a:pt x="1796" y="4106"/>
                  <a:pt x="1795" y="4106"/>
                </a:cubicBezTo>
                <a:cubicBezTo>
                  <a:pt x="1786" y="4106"/>
                  <a:pt x="1778" y="4106"/>
                  <a:pt x="1769" y="4105"/>
                </a:cubicBezTo>
                <a:cubicBezTo>
                  <a:pt x="1757" y="4104"/>
                  <a:pt x="1749" y="4111"/>
                  <a:pt x="1748" y="4122"/>
                </a:cubicBezTo>
                <a:cubicBezTo>
                  <a:pt x="1748" y="4124"/>
                  <a:pt x="1747" y="4128"/>
                  <a:pt x="1745" y="4128"/>
                </a:cubicBezTo>
                <a:cubicBezTo>
                  <a:pt x="1743" y="4129"/>
                  <a:pt x="1739" y="4127"/>
                  <a:pt x="1739" y="4126"/>
                </a:cubicBezTo>
                <a:cubicBezTo>
                  <a:pt x="1736" y="4119"/>
                  <a:pt x="1733" y="4112"/>
                  <a:pt x="1734" y="4105"/>
                </a:cubicBezTo>
                <a:cubicBezTo>
                  <a:pt x="1738" y="4083"/>
                  <a:pt x="1732" y="4068"/>
                  <a:pt x="1711" y="4058"/>
                </a:cubicBezTo>
                <a:cubicBezTo>
                  <a:pt x="1713" y="4073"/>
                  <a:pt x="1696" y="4087"/>
                  <a:pt x="1715" y="4100"/>
                </a:cubicBezTo>
                <a:cubicBezTo>
                  <a:pt x="1716" y="4101"/>
                  <a:pt x="1711" y="4112"/>
                  <a:pt x="1708" y="4117"/>
                </a:cubicBezTo>
                <a:cubicBezTo>
                  <a:pt x="1704" y="4124"/>
                  <a:pt x="1700" y="4130"/>
                  <a:pt x="1695" y="4139"/>
                </a:cubicBezTo>
                <a:cubicBezTo>
                  <a:pt x="1704" y="4145"/>
                  <a:pt x="1713" y="4151"/>
                  <a:pt x="1723" y="4157"/>
                </a:cubicBezTo>
                <a:cubicBezTo>
                  <a:pt x="1720" y="4182"/>
                  <a:pt x="1718" y="4206"/>
                  <a:pt x="1716" y="4232"/>
                </a:cubicBezTo>
                <a:cubicBezTo>
                  <a:pt x="1700" y="4222"/>
                  <a:pt x="1685" y="4222"/>
                  <a:pt x="1674" y="4239"/>
                </a:cubicBezTo>
                <a:cubicBezTo>
                  <a:pt x="1665" y="4253"/>
                  <a:pt x="1675" y="4267"/>
                  <a:pt x="1682" y="4277"/>
                </a:cubicBezTo>
                <a:cubicBezTo>
                  <a:pt x="1689" y="4286"/>
                  <a:pt x="1703" y="4290"/>
                  <a:pt x="1714" y="4297"/>
                </a:cubicBezTo>
                <a:cubicBezTo>
                  <a:pt x="1707" y="4307"/>
                  <a:pt x="1702" y="4316"/>
                  <a:pt x="1697" y="4325"/>
                </a:cubicBezTo>
                <a:cubicBezTo>
                  <a:pt x="1701" y="4331"/>
                  <a:pt x="1705" y="4336"/>
                  <a:pt x="1710" y="4344"/>
                </a:cubicBezTo>
                <a:cubicBezTo>
                  <a:pt x="1671" y="4337"/>
                  <a:pt x="1662" y="4347"/>
                  <a:pt x="1663" y="4386"/>
                </a:cubicBezTo>
                <a:cubicBezTo>
                  <a:pt x="1664" y="4397"/>
                  <a:pt x="1663" y="4408"/>
                  <a:pt x="1663" y="4416"/>
                </a:cubicBezTo>
                <a:cubicBezTo>
                  <a:pt x="1639" y="4426"/>
                  <a:pt x="1627" y="4408"/>
                  <a:pt x="1617" y="4403"/>
                </a:cubicBezTo>
                <a:cubicBezTo>
                  <a:pt x="1612" y="4392"/>
                  <a:pt x="1610" y="4383"/>
                  <a:pt x="1605" y="4379"/>
                </a:cubicBezTo>
                <a:cubicBezTo>
                  <a:pt x="1600" y="4374"/>
                  <a:pt x="1590" y="4374"/>
                  <a:pt x="1579" y="4372"/>
                </a:cubicBezTo>
                <a:cubicBezTo>
                  <a:pt x="1577" y="4374"/>
                  <a:pt x="1573" y="4380"/>
                  <a:pt x="1570" y="4385"/>
                </a:cubicBezTo>
                <a:cubicBezTo>
                  <a:pt x="1557" y="4386"/>
                  <a:pt x="1543" y="4388"/>
                  <a:pt x="1529" y="4389"/>
                </a:cubicBezTo>
                <a:cubicBezTo>
                  <a:pt x="1532" y="4400"/>
                  <a:pt x="1534" y="4405"/>
                  <a:pt x="1535" y="4411"/>
                </a:cubicBezTo>
                <a:cubicBezTo>
                  <a:pt x="1533" y="4411"/>
                  <a:pt x="1531" y="4411"/>
                  <a:pt x="1529" y="4411"/>
                </a:cubicBezTo>
                <a:cubicBezTo>
                  <a:pt x="1529" y="4408"/>
                  <a:pt x="1529" y="4405"/>
                  <a:pt x="1529" y="4396"/>
                </a:cubicBezTo>
                <a:cubicBezTo>
                  <a:pt x="1523" y="4408"/>
                  <a:pt x="1519" y="4415"/>
                  <a:pt x="1514" y="4425"/>
                </a:cubicBezTo>
                <a:cubicBezTo>
                  <a:pt x="1521" y="4423"/>
                  <a:pt x="1525" y="4422"/>
                  <a:pt x="1532" y="4420"/>
                </a:cubicBezTo>
                <a:cubicBezTo>
                  <a:pt x="1528" y="4438"/>
                  <a:pt x="1521" y="4442"/>
                  <a:pt x="1504" y="4443"/>
                </a:cubicBezTo>
                <a:cubicBezTo>
                  <a:pt x="1480" y="4444"/>
                  <a:pt x="1460" y="4432"/>
                  <a:pt x="1440" y="4433"/>
                </a:cubicBezTo>
                <a:cubicBezTo>
                  <a:pt x="1435" y="4423"/>
                  <a:pt x="1432" y="4414"/>
                  <a:pt x="1429" y="4409"/>
                </a:cubicBezTo>
                <a:cubicBezTo>
                  <a:pt x="1417" y="4406"/>
                  <a:pt x="1407" y="4405"/>
                  <a:pt x="1396" y="4402"/>
                </a:cubicBezTo>
                <a:cubicBezTo>
                  <a:pt x="1393" y="4411"/>
                  <a:pt x="1393" y="4431"/>
                  <a:pt x="1372" y="4411"/>
                </a:cubicBezTo>
                <a:cubicBezTo>
                  <a:pt x="1371" y="4410"/>
                  <a:pt x="1366" y="4415"/>
                  <a:pt x="1362" y="4416"/>
                </a:cubicBezTo>
                <a:cubicBezTo>
                  <a:pt x="1359" y="4418"/>
                  <a:pt x="1356" y="4419"/>
                  <a:pt x="1350" y="4421"/>
                </a:cubicBezTo>
                <a:cubicBezTo>
                  <a:pt x="1357" y="4410"/>
                  <a:pt x="1362" y="4402"/>
                  <a:pt x="1367" y="4394"/>
                </a:cubicBezTo>
                <a:cubicBezTo>
                  <a:pt x="1384" y="4388"/>
                  <a:pt x="1403" y="4381"/>
                  <a:pt x="1423" y="4374"/>
                </a:cubicBezTo>
                <a:cubicBezTo>
                  <a:pt x="1422" y="4377"/>
                  <a:pt x="1421" y="4384"/>
                  <a:pt x="1420" y="4389"/>
                </a:cubicBezTo>
                <a:cubicBezTo>
                  <a:pt x="1430" y="4387"/>
                  <a:pt x="1439" y="4384"/>
                  <a:pt x="1447" y="4383"/>
                </a:cubicBezTo>
                <a:cubicBezTo>
                  <a:pt x="1450" y="4388"/>
                  <a:pt x="1454" y="4393"/>
                  <a:pt x="1457" y="4399"/>
                </a:cubicBezTo>
                <a:cubicBezTo>
                  <a:pt x="1465" y="4393"/>
                  <a:pt x="1472" y="4387"/>
                  <a:pt x="1479" y="4382"/>
                </a:cubicBezTo>
                <a:cubicBezTo>
                  <a:pt x="1473" y="4376"/>
                  <a:pt x="1467" y="4367"/>
                  <a:pt x="1459" y="4364"/>
                </a:cubicBezTo>
                <a:cubicBezTo>
                  <a:pt x="1446" y="4359"/>
                  <a:pt x="1432" y="4357"/>
                  <a:pt x="1419" y="4355"/>
                </a:cubicBezTo>
                <a:cubicBezTo>
                  <a:pt x="1416" y="4354"/>
                  <a:pt x="1413" y="4358"/>
                  <a:pt x="1408" y="4361"/>
                </a:cubicBezTo>
                <a:cubicBezTo>
                  <a:pt x="1407" y="4353"/>
                  <a:pt x="1407" y="4347"/>
                  <a:pt x="1406" y="4341"/>
                </a:cubicBezTo>
                <a:cubicBezTo>
                  <a:pt x="1400" y="4340"/>
                  <a:pt x="1393" y="4339"/>
                  <a:pt x="1387" y="4338"/>
                </a:cubicBezTo>
                <a:cubicBezTo>
                  <a:pt x="1383" y="4323"/>
                  <a:pt x="1379" y="4308"/>
                  <a:pt x="1374" y="4293"/>
                </a:cubicBezTo>
                <a:cubicBezTo>
                  <a:pt x="1372" y="4293"/>
                  <a:pt x="1369" y="4293"/>
                  <a:pt x="1366" y="4293"/>
                </a:cubicBezTo>
                <a:cubicBezTo>
                  <a:pt x="1362" y="4300"/>
                  <a:pt x="1353" y="4307"/>
                  <a:pt x="1354" y="4314"/>
                </a:cubicBezTo>
                <a:cubicBezTo>
                  <a:pt x="1354" y="4327"/>
                  <a:pt x="1360" y="4340"/>
                  <a:pt x="1365" y="4355"/>
                </a:cubicBezTo>
                <a:cubicBezTo>
                  <a:pt x="1376" y="4347"/>
                  <a:pt x="1381" y="4342"/>
                  <a:pt x="1387" y="4338"/>
                </a:cubicBezTo>
                <a:cubicBezTo>
                  <a:pt x="1386" y="4349"/>
                  <a:pt x="1385" y="4361"/>
                  <a:pt x="1383" y="4377"/>
                </a:cubicBezTo>
                <a:cubicBezTo>
                  <a:pt x="1371" y="4368"/>
                  <a:pt x="1365" y="4364"/>
                  <a:pt x="1360" y="4360"/>
                </a:cubicBezTo>
                <a:cubicBezTo>
                  <a:pt x="1351" y="4374"/>
                  <a:pt x="1342" y="4387"/>
                  <a:pt x="1333" y="4401"/>
                </a:cubicBezTo>
                <a:cubicBezTo>
                  <a:pt x="1320" y="4391"/>
                  <a:pt x="1308" y="4383"/>
                  <a:pt x="1295" y="4373"/>
                </a:cubicBezTo>
                <a:cubicBezTo>
                  <a:pt x="1302" y="4368"/>
                  <a:pt x="1307" y="4364"/>
                  <a:pt x="1313" y="4360"/>
                </a:cubicBezTo>
                <a:cubicBezTo>
                  <a:pt x="1313" y="4358"/>
                  <a:pt x="1313" y="4356"/>
                  <a:pt x="1313" y="4355"/>
                </a:cubicBezTo>
                <a:cubicBezTo>
                  <a:pt x="1286" y="4362"/>
                  <a:pt x="1286" y="4339"/>
                  <a:pt x="1276" y="4327"/>
                </a:cubicBezTo>
                <a:cubicBezTo>
                  <a:pt x="1294" y="4329"/>
                  <a:pt x="1311" y="4331"/>
                  <a:pt x="1328" y="4332"/>
                </a:cubicBezTo>
                <a:cubicBezTo>
                  <a:pt x="1317" y="4328"/>
                  <a:pt x="1332" y="4306"/>
                  <a:pt x="1312" y="4308"/>
                </a:cubicBezTo>
                <a:cubicBezTo>
                  <a:pt x="1313" y="4303"/>
                  <a:pt x="1315" y="4299"/>
                  <a:pt x="1316" y="4294"/>
                </a:cubicBezTo>
                <a:cubicBezTo>
                  <a:pt x="1310" y="4294"/>
                  <a:pt x="1303" y="4293"/>
                  <a:pt x="1294" y="4292"/>
                </a:cubicBezTo>
                <a:cubicBezTo>
                  <a:pt x="1296" y="4296"/>
                  <a:pt x="1298" y="4300"/>
                  <a:pt x="1301" y="4309"/>
                </a:cubicBezTo>
                <a:cubicBezTo>
                  <a:pt x="1289" y="4303"/>
                  <a:pt x="1281" y="4298"/>
                  <a:pt x="1277" y="4296"/>
                </a:cubicBezTo>
                <a:cubicBezTo>
                  <a:pt x="1268" y="4301"/>
                  <a:pt x="1259" y="4309"/>
                  <a:pt x="1256" y="4307"/>
                </a:cubicBezTo>
                <a:cubicBezTo>
                  <a:pt x="1246" y="4299"/>
                  <a:pt x="1238" y="4289"/>
                  <a:pt x="1228" y="4279"/>
                </a:cubicBezTo>
                <a:cubicBezTo>
                  <a:pt x="1241" y="4275"/>
                  <a:pt x="1248" y="4272"/>
                  <a:pt x="1255" y="4269"/>
                </a:cubicBezTo>
                <a:cubicBezTo>
                  <a:pt x="1254" y="4268"/>
                  <a:pt x="1254" y="4266"/>
                  <a:pt x="1254" y="4265"/>
                </a:cubicBezTo>
                <a:cubicBezTo>
                  <a:pt x="1242" y="4262"/>
                  <a:pt x="1230" y="4259"/>
                  <a:pt x="1218" y="4257"/>
                </a:cubicBezTo>
                <a:cubicBezTo>
                  <a:pt x="1212" y="4250"/>
                  <a:pt x="1187" y="4252"/>
                  <a:pt x="1198" y="4232"/>
                </a:cubicBezTo>
                <a:cubicBezTo>
                  <a:pt x="1199" y="4229"/>
                  <a:pt x="1208" y="4229"/>
                  <a:pt x="1211" y="4227"/>
                </a:cubicBezTo>
                <a:cubicBezTo>
                  <a:pt x="1204" y="4215"/>
                  <a:pt x="1201" y="4190"/>
                  <a:pt x="1173" y="4213"/>
                </a:cubicBezTo>
                <a:cubicBezTo>
                  <a:pt x="1176" y="4203"/>
                  <a:pt x="1178" y="4197"/>
                  <a:pt x="1180" y="4190"/>
                </a:cubicBezTo>
                <a:cubicBezTo>
                  <a:pt x="1181" y="4189"/>
                  <a:pt x="1181" y="4187"/>
                  <a:pt x="1181" y="4187"/>
                </a:cubicBezTo>
                <a:cubicBezTo>
                  <a:pt x="1176" y="4183"/>
                  <a:pt x="1171" y="4180"/>
                  <a:pt x="1166" y="4176"/>
                </a:cubicBezTo>
                <a:cubicBezTo>
                  <a:pt x="1174" y="4173"/>
                  <a:pt x="1184" y="4172"/>
                  <a:pt x="1180" y="4160"/>
                </a:cubicBezTo>
                <a:cubicBezTo>
                  <a:pt x="1179" y="4158"/>
                  <a:pt x="1178" y="4157"/>
                  <a:pt x="1177" y="4155"/>
                </a:cubicBezTo>
                <a:cubicBezTo>
                  <a:pt x="1155" y="4170"/>
                  <a:pt x="1133" y="4161"/>
                  <a:pt x="1130" y="4132"/>
                </a:cubicBezTo>
                <a:cubicBezTo>
                  <a:pt x="1119" y="4138"/>
                  <a:pt x="1110" y="4143"/>
                  <a:pt x="1100" y="4149"/>
                </a:cubicBezTo>
                <a:cubicBezTo>
                  <a:pt x="1083" y="4135"/>
                  <a:pt x="1083" y="4130"/>
                  <a:pt x="1099" y="4114"/>
                </a:cubicBezTo>
                <a:cubicBezTo>
                  <a:pt x="1077" y="4099"/>
                  <a:pt x="1111" y="4095"/>
                  <a:pt x="1105" y="4080"/>
                </a:cubicBezTo>
                <a:cubicBezTo>
                  <a:pt x="1097" y="4079"/>
                  <a:pt x="1087" y="4079"/>
                  <a:pt x="1076" y="4078"/>
                </a:cubicBezTo>
                <a:cubicBezTo>
                  <a:pt x="1079" y="4076"/>
                  <a:pt x="1082" y="4075"/>
                  <a:pt x="1087" y="4072"/>
                </a:cubicBezTo>
                <a:cubicBezTo>
                  <a:pt x="1066" y="4068"/>
                  <a:pt x="1062" y="4057"/>
                  <a:pt x="1073" y="4039"/>
                </a:cubicBezTo>
                <a:cubicBezTo>
                  <a:pt x="1065" y="4037"/>
                  <a:pt x="1059" y="4037"/>
                  <a:pt x="1053" y="4036"/>
                </a:cubicBezTo>
                <a:cubicBezTo>
                  <a:pt x="1038" y="4032"/>
                  <a:pt x="1037" y="4018"/>
                  <a:pt x="1031" y="4008"/>
                </a:cubicBezTo>
                <a:cubicBezTo>
                  <a:pt x="1027" y="3999"/>
                  <a:pt x="1025" y="3994"/>
                  <a:pt x="1014" y="4002"/>
                </a:cubicBezTo>
                <a:cubicBezTo>
                  <a:pt x="1009" y="4006"/>
                  <a:pt x="999" y="4004"/>
                  <a:pt x="987" y="4005"/>
                </a:cubicBezTo>
                <a:cubicBezTo>
                  <a:pt x="990" y="3992"/>
                  <a:pt x="996" y="3980"/>
                  <a:pt x="994" y="3968"/>
                </a:cubicBezTo>
                <a:cubicBezTo>
                  <a:pt x="993" y="3958"/>
                  <a:pt x="985" y="3948"/>
                  <a:pt x="979" y="3938"/>
                </a:cubicBezTo>
                <a:cubicBezTo>
                  <a:pt x="975" y="3932"/>
                  <a:pt x="969" y="3926"/>
                  <a:pt x="962" y="3919"/>
                </a:cubicBezTo>
                <a:cubicBezTo>
                  <a:pt x="960" y="3920"/>
                  <a:pt x="957" y="3922"/>
                  <a:pt x="953" y="3925"/>
                </a:cubicBezTo>
                <a:cubicBezTo>
                  <a:pt x="954" y="3913"/>
                  <a:pt x="955" y="3902"/>
                  <a:pt x="957" y="3891"/>
                </a:cubicBezTo>
                <a:cubicBezTo>
                  <a:pt x="956" y="3893"/>
                  <a:pt x="955" y="3894"/>
                  <a:pt x="954" y="3896"/>
                </a:cubicBezTo>
                <a:cubicBezTo>
                  <a:pt x="942" y="3890"/>
                  <a:pt x="930" y="3885"/>
                  <a:pt x="920" y="3878"/>
                </a:cubicBezTo>
                <a:cubicBezTo>
                  <a:pt x="911" y="3873"/>
                  <a:pt x="908" y="3867"/>
                  <a:pt x="914" y="3856"/>
                </a:cubicBezTo>
                <a:cubicBezTo>
                  <a:pt x="917" y="3850"/>
                  <a:pt x="924" y="3832"/>
                  <a:pt x="907" y="3825"/>
                </a:cubicBezTo>
                <a:cubicBezTo>
                  <a:pt x="904" y="3823"/>
                  <a:pt x="903" y="3817"/>
                  <a:pt x="901" y="3813"/>
                </a:cubicBezTo>
                <a:cubicBezTo>
                  <a:pt x="892" y="3817"/>
                  <a:pt x="902" y="3838"/>
                  <a:pt x="883" y="3833"/>
                </a:cubicBezTo>
                <a:cubicBezTo>
                  <a:pt x="882" y="3833"/>
                  <a:pt x="881" y="3834"/>
                  <a:pt x="880" y="3834"/>
                </a:cubicBezTo>
                <a:cubicBezTo>
                  <a:pt x="880" y="3821"/>
                  <a:pt x="860" y="3815"/>
                  <a:pt x="865" y="3800"/>
                </a:cubicBezTo>
                <a:cubicBezTo>
                  <a:pt x="869" y="3797"/>
                  <a:pt x="874" y="3794"/>
                  <a:pt x="879" y="3791"/>
                </a:cubicBezTo>
                <a:cubicBezTo>
                  <a:pt x="872" y="3783"/>
                  <a:pt x="865" y="3774"/>
                  <a:pt x="858" y="3766"/>
                </a:cubicBezTo>
                <a:cubicBezTo>
                  <a:pt x="856" y="3767"/>
                  <a:pt x="854" y="3768"/>
                  <a:pt x="852" y="3769"/>
                </a:cubicBezTo>
                <a:cubicBezTo>
                  <a:pt x="857" y="3779"/>
                  <a:pt x="861" y="3790"/>
                  <a:pt x="865" y="3800"/>
                </a:cubicBezTo>
                <a:cubicBezTo>
                  <a:pt x="859" y="3806"/>
                  <a:pt x="853" y="3812"/>
                  <a:pt x="848" y="3816"/>
                </a:cubicBezTo>
                <a:cubicBezTo>
                  <a:pt x="845" y="3807"/>
                  <a:pt x="841" y="3798"/>
                  <a:pt x="837" y="3788"/>
                </a:cubicBezTo>
                <a:cubicBezTo>
                  <a:pt x="836" y="3786"/>
                  <a:pt x="832" y="3783"/>
                  <a:pt x="829" y="3782"/>
                </a:cubicBezTo>
                <a:cubicBezTo>
                  <a:pt x="823" y="3781"/>
                  <a:pt x="816" y="3780"/>
                  <a:pt x="809" y="3779"/>
                </a:cubicBezTo>
                <a:cubicBezTo>
                  <a:pt x="813" y="3767"/>
                  <a:pt x="818" y="3754"/>
                  <a:pt x="823" y="3742"/>
                </a:cubicBezTo>
                <a:cubicBezTo>
                  <a:pt x="824" y="3739"/>
                  <a:pt x="828" y="3738"/>
                  <a:pt x="831" y="3736"/>
                </a:cubicBezTo>
                <a:cubicBezTo>
                  <a:pt x="837" y="3738"/>
                  <a:pt x="844" y="3741"/>
                  <a:pt x="850" y="3744"/>
                </a:cubicBezTo>
                <a:cubicBezTo>
                  <a:pt x="859" y="3728"/>
                  <a:pt x="859" y="3728"/>
                  <a:pt x="842" y="3724"/>
                </a:cubicBezTo>
                <a:cubicBezTo>
                  <a:pt x="847" y="3718"/>
                  <a:pt x="852" y="3712"/>
                  <a:pt x="858" y="3703"/>
                </a:cubicBezTo>
                <a:cubicBezTo>
                  <a:pt x="838" y="3703"/>
                  <a:pt x="822" y="3703"/>
                  <a:pt x="801" y="3703"/>
                </a:cubicBezTo>
                <a:cubicBezTo>
                  <a:pt x="805" y="3692"/>
                  <a:pt x="807" y="3685"/>
                  <a:pt x="810" y="3680"/>
                </a:cubicBezTo>
                <a:cubicBezTo>
                  <a:pt x="805" y="3676"/>
                  <a:pt x="800" y="3673"/>
                  <a:pt x="795" y="3669"/>
                </a:cubicBezTo>
                <a:cubicBezTo>
                  <a:pt x="796" y="3667"/>
                  <a:pt x="797" y="3665"/>
                  <a:pt x="798" y="3663"/>
                </a:cubicBezTo>
                <a:cubicBezTo>
                  <a:pt x="793" y="3662"/>
                  <a:pt x="789" y="3661"/>
                  <a:pt x="784" y="3660"/>
                </a:cubicBezTo>
                <a:cubicBezTo>
                  <a:pt x="784" y="3659"/>
                  <a:pt x="784" y="3658"/>
                  <a:pt x="783" y="3656"/>
                </a:cubicBezTo>
                <a:cubicBezTo>
                  <a:pt x="792" y="3653"/>
                  <a:pt x="801" y="3649"/>
                  <a:pt x="810" y="3647"/>
                </a:cubicBezTo>
                <a:cubicBezTo>
                  <a:pt x="815" y="3645"/>
                  <a:pt x="822" y="3647"/>
                  <a:pt x="828" y="3647"/>
                </a:cubicBezTo>
                <a:cubicBezTo>
                  <a:pt x="829" y="3647"/>
                  <a:pt x="830" y="3639"/>
                  <a:pt x="829" y="3639"/>
                </a:cubicBezTo>
                <a:cubicBezTo>
                  <a:pt x="824" y="3635"/>
                  <a:pt x="817" y="3629"/>
                  <a:pt x="811" y="3629"/>
                </a:cubicBezTo>
                <a:cubicBezTo>
                  <a:pt x="797" y="3629"/>
                  <a:pt x="782" y="3632"/>
                  <a:pt x="766" y="3633"/>
                </a:cubicBezTo>
                <a:cubicBezTo>
                  <a:pt x="766" y="3619"/>
                  <a:pt x="731" y="3628"/>
                  <a:pt x="743" y="3599"/>
                </a:cubicBezTo>
                <a:cubicBezTo>
                  <a:pt x="730" y="3604"/>
                  <a:pt x="720" y="3607"/>
                  <a:pt x="709" y="3611"/>
                </a:cubicBezTo>
                <a:cubicBezTo>
                  <a:pt x="701" y="3594"/>
                  <a:pt x="714" y="3585"/>
                  <a:pt x="726" y="3578"/>
                </a:cubicBezTo>
                <a:cubicBezTo>
                  <a:pt x="738" y="3570"/>
                  <a:pt x="752" y="3567"/>
                  <a:pt x="765" y="3561"/>
                </a:cubicBezTo>
                <a:cubicBezTo>
                  <a:pt x="764" y="3559"/>
                  <a:pt x="764" y="3558"/>
                  <a:pt x="764" y="3556"/>
                </a:cubicBezTo>
                <a:cubicBezTo>
                  <a:pt x="761" y="3556"/>
                  <a:pt x="757" y="3554"/>
                  <a:pt x="756" y="3555"/>
                </a:cubicBezTo>
                <a:cubicBezTo>
                  <a:pt x="744" y="3563"/>
                  <a:pt x="735" y="3567"/>
                  <a:pt x="723" y="3554"/>
                </a:cubicBezTo>
                <a:cubicBezTo>
                  <a:pt x="719" y="3550"/>
                  <a:pt x="707" y="3555"/>
                  <a:pt x="699" y="3555"/>
                </a:cubicBezTo>
                <a:cubicBezTo>
                  <a:pt x="696" y="3549"/>
                  <a:pt x="692" y="3534"/>
                  <a:pt x="686" y="3533"/>
                </a:cubicBezTo>
                <a:cubicBezTo>
                  <a:pt x="678" y="3531"/>
                  <a:pt x="667" y="3540"/>
                  <a:pt x="656" y="3544"/>
                </a:cubicBezTo>
                <a:cubicBezTo>
                  <a:pt x="655" y="3543"/>
                  <a:pt x="649" y="3539"/>
                  <a:pt x="648" y="3534"/>
                </a:cubicBezTo>
                <a:cubicBezTo>
                  <a:pt x="647" y="3529"/>
                  <a:pt x="650" y="3517"/>
                  <a:pt x="651" y="3517"/>
                </a:cubicBezTo>
                <a:cubicBezTo>
                  <a:pt x="673" y="3517"/>
                  <a:pt x="662" y="3505"/>
                  <a:pt x="659" y="3492"/>
                </a:cubicBezTo>
                <a:cubicBezTo>
                  <a:pt x="647" y="3502"/>
                  <a:pt x="637" y="3510"/>
                  <a:pt x="630" y="3515"/>
                </a:cubicBezTo>
                <a:cubicBezTo>
                  <a:pt x="630" y="3530"/>
                  <a:pt x="630" y="3541"/>
                  <a:pt x="630" y="3553"/>
                </a:cubicBezTo>
                <a:cubicBezTo>
                  <a:pt x="620" y="3551"/>
                  <a:pt x="614" y="3549"/>
                  <a:pt x="612" y="3549"/>
                </a:cubicBezTo>
                <a:cubicBezTo>
                  <a:pt x="606" y="3528"/>
                  <a:pt x="601" y="3509"/>
                  <a:pt x="597" y="3490"/>
                </a:cubicBezTo>
                <a:cubicBezTo>
                  <a:pt x="596" y="3492"/>
                  <a:pt x="594" y="3494"/>
                  <a:pt x="593" y="3496"/>
                </a:cubicBezTo>
                <a:cubicBezTo>
                  <a:pt x="598" y="3502"/>
                  <a:pt x="602" y="3508"/>
                  <a:pt x="606" y="3515"/>
                </a:cubicBezTo>
                <a:cubicBezTo>
                  <a:pt x="628" y="3480"/>
                  <a:pt x="613" y="3450"/>
                  <a:pt x="634" y="3427"/>
                </a:cubicBezTo>
                <a:cubicBezTo>
                  <a:pt x="635" y="3426"/>
                  <a:pt x="633" y="3422"/>
                  <a:pt x="632" y="3419"/>
                </a:cubicBezTo>
                <a:cubicBezTo>
                  <a:pt x="632" y="3420"/>
                  <a:pt x="632" y="3420"/>
                  <a:pt x="632" y="3420"/>
                </a:cubicBezTo>
                <a:cubicBezTo>
                  <a:pt x="631" y="3409"/>
                  <a:pt x="630" y="3399"/>
                  <a:pt x="628" y="3389"/>
                </a:cubicBezTo>
                <a:cubicBezTo>
                  <a:pt x="628" y="3387"/>
                  <a:pt x="624" y="3384"/>
                  <a:pt x="623" y="3385"/>
                </a:cubicBezTo>
                <a:cubicBezTo>
                  <a:pt x="620" y="3385"/>
                  <a:pt x="619" y="3388"/>
                  <a:pt x="617" y="3390"/>
                </a:cubicBezTo>
                <a:cubicBezTo>
                  <a:pt x="614" y="3394"/>
                  <a:pt x="612" y="3401"/>
                  <a:pt x="609" y="3401"/>
                </a:cubicBezTo>
                <a:cubicBezTo>
                  <a:pt x="602" y="3401"/>
                  <a:pt x="595" y="3399"/>
                  <a:pt x="588" y="3397"/>
                </a:cubicBezTo>
                <a:cubicBezTo>
                  <a:pt x="585" y="3395"/>
                  <a:pt x="582" y="3392"/>
                  <a:pt x="579" y="3389"/>
                </a:cubicBezTo>
                <a:cubicBezTo>
                  <a:pt x="569" y="3384"/>
                  <a:pt x="559" y="3379"/>
                  <a:pt x="549" y="3374"/>
                </a:cubicBezTo>
                <a:cubicBezTo>
                  <a:pt x="547" y="3368"/>
                  <a:pt x="544" y="3361"/>
                  <a:pt x="542" y="3358"/>
                </a:cubicBezTo>
                <a:cubicBezTo>
                  <a:pt x="533" y="3357"/>
                  <a:pt x="527" y="3357"/>
                  <a:pt x="517" y="3356"/>
                </a:cubicBezTo>
                <a:cubicBezTo>
                  <a:pt x="520" y="3362"/>
                  <a:pt x="523" y="3367"/>
                  <a:pt x="526" y="3374"/>
                </a:cubicBezTo>
                <a:cubicBezTo>
                  <a:pt x="518" y="3372"/>
                  <a:pt x="510" y="3370"/>
                  <a:pt x="501" y="3368"/>
                </a:cubicBezTo>
                <a:cubicBezTo>
                  <a:pt x="503" y="3365"/>
                  <a:pt x="505" y="3361"/>
                  <a:pt x="505" y="3360"/>
                </a:cubicBezTo>
                <a:cubicBezTo>
                  <a:pt x="498" y="3354"/>
                  <a:pt x="492" y="3348"/>
                  <a:pt x="484" y="3341"/>
                </a:cubicBezTo>
                <a:cubicBezTo>
                  <a:pt x="494" y="3336"/>
                  <a:pt x="502" y="3332"/>
                  <a:pt x="512" y="3327"/>
                </a:cubicBezTo>
                <a:cubicBezTo>
                  <a:pt x="511" y="3320"/>
                  <a:pt x="509" y="3311"/>
                  <a:pt x="507" y="3302"/>
                </a:cubicBezTo>
                <a:cubicBezTo>
                  <a:pt x="497" y="3307"/>
                  <a:pt x="486" y="3312"/>
                  <a:pt x="470" y="3320"/>
                </a:cubicBezTo>
                <a:cubicBezTo>
                  <a:pt x="476" y="3308"/>
                  <a:pt x="478" y="3298"/>
                  <a:pt x="483" y="3291"/>
                </a:cubicBezTo>
                <a:cubicBezTo>
                  <a:pt x="491" y="3280"/>
                  <a:pt x="497" y="3272"/>
                  <a:pt x="479" y="3265"/>
                </a:cubicBezTo>
                <a:cubicBezTo>
                  <a:pt x="475" y="3263"/>
                  <a:pt x="472" y="3258"/>
                  <a:pt x="465" y="3252"/>
                </a:cubicBezTo>
                <a:cubicBezTo>
                  <a:pt x="451" y="3264"/>
                  <a:pt x="438" y="3277"/>
                  <a:pt x="424" y="3289"/>
                </a:cubicBezTo>
                <a:cubicBezTo>
                  <a:pt x="429" y="3277"/>
                  <a:pt x="431" y="3268"/>
                  <a:pt x="415" y="3265"/>
                </a:cubicBezTo>
                <a:cubicBezTo>
                  <a:pt x="413" y="3264"/>
                  <a:pt x="410" y="3262"/>
                  <a:pt x="409" y="3260"/>
                </a:cubicBezTo>
                <a:cubicBezTo>
                  <a:pt x="403" y="3247"/>
                  <a:pt x="397" y="3234"/>
                  <a:pt x="391" y="3221"/>
                </a:cubicBezTo>
                <a:cubicBezTo>
                  <a:pt x="390" y="3224"/>
                  <a:pt x="388" y="3226"/>
                  <a:pt x="387" y="3228"/>
                </a:cubicBezTo>
                <a:cubicBezTo>
                  <a:pt x="381" y="3226"/>
                  <a:pt x="374" y="3223"/>
                  <a:pt x="362" y="3219"/>
                </a:cubicBezTo>
                <a:cubicBezTo>
                  <a:pt x="376" y="3214"/>
                  <a:pt x="385" y="3211"/>
                  <a:pt x="394" y="3207"/>
                </a:cubicBezTo>
                <a:cubicBezTo>
                  <a:pt x="398" y="3210"/>
                  <a:pt x="403" y="3215"/>
                  <a:pt x="413" y="3223"/>
                </a:cubicBezTo>
                <a:cubicBezTo>
                  <a:pt x="413" y="3206"/>
                  <a:pt x="413" y="3192"/>
                  <a:pt x="413" y="3176"/>
                </a:cubicBezTo>
                <a:cubicBezTo>
                  <a:pt x="403" y="3180"/>
                  <a:pt x="399" y="3182"/>
                  <a:pt x="390" y="3185"/>
                </a:cubicBezTo>
                <a:cubicBezTo>
                  <a:pt x="396" y="3176"/>
                  <a:pt x="399" y="3172"/>
                  <a:pt x="404" y="3165"/>
                </a:cubicBezTo>
                <a:cubicBezTo>
                  <a:pt x="381" y="3153"/>
                  <a:pt x="364" y="3171"/>
                  <a:pt x="346" y="3172"/>
                </a:cubicBezTo>
                <a:cubicBezTo>
                  <a:pt x="343" y="3164"/>
                  <a:pt x="340" y="3153"/>
                  <a:pt x="337" y="3142"/>
                </a:cubicBezTo>
                <a:cubicBezTo>
                  <a:pt x="349" y="3139"/>
                  <a:pt x="363" y="3136"/>
                  <a:pt x="377" y="3133"/>
                </a:cubicBezTo>
                <a:cubicBezTo>
                  <a:pt x="377" y="3131"/>
                  <a:pt x="378" y="3129"/>
                  <a:pt x="378" y="3128"/>
                </a:cubicBezTo>
                <a:cubicBezTo>
                  <a:pt x="372" y="3127"/>
                  <a:pt x="366" y="3127"/>
                  <a:pt x="359" y="3126"/>
                </a:cubicBezTo>
                <a:cubicBezTo>
                  <a:pt x="351" y="3125"/>
                  <a:pt x="342" y="3123"/>
                  <a:pt x="332" y="3122"/>
                </a:cubicBezTo>
                <a:cubicBezTo>
                  <a:pt x="329" y="3128"/>
                  <a:pt x="325" y="3136"/>
                  <a:pt x="321" y="3144"/>
                </a:cubicBezTo>
                <a:cubicBezTo>
                  <a:pt x="318" y="3143"/>
                  <a:pt x="314" y="3142"/>
                  <a:pt x="309" y="3140"/>
                </a:cubicBezTo>
                <a:cubicBezTo>
                  <a:pt x="314" y="3133"/>
                  <a:pt x="320" y="3127"/>
                  <a:pt x="325" y="3121"/>
                </a:cubicBezTo>
                <a:cubicBezTo>
                  <a:pt x="321" y="3105"/>
                  <a:pt x="308" y="3112"/>
                  <a:pt x="298" y="3112"/>
                </a:cubicBezTo>
                <a:cubicBezTo>
                  <a:pt x="309" y="3100"/>
                  <a:pt x="304" y="3086"/>
                  <a:pt x="281" y="3077"/>
                </a:cubicBezTo>
                <a:cubicBezTo>
                  <a:pt x="287" y="3089"/>
                  <a:pt x="293" y="3100"/>
                  <a:pt x="299" y="3112"/>
                </a:cubicBezTo>
                <a:cubicBezTo>
                  <a:pt x="304" y="3113"/>
                  <a:pt x="308" y="3114"/>
                  <a:pt x="313" y="3115"/>
                </a:cubicBezTo>
                <a:cubicBezTo>
                  <a:pt x="312" y="3117"/>
                  <a:pt x="312" y="3119"/>
                  <a:pt x="311" y="3121"/>
                </a:cubicBezTo>
                <a:cubicBezTo>
                  <a:pt x="303" y="3117"/>
                  <a:pt x="295" y="3113"/>
                  <a:pt x="287" y="3109"/>
                </a:cubicBezTo>
                <a:cubicBezTo>
                  <a:pt x="278" y="3104"/>
                  <a:pt x="270" y="3098"/>
                  <a:pt x="260" y="3096"/>
                </a:cubicBezTo>
                <a:cubicBezTo>
                  <a:pt x="248" y="3092"/>
                  <a:pt x="239" y="3088"/>
                  <a:pt x="244" y="3070"/>
                </a:cubicBezTo>
                <a:cubicBezTo>
                  <a:pt x="233" y="3085"/>
                  <a:pt x="222" y="3085"/>
                  <a:pt x="212" y="3071"/>
                </a:cubicBezTo>
                <a:cubicBezTo>
                  <a:pt x="219" y="3072"/>
                  <a:pt x="225" y="3073"/>
                  <a:pt x="230" y="3074"/>
                </a:cubicBezTo>
                <a:cubicBezTo>
                  <a:pt x="231" y="3072"/>
                  <a:pt x="232" y="3070"/>
                  <a:pt x="232" y="3069"/>
                </a:cubicBezTo>
                <a:cubicBezTo>
                  <a:pt x="223" y="3064"/>
                  <a:pt x="214" y="3059"/>
                  <a:pt x="204" y="3054"/>
                </a:cubicBezTo>
                <a:cubicBezTo>
                  <a:pt x="208" y="3041"/>
                  <a:pt x="222" y="3033"/>
                  <a:pt x="235" y="3038"/>
                </a:cubicBezTo>
                <a:cubicBezTo>
                  <a:pt x="237" y="3038"/>
                  <a:pt x="240" y="3036"/>
                  <a:pt x="243" y="3035"/>
                </a:cubicBezTo>
                <a:cubicBezTo>
                  <a:pt x="245" y="3035"/>
                  <a:pt x="248" y="3036"/>
                  <a:pt x="251" y="3036"/>
                </a:cubicBezTo>
                <a:cubicBezTo>
                  <a:pt x="250" y="3038"/>
                  <a:pt x="249" y="3041"/>
                  <a:pt x="247" y="3043"/>
                </a:cubicBezTo>
                <a:cubicBezTo>
                  <a:pt x="243" y="3048"/>
                  <a:pt x="250" y="3059"/>
                  <a:pt x="261" y="3062"/>
                </a:cubicBezTo>
                <a:cubicBezTo>
                  <a:pt x="261" y="3046"/>
                  <a:pt x="261" y="3031"/>
                  <a:pt x="261" y="3014"/>
                </a:cubicBezTo>
                <a:cubicBezTo>
                  <a:pt x="239" y="3020"/>
                  <a:pt x="217" y="3027"/>
                  <a:pt x="200" y="3032"/>
                </a:cubicBezTo>
                <a:cubicBezTo>
                  <a:pt x="186" y="3023"/>
                  <a:pt x="176" y="3013"/>
                  <a:pt x="164" y="3008"/>
                </a:cubicBezTo>
                <a:cubicBezTo>
                  <a:pt x="154" y="3004"/>
                  <a:pt x="142" y="3006"/>
                  <a:pt x="133" y="3006"/>
                </a:cubicBezTo>
                <a:cubicBezTo>
                  <a:pt x="131" y="2993"/>
                  <a:pt x="129" y="2984"/>
                  <a:pt x="127" y="2974"/>
                </a:cubicBezTo>
                <a:cubicBezTo>
                  <a:pt x="139" y="2969"/>
                  <a:pt x="163" y="2978"/>
                  <a:pt x="156" y="2951"/>
                </a:cubicBezTo>
                <a:cubicBezTo>
                  <a:pt x="155" y="2950"/>
                  <a:pt x="161" y="2948"/>
                  <a:pt x="164" y="2946"/>
                </a:cubicBezTo>
                <a:cubicBezTo>
                  <a:pt x="163" y="2944"/>
                  <a:pt x="163" y="2943"/>
                  <a:pt x="162" y="2941"/>
                </a:cubicBezTo>
                <a:cubicBezTo>
                  <a:pt x="147" y="2945"/>
                  <a:pt x="131" y="2948"/>
                  <a:pt x="113" y="2953"/>
                </a:cubicBezTo>
                <a:cubicBezTo>
                  <a:pt x="115" y="2957"/>
                  <a:pt x="119" y="2963"/>
                  <a:pt x="123" y="2969"/>
                </a:cubicBezTo>
                <a:cubicBezTo>
                  <a:pt x="105" y="2964"/>
                  <a:pt x="92" y="2952"/>
                  <a:pt x="96" y="2934"/>
                </a:cubicBezTo>
                <a:cubicBezTo>
                  <a:pt x="99" y="2922"/>
                  <a:pt x="112" y="2911"/>
                  <a:pt x="121" y="2900"/>
                </a:cubicBezTo>
                <a:cubicBezTo>
                  <a:pt x="126" y="2894"/>
                  <a:pt x="131" y="2887"/>
                  <a:pt x="137" y="2880"/>
                </a:cubicBezTo>
                <a:cubicBezTo>
                  <a:pt x="125" y="2877"/>
                  <a:pt x="117" y="2875"/>
                  <a:pt x="108" y="2872"/>
                </a:cubicBezTo>
                <a:cubicBezTo>
                  <a:pt x="115" y="2867"/>
                  <a:pt x="119" y="2863"/>
                  <a:pt x="122" y="2860"/>
                </a:cubicBezTo>
                <a:cubicBezTo>
                  <a:pt x="117" y="2858"/>
                  <a:pt x="112" y="2856"/>
                  <a:pt x="106" y="2855"/>
                </a:cubicBezTo>
                <a:cubicBezTo>
                  <a:pt x="101" y="2853"/>
                  <a:pt x="95" y="2852"/>
                  <a:pt x="89" y="2849"/>
                </a:cubicBezTo>
                <a:cubicBezTo>
                  <a:pt x="86" y="2848"/>
                  <a:pt x="83" y="2845"/>
                  <a:pt x="81" y="2843"/>
                </a:cubicBezTo>
                <a:cubicBezTo>
                  <a:pt x="80" y="2847"/>
                  <a:pt x="80" y="2852"/>
                  <a:pt x="80" y="2857"/>
                </a:cubicBezTo>
                <a:cubicBezTo>
                  <a:pt x="75" y="2858"/>
                  <a:pt x="68" y="2859"/>
                  <a:pt x="61" y="2861"/>
                </a:cubicBezTo>
                <a:cubicBezTo>
                  <a:pt x="68" y="2842"/>
                  <a:pt x="60" y="2829"/>
                  <a:pt x="41" y="2831"/>
                </a:cubicBezTo>
                <a:cubicBezTo>
                  <a:pt x="46" y="2826"/>
                  <a:pt x="49" y="2822"/>
                  <a:pt x="53" y="2818"/>
                </a:cubicBezTo>
                <a:cubicBezTo>
                  <a:pt x="60" y="2825"/>
                  <a:pt x="67" y="2831"/>
                  <a:pt x="77" y="2842"/>
                </a:cubicBezTo>
                <a:cubicBezTo>
                  <a:pt x="79" y="2832"/>
                  <a:pt x="84" y="2823"/>
                  <a:pt x="82" y="2818"/>
                </a:cubicBezTo>
                <a:cubicBezTo>
                  <a:pt x="76" y="2805"/>
                  <a:pt x="78" y="2787"/>
                  <a:pt x="58" y="2784"/>
                </a:cubicBezTo>
                <a:cubicBezTo>
                  <a:pt x="54" y="2783"/>
                  <a:pt x="54" y="2767"/>
                  <a:pt x="52" y="2757"/>
                </a:cubicBezTo>
                <a:cubicBezTo>
                  <a:pt x="49" y="2759"/>
                  <a:pt x="45" y="2762"/>
                  <a:pt x="40" y="2764"/>
                </a:cubicBezTo>
                <a:cubicBezTo>
                  <a:pt x="39" y="2763"/>
                  <a:pt x="39" y="2762"/>
                  <a:pt x="38" y="2760"/>
                </a:cubicBezTo>
                <a:cubicBezTo>
                  <a:pt x="46" y="2755"/>
                  <a:pt x="54" y="2750"/>
                  <a:pt x="62" y="2745"/>
                </a:cubicBezTo>
                <a:cubicBezTo>
                  <a:pt x="59" y="2742"/>
                  <a:pt x="56" y="2739"/>
                  <a:pt x="56" y="2739"/>
                </a:cubicBezTo>
                <a:cubicBezTo>
                  <a:pt x="66" y="2733"/>
                  <a:pt x="76" y="2726"/>
                  <a:pt x="86" y="2719"/>
                </a:cubicBezTo>
                <a:cubicBezTo>
                  <a:pt x="93" y="2714"/>
                  <a:pt x="101" y="2710"/>
                  <a:pt x="107" y="2704"/>
                </a:cubicBezTo>
                <a:cubicBezTo>
                  <a:pt x="111" y="2699"/>
                  <a:pt x="112" y="2691"/>
                  <a:pt x="114" y="2684"/>
                </a:cubicBezTo>
                <a:cubicBezTo>
                  <a:pt x="106" y="2683"/>
                  <a:pt x="102" y="2665"/>
                  <a:pt x="90" y="2678"/>
                </a:cubicBezTo>
                <a:cubicBezTo>
                  <a:pt x="88" y="2680"/>
                  <a:pt x="82" y="2678"/>
                  <a:pt x="79" y="2677"/>
                </a:cubicBezTo>
                <a:cubicBezTo>
                  <a:pt x="64" y="2673"/>
                  <a:pt x="49" y="2668"/>
                  <a:pt x="34" y="2664"/>
                </a:cubicBezTo>
                <a:cubicBezTo>
                  <a:pt x="33" y="2666"/>
                  <a:pt x="33" y="2667"/>
                  <a:pt x="32" y="2669"/>
                </a:cubicBezTo>
                <a:cubicBezTo>
                  <a:pt x="41" y="2675"/>
                  <a:pt x="50" y="2680"/>
                  <a:pt x="58" y="2688"/>
                </a:cubicBezTo>
                <a:cubicBezTo>
                  <a:pt x="68" y="2697"/>
                  <a:pt x="77" y="2709"/>
                  <a:pt x="86" y="2720"/>
                </a:cubicBezTo>
                <a:cubicBezTo>
                  <a:pt x="69" y="2717"/>
                  <a:pt x="51" y="2715"/>
                  <a:pt x="29" y="2712"/>
                </a:cubicBezTo>
                <a:cubicBezTo>
                  <a:pt x="34" y="2724"/>
                  <a:pt x="36" y="2731"/>
                  <a:pt x="39" y="2737"/>
                </a:cubicBezTo>
                <a:cubicBezTo>
                  <a:pt x="37" y="2738"/>
                  <a:pt x="35" y="2740"/>
                  <a:pt x="33" y="2741"/>
                </a:cubicBezTo>
                <a:cubicBezTo>
                  <a:pt x="27" y="2730"/>
                  <a:pt x="23" y="2717"/>
                  <a:pt x="14" y="2711"/>
                </a:cubicBezTo>
                <a:cubicBezTo>
                  <a:pt x="0" y="2702"/>
                  <a:pt x="21" y="2699"/>
                  <a:pt x="15" y="2692"/>
                </a:cubicBezTo>
                <a:cubicBezTo>
                  <a:pt x="7" y="2685"/>
                  <a:pt x="1" y="2677"/>
                  <a:pt x="16" y="2669"/>
                </a:cubicBezTo>
                <a:cubicBezTo>
                  <a:pt x="20" y="2667"/>
                  <a:pt x="17" y="2652"/>
                  <a:pt x="17" y="2640"/>
                </a:cubicBezTo>
                <a:cubicBezTo>
                  <a:pt x="21" y="2648"/>
                  <a:pt x="24" y="2652"/>
                  <a:pt x="29" y="2661"/>
                </a:cubicBezTo>
                <a:cubicBezTo>
                  <a:pt x="29" y="2647"/>
                  <a:pt x="28" y="2638"/>
                  <a:pt x="29" y="2628"/>
                </a:cubicBezTo>
                <a:cubicBezTo>
                  <a:pt x="29" y="2626"/>
                  <a:pt x="31" y="2623"/>
                  <a:pt x="33" y="2622"/>
                </a:cubicBezTo>
                <a:cubicBezTo>
                  <a:pt x="41" y="2616"/>
                  <a:pt x="50" y="2611"/>
                  <a:pt x="62" y="2603"/>
                </a:cubicBezTo>
                <a:cubicBezTo>
                  <a:pt x="50" y="2599"/>
                  <a:pt x="44" y="2597"/>
                  <a:pt x="39" y="2596"/>
                </a:cubicBezTo>
                <a:cubicBezTo>
                  <a:pt x="44" y="2590"/>
                  <a:pt x="49" y="2583"/>
                  <a:pt x="55" y="2578"/>
                </a:cubicBezTo>
                <a:cubicBezTo>
                  <a:pt x="59" y="2576"/>
                  <a:pt x="65" y="2574"/>
                  <a:pt x="70" y="2574"/>
                </a:cubicBezTo>
                <a:cubicBezTo>
                  <a:pt x="89" y="2574"/>
                  <a:pt x="103" y="2558"/>
                  <a:pt x="99" y="2539"/>
                </a:cubicBezTo>
                <a:cubicBezTo>
                  <a:pt x="94" y="2515"/>
                  <a:pt x="96" y="2513"/>
                  <a:pt x="116" y="2515"/>
                </a:cubicBezTo>
                <a:cubicBezTo>
                  <a:pt x="122" y="2500"/>
                  <a:pt x="128" y="2487"/>
                  <a:pt x="134" y="2471"/>
                </a:cubicBezTo>
                <a:cubicBezTo>
                  <a:pt x="147" y="2485"/>
                  <a:pt x="154" y="2495"/>
                  <a:pt x="163" y="2503"/>
                </a:cubicBezTo>
                <a:cubicBezTo>
                  <a:pt x="164" y="2504"/>
                  <a:pt x="170" y="2500"/>
                  <a:pt x="174" y="2498"/>
                </a:cubicBezTo>
                <a:cubicBezTo>
                  <a:pt x="175" y="2503"/>
                  <a:pt x="176" y="2508"/>
                  <a:pt x="176" y="2513"/>
                </a:cubicBezTo>
                <a:cubicBezTo>
                  <a:pt x="175" y="2529"/>
                  <a:pt x="182" y="2525"/>
                  <a:pt x="191" y="2519"/>
                </a:cubicBezTo>
                <a:cubicBezTo>
                  <a:pt x="192" y="2525"/>
                  <a:pt x="192" y="2529"/>
                  <a:pt x="194" y="2538"/>
                </a:cubicBezTo>
                <a:cubicBezTo>
                  <a:pt x="202" y="2532"/>
                  <a:pt x="214" y="2526"/>
                  <a:pt x="214" y="2522"/>
                </a:cubicBezTo>
                <a:cubicBezTo>
                  <a:pt x="213" y="2511"/>
                  <a:pt x="207" y="2501"/>
                  <a:pt x="204" y="2493"/>
                </a:cubicBezTo>
                <a:cubicBezTo>
                  <a:pt x="194" y="2495"/>
                  <a:pt x="185" y="2496"/>
                  <a:pt x="177" y="2497"/>
                </a:cubicBezTo>
                <a:cubicBezTo>
                  <a:pt x="179" y="2494"/>
                  <a:pt x="183" y="2491"/>
                  <a:pt x="182" y="2489"/>
                </a:cubicBezTo>
                <a:cubicBezTo>
                  <a:pt x="180" y="2479"/>
                  <a:pt x="176" y="2469"/>
                  <a:pt x="171" y="2454"/>
                </a:cubicBezTo>
                <a:cubicBezTo>
                  <a:pt x="200" y="2453"/>
                  <a:pt x="225" y="2451"/>
                  <a:pt x="251" y="2450"/>
                </a:cubicBezTo>
                <a:cubicBezTo>
                  <a:pt x="244" y="2451"/>
                  <a:pt x="238" y="2453"/>
                  <a:pt x="231" y="2454"/>
                </a:cubicBezTo>
                <a:cubicBezTo>
                  <a:pt x="233" y="2459"/>
                  <a:pt x="234" y="2464"/>
                  <a:pt x="236" y="2469"/>
                </a:cubicBezTo>
                <a:cubicBezTo>
                  <a:pt x="224" y="2470"/>
                  <a:pt x="211" y="2472"/>
                  <a:pt x="198" y="2473"/>
                </a:cubicBezTo>
                <a:cubicBezTo>
                  <a:pt x="198" y="2475"/>
                  <a:pt x="199" y="2477"/>
                  <a:pt x="199" y="2479"/>
                </a:cubicBezTo>
                <a:cubicBezTo>
                  <a:pt x="213" y="2488"/>
                  <a:pt x="227" y="2496"/>
                  <a:pt x="239" y="2503"/>
                </a:cubicBezTo>
                <a:cubicBezTo>
                  <a:pt x="243" y="2497"/>
                  <a:pt x="246" y="2487"/>
                  <a:pt x="253" y="2483"/>
                </a:cubicBezTo>
                <a:cubicBezTo>
                  <a:pt x="266" y="2475"/>
                  <a:pt x="271" y="2463"/>
                  <a:pt x="263" y="2446"/>
                </a:cubicBezTo>
                <a:cubicBezTo>
                  <a:pt x="262" y="2442"/>
                  <a:pt x="262" y="2439"/>
                  <a:pt x="260" y="2431"/>
                </a:cubicBezTo>
                <a:cubicBezTo>
                  <a:pt x="267" y="2440"/>
                  <a:pt x="271" y="2446"/>
                  <a:pt x="276" y="2453"/>
                </a:cubicBezTo>
                <a:cubicBezTo>
                  <a:pt x="280" y="2450"/>
                  <a:pt x="284" y="2447"/>
                  <a:pt x="290" y="2443"/>
                </a:cubicBezTo>
                <a:cubicBezTo>
                  <a:pt x="276" y="2433"/>
                  <a:pt x="267" y="2422"/>
                  <a:pt x="285" y="2410"/>
                </a:cubicBezTo>
                <a:cubicBezTo>
                  <a:pt x="275" y="2408"/>
                  <a:pt x="267" y="2407"/>
                  <a:pt x="259" y="2406"/>
                </a:cubicBezTo>
                <a:cubicBezTo>
                  <a:pt x="259" y="2404"/>
                  <a:pt x="259" y="2402"/>
                  <a:pt x="259" y="2401"/>
                </a:cubicBezTo>
                <a:cubicBezTo>
                  <a:pt x="271" y="2397"/>
                  <a:pt x="283" y="2393"/>
                  <a:pt x="294" y="2389"/>
                </a:cubicBezTo>
                <a:cubicBezTo>
                  <a:pt x="298" y="2395"/>
                  <a:pt x="300" y="2404"/>
                  <a:pt x="305" y="2406"/>
                </a:cubicBezTo>
                <a:cubicBezTo>
                  <a:pt x="310" y="2408"/>
                  <a:pt x="318" y="2403"/>
                  <a:pt x="329" y="2396"/>
                </a:cubicBezTo>
                <a:cubicBezTo>
                  <a:pt x="333" y="2406"/>
                  <a:pt x="338" y="2416"/>
                  <a:pt x="343" y="2426"/>
                </a:cubicBezTo>
                <a:cubicBezTo>
                  <a:pt x="336" y="2428"/>
                  <a:pt x="330" y="2430"/>
                  <a:pt x="324" y="2431"/>
                </a:cubicBezTo>
                <a:cubicBezTo>
                  <a:pt x="324" y="2428"/>
                  <a:pt x="325" y="2421"/>
                  <a:pt x="326" y="2415"/>
                </a:cubicBezTo>
                <a:cubicBezTo>
                  <a:pt x="319" y="2420"/>
                  <a:pt x="316" y="2426"/>
                  <a:pt x="315" y="2433"/>
                </a:cubicBezTo>
                <a:cubicBezTo>
                  <a:pt x="314" y="2438"/>
                  <a:pt x="313" y="2445"/>
                  <a:pt x="315" y="2446"/>
                </a:cubicBezTo>
                <a:cubicBezTo>
                  <a:pt x="320" y="2449"/>
                  <a:pt x="327" y="2451"/>
                  <a:pt x="334" y="2451"/>
                </a:cubicBezTo>
                <a:cubicBezTo>
                  <a:pt x="357" y="2450"/>
                  <a:pt x="347" y="2437"/>
                  <a:pt x="343" y="2426"/>
                </a:cubicBezTo>
                <a:cubicBezTo>
                  <a:pt x="354" y="2426"/>
                  <a:pt x="367" y="2440"/>
                  <a:pt x="376" y="2420"/>
                </a:cubicBezTo>
                <a:cubicBezTo>
                  <a:pt x="376" y="2419"/>
                  <a:pt x="397" y="2422"/>
                  <a:pt x="404" y="2428"/>
                </a:cubicBezTo>
                <a:cubicBezTo>
                  <a:pt x="412" y="2435"/>
                  <a:pt x="417" y="2448"/>
                  <a:pt x="420" y="2454"/>
                </a:cubicBezTo>
                <a:cubicBezTo>
                  <a:pt x="435" y="2446"/>
                  <a:pt x="448" y="2438"/>
                  <a:pt x="463" y="2429"/>
                </a:cubicBezTo>
                <a:cubicBezTo>
                  <a:pt x="463" y="2434"/>
                  <a:pt x="463" y="2437"/>
                  <a:pt x="463" y="2437"/>
                </a:cubicBezTo>
                <a:cubicBezTo>
                  <a:pt x="474" y="2438"/>
                  <a:pt x="483" y="2439"/>
                  <a:pt x="491" y="2438"/>
                </a:cubicBezTo>
                <a:cubicBezTo>
                  <a:pt x="496" y="2438"/>
                  <a:pt x="502" y="2438"/>
                  <a:pt x="504" y="2435"/>
                </a:cubicBezTo>
                <a:cubicBezTo>
                  <a:pt x="512" y="2425"/>
                  <a:pt x="519" y="2415"/>
                  <a:pt x="526" y="2404"/>
                </a:cubicBezTo>
                <a:cubicBezTo>
                  <a:pt x="543" y="2411"/>
                  <a:pt x="545" y="2414"/>
                  <a:pt x="538" y="2425"/>
                </a:cubicBezTo>
                <a:cubicBezTo>
                  <a:pt x="545" y="2432"/>
                  <a:pt x="552" y="2439"/>
                  <a:pt x="559" y="2446"/>
                </a:cubicBezTo>
                <a:cubicBezTo>
                  <a:pt x="550" y="2442"/>
                  <a:pt x="541" y="2438"/>
                  <a:pt x="532" y="2434"/>
                </a:cubicBezTo>
                <a:cubicBezTo>
                  <a:pt x="532" y="2435"/>
                  <a:pt x="531" y="2436"/>
                  <a:pt x="531" y="2437"/>
                </a:cubicBezTo>
                <a:cubicBezTo>
                  <a:pt x="533" y="2440"/>
                  <a:pt x="535" y="2442"/>
                  <a:pt x="537" y="2445"/>
                </a:cubicBezTo>
                <a:cubicBezTo>
                  <a:pt x="530" y="2447"/>
                  <a:pt x="525" y="2450"/>
                  <a:pt x="519" y="2452"/>
                </a:cubicBezTo>
                <a:cubicBezTo>
                  <a:pt x="520" y="2454"/>
                  <a:pt x="521" y="2457"/>
                  <a:pt x="522" y="2459"/>
                </a:cubicBezTo>
                <a:cubicBezTo>
                  <a:pt x="534" y="2455"/>
                  <a:pt x="546" y="2450"/>
                  <a:pt x="559" y="2446"/>
                </a:cubicBezTo>
                <a:cubicBezTo>
                  <a:pt x="569" y="2445"/>
                  <a:pt x="581" y="2437"/>
                  <a:pt x="588" y="2450"/>
                </a:cubicBezTo>
                <a:cubicBezTo>
                  <a:pt x="591" y="2455"/>
                  <a:pt x="592" y="2463"/>
                  <a:pt x="591" y="2469"/>
                </a:cubicBezTo>
                <a:cubicBezTo>
                  <a:pt x="591" y="2477"/>
                  <a:pt x="589" y="2484"/>
                  <a:pt x="587" y="2492"/>
                </a:cubicBezTo>
                <a:cubicBezTo>
                  <a:pt x="590" y="2492"/>
                  <a:pt x="592" y="2493"/>
                  <a:pt x="595" y="2493"/>
                </a:cubicBezTo>
                <a:cubicBezTo>
                  <a:pt x="597" y="2487"/>
                  <a:pt x="599" y="2480"/>
                  <a:pt x="601" y="2476"/>
                </a:cubicBezTo>
                <a:cubicBezTo>
                  <a:pt x="603" y="2486"/>
                  <a:pt x="605" y="2498"/>
                  <a:pt x="607" y="2510"/>
                </a:cubicBezTo>
                <a:cubicBezTo>
                  <a:pt x="609" y="2510"/>
                  <a:pt x="611" y="2509"/>
                  <a:pt x="612" y="2509"/>
                </a:cubicBezTo>
                <a:cubicBezTo>
                  <a:pt x="614" y="2503"/>
                  <a:pt x="615" y="2498"/>
                  <a:pt x="616" y="2491"/>
                </a:cubicBezTo>
                <a:cubicBezTo>
                  <a:pt x="622" y="2505"/>
                  <a:pt x="696" y="2539"/>
                  <a:pt x="712" y="2536"/>
                </a:cubicBezTo>
                <a:cubicBezTo>
                  <a:pt x="708" y="2545"/>
                  <a:pt x="704" y="2554"/>
                  <a:pt x="701" y="2559"/>
                </a:cubicBezTo>
                <a:cubicBezTo>
                  <a:pt x="719" y="2569"/>
                  <a:pt x="734" y="2578"/>
                  <a:pt x="750" y="2587"/>
                </a:cubicBezTo>
                <a:cubicBezTo>
                  <a:pt x="753" y="2589"/>
                  <a:pt x="757" y="2588"/>
                  <a:pt x="761" y="2589"/>
                </a:cubicBezTo>
                <a:cubicBezTo>
                  <a:pt x="770" y="2592"/>
                  <a:pt x="780" y="2596"/>
                  <a:pt x="790" y="2599"/>
                </a:cubicBezTo>
                <a:cubicBezTo>
                  <a:pt x="783" y="2618"/>
                  <a:pt x="772" y="2619"/>
                  <a:pt x="761" y="2613"/>
                </a:cubicBezTo>
                <a:cubicBezTo>
                  <a:pt x="748" y="2606"/>
                  <a:pt x="740" y="2615"/>
                  <a:pt x="725" y="2622"/>
                </a:cubicBezTo>
                <a:cubicBezTo>
                  <a:pt x="746" y="2632"/>
                  <a:pt x="763" y="2640"/>
                  <a:pt x="780" y="2648"/>
                </a:cubicBezTo>
                <a:cubicBezTo>
                  <a:pt x="784" y="2643"/>
                  <a:pt x="788" y="2639"/>
                  <a:pt x="792" y="2634"/>
                </a:cubicBezTo>
                <a:cubicBezTo>
                  <a:pt x="800" y="2659"/>
                  <a:pt x="811" y="2636"/>
                  <a:pt x="821" y="2636"/>
                </a:cubicBezTo>
                <a:cubicBezTo>
                  <a:pt x="832" y="2636"/>
                  <a:pt x="844" y="2627"/>
                  <a:pt x="855" y="2622"/>
                </a:cubicBezTo>
                <a:cubicBezTo>
                  <a:pt x="861" y="2626"/>
                  <a:pt x="867" y="2630"/>
                  <a:pt x="875" y="2635"/>
                </a:cubicBezTo>
                <a:cubicBezTo>
                  <a:pt x="865" y="2640"/>
                  <a:pt x="855" y="2644"/>
                  <a:pt x="850" y="2647"/>
                </a:cubicBezTo>
                <a:cubicBezTo>
                  <a:pt x="852" y="2653"/>
                  <a:pt x="854" y="2658"/>
                  <a:pt x="856" y="2663"/>
                </a:cubicBezTo>
                <a:cubicBezTo>
                  <a:pt x="851" y="2663"/>
                  <a:pt x="846" y="2665"/>
                  <a:pt x="843" y="2663"/>
                </a:cubicBezTo>
                <a:cubicBezTo>
                  <a:pt x="828" y="2655"/>
                  <a:pt x="820" y="2659"/>
                  <a:pt x="819" y="2676"/>
                </a:cubicBezTo>
                <a:cubicBezTo>
                  <a:pt x="819" y="2677"/>
                  <a:pt x="817" y="2679"/>
                  <a:pt x="815" y="2680"/>
                </a:cubicBezTo>
                <a:cubicBezTo>
                  <a:pt x="804" y="2691"/>
                  <a:pt x="809" y="2700"/>
                  <a:pt x="820" y="2707"/>
                </a:cubicBezTo>
                <a:cubicBezTo>
                  <a:pt x="829" y="2712"/>
                  <a:pt x="840" y="2715"/>
                  <a:pt x="847" y="2718"/>
                </a:cubicBezTo>
                <a:cubicBezTo>
                  <a:pt x="854" y="2710"/>
                  <a:pt x="861" y="2702"/>
                  <a:pt x="868" y="2695"/>
                </a:cubicBezTo>
                <a:cubicBezTo>
                  <a:pt x="868" y="2707"/>
                  <a:pt x="868" y="2719"/>
                  <a:pt x="868" y="2731"/>
                </a:cubicBezTo>
                <a:cubicBezTo>
                  <a:pt x="861" y="2733"/>
                  <a:pt x="852" y="2734"/>
                  <a:pt x="846" y="2739"/>
                </a:cubicBezTo>
                <a:cubicBezTo>
                  <a:pt x="843" y="2741"/>
                  <a:pt x="846" y="2751"/>
                  <a:pt x="846" y="2757"/>
                </a:cubicBezTo>
                <a:cubicBezTo>
                  <a:pt x="852" y="2753"/>
                  <a:pt x="857" y="2747"/>
                  <a:pt x="862" y="2747"/>
                </a:cubicBezTo>
                <a:cubicBezTo>
                  <a:pt x="874" y="2748"/>
                  <a:pt x="880" y="2756"/>
                  <a:pt x="887" y="2774"/>
                </a:cubicBezTo>
                <a:cubicBezTo>
                  <a:pt x="899" y="2764"/>
                  <a:pt x="901" y="2768"/>
                  <a:pt x="891" y="2739"/>
                </a:cubicBezTo>
                <a:cubicBezTo>
                  <a:pt x="898" y="2738"/>
                  <a:pt x="905" y="2737"/>
                  <a:pt x="912" y="2737"/>
                </a:cubicBezTo>
                <a:cubicBezTo>
                  <a:pt x="919" y="2737"/>
                  <a:pt x="925" y="2736"/>
                  <a:pt x="932" y="2738"/>
                </a:cubicBezTo>
                <a:cubicBezTo>
                  <a:pt x="938" y="2739"/>
                  <a:pt x="945" y="2742"/>
                  <a:pt x="949" y="2743"/>
                </a:cubicBezTo>
                <a:cubicBezTo>
                  <a:pt x="946" y="2757"/>
                  <a:pt x="945" y="2767"/>
                  <a:pt x="941" y="2777"/>
                </a:cubicBezTo>
                <a:cubicBezTo>
                  <a:pt x="939" y="2781"/>
                  <a:pt x="931" y="2784"/>
                  <a:pt x="926" y="2786"/>
                </a:cubicBezTo>
                <a:cubicBezTo>
                  <a:pt x="915" y="2789"/>
                  <a:pt x="904" y="2790"/>
                  <a:pt x="894" y="2792"/>
                </a:cubicBezTo>
                <a:cubicBezTo>
                  <a:pt x="908" y="2802"/>
                  <a:pt x="920" y="2812"/>
                  <a:pt x="934" y="2821"/>
                </a:cubicBezTo>
                <a:cubicBezTo>
                  <a:pt x="945" y="2828"/>
                  <a:pt x="957" y="2833"/>
                  <a:pt x="969" y="2839"/>
                </a:cubicBezTo>
                <a:cubicBezTo>
                  <a:pt x="988" y="2848"/>
                  <a:pt x="992" y="2862"/>
                  <a:pt x="980" y="2879"/>
                </a:cubicBezTo>
                <a:cubicBezTo>
                  <a:pt x="978" y="2882"/>
                  <a:pt x="980" y="2889"/>
                  <a:pt x="980" y="2894"/>
                </a:cubicBezTo>
                <a:cubicBezTo>
                  <a:pt x="982" y="2893"/>
                  <a:pt x="983" y="2893"/>
                  <a:pt x="985" y="2893"/>
                </a:cubicBezTo>
                <a:cubicBezTo>
                  <a:pt x="985" y="2890"/>
                  <a:pt x="985" y="2887"/>
                  <a:pt x="984" y="2884"/>
                </a:cubicBezTo>
                <a:cubicBezTo>
                  <a:pt x="988" y="2884"/>
                  <a:pt x="996" y="2884"/>
                  <a:pt x="996" y="2886"/>
                </a:cubicBezTo>
                <a:cubicBezTo>
                  <a:pt x="998" y="2891"/>
                  <a:pt x="997" y="2896"/>
                  <a:pt x="997" y="2902"/>
                </a:cubicBezTo>
                <a:cubicBezTo>
                  <a:pt x="998" y="2903"/>
                  <a:pt x="1000" y="2903"/>
                  <a:pt x="1002" y="2904"/>
                </a:cubicBezTo>
                <a:cubicBezTo>
                  <a:pt x="1007" y="2889"/>
                  <a:pt x="1013" y="2875"/>
                  <a:pt x="1018" y="2860"/>
                </a:cubicBezTo>
                <a:cubicBezTo>
                  <a:pt x="1020" y="2854"/>
                  <a:pt x="1018" y="2848"/>
                  <a:pt x="1019" y="2842"/>
                </a:cubicBezTo>
                <a:cubicBezTo>
                  <a:pt x="1019" y="2838"/>
                  <a:pt x="1020" y="2834"/>
                  <a:pt x="1021" y="2830"/>
                </a:cubicBezTo>
                <a:cubicBezTo>
                  <a:pt x="1023" y="2830"/>
                  <a:pt x="1025" y="2830"/>
                  <a:pt x="1027" y="2830"/>
                </a:cubicBezTo>
                <a:cubicBezTo>
                  <a:pt x="1029" y="2839"/>
                  <a:pt x="1031" y="2848"/>
                  <a:pt x="1033" y="2860"/>
                </a:cubicBezTo>
                <a:cubicBezTo>
                  <a:pt x="1036" y="2855"/>
                  <a:pt x="1040" y="2851"/>
                  <a:pt x="1043" y="2846"/>
                </a:cubicBezTo>
                <a:cubicBezTo>
                  <a:pt x="1053" y="2849"/>
                  <a:pt x="1063" y="2851"/>
                  <a:pt x="1072" y="2854"/>
                </a:cubicBezTo>
                <a:cubicBezTo>
                  <a:pt x="1072" y="2847"/>
                  <a:pt x="1072" y="2841"/>
                  <a:pt x="1072" y="2831"/>
                </a:cubicBezTo>
                <a:cubicBezTo>
                  <a:pt x="1081" y="2840"/>
                  <a:pt x="1086" y="2845"/>
                  <a:pt x="1091" y="2851"/>
                </a:cubicBezTo>
                <a:cubicBezTo>
                  <a:pt x="1094" y="2840"/>
                  <a:pt x="1096" y="2834"/>
                  <a:pt x="1097" y="2828"/>
                </a:cubicBezTo>
                <a:cubicBezTo>
                  <a:pt x="1086" y="2825"/>
                  <a:pt x="1075" y="2823"/>
                  <a:pt x="1062" y="2819"/>
                </a:cubicBezTo>
                <a:cubicBezTo>
                  <a:pt x="1044" y="2838"/>
                  <a:pt x="1025" y="2825"/>
                  <a:pt x="1008" y="2817"/>
                </a:cubicBezTo>
                <a:cubicBezTo>
                  <a:pt x="1001" y="2818"/>
                  <a:pt x="993" y="2820"/>
                  <a:pt x="986" y="2821"/>
                </a:cubicBezTo>
                <a:cubicBezTo>
                  <a:pt x="986" y="2819"/>
                  <a:pt x="985" y="2817"/>
                  <a:pt x="985" y="2815"/>
                </a:cubicBezTo>
                <a:cubicBezTo>
                  <a:pt x="981" y="2821"/>
                  <a:pt x="978" y="2827"/>
                  <a:pt x="975" y="2833"/>
                </a:cubicBezTo>
                <a:cubicBezTo>
                  <a:pt x="972" y="2826"/>
                  <a:pt x="970" y="2818"/>
                  <a:pt x="967" y="2811"/>
                </a:cubicBezTo>
                <a:cubicBezTo>
                  <a:pt x="963" y="2803"/>
                  <a:pt x="957" y="2795"/>
                  <a:pt x="955" y="2787"/>
                </a:cubicBezTo>
                <a:cubicBezTo>
                  <a:pt x="953" y="2781"/>
                  <a:pt x="958" y="2774"/>
                  <a:pt x="959" y="2768"/>
                </a:cubicBezTo>
                <a:cubicBezTo>
                  <a:pt x="965" y="2770"/>
                  <a:pt x="973" y="2759"/>
                  <a:pt x="977" y="2773"/>
                </a:cubicBezTo>
                <a:cubicBezTo>
                  <a:pt x="977" y="2775"/>
                  <a:pt x="988" y="2775"/>
                  <a:pt x="994" y="2776"/>
                </a:cubicBezTo>
                <a:cubicBezTo>
                  <a:pt x="994" y="2774"/>
                  <a:pt x="994" y="2772"/>
                  <a:pt x="995" y="2770"/>
                </a:cubicBezTo>
                <a:cubicBezTo>
                  <a:pt x="990" y="2769"/>
                  <a:pt x="985" y="2768"/>
                  <a:pt x="978" y="2766"/>
                </a:cubicBezTo>
                <a:cubicBezTo>
                  <a:pt x="984" y="2761"/>
                  <a:pt x="988" y="2757"/>
                  <a:pt x="994" y="2752"/>
                </a:cubicBezTo>
                <a:cubicBezTo>
                  <a:pt x="987" y="2750"/>
                  <a:pt x="981" y="2749"/>
                  <a:pt x="969" y="2747"/>
                </a:cubicBezTo>
                <a:cubicBezTo>
                  <a:pt x="983" y="2739"/>
                  <a:pt x="993" y="2734"/>
                  <a:pt x="1004" y="2727"/>
                </a:cubicBezTo>
                <a:cubicBezTo>
                  <a:pt x="1005" y="2728"/>
                  <a:pt x="1010" y="2731"/>
                  <a:pt x="1018" y="2735"/>
                </a:cubicBezTo>
                <a:cubicBezTo>
                  <a:pt x="1018" y="2745"/>
                  <a:pt x="990" y="2751"/>
                  <a:pt x="1005" y="2766"/>
                </a:cubicBezTo>
                <a:cubicBezTo>
                  <a:pt x="1013" y="2774"/>
                  <a:pt x="1028" y="2774"/>
                  <a:pt x="1041" y="2777"/>
                </a:cubicBezTo>
                <a:cubicBezTo>
                  <a:pt x="1038" y="2765"/>
                  <a:pt x="1035" y="2757"/>
                  <a:pt x="1032" y="2748"/>
                </a:cubicBezTo>
                <a:cubicBezTo>
                  <a:pt x="1042" y="2753"/>
                  <a:pt x="1049" y="2756"/>
                  <a:pt x="1059" y="2761"/>
                </a:cubicBezTo>
                <a:cubicBezTo>
                  <a:pt x="1056" y="2750"/>
                  <a:pt x="1052" y="2741"/>
                  <a:pt x="1053" y="2739"/>
                </a:cubicBezTo>
                <a:cubicBezTo>
                  <a:pt x="1059" y="2735"/>
                  <a:pt x="1067" y="2734"/>
                  <a:pt x="1073" y="2732"/>
                </a:cubicBezTo>
                <a:cubicBezTo>
                  <a:pt x="1084" y="2759"/>
                  <a:pt x="1093" y="2783"/>
                  <a:pt x="1103" y="2808"/>
                </a:cubicBezTo>
                <a:cubicBezTo>
                  <a:pt x="1115" y="2798"/>
                  <a:pt x="1125" y="2790"/>
                  <a:pt x="1134" y="2781"/>
                </a:cubicBezTo>
                <a:cubicBezTo>
                  <a:pt x="1141" y="2774"/>
                  <a:pt x="1149" y="2797"/>
                  <a:pt x="1153" y="2779"/>
                </a:cubicBezTo>
                <a:cubicBezTo>
                  <a:pt x="1153" y="2775"/>
                  <a:pt x="1154" y="2769"/>
                  <a:pt x="1152" y="2766"/>
                </a:cubicBezTo>
                <a:cubicBezTo>
                  <a:pt x="1147" y="2761"/>
                  <a:pt x="1140" y="2756"/>
                  <a:pt x="1134" y="2751"/>
                </a:cubicBezTo>
                <a:cubicBezTo>
                  <a:pt x="1126" y="2746"/>
                  <a:pt x="1118" y="2742"/>
                  <a:pt x="1111" y="2738"/>
                </a:cubicBezTo>
                <a:cubicBezTo>
                  <a:pt x="1117" y="2733"/>
                  <a:pt x="1123" y="2727"/>
                  <a:pt x="1130" y="2720"/>
                </a:cubicBezTo>
                <a:cubicBezTo>
                  <a:pt x="1129" y="2718"/>
                  <a:pt x="1127" y="2717"/>
                  <a:pt x="1125" y="2715"/>
                </a:cubicBezTo>
                <a:cubicBezTo>
                  <a:pt x="1122" y="2720"/>
                  <a:pt x="1118" y="2724"/>
                  <a:pt x="1114" y="2729"/>
                </a:cubicBezTo>
                <a:cubicBezTo>
                  <a:pt x="1109" y="2719"/>
                  <a:pt x="1105" y="2709"/>
                  <a:pt x="1100" y="2699"/>
                </a:cubicBezTo>
                <a:cubicBezTo>
                  <a:pt x="1102" y="2699"/>
                  <a:pt x="1105" y="2699"/>
                  <a:pt x="1110" y="2698"/>
                </a:cubicBezTo>
                <a:cubicBezTo>
                  <a:pt x="1109" y="2693"/>
                  <a:pt x="1108" y="2689"/>
                  <a:pt x="1107" y="2686"/>
                </a:cubicBezTo>
                <a:cubicBezTo>
                  <a:pt x="1099" y="2687"/>
                  <a:pt x="1091" y="2690"/>
                  <a:pt x="1086" y="2688"/>
                </a:cubicBezTo>
                <a:cubicBezTo>
                  <a:pt x="1081" y="2685"/>
                  <a:pt x="1080" y="2676"/>
                  <a:pt x="1078" y="2672"/>
                </a:cubicBezTo>
                <a:cubicBezTo>
                  <a:pt x="1084" y="2668"/>
                  <a:pt x="1091" y="2663"/>
                  <a:pt x="1098" y="2658"/>
                </a:cubicBezTo>
                <a:cubicBezTo>
                  <a:pt x="1078" y="2653"/>
                  <a:pt x="1058" y="2644"/>
                  <a:pt x="1049" y="2668"/>
                </a:cubicBezTo>
                <a:cubicBezTo>
                  <a:pt x="1049" y="2668"/>
                  <a:pt x="1049" y="2668"/>
                  <a:pt x="1049" y="2668"/>
                </a:cubicBezTo>
                <a:cubicBezTo>
                  <a:pt x="1040" y="2662"/>
                  <a:pt x="1030" y="2656"/>
                  <a:pt x="1021" y="2648"/>
                </a:cubicBezTo>
                <a:cubicBezTo>
                  <a:pt x="1019" y="2646"/>
                  <a:pt x="1022" y="2635"/>
                  <a:pt x="1020" y="2634"/>
                </a:cubicBezTo>
                <a:cubicBezTo>
                  <a:pt x="1006" y="2628"/>
                  <a:pt x="1010" y="2621"/>
                  <a:pt x="1015" y="2610"/>
                </a:cubicBezTo>
                <a:cubicBezTo>
                  <a:pt x="1018" y="2605"/>
                  <a:pt x="1011" y="2596"/>
                  <a:pt x="1009" y="2588"/>
                </a:cubicBezTo>
                <a:cubicBezTo>
                  <a:pt x="1037" y="2578"/>
                  <a:pt x="1049" y="2611"/>
                  <a:pt x="1073" y="2615"/>
                </a:cubicBezTo>
                <a:cubicBezTo>
                  <a:pt x="1069" y="2591"/>
                  <a:pt x="1053" y="2585"/>
                  <a:pt x="1034" y="2581"/>
                </a:cubicBezTo>
                <a:cubicBezTo>
                  <a:pt x="1032" y="2581"/>
                  <a:pt x="1031" y="2575"/>
                  <a:pt x="1029" y="2569"/>
                </a:cubicBezTo>
                <a:cubicBezTo>
                  <a:pt x="1025" y="2570"/>
                  <a:pt x="1019" y="2572"/>
                  <a:pt x="1013" y="2573"/>
                </a:cubicBezTo>
                <a:cubicBezTo>
                  <a:pt x="1019" y="2561"/>
                  <a:pt x="1025" y="2549"/>
                  <a:pt x="1032" y="2536"/>
                </a:cubicBezTo>
                <a:cubicBezTo>
                  <a:pt x="1026" y="2538"/>
                  <a:pt x="1018" y="2540"/>
                  <a:pt x="1010" y="2542"/>
                </a:cubicBezTo>
                <a:cubicBezTo>
                  <a:pt x="1012" y="2536"/>
                  <a:pt x="1013" y="2531"/>
                  <a:pt x="1013" y="2531"/>
                </a:cubicBezTo>
                <a:cubicBezTo>
                  <a:pt x="1004" y="2528"/>
                  <a:pt x="998" y="2526"/>
                  <a:pt x="991" y="2524"/>
                </a:cubicBezTo>
                <a:cubicBezTo>
                  <a:pt x="994" y="2516"/>
                  <a:pt x="997" y="2510"/>
                  <a:pt x="999" y="2504"/>
                </a:cubicBezTo>
                <a:cubicBezTo>
                  <a:pt x="963" y="2503"/>
                  <a:pt x="963" y="2503"/>
                  <a:pt x="965" y="2521"/>
                </a:cubicBezTo>
                <a:cubicBezTo>
                  <a:pt x="970" y="2520"/>
                  <a:pt x="976" y="2519"/>
                  <a:pt x="986" y="2517"/>
                </a:cubicBezTo>
                <a:cubicBezTo>
                  <a:pt x="979" y="2526"/>
                  <a:pt x="975" y="2532"/>
                  <a:pt x="969" y="2540"/>
                </a:cubicBezTo>
                <a:cubicBezTo>
                  <a:pt x="996" y="2536"/>
                  <a:pt x="987" y="2559"/>
                  <a:pt x="995" y="2570"/>
                </a:cubicBezTo>
                <a:cubicBezTo>
                  <a:pt x="989" y="2579"/>
                  <a:pt x="983" y="2588"/>
                  <a:pt x="979" y="2595"/>
                </a:cubicBezTo>
                <a:cubicBezTo>
                  <a:pt x="984" y="2602"/>
                  <a:pt x="990" y="2610"/>
                  <a:pt x="995" y="2617"/>
                </a:cubicBezTo>
                <a:cubicBezTo>
                  <a:pt x="986" y="2620"/>
                  <a:pt x="978" y="2624"/>
                  <a:pt x="969" y="2625"/>
                </a:cubicBezTo>
                <a:cubicBezTo>
                  <a:pt x="965" y="2625"/>
                  <a:pt x="958" y="2618"/>
                  <a:pt x="956" y="2613"/>
                </a:cubicBezTo>
                <a:cubicBezTo>
                  <a:pt x="954" y="2604"/>
                  <a:pt x="954" y="2593"/>
                  <a:pt x="953" y="2583"/>
                </a:cubicBezTo>
                <a:cubicBezTo>
                  <a:pt x="953" y="2581"/>
                  <a:pt x="953" y="2576"/>
                  <a:pt x="954" y="2575"/>
                </a:cubicBezTo>
                <a:cubicBezTo>
                  <a:pt x="974" y="2564"/>
                  <a:pt x="961" y="2563"/>
                  <a:pt x="950" y="2561"/>
                </a:cubicBezTo>
                <a:cubicBezTo>
                  <a:pt x="941" y="2560"/>
                  <a:pt x="932" y="2560"/>
                  <a:pt x="924" y="2558"/>
                </a:cubicBezTo>
                <a:cubicBezTo>
                  <a:pt x="913" y="2556"/>
                  <a:pt x="905" y="2550"/>
                  <a:pt x="905" y="2536"/>
                </a:cubicBezTo>
                <a:cubicBezTo>
                  <a:pt x="900" y="2538"/>
                  <a:pt x="893" y="2540"/>
                  <a:pt x="885" y="2543"/>
                </a:cubicBezTo>
                <a:cubicBezTo>
                  <a:pt x="884" y="2542"/>
                  <a:pt x="882" y="2538"/>
                  <a:pt x="880" y="2536"/>
                </a:cubicBezTo>
                <a:cubicBezTo>
                  <a:pt x="871" y="2538"/>
                  <a:pt x="862" y="2542"/>
                  <a:pt x="854" y="2541"/>
                </a:cubicBezTo>
                <a:cubicBezTo>
                  <a:pt x="851" y="2541"/>
                  <a:pt x="847" y="2533"/>
                  <a:pt x="844" y="2528"/>
                </a:cubicBezTo>
                <a:cubicBezTo>
                  <a:pt x="849" y="2526"/>
                  <a:pt x="854" y="2522"/>
                  <a:pt x="859" y="2523"/>
                </a:cubicBezTo>
                <a:cubicBezTo>
                  <a:pt x="871" y="2524"/>
                  <a:pt x="882" y="2528"/>
                  <a:pt x="894" y="2530"/>
                </a:cubicBezTo>
                <a:cubicBezTo>
                  <a:pt x="891" y="2523"/>
                  <a:pt x="889" y="2517"/>
                  <a:pt x="886" y="2508"/>
                </a:cubicBezTo>
                <a:cubicBezTo>
                  <a:pt x="895" y="2516"/>
                  <a:pt x="901" y="2521"/>
                  <a:pt x="909" y="2528"/>
                </a:cubicBezTo>
                <a:cubicBezTo>
                  <a:pt x="915" y="2516"/>
                  <a:pt x="919" y="2506"/>
                  <a:pt x="924" y="2495"/>
                </a:cubicBezTo>
                <a:cubicBezTo>
                  <a:pt x="911" y="2496"/>
                  <a:pt x="901" y="2499"/>
                  <a:pt x="893" y="2497"/>
                </a:cubicBezTo>
                <a:cubicBezTo>
                  <a:pt x="885" y="2494"/>
                  <a:pt x="879" y="2486"/>
                  <a:pt x="875" y="2482"/>
                </a:cubicBezTo>
                <a:cubicBezTo>
                  <a:pt x="869" y="2486"/>
                  <a:pt x="863" y="2491"/>
                  <a:pt x="857" y="2494"/>
                </a:cubicBezTo>
                <a:cubicBezTo>
                  <a:pt x="852" y="2496"/>
                  <a:pt x="845" y="2496"/>
                  <a:pt x="840" y="2497"/>
                </a:cubicBezTo>
                <a:cubicBezTo>
                  <a:pt x="840" y="2490"/>
                  <a:pt x="840" y="2483"/>
                  <a:pt x="840" y="2476"/>
                </a:cubicBezTo>
                <a:cubicBezTo>
                  <a:pt x="840" y="2468"/>
                  <a:pt x="839" y="2460"/>
                  <a:pt x="839" y="2454"/>
                </a:cubicBezTo>
                <a:cubicBezTo>
                  <a:pt x="848" y="2457"/>
                  <a:pt x="857" y="2459"/>
                  <a:pt x="869" y="2463"/>
                </a:cubicBezTo>
                <a:cubicBezTo>
                  <a:pt x="864" y="2451"/>
                  <a:pt x="861" y="2442"/>
                  <a:pt x="857" y="2434"/>
                </a:cubicBezTo>
                <a:cubicBezTo>
                  <a:pt x="856" y="2432"/>
                  <a:pt x="851" y="2430"/>
                  <a:pt x="848" y="2430"/>
                </a:cubicBezTo>
                <a:cubicBezTo>
                  <a:pt x="837" y="2431"/>
                  <a:pt x="837" y="2431"/>
                  <a:pt x="829" y="2420"/>
                </a:cubicBezTo>
                <a:cubicBezTo>
                  <a:pt x="827" y="2417"/>
                  <a:pt x="821" y="2418"/>
                  <a:pt x="816" y="2417"/>
                </a:cubicBezTo>
                <a:cubicBezTo>
                  <a:pt x="818" y="2400"/>
                  <a:pt x="814" y="2398"/>
                  <a:pt x="783" y="2406"/>
                </a:cubicBezTo>
                <a:cubicBezTo>
                  <a:pt x="792" y="2395"/>
                  <a:pt x="797" y="2387"/>
                  <a:pt x="802" y="2381"/>
                </a:cubicBezTo>
                <a:cubicBezTo>
                  <a:pt x="788" y="2373"/>
                  <a:pt x="775" y="2366"/>
                  <a:pt x="762" y="2359"/>
                </a:cubicBezTo>
                <a:cubicBezTo>
                  <a:pt x="763" y="2357"/>
                  <a:pt x="764" y="2355"/>
                  <a:pt x="765" y="2353"/>
                </a:cubicBezTo>
                <a:cubicBezTo>
                  <a:pt x="757" y="2355"/>
                  <a:pt x="749" y="2358"/>
                  <a:pt x="741" y="2360"/>
                </a:cubicBezTo>
                <a:cubicBezTo>
                  <a:pt x="741" y="2360"/>
                  <a:pt x="741" y="2360"/>
                  <a:pt x="741" y="2360"/>
                </a:cubicBezTo>
                <a:cubicBezTo>
                  <a:pt x="738" y="2357"/>
                  <a:pt x="733" y="2353"/>
                  <a:pt x="732" y="2349"/>
                </a:cubicBezTo>
                <a:cubicBezTo>
                  <a:pt x="730" y="2342"/>
                  <a:pt x="731" y="2333"/>
                  <a:pt x="731" y="2324"/>
                </a:cubicBezTo>
                <a:cubicBezTo>
                  <a:pt x="726" y="2326"/>
                  <a:pt x="721" y="2328"/>
                  <a:pt x="714" y="2330"/>
                </a:cubicBezTo>
                <a:cubicBezTo>
                  <a:pt x="719" y="2323"/>
                  <a:pt x="723" y="2318"/>
                  <a:pt x="727" y="2312"/>
                </a:cubicBezTo>
                <a:cubicBezTo>
                  <a:pt x="702" y="2311"/>
                  <a:pt x="679" y="2312"/>
                  <a:pt x="658" y="2302"/>
                </a:cubicBezTo>
                <a:cubicBezTo>
                  <a:pt x="648" y="2302"/>
                  <a:pt x="636" y="2317"/>
                  <a:pt x="632" y="2293"/>
                </a:cubicBezTo>
                <a:cubicBezTo>
                  <a:pt x="631" y="2290"/>
                  <a:pt x="624" y="2288"/>
                  <a:pt x="619" y="2286"/>
                </a:cubicBezTo>
                <a:cubicBezTo>
                  <a:pt x="604" y="2280"/>
                  <a:pt x="590" y="2274"/>
                  <a:pt x="573" y="2266"/>
                </a:cubicBezTo>
                <a:cubicBezTo>
                  <a:pt x="585" y="2253"/>
                  <a:pt x="596" y="2241"/>
                  <a:pt x="606" y="2229"/>
                </a:cubicBezTo>
                <a:cubicBezTo>
                  <a:pt x="602" y="2227"/>
                  <a:pt x="597" y="2224"/>
                  <a:pt x="593" y="2221"/>
                </a:cubicBezTo>
                <a:cubicBezTo>
                  <a:pt x="593" y="2220"/>
                  <a:pt x="593" y="2219"/>
                  <a:pt x="594" y="2218"/>
                </a:cubicBezTo>
                <a:cubicBezTo>
                  <a:pt x="584" y="2215"/>
                  <a:pt x="574" y="2212"/>
                  <a:pt x="563" y="2209"/>
                </a:cubicBezTo>
                <a:cubicBezTo>
                  <a:pt x="564" y="2207"/>
                  <a:pt x="564" y="2205"/>
                  <a:pt x="564" y="2204"/>
                </a:cubicBezTo>
                <a:cubicBezTo>
                  <a:pt x="571" y="2205"/>
                  <a:pt x="578" y="2206"/>
                  <a:pt x="582" y="2206"/>
                </a:cubicBezTo>
                <a:cubicBezTo>
                  <a:pt x="583" y="2194"/>
                  <a:pt x="584" y="2181"/>
                  <a:pt x="585" y="2169"/>
                </a:cubicBezTo>
                <a:cubicBezTo>
                  <a:pt x="571" y="2181"/>
                  <a:pt x="565" y="2179"/>
                  <a:pt x="555" y="2161"/>
                </a:cubicBezTo>
                <a:cubicBezTo>
                  <a:pt x="549" y="2151"/>
                  <a:pt x="547" y="2153"/>
                  <a:pt x="534" y="2155"/>
                </a:cubicBezTo>
                <a:cubicBezTo>
                  <a:pt x="527" y="2156"/>
                  <a:pt x="517" y="2148"/>
                  <a:pt x="510" y="2142"/>
                </a:cubicBezTo>
                <a:cubicBezTo>
                  <a:pt x="508" y="2140"/>
                  <a:pt x="510" y="2131"/>
                  <a:pt x="513" y="2126"/>
                </a:cubicBezTo>
                <a:cubicBezTo>
                  <a:pt x="515" y="2122"/>
                  <a:pt x="520" y="2120"/>
                  <a:pt x="525" y="2116"/>
                </a:cubicBezTo>
                <a:cubicBezTo>
                  <a:pt x="512" y="2104"/>
                  <a:pt x="510" y="2091"/>
                  <a:pt x="520" y="2077"/>
                </a:cubicBezTo>
                <a:cubicBezTo>
                  <a:pt x="522" y="2075"/>
                  <a:pt x="520" y="2068"/>
                  <a:pt x="517" y="2066"/>
                </a:cubicBezTo>
                <a:cubicBezTo>
                  <a:pt x="509" y="2056"/>
                  <a:pt x="500" y="2047"/>
                  <a:pt x="490" y="2037"/>
                </a:cubicBezTo>
                <a:cubicBezTo>
                  <a:pt x="492" y="2031"/>
                  <a:pt x="496" y="2021"/>
                  <a:pt x="495" y="2011"/>
                </a:cubicBezTo>
                <a:cubicBezTo>
                  <a:pt x="494" y="1996"/>
                  <a:pt x="496" y="1983"/>
                  <a:pt x="507" y="1972"/>
                </a:cubicBezTo>
                <a:cubicBezTo>
                  <a:pt x="511" y="1970"/>
                  <a:pt x="515" y="1969"/>
                  <a:pt x="519" y="1966"/>
                </a:cubicBezTo>
                <a:cubicBezTo>
                  <a:pt x="524" y="1963"/>
                  <a:pt x="530" y="1960"/>
                  <a:pt x="539" y="1954"/>
                </a:cubicBezTo>
                <a:cubicBezTo>
                  <a:pt x="530" y="1951"/>
                  <a:pt x="521" y="1948"/>
                  <a:pt x="511" y="1945"/>
                </a:cubicBezTo>
                <a:cubicBezTo>
                  <a:pt x="500" y="1941"/>
                  <a:pt x="487" y="1939"/>
                  <a:pt x="479" y="1931"/>
                </a:cubicBezTo>
                <a:cubicBezTo>
                  <a:pt x="471" y="1925"/>
                  <a:pt x="468" y="1913"/>
                  <a:pt x="466" y="1908"/>
                </a:cubicBezTo>
                <a:cubicBezTo>
                  <a:pt x="468" y="1901"/>
                  <a:pt x="471" y="1897"/>
                  <a:pt x="470" y="1894"/>
                </a:cubicBezTo>
                <a:cubicBezTo>
                  <a:pt x="464" y="1879"/>
                  <a:pt x="464" y="1879"/>
                  <a:pt x="476" y="1864"/>
                </a:cubicBezTo>
                <a:cubicBezTo>
                  <a:pt x="475" y="1871"/>
                  <a:pt x="474" y="1876"/>
                  <a:pt x="473" y="1886"/>
                </a:cubicBezTo>
                <a:cubicBezTo>
                  <a:pt x="492" y="1883"/>
                  <a:pt x="509" y="1881"/>
                  <a:pt x="527" y="1878"/>
                </a:cubicBezTo>
                <a:cubicBezTo>
                  <a:pt x="526" y="1876"/>
                  <a:pt x="526" y="1874"/>
                  <a:pt x="526" y="1872"/>
                </a:cubicBezTo>
                <a:cubicBezTo>
                  <a:pt x="523" y="1871"/>
                  <a:pt x="520" y="1869"/>
                  <a:pt x="516" y="1868"/>
                </a:cubicBezTo>
                <a:cubicBezTo>
                  <a:pt x="518" y="1866"/>
                  <a:pt x="520" y="1864"/>
                  <a:pt x="522" y="1862"/>
                </a:cubicBezTo>
                <a:cubicBezTo>
                  <a:pt x="528" y="1866"/>
                  <a:pt x="535" y="1871"/>
                  <a:pt x="544" y="1877"/>
                </a:cubicBezTo>
                <a:cubicBezTo>
                  <a:pt x="546" y="1876"/>
                  <a:pt x="551" y="1874"/>
                  <a:pt x="555" y="1872"/>
                </a:cubicBezTo>
                <a:cubicBezTo>
                  <a:pt x="549" y="1857"/>
                  <a:pt x="544" y="1843"/>
                  <a:pt x="538" y="1830"/>
                </a:cubicBezTo>
                <a:cubicBezTo>
                  <a:pt x="529" y="1835"/>
                  <a:pt x="521" y="1839"/>
                  <a:pt x="514" y="1843"/>
                </a:cubicBezTo>
                <a:cubicBezTo>
                  <a:pt x="513" y="1841"/>
                  <a:pt x="512" y="1840"/>
                  <a:pt x="511" y="1838"/>
                </a:cubicBezTo>
                <a:cubicBezTo>
                  <a:pt x="515" y="1836"/>
                  <a:pt x="518" y="1834"/>
                  <a:pt x="519" y="1834"/>
                </a:cubicBezTo>
                <a:cubicBezTo>
                  <a:pt x="516" y="1818"/>
                  <a:pt x="514" y="1803"/>
                  <a:pt x="511" y="1786"/>
                </a:cubicBezTo>
                <a:cubicBezTo>
                  <a:pt x="525" y="1788"/>
                  <a:pt x="533" y="1790"/>
                  <a:pt x="544" y="1791"/>
                </a:cubicBezTo>
                <a:cubicBezTo>
                  <a:pt x="541" y="1785"/>
                  <a:pt x="539" y="1782"/>
                  <a:pt x="535" y="1775"/>
                </a:cubicBezTo>
                <a:cubicBezTo>
                  <a:pt x="542" y="1777"/>
                  <a:pt x="546" y="1780"/>
                  <a:pt x="549" y="1780"/>
                </a:cubicBezTo>
                <a:cubicBezTo>
                  <a:pt x="551" y="1780"/>
                  <a:pt x="552" y="1775"/>
                  <a:pt x="554" y="1772"/>
                </a:cubicBezTo>
                <a:cubicBezTo>
                  <a:pt x="564" y="1782"/>
                  <a:pt x="574" y="1792"/>
                  <a:pt x="585" y="1802"/>
                </a:cubicBezTo>
                <a:cubicBezTo>
                  <a:pt x="589" y="1784"/>
                  <a:pt x="600" y="1796"/>
                  <a:pt x="611" y="1798"/>
                </a:cubicBezTo>
                <a:cubicBezTo>
                  <a:pt x="613" y="1786"/>
                  <a:pt x="614" y="1774"/>
                  <a:pt x="616" y="1759"/>
                </a:cubicBezTo>
                <a:cubicBezTo>
                  <a:pt x="607" y="1767"/>
                  <a:pt x="602" y="1772"/>
                  <a:pt x="597" y="1777"/>
                </a:cubicBezTo>
                <a:cubicBezTo>
                  <a:pt x="592" y="1771"/>
                  <a:pt x="587" y="1764"/>
                  <a:pt x="584" y="1760"/>
                </a:cubicBezTo>
                <a:cubicBezTo>
                  <a:pt x="573" y="1765"/>
                  <a:pt x="564" y="1769"/>
                  <a:pt x="554" y="1773"/>
                </a:cubicBezTo>
                <a:cubicBezTo>
                  <a:pt x="550" y="1768"/>
                  <a:pt x="546" y="1763"/>
                  <a:pt x="542" y="1758"/>
                </a:cubicBezTo>
                <a:cubicBezTo>
                  <a:pt x="543" y="1757"/>
                  <a:pt x="544" y="1756"/>
                  <a:pt x="545" y="1754"/>
                </a:cubicBezTo>
                <a:cubicBezTo>
                  <a:pt x="548" y="1757"/>
                  <a:pt x="550" y="1759"/>
                  <a:pt x="552" y="1761"/>
                </a:cubicBezTo>
                <a:cubicBezTo>
                  <a:pt x="556" y="1753"/>
                  <a:pt x="611" y="1746"/>
                  <a:pt x="621" y="1753"/>
                </a:cubicBezTo>
                <a:cubicBezTo>
                  <a:pt x="621" y="1739"/>
                  <a:pt x="622" y="1726"/>
                  <a:pt x="621" y="1712"/>
                </a:cubicBezTo>
                <a:cubicBezTo>
                  <a:pt x="621" y="1709"/>
                  <a:pt x="614" y="1707"/>
                  <a:pt x="611" y="1705"/>
                </a:cubicBezTo>
                <a:cubicBezTo>
                  <a:pt x="598" y="1698"/>
                  <a:pt x="586" y="1691"/>
                  <a:pt x="570" y="1683"/>
                </a:cubicBezTo>
                <a:cubicBezTo>
                  <a:pt x="584" y="1677"/>
                  <a:pt x="592" y="1674"/>
                  <a:pt x="600" y="1671"/>
                </a:cubicBezTo>
                <a:cubicBezTo>
                  <a:pt x="603" y="1677"/>
                  <a:pt x="606" y="1684"/>
                  <a:pt x="609" y="1691"/>
                </a:cubicBezTo>
                <a:cubicBezTo>
                  <a:pt x="612" y="1690"/>
                  <a:pt x="614" y="1690"/>
                  <a:pt x="617" y="1690"/>
                </a:cubicBezTo>
                <a:cubicBezTo>
                  <a:pt x="617" y="1672"/>
                  <a:pt x="617" y="1655"/>
                  <a:pt x="617" y="1640"/>
                </a:cubicBezTo>
                <a:cubicBezTo>
                  <a:pt x="631" y="1644"/>
                  <a:pt x="647" y="1649"/>
                  <a:pt x="669" y="1654"/>
                </a:cubicBezTo>
                <a:cubicBezTo>
                  <a:pt x="664" y="1633"/>
                  <a:pt x="660" y="1618"/>
                  <a:pt x="656" y="1602"/>
                </a:cubicBezTo>
                <a:cubicBezTo>
                  <a:pt x="664" y="1593"/>
                  <a:pt x="672" y="1583"/>
                  <a:pt x="682" y="1572"/>
                </a:cubicBezTo>
                <a:cubicBezTo>
                  <a:pt x="665" y="1570"/>
                  <a:pt x="652" y="1568"/>
                  <a:pt x="639" y="1566"/>
                </a:cubicBezTo>
                <a:cubicBezTo>
                  <a:pt x="632" y="1560"/>
                  <a:pt x="626" y="1555"/>
                  <a:pt x="619" y="1550"/>
                </a:cubicBezTo>
                <a:cubicBezTo>
                  <a:pt x="609" y="1546"/>
                  <a:pt x="599" y="1543"/>
                  <a:pt x="588" y="1539"/>
                </a:cubicBezTo>
                <a:cubicBezTo>
                  <a:pt x="587" y="1529"/>
                  <a:pt x="587" y="1520"/>
                  <a:pt x="586" y="1510"/>
                </a:cubicBezTo>
                <a:cubicBezTo>
                  <a:pt x="585" y="1511"/>
                  <a:pt x="584" y="1512"/>
                  <a:pt x="583" y="1513"/>
                </a:cubicBezTo>
                <a:cubicBezTo>
                  <a:pt x="566" y="1499"/>
                  <a:pt x="550" y="1484"/>
                  <a:pt x="534" y="1469"/>
                </a:cubicBezTo>
                <a:cubicBezTo>
                  <a:pt x="539" y="1463"/>
                  <a:pt x="547" y="1455"/>
                  <a:pt x="557" y="1443"/>
                </a:cubicBezTo>
                <a:cubicBezTo>
                  <a:pt x="545" y="1443"/>
                  <a:pt x="537" y="1442"/>
                  <a:pt x="529" y="1442"/>
                </a:cubicBezTo>
                <a:cubicBezTo>
                  <a:pt x="533" y="1438"/>
                  <a:pt x="538" y="1432"/>
                  <a:pt x="543" y="1427"/>
                </a:cubicBezTo>
                <a:cubicBezTo>
                  <a:pt x="537" y="1426"/>
                  <a:pt x="532" y="1426"/>
                  <a:pt x="524" y="1425"/>
                </a:cubicBezTo>
                <a:cubicBezTo>
                  <a:pt x="531" y="1421"/>
                  <a:pt x="535" y="1418"/>
                  <a:pt x="541" y="1414"/>
                </a:cubicBezTo>
                <a:cubicBezTo>
                  <a:pt x="526" y="1399"/>
                  <a:pt x="500" y="1388"/>
                  <a:pt x="517" y="1359"/>
                </a:cubicBezTo>
                <a:cubicBezTo>
                  <a:pt x="495" y="1361"/>
                  <a:pt x="502" y="1349"/>
                  <a:pt x="504" y="1335"/>
                </a:cubicBezTo>
                <a:cubicBezTo>
                  <a:pt x="507" y="1342"/>
                  <a:pt x="509" y="1346"/>
                  <a:pt x="513" y="1353"/>
                </a:cubicBezTo>
                <a:cubicBezTo>
                  <a:pt x="515" y="1345"/>
                  <a:pt x="516" y="1339"/>
                  <a:pt x="518" y="1330"/>
                </a:cubicBezTo>
                <a:cubicBezTo>
                  <a:pt x="506" y="1330"/>
                  <a:pt x="497" y="1330"/>
                  <a:pt x="487" y="1330"/>
                </a:cubicBezTo>
                <a:cubicBezTo>
                  <a:pt x="479" y="1330"/>
                  <a:pt x="470" y="1329"/>
                  <a:pt x="461" y="1328"/>
                </a:cubicBezTo>
                <a:cubicBezTo>
                  <a:pt x="463" y="1315"/>
                  <a:pt x="464" y="1301"/>
                  <a:pt x="466" y="1288"/>
                </a:cubicBezTo>
                <a:cubicBezTo>
                  <a:pt x="467" y="1284"/>
                  <a:pt x="471" y="1281"/>
                  <a:pt x="473" y="1279"/>
                </a:cubicBezTo>
                <a:cubicBezTo>
                  <a:pt x="462" y="1277"/>
                  <a:pt x="454" y="1276"/>
                  <a:pt x="447" y="1272"/>
                </a:cubicBezTo>
                <a:cubicBezTo>
                  <a:pt x="444" y="1270"/>
                  <a:pt x="447" y="1261"/>
                  <a:pt x="447" y="1250"/>
                </a:cubicBezTo>
                <a:cubicBezTo>
                  <a:pt x="456" y="1260"/>
                  <a:pt x="461" y="1266"/>
                  <a:pt x="468" y="1273"/>
                </a:cubicBezTo>
                <a:cubicBezTo>
                  <a:pt x="471" y="1258"/>
                  <a:pt x="476" y="1247"/>
                  <a:pt x="463" y="1238"/>
                </a:cubicBezTo>
                <a:cubicBezTo>
                  <a:pt x="462" y="1237"/>
                  <a:pt x="465" y="1231"/>
                  <a:pt x="465" y="1228"/>
                </a:cubicBezTo>
                <a:cubicBezTo>
                  <a:pt x="465" y="1219"/>
                  <a:pt x="468" y="1207"/>
                  <a:pt x="464" y="1204"/>
                </a:cubicBezTo>
                <a:cubicBezTo>
                  <a:pt x="449" y="1192"/>
                  <a:pt x="460" y="1186"/>
                  <a:pt x="469" y="1173"/>
                </a:cubicBezTo>
                <a:cubicBezTo>
                  <a:pt x="472" y="1183"/>
                  <a:pt x="474" y="1189"/>
                  <a:pt x="476" y="1198"/>
                </a:cubicBezTo>
                <a:cubicBezTo>
                  <a:pt x="480" y="1194"/>
                  <a:pt x="483" y="1190"/>
                  <a:pt x="485" y="1186"/>
                </a:cubicBezTo>
                <a:cubicBezTo>
                  <a:pt x="492" y="1170"/>
                  <a:pt x="500" y="1154"/>
                  <a:pt x="505" y="1138"/>
                </a:cubicBezTo>
                <a:cubicBezTo>
                  <a:pt x="508" y="1132"/>
                  <a:pt x="513" y="1124"/>
                  <a:pt x="498" y="1122"/>
                </a:cubicBezTo>
                <a:cubicBezTo>
                  <a:pt x="490" y="1121"/>
                  <a:pt x="498" y="1100"/>
                  <a:pt x="513" y="1095"/>
                </a:cubicBezTo>
                <a:cubicBezTo>
                  <a:pt x="512" y="1099"/>
                  <a:pt x="511" y="1102"/>
                  <a:pt x="510" y="1106"/>
                </a:cubicBezTo>
                <a:cubicBezTo>
                  <a:pt x="509" y="1109"/>
                  <a:pt x="509" y="1112"/>
                  <a:pt x="506" y="1122"/>
                </a:cubicBezTo>
                <a:cubicBezTo>
                  <a:pt x="517" y="1116"/>
                  <a:pt x="525" y="1113"/>
                  <a:pt x="532" y="1109"/>
                </a:cubicBezTo>
                <a:cubicBezTo>
                  <a:pt x="536" y="1109"/>
                  <a:pt x="541" y="1108"/>
                  <a:pt x="547" y="1108"/>
                </a:cubicBezTo>
                <a:cubicBezTo>
                  <a:pt x="547" y="1106"/>
                  <a:pt x="547" y="1103"/>
                  <a:pt x="547" y="1101"/>
                </a:cubicBezTo>
                <a:cubicBezTo>
                  <a:pt x="540" y="1099"/>
                  <a:pt x="532" y="1098"/>
                  <a:pt x="526" y="1094"/>
                </a:cubicBezTo>
                <a:cubicBezTo>
                  <a:pt x="520" y="1090"/>
                  <a:pt x="517" y="1083"/>
                  <a:pt x="512" y="1076"/>
                </a:cubicBezTo>
                <a:cubicBezTo>
                  <a:pt x="524" y="1088"/>
                  <a:pt x="546" y="1064"/>
                  <a:pt x="551" y="1084"/>
                </a:cubicBezTo>
                <a:cubicBezTo>
                  <a:pt x="565" y="1090"/>
                  <a:pt x="576" y="1095"/>
                  <a:pt x="588" y="1100"/>
                </a:cubicBezTo>
                <a:cubicBezTo>
                  <a:pt x="588" y="1098"/>
                  <a:pt x="589" y="1092"/>
                  <a:pt x="589" y="1086"/>
                </a:cubicBezTo>
                <a:cubicBezTo>
                  <a:pt x="587" y="1086"/>
                  <a:pt x="586" y="1086"/>
                  <a:pt x="584" y="1086"/>
                </a:cubicBezTo>
                <a:cubicBezTo>
                  <a:pt x="588" y="1084"/>
                  <a:pt x="591" y="1081"/>
                  <a:pt x="597" y="1077"/>
                </a:cubicBezTo>
                <a:cubicBezTo>
                  <a:pt x="572" y="1066"/>
                  <a:pt x="572" y="1049"/>
                  <a:pt x="587" y="1026"/>
                </a:cubicBezTo>
                <a:cubicBezTo>
                  <a:pt x="566" y="1029"/>
                  <a:pt x="550" y="1031"/>
                  <a:pt x="530" y="1033"/>
                </a:cubicBezTo>
                <a:cubicBezTo>
                  <a:pt x="541" y="1028"/>
                  <a:pt x="550" y="1022"/>
                  <a:pt x="560" y="1018"/>
                </a:cubicBezTo>
                <a:cubicBezTo>
                  <a:pt x="578" y="1030"/>
                  <a:pt x="576" y="1002"/>
                  <a:pt x="588" y="1001"/>
                </a:cubicBezTo>
                <a:cubicBezTo>
                  <a:pt x="588" y="1002"/>
                  <a:pt x="589" y="1002"/>
                  <a:pt x="590" y="1003"/>
                </a:cubicBezTo>
                <a:cubicBezTo>
                  <a:pt x="608" y="1014"/>
                  <a:pt x="621" y="1027"/>
                  <a:pt x="628" y="1048"/>
                </a:cubicBezTo>
                <a:cubicBezTo>
                  <a:pt x="629" y="1051"/>
                  <a:pt x="644" y="1049"/>
                  <a:pt x="653" y="1050"/>
                </a:cubicBezTo>
                <a:cubicBezTo>
                  <a:pt x="652" y="1042"/>
                  <a:pt x="651" y="1035"/>
                  <a:pt x="650" y="1024"/>
                </a:cubicBezTo>
                <a:cubicBezTo>
                  <a:pt x="645" y="1031"/>
                  <a:pt x="642" y="1036"/>
                  <a:pt x="639" y="1041"/>
                </a:cubicBezTo>
                <a:cubicBezTo>
                  <a:pt x="636" y="1024"/>
                  <a:pt x="634" y="1009"/>
                  <a:pt x="631" y="993"/>
                </a:cubicBezTo>
                <a:cubicBezTo>
                  <a:pt x="628" y="981"/>
                  <a:pt x="634" y="976"/>
                  <a:pt x="645" y="973"/>
                </a:cubicBezTo>
                <a:cubicBezTo>
                  <a:pt x="647" y="972"/>
                  <a:pt x="650" y="970"/>
                  <a:pt x="650" y="968"/>
                </a:cubicBezTo>
                <a:cubicBezTo>
                  <a:pt x="648" y="943"/>
                  <a:pt x="663" y="954"/>
                  <a:pt x="672" y="955"/>
                </a:cubicBezTo>
                <a:cubicBezTo>
                  <a:pt x="680" y="971"/>
                  <a:pt x="667" y="992"/>
                  <a:pt x="688" y="1003"/>
                </a:cubicBezTo>
                <a:cubicBezTo>
                  <a:pt x="697" y="985"/>
                  <a:pt x="706" y="972"/>
                  <a:pt x="722" y="960"/>
                </a:cubicBezTo>
                <a:cubicBezTo>
                  <a:pt x="743" y="943"/>
                  <a:pt x="755" y="951"/>
                  <a:pt x="771" y="964"/>
                </a:cubicBezTo>
                <a:cubicBezTo>
                  <a:pt x="775" y="968"/>
                  <a:pt x="782" y="968"/>
                  <a:pt x="788" y="971"/>
                </a:cubicBezTo>
                <a:cubicBezTo>
                  <a:pt x="790" y="959"/>
                  <a:pt x="791" y="949"/>
                  <a:pt x="793" y="940"/>
                </a:cubicBezTo>
                <a:cubicBezTo>
                  <a:pt x="794" y="936"/>
                  <a:pt x="800" y="930"/>
                  <a:pt x="804" y="930"/>
                </a:cubicBezTo>
                <a:cubicBezTo>
                  <a:pt x="820" y="932"/>
                  <a:pt x="820" y="920"/>
                  <a:pt x="822" y="910"/>
                </a:cubicBezTo>
                <a:cubicBezTo>
                  <a:pt x="831" y="913"/>
                  <a:pt x="841" y="917"/>
                  <a:pt x="850" y="917"/>
                </a:cubicBezTo>
                <a:cubicBezTo>
                  <a:pt x="860" y="917"/>
                  <a:pt x="869" y="913"/>
                  <a:pt x="879" y="910"/>
                </a:cubicBezTo>
                <a:cubicBezTo>
                  <a:pt x="871" y="903"/>
                  <a:pt x="863" y="894"/>
                  <a:pt x="855" y="886"/>
                </a:cubicBezTo>
                <a:cubicBezTo>
                  <a:pt x="873" y="882"/>
                  <a:pt x="883" y="868"/>
                  <a:pt x="896" y="854"/>
                </a:cubicBezTo>
                <a:cubicBezTo>
                  <a:pt x="897" y="875"/>
                  <a:pt x="897" y="891"/>
                  <a:pt x="898" y="906"/>
                </a:cubicBezTo>
                <a:cubicBezTo>
                  <a:pt x="928" y="906"/>
                  <a:pt x="957" y="906"/>
                  <a:pt x="988" y="906"/>
                </a:cubicBezTo>
                <a:cubicBezTo>
                  <a:pt x="978" y="898"/>
                  <a:pt x="962" y="892"/>
                  <a:pt x="973" y="875"/>
                </a:cubicBezTo>
                <a:cubicBezTo>
                  <a:pt x="980" y="864"/>
                  <a:pt x="989" y="854"/>
                  <a:pt x="997" y="843"/>
                </a:cubicBezTo>
                <a:cubicBezTo>
                  <a:pt x="1008" y="855"/>
                  <a:pt x="1024" y="854"/>
                  <a:pt x="1044" y="841"/>
                </a:cubicBezTo>
                <a:cubicBezTo>
                  <a:pt x="1032" y="837"/>
                  <a:pt x="1022" y="823"/>
                  <a:pt x="1008" y="841"/>
                </a:cubicBezTo>
                <a:cubicBezTo>
                  <a:pt x="1009" y="832"/>
                  <a:pt x="1009" y="825"/>
                  <a:pt x="1010" y="819"/>
                </a:cubicBezTo>
                <a:cubicBezTo>
                  <a:pt x="1004" y="822"/>
                  <a:pt x="998" y="827"/>
                  <a:pt x="991" y="828"/>
                </a:cubicBezTo>
                <a:cubicBezTo>
                  <a:pt x="985" y="829"/>
                  <a:pt x="978" y="825"/>
                  <a:pt x="972" y="824"/>
                </a:cubicBezTo>
                <a:cubicBezTo>
                  <a:pt x="972" y="826"/>
                  <a:pt x="971" y="828"/>
                  <a:pt x="970" y="830"/>
                </a:cubicBezTo>
                <a:cubicBezTo>
                  <a:pt x="975" y="834"/>
                  <a:pt x="980" y="837"/>
                  <a:pt x="984" y="841"/>
                </a:cubicBezTo>
                <a:cubicBezTo>
                  <a:pt x="983" y="843"/>
                  <a:pt x="982" y="845"/>
                  <a:pt x="981" y="847"/>
                </a:cubicBezTo>
                <a:cubicBezTo>
                  <a:pt x="972" y="841"/>
                  <a:pt x="963" y="836"/>
                  <a:pt x="954" y="831"/>
                </a:cubicBezTo>
                <a:cubicBezTo>
                  <a:pt x="963" y="824"/>
                  <a:pt x="971" y="818"/>
                  <a:pt x="981" y="810"/>
                </a:cubicBezTo>
                <a:cubicBezTo>
                  <a:pt x="966" y="795"/>
                  <a:pt x="949" y="828"/>
                  <a:pt x="933" y="813"/>
                </a:cubicBezTo>
                <a:cubicBezTo>
                  <a:pt x="941" y="805"/>
                  <a:pt x="949" y="798"/>
                  <a:pt x="957" y="791"/>
                </a:cubicBezTo>
                <a:cubicBezTo>
                  <a:pt x="955" y="789"/>
                  <a:pt x="954" y="788"/>
                  <a:pt x="953" y="787"/>
                </a:cubicBezTo>
                <a:cubicBezTo>
                  <a:pt x="951" y="790"/>
                  <a:pt x="948" y="792"/>
                  <a:pt x="948" y="792"/>
                </a:cubicBezTo>
                <a:cubicBezTo>
                  <a:pt x="941" y="788"/>
                  <a:pt x="936" y="782"/>
                  <a:pt x="930" y="782"/>
                </a:cubicBezTo>
                <a:cubicBezTo>
                  <a:pt x="917" y="781"/>
                  <a:pt x="915" y="792"/>
                  <a:pt x="915" y="802"/>
                </a:cubicBezTo>
                <a:cubicBezTo>
                  <a:pt x="901" y="803"/>
                  <a:pt x="888" y="805"/>
                  <a:pt x="875" y="806"/>
                </a:cubicBezTo>
                <a:cubicBezTo>
                  <a:pt x="874" y="800"/>
                  <a:pt x="873" y="795"/>
                  <a:pt x="871" y="789"/>
                </a:cubicBezTo>
                <a:cubicBezTo>
                  <a:pt x="870" y="789"/>
                  <a:pt x="868" y="789"/>
                  <a:pt x="867" y="789"/>
                </a:cubicBezTo>
                <a:cubicBezTo>
                  <a:pt x="865" y="793"/>
                  <a:pt x="863" y="796"/>
                  <a:pt x="861" y="800"/>
                </a:cubicBezTo>
                <a:cubicBezTo>
                  <a:pt x="860" y="800"/>
                  <a:pt x="858" y="800"/>
                  <a:pt x="857" y="799"/>
                </a:cubicBezTo>
                <a:cubicBezTo>
                  <a:pt x="858" y="792"/>
                  <a:pt x="859" y="785"/>
                  <a:pt x="860" y="776"/>
                </a:cubicBezTo>
                <a:cubicBezTo>
                  <a:pt x="848" y="776"/>
                  <a:pt x="834" y="776"/>
                  <a:pt x="819" y="776"/>
                </a:cubicBezTo>
                <a:cubicBezTo>
                  <a:pt x="821" y="772"/>
                  <a:pt x="822" y="769"/>
                  <a:pt x="822" y="767"/>
                </a:cubicBezTo>
                <a:cubicBezTo>
                  <a:pt x="822" y="767"/>
                  <a:pt x="822" y="767"/>
                  <a:pt x="822" y="767"/>
                </a:cubicBezTo>
                <a:cubicBezTo>
                  <a:pt x="824" y="742"/>
                  <a:pt x="824" y="741"/>
                  <a:pt x="801" y="740"/>
                </a:cubicBezTo>
                <a:cubicBezTo>
                  <a:pt x="800" y="733"/>
                  <a:pt x="799" y="726"/>
                  <a:pt x="798" y="715"/>
                </a:cubicBezTo>
                <a:cubicBezTo>
                  <a:pt x="788" y="722"/>
                  <a:pt x="781" y="730"/>
                  <a:pt x="772" y="732"/>
                </a:cubicBezTo>
                <a:cubicBezTo>
                  <a:pt x="765" y="734"/>
                  <a:pt x="757" y="728"/>
                  <a:pt x="750" y="724"/>
                </a:cubicBezTo>
                <a:cubicBezTo>
                  <a:pt x="746" y="723"/>
                  <a:pt x="744" y="720"/>
                  <a:pt x="741" y="718"/>
                </a:cubicBezTo>
                <a:cubicBezTo>
                  <a:pt x="744" y="715"/>
                  <a:pt x="746" y="712"/>
                  <a:pt x="749" y="708"/>
                </a:cubicBezTo>
                <a:cubicBezTo>
                  <a:pt x="748" y="708"/>
                  <a:pt x="748" y="707"/>
                  <a:pt x="747" y="706"/>
                </a:cubicBezTo>
                <a:cubicBezTo>
                  <a:pt x="742" y="709"/>
                  <a:pt x="736" y="711"/>
                  <a:pt x="729" y="714"/>
                </a:cubicBezTo>
                <a:cubicBezTo>
                  <a:pt x="726" y="702"/>
                  <a:pt x="722" y="691"/>
                  <a:pt x="719" y="680"/>
                </a:cubicBezTo>
                <a:cubicBezTo>
                  <a:pt x="713" y="685"/>
                  <a:pt x="708" y="702"/>
                  <a:pt x="701" y="680"/>
                </a:cubicBezTo>
                <a:cubicBezTo>
                  <a:pt x="701" y="678"/>
                  <a:pt x="693" y="679"/>
                  <a:pt x="689" y="677"/>
                </a:cubicBezTo>
                <a:cubicBezTo>
                  <a:pt x="683" y="676"/>
                  <a:pt x="675" y="674"/>
                  <a:pt x="671" y="670"/>
                </a:cubicBezTo>
                <a:cubicBezTo>
                  <a:pt x="664" y="661"/>
                  <a:pt x="658" y="652"/>
                  <a:pt x="649" y="668"/>
                </a:cubicBezTo>
                <a:cubicBezTo>
                  <a:pt x="648" y="670"/>
                  <a:pt x="638" y="668"/>
                  <a:pt x="631" y="667"/>
                </a:cubicBezTo>
                <a:cubicBezTo>
                  <a:pt x="631" y="669"/>
                  <a:pt x="632" y="675"/>
                  <a:pt x="632" y="682"/>
                </a:cubicBezTo>
                <a:cubicBezTo>
                  <a:pt x="624" y="689"/>
                  <a:pt x="614" y="697"/>
                  <a:pt x="604" y="705"/>
                </a:cubicBezTo>
                <a:cubicBezTo>
                  <a:pt x="598" y="691"/>
                  <a:pt x="599" y="686"/>
                  <a:pt x="617" y="663"/>
                </a:cubicBezTo>
                <a:cubicBezTo>
                  <a:pt x="607" y="656"/>
                  <a:pt x="597" y="648"/>
                  <a:pt x="586" y="641"/>
                </a:cubicBezTo>
                <a:cubicBezTo>
                  <a:pt x="580" y="634"/>
                  <a:pt x="574" y="626"/>
                  <a:pt x="567" y="618"/>
                </a:cubicBezTo>
                <a:cubicBezTo>
                  <a:pt x="566" y="598"/>
                  <a:pt x="562" y="596"/>
                  <a:pt x="541" y="606"/>
                </a:cubicBezTo>
                <a:cubicBezTo>
                  <a:pt x="539" y="601"/>
                  <a:pt x="536" y="595"/>
                  <a:pt x="533" y="590"/>
                </a:cubicBezTo>
                <a:cubicBezTo>
                  <a:pt x="532" y="590"/>
                  <a:pt x="530" y="591"/>
                  <a:pt x="529" y="591"/>
                </a:cubicBezTo>
                <a:cubicBezTo>
                  <a:pt x="529" y="596"/>
                  <a:pt x="529" y="600"/>
                  <a:pt x="530" y="608"/>
                </a:cubicBezTo>
                <a:cubicBezTo>
                  <a:pt x="523" y="603"/>
                  <a:pt x="515" y="600"/>
                  <a:pt x="515" y="597"/>
                </a:cubicBezTo>
                <a:cubicBezTo>
                  <a:pt x="515" y="588"/>
                  <a:pt x="519" y="580"/>
                  <a:pt x="522" y="570"/>
                </a:cubicBezTo>
                <a:cubicBezTo>
                  <a:pt x="516" y="560"/>
                  <a:pt x="508" y="548"/>
                  <a:pt x="499" y="532"/>
                </a:cubicBezTo>
                <a:cubicBezTo>
                  <a:pt x="489" y="546"/>
                  <a:pt x="480" y="560"/>
                  <a:pt x="469" y="576"/>
                </a:cubicBezTo>
                <a:cubicBezTo>
                  <a:pt x="469" y="576"/>
                  <a:pt x="471" y="580"/>
                  <a:pt x="475" y="586"/>
                </a:cubicBezTo>
                <a:cubicBezTo>
                  <a:pt x="459" y="582"/>
                  <a:pt x="445" y="579"/>
                  <a:pt x="434" y="576"/>
                </a:cubicBezTo>
                <a:cubicBezTo>
                  <a:pt x="429" y="583"/>
                  <a:pt x="426" y="587"/>
                  <a:pt x="422" y="591"/>
                </a:cubicBezTo>
                <a:cubicBezTo>
                  <a:pt x="413" y="600"/>
                  <a:pt x="406" y="594"/>
                  <a:pt x="398" y="589"/>
                </a:cubicBezTo>
                <a:cubicBezTo>
                  <a:pt x="392" y="584"/>
                  <a:pt x="385" y="581"/>
                  <a:pt x="379" y="577"/>
                </a:cubicBezTo>
                <a:cubicBezTo>
                  <a:pt x="378" y="579"/>
                  <a:pt x="377" y="581"/>
                  <a:pt x="375" y="583"/>
                </a:cubicBezTo>
                <a:cubicBezTo>
                  <a:pt x="379" y="586"/>
                  <a:pt x="383" y="588"/>
                  <a:pt x="387" y="590"/>
                </a:cubicBezTo>
                <a:cubicBezTo>
                  <a:pt x="386" y="591"/>
                  <a:pt x="386" y="592"/>
                  <a:pt x="386" y="593"/>
                </a:cubicBezTo>
                <a:cubicBezTo>
                  <a:pt x="379" y="592"/>
                  <a:pt x="372" y="591"/>
                  <a:pt x="365" y="589"/>
                </a:cubicBezTo>
                <a:cubicBezTo>
                  <a:pt x="364" y="591"/>
                  <a:pt x="363" y="592"/>
                  <a:pt x="361" y="593"/>
                </a:cubicBezTo>
                <a:cubicBezTo>
                  <a:pt x="365" y="598"/>
                  <a:pt x="369" y="602"/>
                  <a:pt x="374" y="606"/>
                </a:cubicBezTo>
                <a:cubicBezTo>
                  <a:pt x="374" y="604"/>
                  <a:pt x="375" y="602"/>
                  <a:pt x="377" y="596"/>
                </a:cubicBezTo>
                <a:cubicBezTo>
                  <a:pt x="387" y="605"/>
                  <a:pt x="396" y="614"/>
                  <a:pt x="409" y="626"/>
                </a:cubicBezTo>
                <a:cubicBezTo>
                  <a:pt x="392" y="623"/>
                  <a:pt x="389" y="652"/>
                  <a:pt x="372" y="638"/>
                </a:cubicBezTo>
                <a:cubicBezTo>
                  <a:pt x="367" y="635"/>
                  <a:pt x="370" y="622"/>
                  <a:pt x="369" y="611"/>
                </a:cubicBezTo>
                <a:cubicBezTo>
                  <a:pt x="367" y="610"/>
                  <a:pt x="362" y="608"/>
                  <a:pt x="353" y="604"/>
                </a:cubicBezTo>
                <a:cubicBezTo>
                  <a:pt x="367" y="578"/>
                  <a:pt x="381" y="554"/>
                  <a:pt x="394" y="529"/>
                </a:cubicBezTo>
                <a:cubicBezTo>
                  <a:pt x="396" y="530"/>
                  <a:pt x="397" y="531"/>
                  <a:pt x="398" y="532"/>
                </a:cubicBezTo>
                <a:cubicBezTo>
                  <a:pt x="395" y="523"/>
                  <a:pt x="392" y="514"/>
                  <a:pt x="388" y="506"/>
                </a:cubicBezTo>
                <a:cubicBezTo>
                  <a:pt x="369" y="506"/>
                  <a:pt x="350" y="506"/>
                  <a:pt x="331" y="506"/>
                </a:cubicBezTo>
                <a:cubicBezTo>
                  <a:pt x="324" y="503"/>
                  <a:pt x="317" y="500"/>
                  <a:pt x="310" y="498"/>
                </a:cubicBezTo>
                <a:cubicBezTo>
                  <a:pt x="311" y="493"/>
                  <a:pt x="310" y="489"/>
                  <a:pt x="311" y="484"/>
                </a:cubicBezTo>
                <a:cubicBezTo>
                  <a:pt x="314" y="468"/>
                  <a:pt x="308" y="460"/>
                  <a:pt x="291" y="460"/>
                </a:cubicBezTo>
                <a:cubicBezTo>
                  <a:pt x="286" y="460"/>
                  <a:pt x="281" y="457"/>
                  <a:pt x="277" y="455"/>
                </a:cubicBezTo>
                <a:cubicBezTo>
                  <a:pt x="272" y="461"/>
                  <a:pt x="268" y="466"/>
                  <a:pt x="264" y="472"/>
                </a:cubicBezTo>
                <a:cubicBezTo>
                  <a:pt x="249" y="459"/>
                  <a:pt x="250" y="443"/>
                  <a:pt x="254" y="427"/>
                </a:cubicBezTo>
                <a:cubicBezTo>
                  <a:pt x="255" y="423"/>
                  <a:pt x="264" y="421"/>
                  <a:pt x="269" y="417"/>
                </a:cubicBezTo>
                <a:cubicBezTo>
                  <a:pt x="261" y="404"/>
                  <a:pt x="289" y="377"/>
                  <a:pt x="256" y="368"/>
                </a:cubicBezTo>
                <a:cubicBezTo>
                  <a:pt x="248" y="345"/>
                  <a:pt x="226" y="345"/>
                  <a:pt x="210" y="338"/>
                </a:cubicBezTo>
                <a:cubicBezTo>
                  <a:pt x="207" y="348"/>
                  <a:pt x="205" y="358"/>
                  <a:pt x="202" y="371"/>
                </a:cubicBezTo>
                <a:cubicBezTo>
                  <a:pt x="205" y="376"/>
                  <a:pt x="212" y="384"/>
                  <a:pt x="218" y="393"/>
                </a:cubicBezTo>
                <a:cubicBezTo>
                  <a:pt x="215" y="397"/>
                  <a:pt x="212" y="401"/>
                  <a:pt x="206" y="409"/>
                </a:cubicBezTo>
                <a:cubicBezTo>
                  <a:pt x="204" y="402"/>
                  <a:pt x="201" y="397"/>
                  <a:pt x="200" y="392"/>
                </a:cubicBezTo>
                <a:cubicBezTo>
                  <a:pt x="199" y="390"/>
                  <a:pt x="200" y="387"/>
                  <a:pt x="200" y="385"/>
                </a:cubicBezTo>
                <a:cubicBezTo>
                  <a:pt x="198" y="386"/>
                  <a:pt x="195" y="386"/>
                  <a:pt x="194" y="388"/>
                </a:cubicBezTo>
                <a:cubicBezTo>
                  <a:pt x="187" y="398"/>
                  <a:pt x="180" y="409"/>
                  <a:pt x="181" y="415"/>
                </a:cubicBezTo>
                <a:cubicBezTo>
                  <a:pt x="170" y="409"/>
                  <a:pt x="160" y="402"/>
                  <a:pt x="150" y="396"/>
                </a:cubicBezTo>
                <a:cubicBezTo>
                  <a:pt x="156" y="377"/>
                  <a:pt x="166" y="388"/>
                  <a:pt x="176" y="392"/>
                </a:cubicBezTo>
                <a:cubicBezTo>
                  <a:pt x="180" y="387"/>
                  <a:pt x="183" y="382"/>
                  <a:pt x="186" y="378"/>
                </a:cubicBezTo>
                <a:cubicBezTo>
                  <a:pt x="176" y="367"/>
                  <a:pt x="167" y="356"/>
                  <a:pt x="157" y="346"/>
                </a:cubicBezTo>
                <a:cubicBezTo>
                  <a:pt x="157" y="342"/>
                  <a:pt x="156" y="338"/>
                  <a:pt x="156" y="334"/>
                </a:cubicBezTo>
                <a:close/>
                <a:moveTo>
                  <a:pt x="2137" y="3197"/>
                </a:moveTo>
                <a:cubicBezTo>
                  <a:pt x="2145" y="3194"/>
                  <a:pt x="2152" y="3192"/>
                  <a:pt x="2159" y="3189"/>
                </a:cubicBezTo>
                <a:cubicBezTo>
                  <a:pt x="2159" y="3188"/>
                  <a:pt x="2158" y="3187"/>
                  <a:pt x="2158" y="3186"/>
                </a:cubicBezTo>
                <a:cubicBezTo>
                  <a:pt x="2169" y="3188"/>
                  <a:pt x="2180" y="3190"/>
                  <a:pt x="2191" y="3192"/>
                </a:cubicBezTo>
                <a:cubicBezTo>
                  <a:pt x="2195" y="3177"/>
                  <a:pt x="2188" y="3172"/>
                  <a:pt x="2148" y="3166"/>
                </a:cubicBezTo>
                <a:cubicBezTo>
                  <a:pt x="2144" y="3177"/>
                  <a:pt x="2141" y="3187"/>
                  <a:pt x="2138" y="3197"/>
                </a:cubicBezTo>
                <a:cubicBezTo>
                  <a:pt x="2135" y="3202"/>
                  <a:pt x="2133" y="3207"/>
                  <a:pt x="2129" y="3215"/>
                </a:cubicBezTo>
                <a:cubicBezTo>
                  <a:pt x="2118" y="3206"/>
                  <a:pt x="2109" y="3198"/>
                  <a:pt x="2099" y="3191"/>
                </a:cubicBezTo>
                <a:cubicBezTo>
                  <a:pt x="2099" y="3200"/>
                  <a:pt x="2100" y="3212"/>
                  <a:pt x="2107" y="3217"/>
                </a:cubicBezTo>
                <a:cubicBezTo>
                  <a:pt x="2112" y="3221"/>
                  <a:pt x="2125" y="3220"/>
                  <a:pt x="2133" y="3217"/>
                </a:cubicBezTo>
                <a:cubicBezTo>
                  <a:pt x="2136" y="3215"/>
                  <a:pt x="2136" y="3204"/>
                  <a:pt x="2137" y="3197"/>
                </a:cubicBezTo>
                <a:close/>
                <a:moveTo>
                  <a:pt x="303" y="170"/>
                </a:moveTo>
                <a:cubicBezTo>
                  <a:pt x="306" y="182"/>
                  <a:pt x="308" y="194"/>
                  <a:pt x="312" y="209"/>
                </a:cubicBezTo>
                <a:cubicBezTo>
                  <a:pt x="325" y="201"/>
                  <a:pt x="336" y="194"/>
                  <a:pt x="347" y="187"/>
                </a:cubicBezTo>
                <a:cubicBezTo>
                  <a:pt x="347" y="185"/>
                  <a:pt x="346" y="184"/>
                  <a:pt x="345" y="182"/>
                </a:cubicBezTo>
                <a:cubicBezTo>
                  <a:pt x="336" y="183"/>
                  <a:pt x="328" y="183"/>
                  <a:pt x="319" y="184"/>
                </a:cubicBezTo>
                <a:cubicBezTo>
                  <a:pt x="320" y="174"/>
                  <a:pt x="317" y="165"/>
                  <a:pt x="302" y="171"/>
                </a:cubicBezTo>
                <a:cubicBezTo>
                  <a:pt x="300" y="163"/>
                  <a:pt x="298" y="155"/>
                  <a:pt x="297" y="146"/>
                </a:cubicBezTo>
                <a:cubicBezTo>
                  <a:pt x="296" y="142"/>
                  <a:pt x="297" y="138"/>
                  <a:pt x="297" y="134"/>
                </a:cubicBezTo>
                <a:cubicBezTo>
                  <a:pt x="292" y="137"/>
                  <a:pt x="285" y="139"/>
                  <a:pt x="283" y="143"/>
                </a:cubicBezTo>
                <a:cubicBezTo>
                  <a:pt x="277" y="158"/>
                  <a:pt x="272" y="175"/>
                  <a:pt x="267" y="191"/>
                </a:cubicBezTo>
                <a:cubicBezTo>
                  <a:pt x="270" y="192"/>
                  <a:pt x="272" y="193"/>
                  <a:pt x="275" y="194"/>
                </a:cubicBezTo>
                <a:cubicBezTo>
                  <a:pt x="281" y="187"/>
                  <a:pt x="287" y="180"/>
                  <a:pt x="295" y="171"/>
                </a:cubicBezTo>
                <a:cubicBezTo>
                  <a:pt x="294" y="171"/>
                  <a:pt x="298" y="170"/>
                  <a:pt x="303" y="170"/>
                </a:cubicBezTo>
                <a:close/>
                <a:moveTo>
                  <a:pt x="1063" y="2937"/>
                </a:moveTo>
                <a:cubicBezTo>
                  <a:pt x="1061" y="2933"/>
                  <a:pt x="1060" y="2927"/>
                  <a:pt x="1057" y="2923"/>
                </a:cubicBezTo>
                <a:cubicBezTo>
                  <a:pt x="1048" y="2911"/>
                  <a:pt x="1039" y="2917"/>
                  <a:pt x="1027" y="2920"/>
                </a:cubicBezTo>
                <a:cubicBezTo>
                  <a:pt x="1003" y="2926"/>
                  <a:pt x="1001" y="2925"/>
                  <a:pt x="1008" y="2948"/>
                </a:cubicBezTo>
                <a:cubicBezTo>
                  <a:pt x="1022" y="2942"/>
                  <a:pt x="1035" y="2933"/>
                  <a:pt x="1050" y="2946"/>
                </a:cubicBezTo>
                <a:cubicBezTo>
                  <a:pt x="1060" y="2951"/>
                  <a:pt x="1069" y="2956"/>
                  <a:pt x="1082" y="2962"/>
                </a:cubicBezTo>
                <a:cubicBezTo>
                  <a:pt x="1082" y="2953"/>
                  <a:pt x="1083" y="2949"/>
                  <a:pt x="1083" y="2946"/>
                </a:cubicBezTo>
                <a:cubicBezTo>
                  <a:pt x="1083" y="2944"/>
                  <a:pt x="1081" y="2942"/>
                  <a:pt x="1081" y="2940"/>
                </a:cubicBezTo>
                <a:cubicBezTo>
                  <a:pt x="1075" y="2939"/>
                  <a:pt x="1069" y="2938"/>
                  <a:pt x="1063" y="2937"/>
                </a:cubicBezTo>
                <a:close/>
                <a:moveTo>
                  <a:pt x="1692" y="684"/>
                </a:moveTo>
                <a:cubicBezTo>
                  <a:pt x="1699" y="668"/>
                  <a:pt x="1693" y="657"/>
                  <a:pt x="1677" y="652"/>
                </a:cubicBezTo>
                <a:cubicBezTo>
                  <a:pt x="1668" y="659"/>
                  <a:pt x="1659" y="666"/>
                  <a:pt x="1652" y="675"/>
                </a:cubicBezTo>
                <a:cubicBezTo>
                  <a:pt x="1648" y="679"/>
                  <a:pt x="1649" y="687"/>
                  <a:pt x="1648" y="693"/>
                </a:cubicBezTo>
                <a:cubicBezTo>
                  <a:pt x="1650" y="693"/>
                  <a:pt x="1651" y="693"/>
                  <a:pt x="1653" y="694"/>
                </a:cubicBezTo>
                <a:cubicBezTo>
                  <a:pt x="1654" y="689"/>
                  <a:pt x="1656" y="684"/>
                  <a:pt x="1657" y="679"/>
                </a:cubicBezTo>
                <a:cubicBezTo>
                  <a:pt x="1664" y="683"/>
                  <a:pt x="1669" y="687"/>
                  <a:pt x="1673" y="689"/>
                </a:cubicBezTo>
                <a:cubicBezTo>
                  <a:pt x="1673" y="696"/>
                  <a:pt x="1672" y="703"/>
                  <a:pt x="1672" y="709"/>
                </a:cubicBezTo>
                <a:cubicBezTo>
                  <a:pt x="1684" y="702"/>
                  <a:pt x="1673" y="683"/>
                  <a:pt x="1693" y="684"/>
                </a:cubicBezTo>
                <a:cubicBezTo>
                  <a:pt x="1690" y="686"/>
                  <a:pt x="1687" y="689"/>
                  <a:pt x="1684" y="691"/>
                </a:cubicBezTo>
                <a:cubicBezTo>
                  <a:pt x="1696" y="691"/>
                  <a:pt x="1707" y="691"/>
                  <a:pt x="1719" y="692"/>
                </a:cubicBezTo>
                <a:cubicBezTo>
                  <a:pt x="1721" y="692"/>
                  <a:pt x="1724" y="698"/>
                  <a:pt x="1724" y="700"/>
                </a:cubicBezTo>
                <a:cubicBezTo>
                  <a:pt x="1723" y="703"/>
                  <a:pt x="1718" y="704"/>
                  <a:pt x="1715" y="707"/>
                </a:cubicBezTo>
                <a:cubicBezTo>
                  <a:pt x="1718" y="713"/>
                  <a:pt x="1721" y="720"/>
                  <a:pt x="1725" y="727"/>
                </a:cubicBezTo>
                <a:cubicBezTo>
                  <a:pt x="1737" y="716"/>
                  <a:pt x="1749" y="706"/>
                  <a:pt x="1761" y="695"/>
                </a:cubicBezTo>
                <a:cubicBezTo>
                  <a:pt x="1738" y="676"/>
                  <a:pt x="1738" y="676"/>
                  <a:pt x="1709" y="681"/>
                </a:cubicBezTo>
                <a:cubicBezTo>
                  <a:pt x="1704" y="682"/>
                  <a:pt x="1698" y="683"/>
                  <a:pt x="1692" y="684"/>
                </a:cubicBezTo>
                <a:close/>
                <a:moveTo>
                  <a:pt x="1172" y="2827"/>
                </a:moveTo>
                <a:cubicBezTo>
                  <a:pt x="1175" y="2830"/>
                  <a:pt x="1178" y="2832"/>
                  <a:pt x="1185" y="2838"/>
                </a:cubicBezTo>
                <a:cubicBezTo>
                  <a:pt x="1183" y="2829"/>
                  <a:pt x="1183" y="2825"/>
                  <a:pt x="1183" y="2822"/>
                </a:cubicBezTo>
                <a:cubicBezTo>
                  <a:pt x="1193" y="2827"/>
                  <a:pt x="1202" y="2831"/>
                  <a:pt x="1210" y="2835"/>
                </a:cubicBezTo>
                <a:cubicBezTo>
                  <a:pt x="1206" y="2841"/>
                  <a:pt x="1202" y="2846"/>
                  <a:pt x="1198" y="2851"/>
                </a:cubicBezTo>
                <a:cubicBezTo>
                  <a:pt x="1201" y="2853"/>
                  <a:pt x="1203" y="2855"/>
                  <a:pt x="1206" y="2856"/>
                </a:cubicBezTo>
                <a:cubicBezTo>
                  <a:pt x="1211" y="2848"/>
                  <a:pt x="1218" y="2840"/>
                  <a:pt x="1222" y="2831"/>
                </a:cubicBezTo>
                <a:cubicBezTo>
                  <a:pt x="1226" y="2822"/>
                  <a:pt x="1227" y="2812"/>
                  <a:pt x="1230" y="2801"/>
                </a:cubicBezTo>
                <a:cubicBezTo>
                  <a:pt x="1226" y="2799"/>
                  <a:pt x="1219" y="2798"/>
                  <a:pt x="1212" y="2796"/>
                </a:cubicBezTo>
                <a:cubicBezTo>
                  <a:pt x="1211" y="2800"/>
                  <a:pt x="1209" y="2805"/>
                  <a:pt x="1207" y="2809"/>
                </a:cubicBezTo>
                <a:cubicBezTo>
                  <a:pt x="1188" y="2793"/>
                  <a:pt x="1168" y="2797"/>
                  <a:pt x="1158" y="2819"/>
                </a:cubicBezTo>
                <a:cubicBezTo>
                  <a:pt x="1163" y="2822"/>
                  <a:pt x="1168" y="2825"/>
                  <a:pt x="1172" y="2827"/>
                </a:cubicBezTo>
                <a:cubicBezTo>
                  <a:pt x="1160" y="2825"/>
                  <a:pt x="1148" y="2822"/>
                  <a:pt x="1134" y="2819"/>
                </a:cubicBezTo>
                <a:cubicBezTo>
                  <a:pt x="1137" y="2831"/>
                  <a:pt x="1139" y="2841"/>
                  <a:pt x="1142" y="2852"/>
                </a:cubicBezTo>
                <a:cubicBezTo>
                  <a:pt x="1130" y="2850"/>
                  <a:pt x="1123" y="2848"/>
                  <a:pt x="1116" y="2846"/>
                </a:cubicBezTo>
                <a:cubicBezTo>
                  <a:pt x="1116" y="2849"/>
                  <a:pt x="1115" y="2851"/>
                  <a:pt x="1115" y="2854"/>
                </a:cubicBezTo>
                <a:cubicBezTo>
                  <a:pt x="1124" y="2855"/>
                  <a:pt x="1134" y="2856"/>
                  <a:pt x="1144" y="2856"/>
                </a:cubicBezTo>
                <a:cubicBezTo>
                  <a:pt x="1151" y="2857"/>
                  <a:pt x="1158" y="2856"/>
                  <a:pt x="1168" y="2856"/>
                </a:cubicBezTo>
                <a:cubicBezTo>
                  <a:pt x="1169" y="2850"/>
                  <a:pt x="1170" y="2839"/>
                  <a:pt x="1172" y="2827"/>
                </a:cubicBezTo>
                <a:close/>
                <a:moveTo>
                  <a:pt x="2799" y="4141"/>
                </a:moveTo>
                <a:cubicBezTo>
                  <a:pt x="2816" y="4139"/>
                  <a:pt x="2836" y="4112"/>
                  <a:pt x="2838" y="4096"/>
                </a:cubicBezTo>
                <a:cubicBezTo>
                  <a:pt x="2845" y="4091"/>
                  <a:pt x="2855" y="4088"/>
                  <a:pt x="2855" y="4085"/>
                </a:cubicBezTo>
                <a:cubicBezTo>
                  <a:pt x="2856" y="4070"/>
                  <a:pt x="2854" y="4056"/>
                  <a:pt x="2853" y="4042"/>
                </a:cubicBezTo>
                <a:cubicBezTo>
                  <a:pt x="2853" y="4041"/>
                  <a:pt x="2851" y="4040"/>
                  <a:pt x="2849" y="4039"/>
                </a:cubicBezTo>
                <a:cubicBezTo>
                  <a:pt x="2846" y="4044"/>
                  <a:pt x="2843" y="4048"/>
                  <a:pt x="2840" y="4052"/>
                </a:cubicBezTo>
                <a:cubicBezTo>
                  <a:pt x="2835" y="4048"/>
                  <a:pt x="2830" y="4045"/>
                  <a:pt x="2822" y="4039"/>
                </a:cubicBezTo>
                <a:cubicBezTo>
                  <a:pt x="2823" y="4066"/>
                  <a:pt x="2804" y="4080"/>
                  <a:pt x="2792" y="4098"/>
                </a:cubicBezTo>
                <a:cubicBezTo>
                  <a:pt x="2810" y="4109"/>
                  <a:pt x="2799" y="4125"/>
                  <a:pt x="2799" y="4141"/>
                </a:cubicBezTo>
                <a:close/>
                <a:moveTo>
                  <a:pt x="850" y="922"/>
                </a:moveTo>
                <a:cubicBezTo>
                  <a:pt x="855" y="953"/>
                  <a:pt x="836" y="950"/>
                  <a:pt x="816" y="951"/>
                </a:cubicBezTo>
                <a:cubicBezTo>
                  <a:pt x="818" y="959"/>
                  <a:pt x="816" y="970"/>
                  <a:pt x="820" y="973"/>
                </a:cubicBezTo>
                <a:cubicBezTo>
                  <a:pt x="826" y="976"/>
                  <a:pt x="836" y="975"/>
                  <a:pt x="844" y="973"/>
                </a:cubicBezTo>
                <a:cubicBezTo>
                  <a:pt x="848" y="973"/>
                  <a:pt x="852" y="966"/>
                  <a:pt x="857" y="965"/>
                </a:cubicBezTo>
                <a:cubicBezTo>
                  <a:pt x="874" y="963"/>
                  <a:pt x="892" y="962"/>
                  <a:pt x="914" y="961"/>
                </a:cubicBezTo>
                <a:cubicBezTo>
                  <a:pt x="908" y="970"/>
                  <a:pt x="906" y="973"/>
                  <a:pt x="903" y="976"/>
                </a:cubicBezTo>
                <a:cubicBezTo>
                  <a:pt x="910" y="978"/>
                  <a:pt x="916" y="979"/>
                  <a:pt x="922" y="980"/>
                </a:cubicBezTo>
                <a:cubicBezTo>
                  <a:pt x="930" y="959"/>
                  <a:pt x="925" y="954"/>
                  <a:pt x="893" y="949"/>
                </a:cubicBezTo>
                <a:cubicBezTo>
                  <a:pt x="896" y="945"/>
                  <a:pt x="901" y="940"/>
                  <a:pt x="900" y="936"/>
                </a:cubicBezTo>
                <a:cubicBezTo>
                  <a:pt x="899" y="930"/>
                  <a:pt x="893" y="925"/>
                  <a:pt x="890" y="920"/>
                </a:cubicBezTo>
                <a:cubicBezTo>
                  <a:pt x="887" y="923"/>
                  <a:pt x="885" y="927"/>
                  <a:pt x="882" y="929"/>
                </a:cubicBezTo>
                <a:cubicBezTo>
                  <a:pt x="878" y="932"/>
                  <a:pt x="873" y="935"/>
                  <a:pt x="870" y="934"/>
                </a:cubicBezTo>
                <a:cubicBezTo>
                  <a:pt x="865" y="933"/>
                  <a:pt x="860" y="928"/>
                  <a:pt x="850" y="922"/>
                </a:cubicBezTo>
                <a:close/>
                <a:moveTo>
                  <a:pt x="1136" y="2984"/>
                </a:moveTo>
                <a:cubicBezTo>
                  <a:pt x="1152" y="2987"/>
                  <a:pt x="1165" y="2989"/>
                  <a:pt x="1181" y="2992"/>
                </a:cubicBezTo>
                <a:cubicBezTo>
                  <a:pt x="1181" y="2991"/>
                  <a:pt x="1182" y="2987"/>
                  <a:pt x="1183" y="2984"/>
                </a:cubicBezTo>
                <a:cubicBezTo>
                  <a:pt x="1187" y="2985"/>
                  <a:pt x="1193" y="2986"/>
                  <a:pt x="1197" y="2987"/>
                </a:cubicBezTo>
                <a:cubicBezTo>
                  <a:pt x="1197" y="2969"/>
                  <a:pt x="1197" y="2952"/>
                  <a:pt x="1197" y="2934"/>
                </a:cubicBezTo>
                <a:cubicBezTo>
                  <a:pt x="1203" y="2938"/>
                  <a:pt x="1208" y="2940"/>
                  <a:pt x="1216" y="2944"/>
                </a:cubicBezTo>
                <a:cubicBezTo>
                  <a:pt x="1216" y="2937"/>
                  <a:pt x="1218" y="2930"/>
                  <a:pt x="1216" y="2927"/>
                </a:cubicBezTo>
                <a:cubicBezTo>
                  <a:pt x="1214" y="2924"/>
                  <a:pt x="1205" y="2920"/>
                  <a:pt x="1203" y="2922"/>
                </a:cubicBezTo>
                <a:cubicBezTo>
                  <a:pt x="1191" y="2932"/>
                  <a:pt x="1187" y="2918"/>
                  <a:pt x="1185" y="2917"/>
                </a:cubicBezTo>
                <a:cubicBezTo>
                  <a:pt x="1176" y="2921"/>
                  <a:pt x="1171" y="2924"/>
                  <a:pt x="1164" y="2927"/>
                </a:cubicBezTo>
                <a:cubicBezTo>
                  <a:pt x="1164" y="2929"/>
                  <a:pt x="1163" y="2935"/>
                  <a:pt x="1162" y="2942"/>
                </a:cubicBezTo>
                <a:cubicBezTo>
                  <a:pt x="1170" y="2941"/>
                  <a:pt x="1178" y="2940"/>
                  <a:pt x="1182" y="2940"/>
                </a:cubicBezTo>
                <a:cubicBezTo>
                  <a:pt x="1180" y="2951"/>
                  <a:pt x="1179" y="2963"/>
                  <a:pt x="1177" y="2975"/>
                </a:cubicBezTo>
                <a:cubicBezTo>
                  <a:pt x="1176" y="2975"/>
                  <a:pt x="1175" y="2976"/>
                  <a:pt x="1174" y="2976"/>
                </a:cubicBezTo>
                <a:cubicBezTo>
                  <a:pt x="1171" y="2966"/>
                  <a:pt x="1169" y="2956"/>
                  <a:pt x="1165" y="2942"/>
                </a:cubicBezTo>
                <a:cubicBezTo>
                  <a:pt x="1163" y="2951"/>
                  <a:pt x="1162" y="2956"/>
                  <a:pt x="1161" y="2960"/>
                </a:cubicBezTo>
                <a:cubicBezTo>
                  <a:pt x="1159" y="2956"/>
                  <a:pt x="1157" y="2951"/>
                  <a:pt x="1152" y="2942"/>
                </a:cubicBezTo>
                <a:cubicBezTo>
                  <a:pt x="1145" y="2959"/>
                  <a:pt x="1141" y="2971"/>
                  <a:pt x="1136" y="2984"/>
                </a:cubicBezTo>
                <a:close/>
                <a:moveTo>
                  <a:pt x="769" y="176"/>
                </a:moveTo>
                <a:cubicBezTo>
                  <a:pt x="770" y="176"/>
                  <a:pt x="771" y="176"/>
                  <a:pt x="772" y="176"/>
                </a:cubicBezTo>
                <a:cubicBezTo>
                  <a:pt x="772" y="188"/>
                  <a:pt x="772" y="199"/>
                  <a:pt x="772" y="214"/>
                </a:cubicBezTo>
                <a:cubicBezTo>
                  <a:pt x="776" y="219"/>
                  <a:pt x="783" y="227"/>
                  <a:pt x="790" y="235"/>
                </a:cubicBezTo>
                <a:cubicBezTo>
                  <a:pt x="789" y="226"/>
                  <a:pt x="788" y="218"/>
                  <a:pt x="788" y="210"/>
                </a:cubicBezTo>
                <a:cubicBezTo>
                  <a:pt x="787" y="186"/>
                  <a:pt x="791" y="161"/>
                  <a:pt x="768" y="141"/>
                </a:cubicBezTo>
                <a:cubicBezTo>
                  <a:pt x="755" y="130"/>
                  <a:pt x="745" y="130"/>
                  <a:pt x="733" y="131"/>
                </a:cubicBezTo>
                <a:cubicBezTo>
                  <a:pt x="725" y="131"/>
                  <a:pt x="718" y="133"/>
                  <a:pt x="710" y="134"/>
                </a:cubicBezTo>
                <a:cubicBezTo>
                  <a:pt x="710" y="139"/>
                  <a:pt x="710" y="148"/>
                  <a:pt x="710" y="159"/>
                </a:cubicBezTo>
                <a:cubicBezTo>
                  <a:pt x="716" y="157"/>
                  <a:pt x="722" y="157"/>
                  <a:pt x="726" y="154"/>
                </a:cubicBezTo>
                <a:cubicBezTo>
                  <a:pt x="730" y="150"/>
                  <a:pt x="731" y="143"/>
                  <a:pt x="733" y="136"/>
                </a:cubicBezTo>
                <a:cubicBezTo>
                  <a:pt x="736" y="140"/>
                  <a:pt x="738" y="142"/>
                  <a:pt x="738" y="143"/>
                </a:cubicBezTo>
                <a:cubicBezTo>
                  <a:pt x="734" y="154"/>
                  <a:pt x="736" y="160"/>
                  <a:pt x="750" y="163"/>
                </a:cubicBezTo>
                <a:cubicBezTo>
                  <a:pt x="756" y="164"/>
                  <a:pt x="760" y="175"/>
                  <a:pt x="766" y="182"/>
                </a:cubicBezTo>
                <a:cubicBezTo>
                  <a:pt x="767" y="180"/>
                  <a:pt x="768" y="178"/>
                  <a:pt x="769" y="176"/>
                </a:cubicBezTo>
                <a:close/>
                <a:moveTo>
                  <a:pt x="1729" y="4008"/>
                </a:moveTo>
                <a:cubicBezTo>
                  <a:pt x="1722" y="4011"/>
                  <a:pt x="1712" y="4015"/>
                  <a:pt x="1701" y="4019"/>
                </a:cubicBezTo>
                <a:cubicBezTo>
                  <a:pt x="1701" y="4023"/>
                  <a:pt x="1701" y="4029"/>
                  <a:pt x="1703" y="4035"/>
                </a:cubicBezTo>
                <a:cubicBezTo>
                  <a:pt x="1704" y="4038"/>
                  <a:pt x="1713" y="4041"/>
                  <a:pt x="1713" y="4041"/>
                </a:cubicBezTo>
                <a:cubicBezTo>
                  <a:pt x="1726" y="4021"/>
                  <a:pt x="1735" y="4036"/>
                  <a:pt x="1746" y="4044"/>
                </a:cubicBezTo>
                <a:cubicBezTo>
                  <a:pt x="1727" y="4052"/>
                  <a:pt x="1727" y="4052"/>
                  <a:pt x="1728" y="4065"/>
                </a:cubicBezTo>
                <a:cubicBezTo>
                  <a:pt x="1741" y="4059"/>
                  <a:pt x="1752" y="4046"/>
                  <a:pt x="1768" y="4060"/>
                </a:cubicBezTo>
                <a:cubicBezTo>
                  <a:pt x="1769" y="4058"/>
                  <a:pt x="1770" y="4056"/>
                  <a:pt x="1772" y="4053"/>
                </a:cubicBezTo>
                <a:cubicBezTo>
                  <a:pt x="1780" y="4038"/>
                  <a:pt x="1784" y="4025"/>
                  <a:pt x="1760" y="4020"/>
                </a:cubicBezTo>
                <a:cubicBezTo>
                  <a:pt x="1750" y="4018"/>
                  <a:pt x="1741" y="4013"/>
                  <a:pt x="1729" y="4008"/>
                </a:cubicBezTo>
                <a:close/>
                <a:moveTo>
                  <a:pt x="2348" y="3542"/>
                </a:moveTo>
                <a:cubicBezTo>
                  <a:pt x="2357" y="3538"/>
                  <a:pt x="2366" y="3535"/>
                  <a:pt x="2375" y="3532"/>
                </a:cubicBezTo>
                <a:cubicBezTo>
                  <a:pt x="2352" y="3549"/>
                  <a:pt x="2360" y="3569"/>
                  <a:pt x="2362" y="3593"/>
                </a:cubicBezTo>
                <a:cubicBezTo>
                  <a:pt x="2374" y="3582"/>
                  <a:pt x="2383" y="3572"/>
                  <a:pt x="2394" y="3565"/>
                </a:cubicBezTo>
                <a:cubicBezTo>
                  <a:pt x="2402" y="3560"/>
                  <a:pt x="2410" y="3564"/>
                  <a:pt x="2404" y="3547"/>
                </a:cubicBezTo>
                <a:cubicBezTo>
                  <a:pt x="2400" y="3536"/>
                  <a:pt x="2392" y="3535"/>
                  <a:pt x="2387" y="3528"/>
                </a:cubicBezTo>
                <a:cubicBezTo>
                  <a:pt x="2380" y="3516"/>
                  <a:pt x="2363" y="3524"/>
                  <a:pt x="2353" y="3516"/>
                </a:cubicBezTo>
                <a:cubicBezTo>
                  <a:pt x="2351" y="3518"/>
                  <a:pt x="2348" y="3521"/>
                  <a:pt x="2348" y="3524"/>
                </a:cubicBezTo>
                <a:cubicBezTo>
                  <a:pt x="2347" y="3529"/>
                  <a:pt x="2348" y="3535"/>
                  <a:pt x="2348" y="3542"/>
                </a:cubicBezTo>
                <a:close/>
                <a:moveTo>
                  <a:pt x="1098" y="3957"/>
                </a:moveTo>
                <a:cubicBezTo>
                  <a:pt x="1085" y="3972"/>
                  <a:pt x="1076" y="3972"/>
                  <a:pt x="1067" y="3958"/>
                </a:cubicBezTo>
                <a:cubicBezTo>
                  <a:pt x="1066" y="3956"/>
                  <a:pt x="1062" y="3955"/>
                  <a:pt x="1060" y="3953"/>
                </a:cubicBezTo>
                <a:cubicBezTo>
                  <a:pt x="1058" y="3956"/>
                  <a:pt x="1055" y="3959"/>
                  <a:pt x="1055" y="3962"/>
                </a:cubicBezTo>
                <a:cubicBezTo>
                  <a:pt x="1055" y="3967"/>
                  <a:pt x="1057" y="3972"/>
                  <a:pt x="1057" y="3977"/>
                </a:cubicBezTo>
                <a:cubicBezTo>
                  <a:pt x="1078" y="3975"/>
                  <a:pt x="1083" y="3981"/>
                  <a:pt x="1075" y="4002"/>
                </a:cubicBezTo>
                <a:cubicBezTo>
                  <a:pt x="1071" y="4013"/>
                  <a:pt x="1075" y="4024"/>
                  <a:pt x="1084" y="4027"/>
                </a:cubicBezTo>
                <a:cubicBezTo>
                  <a:pt x="1092" y="4029"/>
                  <a:pt x="1103" y="4022"/>
                  <a:pt x="1113" y="4020"/>
                </a:cubicBezTo>
                <a:cubicBezTo>
                  <a:pt x="1112" y="4018"/>
                  <a:pt x="1111" y="4015"/>
                  <a:pt x="1110" y="4013"/>
                </a:cubicBezTo>
                <a:cubicBezTo>
                  <a:pt x="1101" y="4015"/>
                  <a:pt x="1091" y="4016"/>
                  <a:pt x="1078" y="4018"/>
                </a:cubicBezTo>
                <a:cubicBezTo>
                  <a:pt x="1085" y="4007"/>
                  <a:pt x="1089" y="4000"/>
                  <a:pt x="1094" y="3992"/>
                </a:cubicBezTo>
                <a:cubicBezTo>
                  <a:pt x="1098" y="3987"/>
                  <a:pt x="1101" y="3979"/>
                  <a:pt x="1104" y="3979"/>
                </a:cubicBezTo>
                <a:cubicBezTo>
                  <a:pt x="1110" y="3979"/>
                  <a:pt x="1116" y="3984"/>
                  <a:pt x="1122" y="3987"/>
                </a:cubicBezTo>
                <a:cubicBezTo>
                  <a:pt x="1120" y="3989"/>
                  <a:pt x="1119" y="3990"/>
                  <a:pt x="1117" y="3992"/>
                </a:cubicBezTo>
                <a:cubicBezTo>
                  <a:pt x="1121" y="3990"/>
                  <a:pt x="1125" y="3989"/>
                  <a:pt x="1129" y="3987"/>
                </a:cubicBezTo>
                <a:cubicBezTo>
                  <a:pt x="1133" y="3993"/>
                  <a:pt x="1136" y="3998"/>
                  <a:pt x="1139" y="4002"/>
                </a:cubicBezTo>
                <a:cubicBezTo>
                  <a:pt x="1135" y="3970"/>
                  <a:pt x="1117" y="3956"/>
                  <a:pt x="1100" y="3969"/>
                </a:cubicBezTo>
                <a:cubicBezTo>
                  <a:pt x="1099" y="3966"/>
                  <a:pt x="1099" y="3962"/>
                  <a:pt x="1098" y="3957"/>
                </a:cubicBezTo>
                <a:close/>
                <a:moveTo>
                  <a:pt x="2221" y="2057"/>
                </a:moveTo>
                <a:cubicBezTo>
                  <a:pt x="2211" y="2051"/>
                  <a:pt x="2202" y="2045"/>
                  <a:pt x="2192" y="2039"/>
                </a:cubicBezTo>
                <a:cubicBezTo>
                  <a:pt x="2187" y="2037"/>
                  <a:pt x="2180" y="2033"/>
                  <a:pt x="2176" y="2034"/>
                </a:cubicBezTo>
                <a:cubicBezTo>
                  <a:pt x="2171" y="2036"/>
                  <a:pt x="2168" y="2043"/>
                  <a:pt x="2166" y="2048"/>
                </a:cubicBezTo>
                <a:cubicBezTo>
                  <a:pt x="2164" y="2053"/>
                  <a:pt x="2166" y="2062"/>
                  <a:pt x="2162" y="2065"/>
                </a:cubicBezTo>
                <a:cubicBezTo>
                  <a:pt x="2153" y="2072"/>
                  <a:pt x="2159" y="2075"/>
                  <a:pt x="2165" y="2077"/>
                </a:cubicBezTo>
                <a:cubicBezTo>
                  <a:pt x="2184" y="2084"/>
                  <a:pt x="2206" y="2081"/>
                  <a:pt x="2221" y="2057"/>
                </a:cubicBezTo>
                <a:close/>
                <a:moveTo>
                  <a:pt x="377" y="391"/>
                </a:moveTo>
                <a:cubicBezTo>
                  <a:pt x="374" y="380"/>
                  <a:pt x="370" y="366"/>
                  <a:pt x="365" y="351"/>
                </a:cubicBezTo>
                <a:cubicBezTo>
                  <a:pt x="363" y="351"/>
                  <a:pt x="361" y="352"/>
                  <a:pt x="359" y="352"/>
                </a:cubicBezTo>
                <a:cubicBezTo>
                  <a:pt x="358" y="367"/>
                  <a:pt x="357" y="378"/>
                  <a:pt x="338" y="386"/>
                </a:cubicBezTo>
                <a:cubicBezTo>
                  <a:pt x="324" y="392"/>
                  <a:pt x="314" y="406"/>
                  <a:pt x="297" y="388"/>
                </a:cubicBezTo>
                <a:cubicBezTo>
                  <a:pt x="300" y="410"/>
                  <a:pt x="308" y="418"/>
                  <a:pt x="328" y="414"/>
                </a:cubicBezTo>
                <a:cubicBezTo>
                  <a:pt x="323" y="417"/>
                  <a:pt x="318" y="420"/>
                  <a:pt x="314" y="423"/>
                </a:cubicBezTo>
                <a:cubicBezTo>
                  <a:pt x="314" y="423"/>
                  <a:pt x="315" y="424"/>
                  <a:pt x="315" y="425"/>
                </a:cubicBezTo>
                <a:cubicBezTo>
                  <a:pt x="334" y="414"/>
                  <a:pt x="354" y="404"/>
                  <a:pt x="377" y="391"/>
                </a:cubicBezTo>
                <a:close/>
                <a:moveTo>
                  <a:pt x="1408" y="501"/>
                </a:moveTo>
                <a:cubicBezTo>
                  <a:pt x="1407" y="498"/>
                  <a:pt x="1404" y="493"/>
                  <a:pt x="1404" y="492"/>
                </a:cubicBezTo>
                <a:cubicBezTo>
                  <a:pt x="1417" y="485"/>
                  <a:pt x="1409" y="474"/>
                  <a:pt x="1408" y="466"/>
                </a:cubicBezTo>
                <a:cubicBezTo>
                  <a:pt x="1408" y="462"/>
                  <a:pt x="1396" y="456"/>
                  <a:pt x="1395" y="457"/>
                </a:cubicBezTo>
                <a:cubicBezTo>
                  <a:pt x="1384" y="467"/>
                  <a:pt x="1373" y="478"/>
                  <a:pt x="1363" y="490"/>
                </a:cubicBezTo>
                <a:cubicBezTo>
                  <a:pt x="1361" y="493"/>
                  <a:pt x="1363" y="499"/>
                  <a:pt x="1363" y="504"/>
                </a:cubicBezTo>
                <a:cubicBezTo>
                  <a:pt x="1366" y="503"/>
                  <a:pt x="1369" y="500"/>
                  <a:pt x="1373" y="500"/>
                </a:cubicBezTo>
                <a:cubicBezTo>
                  <a:pt x="1375" y="500"/>
                  <a:pt x="1379" y="500"/>
                  <a:pt x="1381" y="502"/>
                </a:cubicBezTo>
                <a:cubicBezTo>
                  <a:pt x="1391" y="514"/>
                  <a:pt x="1400" y="509"/>
                  <a:pt x="1408" y="501"/>
                </a:cubicBezTo>
                <a:close/>
                <a:moveTo>
                  <a:pt x="1828" y="3925"/>
                </a:moveTo>
                <a:cubicBezTo>
                  <a:pt x="1826" y="3926"/>
                  <a:pt x="1824" y="3928"/>
                  <a:pt x="1822" y="3929"/>
                </a:cubicBezTo>
                <a:cubicBezTo>
                  <a:pt x="1827" y="3939"/>
                  <a:pt x="1831" y="3950"/>
                  <a:pt x="1835" y="3960"/>
                </a:cubicBezTo>
                <a:cubicBezTo>
                  <a:pt x="1833" y="3966"/>
                  <a:pt x="1831" y="3973"/>
                  <a:pt x="1831" y="3979"/>
                </a:cubicBezTo>
                <a:cubicBezTo>
                  <a:pt x="1831" y="3981"/>
                  <a:pt x="1836" y="3985"/>
                  <a:pt x="1839" y="3985"/>
                </a:cubicBezTo>
                <a:cubicBezTo>
                  <a:pt x="1850" y="3985"/>
                  <a:pt x="1860" y="3984"/>
                  <a:pt x="1876" y="3983"/>
                </a:cubicBezTo>
                <a:cubicBezTo>
                  <a:pt x="1850" y="3966"/>
                  <a:pt x="1847" y="3946"/>
                  <a:pt x="1866" y="3923"/>
                </a:cubicBezTo>
                <a:cubicBezTo>
                  <a:pt x="1856" y="3922"/>
                  <a:pt x="1851" y="3922"/>
                  <a:pt x="1847" y="3921"/>
                </a:cubicBezTo>
                <a:cubicBezTo>
                  <a:pt x="1845" y="3930"/>
                  <a:pt x="1844" y="3937"/>
                  <a:pt x="1842" y="3944"/>
                </a:cubicBezTo>
                <a:cubicBezTo>
                  <a:pt x="1836" y="3936"/>
                  <a:pt x="1832" y="3931"/>
                  <a:pt x="1828" y="3925"/>
                </a:cubicBezTo>
                <a:close/>
                <a:moveTo>
                  <a:pt x="1825" y="1617"/>
                </a:moveTo>
                <a:cubicBezTo>
                  <a:pt x="1821" y="1618"/>
                  <a:pt x="1818" y="1621"/>
                  <a:pt x="1814" y="1621"/>
                </a:cubicBezTo>
                <a:cubicBezTo>
                  <a:pt x="1805" y="1622"/>
                  <a:pt x="1795" y="1621"/>
                  <a:pt x="1786" y="1623"/>
                </a:cubicBezTo>
                <a:cubicBezTo>
                  <a:pt x="1781" y="1624"/>
                  <a:pt x="1777" y="1628"/>
                  <a:pt x="1772" y="1632"/>
                </a:cubicBezTo>
                <a:cubicBezTo>
                  <a:pt x="1776" y="1635"/>
                  <a:pt x="1779" y="1638"/>
                  <a:pt x="1783" y="1641"/>
                </a:cubicBezTo>
                <a:cubicBezTo>
                  <a:pt x="1789" y="1645"/>
                  <a:pt x="1794" y="1650"/>
                  <a:pt x="1800" y="1653"/>
                </a:cubicBezTo>
                <a:cubicBezTo>
                  <a:pt x="1806" y="1657"/>
                  <a:pt x="1812" y="1659"/>
                  <a:pt x="1817" y="1662"/>
                </a:cubicBezTo>
                <a:cubicBezTo>
                  <a:pt x="1818" y="1656"/>
                  <a:pt x="1818" y="1650"/>
                  <a:pt x="1819" y="1643"/>
                </a:cubicBezTo>
                <a:cubicBezTo>
                  <a:pt x="1822" y="1642"/>
                  <a:pt x="1827" y="1639"/>
                  <a:pt x="1832" y="1637"/>
                </a:cubicBezTo>
                <a:cubicBezTo>
                  <a:pt x="1830" y="1630"/>
                  <a:pt x="1827" y="1624"/>
                  <a:pt x="1825" y="1617"/>
                </a:cubicBezTo>
                <a:close/>
                <a:moveTo>
                  <a:pt x="2561" y="2841"/>
                </a:moveTo>
                <a:cubicBezTo>
                  <a:pt x="2582" y="2847"/>
                  <a:pt x="2580" y="2867"/>
                  <a:pt x="2574" y="2874"/>
                </a:cubicBezTo>
                <a:cubicBezTo>
                  <a:pt x="2566" y="2884"/>
                  <a:pt x="2549" y="2887"/>
                  <a:pt x="2533" y="2895"/>
                </a:cubicBezTo>
                <a:cubicBezTo>
                  <a:pt x="2534" y="2898"/>
                  <a:pt x="2537" y="2907"/>
                  <a:pt x="2540" y="2917"/>
                </a:cubicBezTo>
                <a:cubicBezTo>
                  <a:pt x="2547" y="2908"/>
                  <a:pt x="2552" y="2899"/>
                  <a:pt x="2559" y="2896"/>
                </a:cubicBezTo>
                <a:cubicBezTo>
                  <a:pt x="2586" y="2883"/>
                  <a:pt x="2592" y="2871"/>
                  <a:pt x="2584" y="2850"/>
                </a:cubicBezTo>
                <a:cubicBezTo>
                  <a:pt x="2588" y="2839"/>
                  <a:pt x="2591" y="2832"/>
                  <a:pt x="2593" y="2824"/>
                </a:cubicBezTo>
                <a:cubicBezTo>
                  <a:pt x="2575" y="2829"/>
                  <a:pt x="2552" y="2823"/>
                  <a:pt x="2554" y="2853"/>
                </a:cubicBezTo>
                <a:cubicBezTo>
                  <a:pt x="2557" y="2847"/>
                  <a:pt x="2559" y="2844"/>
                  <a:pt x="2561" y="2841"/>
                </a:cubicBezTo>
                <a:close/>
                <a:moveTo>
                  <a:pt x="2456" y="4380"/>
                </a:moveTo>
                <a:cubicBezTo>
                  <a:pt x="2470" y="4360"/>
                  <a:pt x="2480" y="4345"/>
                  <a:pt x="2493" y="4327"/>
                </a:cubicBezTo>
                <a:cubicBezTo>
                  <a:pt x="2481" y="4329"/>
                  <a:pt x="2473" y="4330"/>
                  <a:pt x="2465" y="4331"/>
                </a:cubicBezTo>
                <a:cubicBezTo>
                  <a:pt x="2466" y="4311"/>
                  <a:pt x="2455" y="4321"/>
                  <a:pt x="2444" y="4320"/>
                </a:cubicBezTo>
                <a:cubicBezTo>
                  <a:pt x="2451" y="4329"/>
                  <a:pt x="2456" y="4334"/>
                  <a:pt x="2461" y="4340"/>
                </a:cubicBezTo>
                <a:cubicBezTo>
                  <a:pt x="2448" y="4346"/>
                  <a:pt x="2425" y="4320"/>
                  <a:pt x="2428" y="4354"/>
                </a:cubicBezTo>
                <a:cubicBezTo>
                  <a:pt x="2443" y="4353"/>
                  <a:pt x="2457" y="4354"/>
                  <a:pt x="2456" y="4380"/>
                </a:cubicBezTo>
                <a:close/>
                <a:moveTo>
                  <a:pt x="2415" y="3566"/>
                </a:moveTo>
                <a:cubicBezTo>
                  <a:pt x="2419" y="3574"/>
                  <a:pt x="2421" y="3579"/>
                  <a:pt x="2423" y="3584"/>
                </a:cubicBezTo>
                <a:cubicBezTo>
                  <a:pt x="2429" y="3596"/>
                  <a:pt x="2435" y="3608"/>
                  <a:pt x="2442" y="3618"/>
                </a:cubicBezTo>
                <a:cubicBezTo>
                  <a:pt x="2443" y="3619"/>
                  <a:pt x="2454" y="3614"/>
                  <a:pt x="2460" y="3611"/>
                </a:cubicBezTo>
                <a:cubicBezTo>
                  <a:pt x="2462" y="3614"/>
                  <a:pt x="2465" y="3618"/>
                  <a:pt x="2468" y="3622"/>
                </a:cubicBezTo>
                <a:cubicBezTo>
                  <a:pt x="2468" y="3615"/>
                  <a:pt x="2465" y="3610"/>
                  <a:pt x="2462" y="3605"/>
                </a:cubicBezTo>
                <a:cubicBezTo>
                  <a:pt x="2456" y="3598"/>
                  <a:pt x="2445" y="3588"/>
                  <a:pt x="2447" y="3583"/>
                </a:cubicBezTo>
                <a:cubicBezTo>
                  <a:pt x="2453" y="3563"/>
                  <a:pt x="2435" y="3567"/>
                  <a:pt x="2428" y="3562"/>
                </a:cubicBezTo>
                <a:cubicBezTo>
                  <a:pt x="2426" y="3560"/>
                  <a:pt x="2416" y="3566"/>
                  <a:pt x="2415" y="3566"/>
                </a:cubicBezTo>
                <a:close/>
                <a:moveTo>
                  <a:pt x="651" y="2288"/>
                </a:moveTo>
                <a:cubicBezTo>
                  <a:pt x="651" y="2288"/>
                  <a:pt x="655" y="2287"/>
                  <a:pt x="659" y="2286"/>
                </a:cubicBezTo>
                <a:cubicBezTo>
                  <a:pt x="663" y="2284"/>
                  <a:pt x="672" y="2282"/>
                  <a:pt x="672" y="2280"/>
                </a:cubicBezTo>
                <a:cubicBezTo>
                  <a:pt x="672" y="2273"/>
                  <a:pt x="672" y="2262"/>
                  <a:pt x="667" y="2259"/>
                </a:cubicBezTo>
                <a:cubicBezTo>
                  <a:pt x="658" y="2253"/>
                  <a:pt x="647" y="2251"/>
                  <a:pt x="636" y="2249"/>
                </a:cubicBezTo>
                <a:cubicBezTo>
                  <a:pt x="616" y="2245"/>
                  <a:pt x="616" y="2245"/>
                  <a:pt x="613" y="2246"/>
                </a:cubicBezTo>
                <a:cubicBezTo>
                  <a:pt x="625" y="2259"/>
                  <a:pt x="637" y="2272"/>
                  <a:pt x="651" y="2288"/>
                </a:cubicBezTo>
                <a:close/>
                <a:moveTo>
                  <a:pt x="906" y="728"/>
                </a:moveTo>
                <a:cubicBezTo>
                  <a:pt x="899" y="715"/>
                  <a:pt x="893" y="702"/>
                  <a:pt x="886" y="690"/>
                </a:cubicBezTo>
                <a:cubicBezTo>
                  <a:pt x="884" y="693"/>
                  <a:pt x="882" y="696"/>
                  <a:pt x="880" y="699"/>
                </a:cubicBezTo>
                <a:cubicBezTo>
                  <a:pt x="887" y="694"/>
                  <a:pt x="894" y="689"/>
                  <a:pt x="900" y="684"/>
                </a:cubicBezTo>
                <a:cubicBezTo>
                  <a:pt x="892" y="680"/>
                  <a:pt x="887" y="678"/>
                  <a:pt x="882" y="675"/>
                </a:cubicBezTo>
                <a:cubicBezTo>
                  <a:pt x="864" y="668"/>
                  <a:pt x="867" y="688"/>
                  <a:pt x="859" y="693"/>
                </a:cubicBezTo>
                <a:cubicBezTo>
                  <a:pt x="858" y="694"/>
                  <a:pt x="859" y="703"/>
                  <a:pt x="862" y="705"/>
                </a:cubicBezTo>
                <a:cubicBezTo>
                  <a:pt x="871" y="713"/>
                  <a:pt x="881" y="720"/>
                  <a:pt x="890" y="727"/>
                </a:cubicBezTo>
                <a:cubicBezTo>
                  <a:pt x="889" y="729"/>
                  <a:pt x="888" y="731"/>
                  <a:pt x="887" y="732"/>
                </a:cubicBezTo>
                <a:cubicBezTo>
                  <a:pt x="893" y="731"/>
                  <a:pt x="899" y="730"/>
                  <a:pt x="906" y="728"/>
                </a:cubicBezTo>
                <a:close/>
                <a:moveTo>
                  <a:pt x="706" y="629"/>
                </a:moveTo>
                <a:cubicBezTo>
                  <a:pt x="700" y="625"/>
                  <a:pt x="694" y="620"/>
                  <a:pt x="688" y="618"/>
                </a:cubicBezTo>
                <a:cubicBezTo>
                  <a:pt x="684" y="617"/>
                  <a:pt x="678" y="618"/>
                  <a:pt x="673" y="619"/>
                </a:cubicBezTo>
                <a:cubicBezTo>
                  <a:pt x="673" y="623"/>
                  <a:pt x="674" y="627"/>
                  <a:pt x="673" y="631"/>
                </a:cubicBezTo>
                <a:cubicBezTo>
                  <a:pt x="672" y="639"/>
                  <a:pt x="668" y="646"/>
                  <a:pt x="665" y="657"/>
                </a:cubicBezTo>
                <a:cubicBezTo>
                  <a:pt x="681" y="658"/>
                  <a:pt x="698" y="659"/>
                  <a:pt x="714" y="660"/>
                </a:cubicBezTo>
                <a:cubicBezTo>
                  <a:pt x="725" y="639"/>
                  <a:pt x="701" y="652"/>
                  <a:pt x="698" y="643"/>
                </a:cubicBezTo>
                <a:cubicBezTo>
                  <a:pt x="701" y="638"/>
                  <a:pt x="704" y="633"/>
                  <a:pt x="706" y="629"/>
                </a:cubicBezTo>
                <a:close/>
                <a:moveTo>
                  <a:pt x="1248" y="2994"/>
                </a:moveTo>
                <a:cubicBezTo>
                  <a:pt x="1224" y="3003"/>
                  <a:pt x="1241" y="3015"/>
                  <a:pt x="1243" y="3024"/>
                </a:cubicBezTo>
                <a:cubicBezTo>
                  <a:pt x="1248" y="3039"/>
                  <a:pt x="1267" y="3043"/>
                  <a:pt x="1290" y="3035"/>
                </a:cubicBezTo>
                <a:cubicBezTo>
                  <a:pt x="1282" y="3020"/>
                  <a:pt x="1277" y="3001"/>
                  <a:pt x="1253" y="3012"/>
                </a:cubicBezTo>
                <a:cubicBezTo>
                  <a:pt x="1251" y="3006"/>
                  <a:pt x="1250" y="3001"/>
                  <a:pt x="1248" y="2994"/>
                </a:cubicBezTo>
                <a:close/>
                <a:moveTo>
                  <a:pt x="1907" y="1954"/>
                </a:moveTo>
                <a:cubicBezTo>
                  <a:pt x="1925" y="1931"/>
                  <a:pt x="1926" y="1931"/>
                  <a:pt x="1919" y="1907"/>
                </a:cubicBezTo>
                <a:cubicBezTo>
                  <a:pt x="1917" y="1902"/>
                  <a:pt x="1912" y="1897"/>
                  <a:pt x="1910" y="1892"/>
                </a:cubicBezTo>
                <a:cubicBezTo>
                  <a:pt x="1907" y="1886"/>
                  <a:pt x="1905" y="1884"/>
                  <a:pt x="1904" y="1887"/>
                </a:cubicBezTo>
                <a:cubicBezTo>
                  <a:pt x="1900" y="1900"/>
                  <a:pt x="1884" y="1910"/>
                  <a:pt x="1897" y="1926"/>
                </a:cubicBezTo>
                <a:cubicBezTo>
                  <a:pt x="1902" y="1933"/>
                  <a:pt x="1903" y="1943"/>
                  <a:pt x="1907" y="1954"/>
                </a:cubicBezTo>
                <a:close/>
                <a:moveTo>
                  <a:pt x="513" y="1250"/>
                </a:moveTo>
                <a:cubicBezTo>
                  <a:pt x="506" y="1250"/>
                  <a:pt x="503" y="1251"/>
                  <a:pt x="500" y="1250"/>
                </a:cubicBezTo>
                <a:cubicBezTo>
                  <a:pt x="483" y="1247"/>
                  <a:pt x="483" y="1247"/>
                  <a:pt x="487" y="1264"/>
                </a:cubicBezTo>
                <a:cubicBezTo>
                  <a:pt x="488" y="1268"/>
                  <a:pt x="485" y="1273"/>
                  <a:pt x="486" y="1277"/>
                </a:cubicBezTo>
                <a:cubicBezTo>
                  <a:pt x="488" y="1284"/>
                  <a:pt x="491" y="1292"/>
                  <a:pt x="496" y="1295"/>
                </a:cubicBezTo>
                <a:cubicBezTo>
                  <a:pt x="500" y="1298"/>
                  <a:pt x="509" y="1296"/>
                  <a:pt x="513" y="1293"/>
                </a:cubicBezTo>
                <a:cubicBezTo>
                  <a:pt x="519" y="1290"/>
                  <a:pt x="523" y="1283"/>
                  <a:pt x="526" y="1279"/>
                </a:cubicBezTo>
                <a:cubicBezTo>
                  <a:pt x="518" y="1273"/>
                  <a:pt x="511" y="1268"/>
                  <a:pt x="504" y="1263"/>
                </a:cubicBezTo>
                <a:cubicBezTo>
                  <a:pt x="507" y="1259"/>
                  <a:pt x="509" y="1256"/>
                  <a:pt x="513" y="1250"/>
                </a:cubicBezTo>
                <a:close/>
                <a:moveTo>
                  <a:pt x="1711" y="1756"/>
                </a:moveTo>
                <a:cubicBezTo>
                  <a:pt x="1718" y="1753"/>
                  <a:pt x="1725" y="1751"/>
                  <a:pt x="1730" y="1748"/>
                </a:cubicBezTo>
                <a:cubicBezTo>
                  <a:pt x="1735" y="1745"/>
                  <a:pt x="1742" y="1740"/>
                  <a:pt x="1741" y="1736"/>
                </a:cubicBezTo>
                <a:cubicBezTo>
                  <a:pt x="1741" y="1730"/>
                  <a:pt x="1736" y="1720"/>
                  <a:pt x="1732" y="1719"/>
                </a:cubicBezTo>
                <a:cubicBezTo>
                  <a:pt x="1722" y="1718"/>
                  <a:pt x="1711" y="1719"/>
                  <a:pt x="1702" y="1723"/>
                </a:cubicBezTo>
                <a:cubicBezTo>
                  <a:pt x="1700" y="1723"/>
                  <a:pt x="1702" y="1738"/>
                  <a:pt x="1704" y="1746"/>
                </a:cubicBezTo>
                <a:cubicBezTo>
                  <a:pt x="1705" y="1750"/>
                  <a:pt x="1709" y="1753"/>
                  <a:pt x="1711" y="1756"/>
                </a:cubicBezTo>
                <a:close/>
                <a:moveTo>
                  <a:pt x="1629" y="630"/>
                </a:moveTo>
                <a:cubicBezTo>
                  <a:pt x="1639" y="635"/>
                  <a:pt x="1649" y="641"/>
                  <a:pt x="1660" y="644"/>
                </a:cubicBezTo>
                <a:cubicBezTo>
                  <a:pt x="1663" y="645"/>
                  <a:pt x="1671" y="639"/>
                  <a:pt x="1671" y="636"/>
                </a:cubicBezTo>
                <a:cubicBezTo>
                  <a:pt x="1669" y="624"/>
                  <a:pt x="1665" y="611"/>
                  <a:pt x="1662" y="598"/>
                </a:cubicBezTo>
                <a:cubicBezTo>
                  <a:pt x="1655" y="597"/>
                  <a:pt x="1647" y="596"/>
                  <a:pt x="1642" y="595"/>
                </a:cubicBezTo>
                <a:cubicBezTo>
                  <a:pt x="1631" y="606"/>
                  <a:pt x="1661" y="628"/>
                  <a:pt x="1629" y="630"/>
                </a:cubicBezTo>
                <a:close/>
                <a:moveTo>
                  <a:pt x="1658" y="4324"/>
                </a:moveTo>
                <a:cubicBezTo>
                  <a:pt x="1657" y="4294"/>
                  <a:pt x="1638" y="4294"/>
                  <a:pt x="1623" y="4299"/>
                </a:cubicBezTo>
                <a:cubicBezTo>
                  <a:pt x="1617" y="4302"/>
                  <a:pt x="1616" y="4320"/>
                  <a:pt x="1612" y="4335"/>
                </a:cubicBezTo>
                <a:cubicBezTo>
                  <a:pt x="1631" y="4330"/>
                  <a:pt x="1646" y="4327"/>
                  <a:pt x="1658" y="4324"/>
                </a:cubicBezTo>
                <a:close/>
                <a:moveTo>
                  <a:pt x="3080" y="1690"/>
                </a:moveTo>
                <a:cubicBezTo>
                  <a:pt x="3076" y="1694"/>
                  <a:pt x="3073" y="1697"/>
                  <a:pt x="3071" y="1702"/>
                </a:cubicBezTo>
                <a:cubicBezTo>
                  <a:pt x="3069" y="1708"/>
                  <a:pt x="3066" y="1715"/>
                  <a:pt x="3067" y="1721"/>
                </a:cubicBezTo>
                <a:cubicBezTo>
                  <a:pt x="3068" y="1724"/>
                  <a:pt x="3077" y="1730"/>
                  <a:pt x="3080" y="1729"/>
                </a:cubicBezTo>
                <a:cubicBezTo>
                  <a:pt x="3086" y="1726"/>
                  <a:pt x="3092" y="1721"/>
                  <a:pt x="3094" y="1715"/>
                </a:cubicBezTo>
                <a:cubicBezTo>
                  <a:pt x="3098" y="1705"/>
                  <a:pt x="3098" y="1695"/>
                  <a:pt x="3098" y="1684"/>
                </a:cubicBezTo>
                <a:cubicBezTo>
                  <a:pt x="3098" y="1683"/>
                  <a:pt x="3094" y="1679"/>
                  <a:pt x="3092" y="1679"/>
                </a:cubicBezTo>
                <a:cubicBezTo>
                  <a:pt x="3079" y="1678"/>
                  <a:pt x="3067" y="1679"/>
                  <a:pt x="3055" y="1679"/>
                </a:cubicBezTo>
                <a:cubicBezTo>
                  <a:pt x="3054" y="1680"/>
                  <a:pt x="3053" y="1681"/>
                  <a:pt x="3053" y="1682"/>
                </a:cubicBezTo>
                <a:cubicBezTo>
                  <a:pt x="3060" y="1684"/>
                  <a:pt x="3068" y="1686"/>
                  <a:pt x="3080" y="1690"/>
                </a:cubicBezTo>
                <a:close/>
                <a:moveTo>
                  <a:pt x="1546" y="4347"/>
                </a:moveTo>
                <a:cubicBezTo>
                  <a:pt x="1536" y="4331"/>
                  <a:pt x="1526" y="4316"/>
                  <a:pt x="1514" y="4298"/>
                </a:cubicBezTo>
                <a:cubicBezTo>
                  <a:pt x="1511" y="4313"/>
                  <a:pt x="1510" y="4321"/>
                  <a:pt x="1508" y="4329"/>
                </a:cubicBezTo>
                <a:cubicBezTo>
                  <a:pt x="1507" y="4329"/>
                  <a:pt x="1506" y="4329"/>
                  <a:pt x="1505" y="4328"/>
                </a:cubicBezTo>
                <a:cubicBezTo>
                  <a:pt x="1503" y="4336"/>
                  <a:pt x="1502" y="4345"/>
                  <a:pt x="1501" y="4355"/>
                </a:cubicBezTo>
                <a:cubicBezTo>
                  <a:pt x="1513" y="4352"/>
                  <a:pt x="1527" y="4350"/>
                  <a:pt x="1546" y="4347"/>
                </a:cubicBezTo>
                <a:close/>
                <a:moveTo>
                  <a:pt x="1534" y="594"/>
                </a:moveTo>
                <a:cubicBezTo>
                  <a:pt x="1533" y="601"/>
                  <a:pt x="1533" y="612"/>
                  <a:pt x="1532" y="612"/>
                </a:cubicBezTo>
                <a:cubicBezTo>
                  <a:pt x="1504" y="614"/>
                  <a:pt x="1532" y="641"/>
                  <a:pt x="1516" y="647"/>
                </a:cubicBezTo>
                <a:cubicBezTo>
                  <a:pt x="1520" y="648"/>
                  <a:pt x="1526" y="653"/>
                  <a:pt x="1528" y="651"/>
                </a:cubicBezTo>
                <a:cubicBezTo>
                  <a:pt x="1534" y="647"/>
                  <a:pt x="1538" y="640"/>
                  <a:pt x="1543" y="635"/>
                </a:cubicBezTo>
                <a:cubicBezTo>
                  <a:pt x="1557" y="621"/>
                  <a:pt x="1551" y="601"/>
                  <a:pt x="1534" y="594"/>
                </a:cubicBezTo>
                <a:close/>
                <a:moveTo>
                  <a:pt x="758" y="1035"/>
                </a:moveTo>
                <a:cubicBezTo>
                  <a:pt x="759" y="1025"/>
                  <a:pt x="761" y="1016"/>
                  <a:pt x="762" y="1005"/>
                </a:cubicBezTo>
                <a:cubicBezTo>
                  <a:pt x="752" y="998"/>
                  <a:pt x="738" y="993"/>
                  <a:pt x="729" y="1007"/>
                </a:cubicBezTo>
                <a:cubicBezTo>
                  <a:pt x="724" y="1015"/>
                  <a:pt x="726" y="1027"/>
                  <a:pt x="724" y="1039"/>
                </a:cubicBezTo>
                <a:cubicBezTo>
                  <a:pt x="737" y="1038"/>
                  <a:pt x="747" y="1036"/>
                  <a:pt x="758" y="1035"/>
                </a:cubicBezTo>
                <a:close/>
                <a:moveTo>
                  <a:pt x="502" y="189"/>
                </a:moveTo>
                <a:cubicBezTo>
                  <a:pt x="515" y="181"/>
                  <a:pt x="526" y="176"/>
                  <a:pt x="538" y="169"/>
                </a:cubicBezTo>
                <a:cubicBezTo>
                  <a:pt x="529" y="165"/>
                  <a:pt x="522" y="163"/>
                  <a:pt x="516" y="159"/>
                </a:cubicBezTo>
                <a:cubicBezTo>
                  <a:pt x="507" y="155"/>
                  <a:pt x="499" y="149"/>
                  <a:pt x="490" y="144"/>
                </a:cubicBezTo>
                <a:cubicBezTo>
                  <a:pt x="491" y="154"/>
                  <a:pt x="490" y="165"/>
                  <a:pt x="492" y="175"/>
                </a:cubicBezTo>
                <a:cubicBezTo>
                  <a:pt x="493" y="180"/>
                  <a:pt x="499" y="184"/>
                  <a:pt x="502" y="189"/>
                </a:cubicBezTo>
                <a:close/>
                <a:moveTo>
                  <a:pt x="2152" y="989"/>
                </a:moveTo>
                <a:cubicBezTo>
                  <a:pt x="2157" y="1000"/>
                  <a:pt x="2165" y="1008"/>
                  <a:pt x="2165" y="1016"/>
                </a:cubicBezTo>
                <a:cubicBezTo>
                  <a:pt x="2164" y="1025"/>
                  <a:pt x="2157" y="1035"/>
                  <a:pt x="2153" y="1044"/>
                </a:cubicBezTo>
                <a:cubicBezTo>
                  <a:pt x="2155" y="1045"/>
                  <a:pt x="2158" y="1046"/>
                  <a:pt x="2160" y="1048"/>
                </a:cubicBezTo>
                <a:cubicBezTo>
                  <a:pt x="2165" y="1040"/>
                  <a:pt x="2170" y="1033"/>
                  <a:pt x="2176" y="1024"/>
                </a:cubicBezTo>
                <a:cubicBezTo>
                  <a:pt x="2180" y="1025"/>
                  <a:pt x="2186" y="1026"/>
                  <a:pt x="2188" y="1026"/>
                </a:cubicBezTo>
                <a:cubicBezTo>
                  <a:pt x="2194" y="1019"/>
                  <a:pt x="2197" y="1014"/>
                  <a:pt x="2200" y="1010"/>
                </a:cubicBezTo>
                <a:cubicBezTo>
                  <a:pt x="2179" y="1011"/>
                  <a:pt x="2172" y="1004"/>
                  <a:pt x="2165" y="980"/>
                </a:cubicBezTo>
                <a:cubicBezTo>
                  <a:pt x="2158" y="982"/>
                  <a:pt x="2150" y="984"/>
                  <a:pt x="2143" y="987"/>
                </a:cubicBezTo>
                <a:cubicBezTo>
                  <a:pt x="2143" y="988"/>
                  <a:pt x="2144" y="990"/>
                  <a:pt x="2144" y="991"/>
                </a:cubicBezTo>
                <a:cubicBezTo>
                  <a:pt x="2148" y="990"/>
                  <a:pt x="2151" y="989"/>
                  <a:pt x="2152" y="989"/>
                </a:cubicBezTo>
                <a:close/>
                <a:moveTo>
                  <a:pt x="1917" y="1871"/>
                </a:moveTo>
                <a:cubicBezTo>
                  <a:pt x="1922" y="1878"/>
                  <a:pt x="1925" y="1883"/>
                  <a:pt x="1927" y="1889"/>
                </a:cubicBezTo>
                <a:cubicBezTo>
                  <a:pt x="1929" y="1894"/>
                  <a:pt x="1930" y="1900"/>
                  <a:pt x="1933" y="1905"/>
                </a:cubicBezTo>
                <a:cubicBezTo>
                  <a:pt x="1936" y="1909"/>
                  <a:pt x="1941" y="1913"/>
                  <a:pt x="1945" y="1913"/>
                </a:cubicBezTo>
                <a:cubicBezTo>
                  <a:pt x="1948" y="1913"/>
                  <a:pt x="1952" y="1908"/>
                  <a:pt x="1955" y="1904"/>
                </a:cubicBezTo>
                <a:cubicBezTo>
                  <a:pt x="1958" y="1902"/>
                  <a:pt x="1959" y="1898"/>
                  <a:pt x="1961" y="1895"/>
                </a:cubicBezTo>
                <a:cubicBezTo>
                  <a:pt x="1943" y="1882"/>
                  <a:pt x="1943" y="1882"/>
                  <a:pt x="1950" y="1860"/>
                </a:cubicBezTo>
                <a:cubicBezTo>
                  <a:pt x="1939" y="1864"/>
                  <a:pt x="1929" y="1867"/>
                  <a:pt x="1917" y="1871"/>
                </a:cubicBezTo>
                <a:close/>
                <a:moveTo>
                  <a:pt x="925" y="238"/>
                </a:moveTo>
                <a:cubicBezTo>
                  <a:pt x="926" y="235"/>
                  <a:pt x="927" y="233"/>
                  <a:pt x="929" y="231"/>
                </a:cubicBezTo>
                <a:cubicBezTo>
                  <a:pt x="933" y="233"/>
                  <a:pt x="937" y="236"/>
                  <a:pt x="941" y="238"/>
                </a:cubicBezTo>
                <a:cubicBezTo>
                  <a:pt x="947" y="240"/>
                  <a:pt x="953" y="241"/>
                  <a:pt x="959" y="241"/>
                </a:cubicBezTo>
                <a:cubicBezTo>
                  <a:pt x="961" y="241"/>
                  <a:pt x="964" y="237"/>
                  <a:pt x="964" y="234"/>
                </a:cubicBezTo>
                <a:cubicBezTo>
                  <a:pt x="963" y="225"/>
                  <a:pt x="949" y="219"/>
                  <a:pt x="940" y="223"/>
                </a:cubicBezTo>
                <a:cubicBezTo>
                  <a:pt x="937" y="224"/>
                  <a:pt x="934" y="224"/>
                  <a:pt x="931" y="224"/>
                </a:cubicBezTo>
                <a:cubicBezTo>
                  <a:pt x="917" y="218"/>
                  <a:pt x="918" y="231"/>
                  <a:pt x="917" y="237"/>
                </a:cubicBezTo>
                <a:cubicBezTo>
                  <a:pt x="917" y="248"/>
                  <a:pt x="920" y="259"/>
                  <a:pt x="921" y="270"/>
                </a:cubicBezTo>
                <a:cubicBezTo>
                  <a:pt x="930" y="266"/>
                  <a:pt x="938" y="261"/>
                  <a:pt x="947" y="257"/>
                </a:cubicBezTo>
                <a:cubicBezTo>
                  <a:pt x="939" y="250"/>
                  <a:pt x="932" y="244"/>
                  <a:pt x="925" y="238"/>
                </a:cubicBezTo>
                <a:close/>
                <a:moveTo>
                  <a:pt x="390" y="2494"/>
                </a:moveTo>
                <a:cubicBezTo>
                  <a:pt x="386" y="2472"/>
                  <a:pt x="369" y="2460"/>
                  <a:pt x="349" y="2453"/>
                </a:cubicBezTo>
                <a:cubicBezTo>
                  <a:pt x="346" y="2457"/>
                  <a:pt x="342" y="2463"/>
                  <a:pt x="340" y="2465"/>
                </a:cubicBezTo>
                <a:cubicBezTo>
                  <a:pt x="345" y="2474"/>
                  <a:pt x="348" y="2481"/>
                  <a:pt x="353" y="2487"/>
                </a:cubicBezTo>
                <a:cubicBezTo>
                  <a:pt x="356" y="2491"/>
                  <a:pt x="361" y="2495"/>
                  <a:pt x="365" y="2496"/>
                </a:cubicBezTo>
                <a:cubicBezTo>
                  <a:pt x="373" y="2497"/>
                  <a:pt x="381" y="2495"/>
                  <a:pt x="390" y="2494"/>
                </a:cubicBezTo>
                <a:close/>
                <a:moveTo>
                  <a:pt x="2402" y="1094"/>
                </a:moveTo>
                <a:cubicBezTo>
                  <a:pt x="2400" y="1080"/>
                  <a:pt x="2400" y="1068"/>
                  <a:pt x="2398" y="1056"/>
                </a:cubicBezTo>
                <a:cubicBezTo>
                  <a:pt x="2397" y="1049"/>
                  <a:pt x="2394" y="1042"/>
                  <a:pt x="2391" y="1034"/>
                </a:cubicBezTo>
                <a:cubicBezTo>
                  <a:pt x="2386" y="1040"/>
                  <a:pt x="2378" y="1046"/>
                  <a:pt x="2376" y="1053"/>
                </a:cubicBezTo>
                <a:cubicBezTo>
                  <a:pt x="2374" y="1059"/>
                  <a:pt x="2377" y="1067"/>
                  <a:pt x="2379" y="1074"/>
                </a:cubicBezTo>
                <a:cubicBezTo>
                  <a:pt x="2381" y="1082"/>
                  <a:pt x="2385" y="1089"/>
                  <a:pt x="2389" y="1098"/>
                </a:cubicBezTo>
                <a:cubicBezTo>
                  <a:pt x="2393" y="1097"/>
                  <a:pt x="2398" y="1095"/>
                  <a:pt x="2402" y="1094"/>
                </a:cubicBezTo>
                <a:close/>
                <a:moveTo>
                  <a:pt x="899" y="2444"/>
                </a:moveTo>
                <a:cubicBezTo>
                  <a:pt x="901" y="2438"/>
                  <a:pt x="903" y="2430"/>
                  <a:pt x="906" y="2422"/>
                </a:cubicBezTo>
                <a:cubicBezTo>
                  <a:pt x="907" y="2422"/>
                  <a:pt x="908" y="2423"/>
                  <a:pt x="910" y="2423"/>
                </a:cubicBezTo>
                <a:cubicBezTo>
                  <a:pt x="910" y="2428"/>
                  <a:pt x="910" y="2432"/>
                  <a:pt x="911" y="2441"/>
                </a:cubicBezTo>
                <a:cubicBezTo>
                  <a:pt x="917" y="2434"/>
                  <a:pt x="920" y="2430"/>
                  <a:pt x="923" y="2427"/>
                </a:cubicBezTo>
                <a:cubicBezTo>
                  <a:pt x="916" y="2421"/>
                  <a:pt x="910" y="2416"/>
                  <a:pt x="903" y="2411"/>
                </a:cubicBezTo>
                <a:cubicBezTo>
                  <a:pt x="904" y="2410"/>
                  <a:pt x="904" y="2410"/>
                  <a:pt x="905" y="2409"/>
                </a:cubicBezTo>
                <a:cubicBezTo>
                  <a:pt x="899" y="2403"/>
                  <a:pt x="893" y="2396"/>
                  <a:pt x="885" y="2387"/>
                </a:cubicBezTo>
                <a:cubicBezTo>
                  <a:pt x="880" y="2400"/>
                  <a:pt x="877" y="2408"/>
                  <a:pt x="875" y="2412"/>
                </a:cubicBezTo>
                <a:cubicBezTo>
                  <a:pt x="885" y="2425"/>
                  <a:pt x="892" y="2435"/>
                  <a:pt x="899" y="2444"/>
                </a:cubicBezTo>
                <a:close/>
                <a:moveTo>
                  <a:pt x="1758" y="1820"/>
                </a:moveTo>
                <a:cubicBezTo>
                  <a:pt x="1749" y="1813"/>
                  <a:pt x="1740" y="1806"/>
                  <a:pt x="1732" y="1801"/>
                </a:cubicBezTo>
                <a:cubicBezTo>
                  <a:pt x="1729" y="1802"/>
                  <a:pt x="1725" y="1805"/>
                  <a:pt x="1722" y="1805"/>
                </a:cubicBezTo>
                <a:cubicBezTo>
                  <a:pt x="1717" y="1806"/>
                  <a:pt x="1713" y="1804"/>
                  <a:pt x="1709" y="1803"/>
                </a:cubicBezTo>
                <a:cubicBezTo>
                  <a:pt x="1712" y="1807"/>
                  <a:pt x="1716" y="1810"/>
                  <a:pt x="1720" y="1814"/>
                </a:cubicBezTo>
                <a:cubicBezTo>
                  <a:pt x="1709" y="1820"/>
                  <a:pt x="1699" y="1826"/>
                  <a:pt x="1690" y="1830"/>
                </a:cubicBezTo>
                <a:cubicBezTo>
                  <a:pt x="1699" y="1836"/>
                  <a:pt x="1708" y="1842"/>
                  <a:pt x="1718" y="1848"/>
                </a:cubicBezTo>
                <a:cubicBezTo>
                  <a:pt x="1725" y="1835"/>
                  <a:pt x="1724" y="1802"/>
                  <a:pt x="1758" y="1820"/>
                </a:cubicBezTo>
                <a:close/>
                <a:moveTo>
                  <a:pt x="947" y="342"/>
                </a:moveTo>
                <a:cubicBezTo>
                  <a:pt x="958" y="337"/>
                  <a:pt x="969" y="331"/>
                  <a:pt x="981" y="325"/>
                </a:cubicBezTo>
                <a:cubicBezTo>
                  <a:pt x="980" y="323"/>
                  <a:pt x="979" y="321"/>
                  <a:pt x="979" y="319"/>
                </a:cubicBezTo>
                <a:cubicBezTo>
                  <a:pt x="963" y="318"/>
                  <a:pt x="962" y="280"/>
                  <a:pt x="940" y="299"/>
                </a:cubicBezTo>
                <a:cubicBezTo>
                  <a:pt x="942" y="314"/>
                  <a:pt x="944" y="326"/>
                  <a:pt x="947" y="342"/>
                </a:cubicBezTo>
                <a:close/>
                <a:moveTo>
                  <a:pt x="1204" y="4127"/>
                </a:moveTo>
                <a:cubicBezTo>
                  <a:pt x="1214" y="4115"/>
                  <a:pt x="1222" y="4107"/>
                  <a:pt x="1232" y="4095"/>
                </a:cubicBezTo>
                <a:cubicBezTo>
                  <a:pt x="1221" y="4090"/>
                  <a:pt x="1209" y="4085"/>
                  <a:pt x="1197" y="4081"/>
                </a:cubicBezTo>
                <a:cubicBezTo>
                  <a:pt x="1195" y="4081"/>
                  <a:pt x="1187" y="4086"/>
                  <a:pt x="1188" y="4087"/>
                </a:cubicBezTo>
                <a:cubicBezTo>
                  <a:pt x="1193" y="4100"/>
                  <a:pt x="1199" y="4114"/>
                  <a:pt x="1204" y="4127"/>
                </a:cubicBezTo>
                <a:close/>
                <a:moveTo>
                  <a:pt x="2482" y="2284"/>
                </a:moveTo>
                <a:cubicBezTo>
                  <a:pt x="2488" y="2269"/>
                  <a:pt x="2492" y="2258"/>
                  <a:pt x="2498" y="2243"/>
                </a:cubicBezTo>
                <a:cubicBezTo>
                  <a:pt x="2479" y="2256"/>
                  <a:pt x="2477" y="2255"/>
                  <a:pt x="2476" y="2239"/>
                </a:cubicBezTo>
                <a:cubicBezTo>
                  <a:pt x="2463" y="2246"/>
                  <a:pt x="2443" y="2243"/>
                  <a:pt x="2439" y="2265"/>
                </a:cubicBezTo>
                <a:cubicBezTo>
                  <a:pt x="2455" y="2265"/>
                  <a:pt x="2476" y="2254"/>
                  <a:pt x="2482" y="2284"/>
                </a:cubicBezTo>
                <a:close/>
                <a:moveTo>
                  <a:pt x="2276" y="3407"/>
                </a:moveTo>
                <a:cubicBezTo>
                  <a:pt x="2279" y="3416"/>
                  <a:pt x="2281" y="3425"/>
                  <a:pt x="2286" y="3430"/>
                </a:cubicBezTo>
                <a:cubicBezTo>
                  <a:pt x="2290" y="3433"/>
                  <a:pt x="2298" y="3432"/>
                  <a:pt x="2305" y="3433"/>
                </a:cubicBezTo>
                <a:cubicBezTo>
                  <a:pt x="2302" y="3421"/>
                  <a:pt x="2302" y="3412"/>
                  <a:pt x="2299" y="3404"/>
                </a:cubicBezTo>
                <a:cubicBezTo>
                  <a:pt x="2296" y="3397"/>
                  <a:pt x="2291" y="3391"/>
                  <a:pt x="2289" y="3389"/>
                </a:cubicBezTo>
                <a:cubicBezTo>
                  <a:pt x="2280" y="3390"/>
                  <a:pt x="2274" y="3392"/>
                  <a:pt x="2264" y="3394"/>
                </a:cubicBezTo>
                <a:cubicBezTo>
                  <a:pt x="2268" y="3399"/>
                  <a:pt x="2273" y="3404"/>
                  <a:pt x="2276" y="3407"/>
                </a:cubicBezTo>
                <a:close/>
                <a:moveTo>
                  <a:pt x="904" y="322"/>
                </a:moveTo>
                <a:cubicBezTo>
                  <a:pt x="908" y="320"/>
                  <a:pt x="912" y="320"/>
                  <a:pt x="915" y="318"/>
                </a:cubicBezTo>
                <a:cubicBezTo>
                  <a:pt x="934" y="306"/>
                  <a:pt x="938" y="294"/>
                  <a:pt x="924" y="287"/>
                </a:cubicBezTo>
                <a:cubicBezTo>
                  <a:pt x="923" y="291"/>
                  <a:pt x="922" y="295"/>
                  <a:pt x="921" y="299"/>
                </a:cubicBezTo>
                <a:cubicBezTo>
                  <a:pt x="918" y="301"/>
                  <a:pt x="915" y="303"/>
                  <a:pt x="912" y="305"/>
                </a:cubicBezTo>
                <a:cubicBezTo>
                  <a:pt x="907" y="294"/>
                  <a:pt x="901" y="283"/>
                  <a:pt x="895" y="272"/>
                </a:cubicBezTo>
                <a:cubicBezTo>
                  <a:pt x="887" y="281"/>
                  <a:pt x="883" y="286"/>
                  <a:pt x="875" y="294"/>
                </a:cubicBezTo>
                <a:cubicBezTo>
                  <a:pt x="886" y="294"/>
                  <a:pt x="892" y="294"/>
                  <a:pt x="899" y="294"/>
                </a:cubicBezTo>
                <a:cubicBezTo>
                  <a:pt x="900" y="303"/>
                  <a:pt x="902" y="312"/>
                  <a:pt x="904" y="322"/>
                </a:cubicBezTo>
                <a:close/>
                <a:moveTo>
                  <a:pt x="1829" y="841"/>
                </a:moveTo>
                <a:cubicBezTo>
                  <a:pt x="1814" y="820"/>
                  <a:pt x="1796" y="816"/>
                  <a:pt x="1787" y="833"/>
                </a:cubicBezTo>
                <a:cubicBezTo>
                  <a:pt x="1796" y="838"/>
                  <a:pt x="1805" y="844"/>
                  <a:pt x="1812" y="848"/>
                </a:cubicBezTo>
                <a:cubicBezTo>
                  <a:pt x="1810" y="852"/>
                  <a:pt x="1808" y="854"/>
                  <a:pt x="1806" y="857"/>
                </a:cubicBezTo>
                <a:cubicBezTo>
                  <a:pt x="1811" y="859"/>
                  <a:pt x="1819" y="863"/>
                  <a:pt x="1820" y="861"/>
                </a:cubicBezTo>
                <a:cubicBezTo>
                  <a:pt x="1827" y="853"/>
                  <a:pt x="1832" y="844"/>
                  <a:pt x="1838" y="835"/>
                </a:cubicBezTo>
                <a:cubicBezTo>
                  <a:pt x="1836" y="834"/>
                  <a:pt x="1835" y="833"/>
                  <a:pt x="1833" y="832"/>
                </a:cubicBezTo>
                <a:cubicBezTo>
                  <a:pt x="1832" y="835"/>
                  <a:pt x="1830" y="838"/>
                  <a:pt x="1829" y="841"/>
                </a:cubicBezTo>
                <a:close/>
                <a:moveTo>
                  <a:pt x="1628" y="4283"/>
                </a:moveTo>
                <a:cubicBezTo>
                  <a:pt x="1624" y="4274"/>
                  <a:pt x="1620" y="4266"/>
                  <a:pt x="1616" y="4258"/>
                </a:cubicBezTo>
                <a:cubicBezTo>
                  <a:pt x="1614" y="4255"/>
                  <a:pt x="1609" y="4251"/>
                  <a:pt x="1608" y="4251"/>
                </a:cubicBezTo>
                <a:cubicBezTo>
                  <a:pt x="1601" y="4256"/>
                  <a:pt x="1595" y="4262"/>
                  <a:pt x="1590" y="4269"/>
                </a:cubicBezTo>
                <a:cubicBezTo>
                  <a:pt x="1588" y="4270"/>
                  <a:pt x="1593" y="4277"/>
                  <a:pt x="1596" y="4280"/>
                </a:cubicBezTo>
                <a:cubicBezTo>
                  <a:pt x="1601" y="4285"/>
                  <a:pt x="1607" y="4289"/>
                  <a:pt x="1612" y="4293"/>
                </a:cubicBezTo>
                <a:cubicBezTo>
                  <a:pt x="1616" y="4290"/>
                  <a:pt x="1621" y="4287"/>
                  <a:pt x="1628" y="4283"/>
                </a:cubicBezTo>
                <a:close/>
                <a:moveTo>
                  <a:pt x="1111" y="2944"/>
                </a:moveTo>
                <a:cubicBezTo>
                  <a:pt x="1122" y="2944"/>
                  <a:pt x="1134" y="2945"/>
                  <a:pt x="1148" y="2946"/>
                </a:cubicBezTo>
                <a:cubicBezTo>
                  <a:pt x="1120" y="2908"/>
                  <a:pt x="1120" y="2908"/>
                  <a:pt x="1111" y="2916"/>
                </a:cubicBezTo>
                <a:cubicBezTo>
                  <a:pt x="1111" y="2927"/>
                  <a:pt x="1111" y="2935"/>
                  <a:pt x="1111" y="2944"/>
                </a:cubicBezTo>
                <a:close/>
                <a:moveTo>
                  <a:pt x="1891" y="2877"/>
                </a:moveTo>
                <a:cubicBezTo>
                  <a:pt x="1888" y="2856"/>
                  <a:pt x="1886" y="2839"/>
                  <a:pt x="1884" y="2830"/>
                </a:cubicBezTo>
                <a:cubicBezTo>
                  <a:pt x="1892" y="2839"/>
                  <a:pt x="1845" y="2835"/>
                  <a:pt x="1871" y="2855"/>
                </a:cubicBezTo>
                <a:cubicBezTo>
                  <a:pt x="1866" y="2858"/>
                  <a:pt x="1862" y="2860"/>
                  <a:pt x="1855" y="2864"/>
                </a:cubicBezTo>
                <a:cubicBezTo>
                  <a:pt x="1868" y="2869"/>
                  <a:pt x="1878" y="2872"/>
                  <a:pt x="1891" y="2877"/>
                </a:cubicBezTo>
                <a:close/>
                <a:moveTo>
                  <a:pt x="696" y="3441"/>
                </a:moveTo>
                <a:cubicBezTo>
                  <a:pt x="684" y="3445"/>
                  <a:pt x="674" y="3448"/>
                  <a:pt x="664" y="3450"/>
                </a:cubicBezTo>
                <a:cubicBezTo>
                  <a:pt x="658" y="3452"/>
                  <a:pt x="646" y="3452"/>
                  <a:pt x="646" y="3454"/>
                </a:cubicBezTo>
                <a:cubicBezTo>
                  <a:pt x="644" y="3464"/>
                  <a:pt x="645" y="3474"/>
                  <a:pt x="645" y="3485"/>
                </a:cubicBezTo>
                <a:cubicBezTo>
                  <a:pt x="655" y="3461"/>
                  <a:pt x="691" y="3468"/>
                  <a:pt x="696" y="3441"/>
                </a:cubicBezTo>
                <a:close/>
                <a:moveTo>
                  <a:pt x="1576" y="647"/>
                </a:moveTo>
                <a:cubicBezTo>
                  <a:pt x="1575" y="648"/>
                  <a:pt x="1574" y="650"/>
                  <a:pt x="1573" y="651"/>
                </a:cubicBezTo>
                <a:cubicBezTo>
                  <a:pt x="1575" y="669"/>
                  <a:pt x="1578" y="686"/>
                  <a:pt x="1581" y="703"/>
                </a:cubicBezTo>
                <a:cubicBezTo>
                  <a:pt x="1585" y="703"/>
                  <a:pt x="1588" y="703"/>
                  <a:pt x="1591" y="703"/>
                </a:cubicBezTo>
                <a:cubicBezTo>
                  <a:pt x="1593" y="689"/>
                  <a:pt x="1597" y="676"/>
                  <a:pt x="1595" y="662"/>
                </a:cubicBezTo>
                <a:cubicBezTo>
                  <a:pt x="1595" y="657"/>
                  <a:pt x="1583" y="652"/>
                  <a:pt x="1576" y="647"/>
                </a:cubicBezTo>
                <a:close/>
                <a:moveTo>
                  <a:pt x="2431" y="3494"/>
                </a:moveTo>
                <a:cubicBezTo>
                  <a:pt x="2441" y="3495"/>
                  <a:pt x="2447" y="3494"/>
                  <a:pt x="2451" y="3496"/>
                </a:cubicBezTo>
                <a:cubicBezTo>
                  <a:pt x="2455" y="3498"/>
                  <a:pt x="2456" y="3505"/>
                  <a:pt x="2457" y="3507"/>
                </a:cubicBezTo>
                <a:cubicBezTo>
                  <a:pt x="2468" y="3499"/>
                  <a:pt x="2477" y="3491"/>
                  <a:pt x="2489" y="3482"/>
                </a:cubicBezTo>
                <a:cubicBezTo>
                  <a:pt x="2479" y="3478"/>
                  <a:pt x="2470" y="3474"/>
                  <a:pt x="2463" y="3471"/>
                </a:cubicBezTo>
                <a:cubicBezTo>
                  <a:pt x="2452" y="3479"/>
                  <a:pt x="2443" y="3485"/>
                  <a:pt x="2431" y="3494"/>
                </a:cubicBezTo>
                <a:close/>
                <a:moveTo>
                  <a:pt x="1075" y="2993"/>
                </a:moveTo>
                <a:cubicBezTo>
                  <a:pt x="1074" y="2992"/>
                  <a:pt x="1072" y="2990"/>
                  <a:pt x="1071" y="2988"/>
                </a:cubicBezTo>
                <a:cubicBezTo>
                  <a:pt x="1065" y="2994"/>
                  <a:pt x="1059" y="2999"/>
                  <a:pt x="1051" y="3006"/>
                </a:cubicBezTo>
                <a:cubicBezTo>
                  <a:pt x="1064" y="3013"/>
                  <a:pt x="1074" y="3017"/>
                  <a:pt x="1082" y="3023"/>
                </a:cubicBezTo>
                <a:cubicBezTo>
                  <a:pt x="1093" y="3031"/>
                  <a:pt x="1101" y="3029"/>
                  <a:pt x="1116" y="3018"/>
                </a:cubicBezTo>
                <a:cubicBezTo>
                  <a:pt x="1108" y="3013"/>
                  <a:pt x="1103" y="3010"/>
                  <a:pt x="1101" y="3009"/>
                </a:cubicBezTo>
                <a:cubicBezTo>
                  <a:pt x="1089" y="3010"/>
                  <a:pt x="1081" y="3011"/>
                  <a:pt x="1071" y="3012"/>
                </a:cubicBezTo>
                <a:cubicBezTo>
                  <a:pt x="1073" y="3003"/>
                  <a:pt x="1074" y="2998"/>
                  <a:pt x="1075" y="2993"/>
                </a:cubicBezTo>
                <a:close/>
                <a:moveTo>
                  <a:pt x="532" y="2464"/>
                </a:moveTo>
                <a:cubicBezTo>
                  <a:pt x="531" y="2466"/>
                  <a:pt x="530" y="2467"/>
                  <a:pt x="529" y="2468"/>
                </a:cubicBezTo>
                <a:cubicBezTo>
                  <a:pt x="521" y="2468"/>
                  <a:pt x="512" y="2468"/>
                  <a:pt x="497" y="2468"/>
                </a:cubicBezTo>
                <a:cubicBezTo>
                  <a:pt x="508" y="2479"/>
                  <a:pt x="515" y="2490"/>
                  <a:pt x="525" y="2495"/>
                </a:cubicBezTo>
                <a:cubicBezTo>
                  <a:pt x="529" y="2496"/>
                  <a:pt x="539" y="2486"/>
                  <a:pt x="548" y="2480"/>
                </a:cubicBezTo>
                <a:cubicBezTo>
                  <a:pt x="541" y="2472"/>
                  <a:pt x="536" y="2468"/>
                  <a:pt x="532" y="2464"/>
                </a:cubicBezTo>
                <a:close/>
                <a:moveTo>
                  <a:pt x="1168" y="1097"/>
                </a:moveTo>
                <a:cubicBezTo>
                  <a:pt x="1188" y="1091"/>
                  <a:pt x="1196" y="1084"/>
                  <a:pt x="1199" y="1068"/>
                </a:cubicBezTo>
                <a:cubicBezTo>
                  <a:pt x="1200" y="1065"/>
                  <a:pt x="1193" y="1058"/>
                  <a:pt x="1190" y="1058"/>
                </a:cubicBezTo>
                <a:cubicBezTo>
                  <a:pt x="1177" y="1060"/>
                  <a:pt x="1166" y="1080"/>
                  <a:pt x="1168" y="1097"/>
                </a:cubicBezTo>
                <a:close/>
                <a:moveTo>
                  <a:pt x="2051" y="4080"/>
                </a:moveTo>
                <a:cubicBezTo>
                  <a:pt x="2054" y="4091"/>
                  <a:pt x="2057" y="4097"/>
                  <a:pt x="2057" y="4103"/>
                </a:cubicBezTo>
                <a:cubicBezTo>
                  <a:pt x="2058" y="4109"/>
                  <a:pt x="2054" y="4115"/>
                  <a:pt x="2052" y="4120"/>
                </a:cubicBezTo>
                <a:cubicBezTo>
                  <a:pt x="2054" y="4121"/>
                  <a:pt x="2056" y="4121"/>
                  <a:pt x="2058" y="4122"/>
                </a:cubicBezTo>
                <a:cubicBezTo>
                  <a:pt x="2068" y="4110"/>
                  <a:pt x="2078" y="4098"/>
                  <a:pt x="2090" y="4083"/>
                </a:cubicBezTo>
                <a:cubicBezTo>
                  <a:pt x="2075" y="4082"/>
                  <a:pt x="2063" y="4081"/>
                  <a:pt x="2051" y="4080"/>
                </a:cubicBezTo>
                <a:close/>
                <a:moveTo>
                  <a:pt x="1107" y="926"/>
                </a:moveTo>
                <a:cubicBezTo>
                  <a:pt x="1102" y="910"/>
                  <a:pt x="1097" y="895"/>
                  <a:pt x="1092" y="881"/>
                </a:cubicBezTo>
                <a:cubicBezTo>
                  <a:pt x="1092" y="877"/>
                  <a:pt x="1085" y="877"/>
                  <a:pt x="1083" y="880"/>
                </a:cubicBezTo>
                <a:cubicBezTo>
                  <a:pt x="1077" y="889"/>
                  <a:pt x="1074" y="900"/>
                  <a:pt x="1071" y="908"/>
                </a:cubicBezTo>
                <a:cubicBezTo>
                  <a:pt x="1081" y="912"/>
                  <a:pt x="1092" y="918"/>
                  <a:pt x="1107" y="926"/>
                </a:cubicBezTo>
                <a:close/>
                <a:moveTo>
                  <a:pt x="1997" y="914"/>
                </a:moveTo>
                <a:cubicBezTo>
                  <a:pt x="1980" y="919"/>
                  <a:pt x="1973" y="927"/>
                  <a:pt x="1983" y="944"/>
                </a:cubicBezTo>
                <a:cubicBezTo>
                  <a:pt x="1991" y="958"/>
                  <a:pt x="2000" y="954"/>
                  <a:pt x="2007" y="950"/>
                </a:cubicBezTo>
                <a:cubicBezTo>
                  <a:pt x="2003" y="937"/>
                  <a:pt x="2000" y="926"/>
                  <a:pt x="1997" y="914"/>
                </a:cubicBezTo>
                <a:close/>
                <a:moveTo>
                  <a:pt x="2773" y="3989"/>
                </a:moveTo>
                <a:cubicBezTo>
                  <a:pt x="2772" y="3990"/>
                  <a:pt x="2770" y="3991"/>
                  <a:pt x="2768" y="3992"/>
                </a:cubicBezTo>
                <a:cubicBezTo>
                  <a:pt x="2774" y="4007"/>
                  <a:pt x="2753" y="4025"/>
                  <a:pt x="2777" y="4036"/>
                </a:cubicBezTo>
                <a:cubicBezTo>
                  <a:pt x="2782" y="4029"/>
                  <a:pt x="2791" y="4021"/>
                  <a:pt x="2790" y="4014"/>
                </a:cubicBezTo>
                <a:cubicBezTo>
                  <a:pt x="2789" y="4005"/>
                  <a:pt x="2779" y="3997"/>
                  <a:pt x="2773" y="3989"/>
                </a:cubicBezTo>
                <a:close/>
                <a:moveTo>
                  <a:pt x="1312" y="4291"/>
                </a:moveTo>
                <a:cubicBezTo>
                  <a:pt x="1317" y="4273"/>
                  <a:pt x="1339" y="4256"/>
                  <a:pt x="1309" y="4245"/>
                </a:cubicBezTo>
                <a:cubicBezTo>
                  <a:pt x="1284" y="4259"/>
                  <a:pt x="1302" y="4273"/>
                  <a:pt x="1312" y="4291"/>
                </a:cubicBezTo>
                <a:close/>
                <a:moveTo>
                  <a:pt x="549" y="3293"/>
                </a:moveTo>
                <a:cubicBezTo>
                  <a:pt x="547" y="3294"/>
                  <a:pt x="545" y="3295"/>
                  <a:pt x="543" y="3296"/>
                </a:cubicBezTo>
                <a:cubicBezTo>
                  <a:pt x="546" y="3312"/>
                  <a:pt x="550" y="3327"/>
                  <a:pt x="554" y="3343"/>
                </a:cubicBezTo>
                <a:cubicBezTo>
                  <a:pt x="556" y="3343"/>
                  <a:pt x="558" y="3342"/>
                  <a:pt x="560" y="3342"/>
                </a:cubicBezTo>
                <a:cubicBezTo>
                  <a:pt x="560" y="3337"/>
                  <a:pt x="559" y="3332"/>
                  <a:pt x="561" y="3328"/>
                </a:cubicBezTo>
                <a:cubicBezTo>
                  <a:pt x="563" y="3324"/>
                  <a:pt x="568" y="3320"/>
                  <a:pt x="568" y="3316"/>
                </a:cubicBezTo>
                <a:cubicBezTo>
                  <a:pt x="568" y="3311"/>
                  <a:pt x="565" y="3304"/>
                  <a:pt x="562" y="3300"/>
                </a:cubicBezTo>
                <a:cubicBezTo>
                  <a:pt x="559" y="3296"/>
                  <a:pt x="553" y="3295"/>
                  <a:pt x="549" y="3293"/>
                </a:cubicBezTo>
                <a:close/>
                <a:moveTo>
                  <a:pt x="1889" y="1852"/>
                </a:moveTo>
                <a:cubicBezTo>
                  <a:pt x="1899" y="1853"/>
                  <a:pt x="1906" y="1854"/>
                  <a:pt x="1910" y="1854"/>
                </a:cubicBezTo>
                <a:cubicBezTo>
                  <a:pt x="1913" y="1843"/>
                  <a:pt x="1915" y="1835"/>
                  <a:pt x="1916" y="1827"/>
                </a:cubicBezTo>
                <a:cubicBezTo>
                  <a:pt x="1917" y="1820"/>
                  <a:pt x="1916" y="1812"/>
                  <a:pt x="1915" y="1805"/>
                </a:cubicBezTo>
                <a:cubicBezTo>
                  <a:pt x="1911" y="1809"/>
                  <a:pt x="1907" y="1813"/>
                  <a:pt x="1903" y="1817"/>
                </a:cubicBezTo>
                <a:cubicBezTo>
                  <a:pt x="1901" y="1819"/>
                  <a:pt x="1898" y="1821"/>
                  <a:pt x="1894" y="1824"/>
                </a:cubicBezTo>
                <a:cubicBezTo>
                  <a:pt x="1916" y="1835"/>
                  <a:pt x="1897" y="1841"/>
                  <a:pt x="1889" y="1852"/>
                </a:cubicBezTo>
                <a:close/>
                <a:moveTo>
                  <a:pt x="2267" y="2872"/>
                </a:moveTo>
                <a:cubicBezTo>
                  <a:pt x="2275" y="2872"/>
                  <a:pt x="2282" y="2872"/>
                  <a:pt x="2288" y="2872"/>
                </a:cubicBezTo>
                <a:cubicBezTo>
                  <a:pt x="2289" y="2867"/>
                  <a:pt x="2290" y="2862"/>
                  <a:pt x="2291" y="2857"/>
                </a:cubicBezTo>
                <a:cubicBezTo>
                  <a:pt x="2293" y="2852"/>
                  <a:pt x="2298" y="2848"/>
                  <a:pt x="2298" y="2844"/>
                </a:cubicBezTo>
                <a:cubicBezTo>
                  <a:pt x="2297" y="2841"/>
                  <a:pt x="2290" y="2836"/>
                  <a:pt x="2287" y="2837"/>
                </a:cubicBezTo>
                <a:cubicBezTo>
                  <a:pt x="2282" y="2839"/>
                  <a:pt x="2276" y="2843"/>
                  <a:pt x="2273" y="2848"/>
                </a:cubicBezTo>
                <a:cubicBezTo>
                  <a:pt x="2270" y="2854"/>
                  <a:pt x="2270" y="2862"/>
                  <a:pt x="2267" y="2872"/>
                </a:cubicBezTo>
                <a:close/>
                <a:moveTo>
                  <a:pt x="1584" y="1723"/>
                </a:moveTo>
                <a:cubicBezTo>
                  <a:pt x="1593" y="1727"/>
                  <a:pt x="1602" y="1731"/>
                  <a:pt x="1611" y="1734"/>
                </a:cubicBezTo>
                <a:cubicBezTo>
                  <a:pt x="1614" y="1735"/>
                  <a:pt x="1618" y="1735"/>
                  <a:pt x="1621" y="1734"/>
                </a:cubicBezTo>
                <a:cubicBezTo>
                  <a:pt x="1622" y="1733"/>
                  <a:pt x="1622" y="1728"/>
                  <a:pt x="1621" y="1727"/>
                </a:cubicBezTo>
                <a:cubicBezTo>
                  <a:pt x="1609" y="1717"/>
                  <a:pt x="1597" y="1708"/>
                  <a:pt x="1584" y="1698"/>
                </a:cubicBezTo>
                <a:cubicBezTo>
                  <a:pt x="1584" y="1707"/>
                  <a:pt x="1584" y="1715"/>
                  <a:pt x="1584" y="1723"/>
                </a:cubicBezTo>
                <a:close/>
                <a:moveTo>
                  <a:pt x="2194" y="3295"/>
                </a:moveTo>
                <a:cubicBezTo>
                  <a:pt x="2191" y="3312"/>
                  <a:pt x="2189" y="3326"/>
                  <a:pt x="2186" y="3341"/>
                </a:cubicBezTo>
                <a:cubicBezTo>
                  <a:pt x="2188" y="3341"/>
                  <a:pt x="2190" y="3342"/>
                  <a:pt x="2193" y="3342"/>
                </a:cubicBezTo>
                <a:cubicBezTo>
                  <a:pt x="2193" y="3340"/>
                  <a:pt x="2195" y="3339"/>
                  <a:pt x="2195" y="3337"/>
                </a:cubicBezTo>
                <a:cubicBezTo>
                  <a:pt x="2195" y="3321"/>
                  <a:pt x="2194" y="3305"/>
                  <a:pt x="2216" y="3301"/>
                </a:cubicBezTo>
                <a:cubicBezTo>
                  <a:pt x="2217" y="3301"/>
                  <a:pt x="2217" y="3294"/>
                  <a:pt x="2217" y="3290"/>
                </a:cubicBezTo>
                <a:cubicBezTo>
                  <a:pt x="2213" y="3289"/>
                  <a:pt x="2209" y="3288"/>
                  <a:pt x="2206" y="3289"/>
                </a:cubicBezTo>
                <a:cubicBezTo>
                  <a:pt x="2201" y="3291"/>
                  <a:pt x="2197" y="3294"/>
                  <a:pt x="2194" y="3295"/>
                </a:cubicBezTo>
                <a:close/>
                <a:moveTo>
                  <a:pt x="1254" y="2908"/>
                </a:moveTo>
                <a:cubicBezTo>
                  <a:pt x="1249" y="2910"/>
                  <a:pt x="1244" y="2912"/>
                  <a:pt x="1237" y="2915"/>
                </a:cubicBezTo>
                <a:cubicBezTo>
                  <a:pt x="1246" y="2924"/>
                  <a:pt x="1253" y="2933"/>
                  <a:pt x="1260" y="2940"/>
                </a:cubicBezTo>
                <a:cubicBezTo>
                  <a:pt x="1262" y="2942"/>
                  <a:pt x="1266" y="2944"/>
                  <a:pt x="1268" y="2943"/>
                </a:cubicBezTo>
                <a:cubicBezTo>
                  <a:pt x="1270" y="2942"/>
                  <a:pt x="1274" y="2938"/>
                  <a:pt x="1273" y="2935"/>
                </a:cubicBezTo>
                <a:cubicBezTo>
                  <a:pt x="1271" y="2926"/>
                  <a:pt x="1267" y="2918"/>
                  <a:pt x="1263" y="2905"/>
                </a:cubicBezTo>
                <a:cubicBezTo>
                  <a:pt x="1261" y="2912"/>
                  <a:pt x="1260" y="2915"/>
                  <a:pt x="1258" y="2921"/>
                </a:cubicBezTo>
                <a:cubicBezTo>
                  <a:pt x="1256" y="2914"/>
                  <a:pt x="1255" y="2911"/>
                  <a:pt x="1254" y="2908"/>
                </a:cubicBezTo>
                <a:close/>
                <a:moveTo>
                  <a:pt x="1880" y="4061"/>
                </a:moveTo>
                <a:cubicBezTo>
                  <a:pt x="1889" y="4059"/>
                  <a:pt x="1897" y="4058"/>
                  <a:pt x="1904" y="4057"/>
                </a:cubicBezTo>
                <a:cubicBezTo>
                  <a:pt x="1895" y="4046"/>
                  <a:pt x="1885" y="4033"/>
                  <a:pt x="1873" y="4019"/>
                </a:cubicBezTo>
                <a:cubicBezTo>
                  <a:pt x="1870" y="4023"/>
                  <a:pt x="1864" y="4029"/>
                  <a:pt x="1854" y="4039"/>
                </a:cubicBezTo>
                <a:cubicBezTo>
                  <a:pt x="1864" y="4036"/>
                  <a:pt x="1868" y="4035"/>
                  <a:pt x="1872" y="4034"/>
                </a:cubicBezTo>
                <a:cubicBezTo>
                  <a:pt x="1874" y="4044"/>
                  <a:pt x="1877" y="4053"/>
                  <a:pt x="1880" y="4061"/>
                </a:cubicBezTo>
                <a:close/>
                <a:moveTo>
                  <a:pt x="911" y="3689"/>
                </a:moveTo>
                <a:cubicBezTo>
                  <a:pt x="909" y="3691"/>
                  <a:pt x="907" y="3693"/>
                  <a:pt x="905" y="3694"/>
                </a:cubicBezTo>
                <a:cubicBezTo>
                  <a:pt x="908" y="3705"/>
                  <a:pt x="912" y="3715"/>
                  <a:pt x="915" y="3725"/>
                </a:cubicBezTo>
                <a:cubicBezTo>
                  <a:pt x="925" y="3719"/>
                  <a:pt x="933" y="3714"/>
                  <a:pt x="945" y="3706"/>
                </a:cubicBezTo>
                <a:cubicBezTo>
                  <a:pt x="931" y="3699"/>
                  <a:pt x="921" y="3694"/>
                  <a:pt x="911" y="3689"/>
                </a:cubicBezTo>
                <a:close/>
                <a:moveTo>
                  <a:pt x="3033" y="1786"/>
                </a:moveTo>
                <a:cubicBezTo>
                  <a:pt x="3010" y="1801"/>
                  <a:pt x="3008" y="1807"/>
                  <a:pt x="3021" y="1827"/>
                </a:cubicBezTo>
                <a:cubicBezTo>
                  <a:pt x="3024" y="1815"/>
                  <a:pt x="3024" y="1797"/>
                  <a:pt x="3042" y="1814"/>
                </a:cubicBezTo>
                <a:cubicBezTo>
                  <a:pt x="3057" y="1797"/>
                  <a:pt x="3037" y="1795"/>
                  <a:pt x="3033" y="1786"/>
                </a:cubicBezTo>
                <a:close/>
                <a:moveTo>
                  <a:pt x="1373" y="3220"/>
                </a:moveTo>
                <a:cubicBezTo>
                  <a:pt x="1376" y="3218"/>
                  <a:pt x="1387" y="3214"/>
                  <a:pt x="1387" y="3211"/>
                </a:cubicBezTo>
                <a:cubicBezTo>
                  <a:pt x="1386" y="3201"/>
                  <a:pt x="1381" y="3191"/>
                  <a:pt x="1377" y="3181"/>
                </a:cubicBezTo>
                <a:cubicBezTo>
                  <a:pt x="1376" y="3181"/>
                  <a:pt x="1374" y="3181"/>
                  <a:pt x="1372" y="3182"/>
                </a:cubicBezTo>
                <a:cubicBezTo>
                  <a:pt x="1368" y="3189"/>
                  <a:pt x="1365" y="3197"/>
                  <a:pt x="1363" y="3201"/>
                </a:cubicBezTo>
                <a:cubicBezTo>
                  <a:pt x="1366" y="3208"/>
                  <a:pt x="1369" y="3213"/>
                  <a:pt x="1373" y="3220"/>
                </a:cubicBezTo>
                <a:close/>
                <a:moveTo>
                  <a:pt x="2725" y="2584"/>
                </a:moveTo>
                <a:cubicBezTo>
                  <a:pt x="2717" y="2594"/>
                  <a:pt x="2711" y="2602"/>
                  <a:pt x="2704" y="2612"/>
                </a:cubicBezTo>
                <a:cubicBezTo>
                  <a:pt x="2715" y="2615"/>
                  <a:pt x="2716" y="2636"/>
                  <a:pt x="2732" y="2626"/>
                </a:cubicBezTo>
                <a:cubicBezTo>
                  <a:pt x="2730" y="2612"/>
                  <a:pt x="2728" y="2600"/>
                  <a:pt x="2725" y="2584"/>
                </a:cubicBezTo>
                <a:close/>
                <a:moveTo>
                  <a:pt x="698" y="2238"/>
                </a:moveTo>
                <a:cubicBezTo>
                  <a:pt x="714" y="2240"/>
                  <a:pt x="725" y="2236"/>
                  <a:pt x="725" y="2221"/>
                </a:cubicBezTo>
                <a:cubicBezTo>
                  <a:pt x="725" y="2217"/>
                  <a:pt x="715" y="2212"/>
                  <a:pt x="710" y="2208"/>
                </a:cubicBezTo>
                <a:cubicBezTo>
                  <a:pt x="706" y="2217"/>
                  <a:pt x="702" y="2226"/>
                  <a:pt x="698" y="2238"/>
                </a:cubicBezTo>
                <a:close/>
                <a:moveTo>
                  <a:pt x="321" y="121"/>
                </a:moveTo>
                <a:cubicBezTo>
                  <a:pt x="334" y="126"/>
                  <a:pt x="343" y="131"/>
                  <a:pt x="352" y="132"/>
                </a:cubicBezTo>
                <a:cubicBezTo>
                  <a:pt x="357" y="133"/>
                  <a:pt x="363" y="128"/>
                  <a:pt x="369" y="125"/>
                </a:cubicBezTo>
                <a:cubicBezTo>
                  <a:pt x="368" y="123"/>
                  <a:pt x="367" y="121"/>
                  <a:pt x="366" y="118"/>
                </a:cubicBezTo>
                <a:cubicBezTo>
                  <a:pt x="352" y="122"/>
                  <a:pt x="336" y="98"/>
                  <a:pt x="321" y="121"/>
                </a:cubicBezTo>
                <a:close/>
                <a:moveTo>
                  <a:pt x="1950" y="3144"/>
                </a:moveTo>
                <a:cubicBezTo>
                  <a:pt x="1924" y="3147"/>
                  <a:pt x="1938" y="3168"/>
                  <a:pt x="1925" y="3181"/>
                </a:cubicBezTo>
                <a:cubicBezTo>
                  <a:pt x="1940" y="3177"/>
                  <a:pt x="1947" y="3175"/>
                  <a:pt x="1955" y="3173"/>
                </a:cubicBezTo>
                <a:cubicBezTo>
                  <a:pt x="1953" y="3164"/>
                  <a:pt x="1952" y="3155"/>
                  <a:pt x="1950" y="3144"/>
                </a:cubicBezTo>
                <a:close/>
                <a:moveTo>
                  <a:pt x="1378" y="567"/>
                </a:moveTo>
                <a:cubicBezTo>
                  <a:pt x="1379" y="566"/>
                  <a:pt x="1381" y="562"/>
                  <a:pt x="1383" y="560"/>
                </a:cubicBezTo>
                <a:cubicBezTo>
                  <a:pt x="1386" y="558"/>
                  <a:pt x="1390" y="559"/>
                  <a:pt x="1393" y="558"/>
                </a:cubicBezTo>
                <a:cubicBezTo>
                  <a:pt x="1390" y="555"/>
                  <a:pt x="1388" y="552"/>
                  <a:pt x="1385" y="550"/>
                </a:cubicBezTo>
                <a:cubicBezTo>
                  <a:pt x="1382" y="547"/>
                  <a:pt x="1378" y="544"/>
                  <a:pt x="1374" y="543"/>
                </a:cubicBezTo>
                <a:cubicBezTo>
                  <a:pt x="1367" y="542"/>
                  <a:pt x="1360" y="542"/>
                  <a:pt x="1353" y="542"/>
                </a:cubicBezTo>
                <a:cubicBezTo>
                  <a:pt x="1357" y="548"/>
                  <a:pt x="1360" y="554"/>
                  <a:pt x="1365" y="559"/>
                </a:cubicBezTo>
                <a:cubicBezTo>
                  <a:pt x="1369" y="563"/>
                  <a:pt x="1374" y="564"/>
                  <a:pt x="1378" y="567"/>
                </a:cubicBezTo>
                <a:close/>
                <a:moveTo>
                  <a:pt x="1825" y="2869"/>
                </a:moveTo>
                <a:cubicBezTo>
                  <a:pt x="1827" y="2886"/>
                  <a:pt x="1828" y="2900"/>
                  <a:pt x="1830" y="2913"/>
                </a:cubicBezTo>
                <a:cubicBezTo>
                  <a:pt x="1832" y="2913"/>
                  <a:pt x="1834" y="2913"/>
                  <a:pt x="1836" y="2913"/>
                </a:cubicBezTo>
                <a:cubicBezTo>
                  <a:pt x="1841" y="2903"/>
                  <a:pt x="1845" y="2893"/>
                  <a:pt x="1849" y="2883"/>
                </a:cubicBezTo>
                <a:cubicBezTo>
                  <a:pt x="1842" y="2879"/>
                  <a:pt x="1835" y="2875"/>
                  <a:pt x="1825" y="2869"/>
                </a:cubicBezTo>
                <a:close/>
                <a:moveTo>
                  <a:pt x="1610" y="1653"/>
                </a:moveTo>
                <a:cubicBezTo>
                  <a:pt x="1609" y="1651"/>
                  <a:pt x="1609" y="1648"/>
                  <a:pt x="1608" y="1646"/>
                </a:cubicBezTo>
                <a:cubicBezTo>
                  <a:pt x="1601" y="1647"/>
                  <a:pt x="1591" y="1647"/>
                  <a:pt x="1587" y="1652"/>
                </a:cubicBezTo>
                <a:cubicBezTo>
                  <a:pt x="1581" y="1659"/>
                  <a:pt x="1579" y="1669"/>
                  <a:pt x="1576" y="1678"/>
                </a:cubicBezTo>
                <a:cubicBezTo>
                  <a:pt x="1583" y="1676"/>
                  <a:pt x="1590" y="1674"/>
                  <a:pt x="1597" y="1673"/>
                </a:cubicBezTo>
                <a:cubicBezTo>
                  <a:pt x="1595" y="1666"/>
                  <a:pt x="1594" y="1660"/>
                  <a:pt x="1594" y="1660"/>
                </a:cubicBezTo>
                <a:cubicBezTo>
                  <a:pt x="1602" y="1657"/>
                  <a:pt x="1606" y="1655"/>
                  <a:pt x="1610" y="1653"/>
                </a:cubicBezTo>
                <a:close/>
                <a:moveTo>
                  <a:pt x="1783" y="1879"/>
                </a:moveTo>
                <a:cubicBezTo>
                  <a:pt x="1786" y="1891"/>
                  <a:pt x="1788" y="1900"/>
                  <a:pt x="1791" y="1908"/>
                </a:cubicBezTo>
                <a:cubicBezTo>
                  <a:pt x="1804" y="1903"/>
                  <a:pt x="1803" y="1917"/>
                  <a:pt x="1812" y="1925"/>
                </a:cubicBezTo>
                <a:cubicBezTo>
                  <a:pt x="1812" y="1913"/>
                  <a:pt x="1812" y="1904"/>
                  <a:pt x="1812" y="1895"/>
                </a:cubicBezTo>
                <a:cubicBezTo>
                  <a:pt x="1806" y="1892"/>
                  <a:pt x="1797" y="1887"/>
                  <a:pt x="1783" y="1879"/>
                </a:cubicBezTo>
                <a:close/>
                <a:moveTo>
                  <a:pt x="1643" y="4010"/>
                </a:moveTo>
                <a:cubicBezTo>
                  <a:pt x="1631" y="4009"/>
                  <a:pt x="1622" y="4008"/>
                  <a:pt x="1615" y="4007"/>
                </a:cubicBezTo>
                <a:cubicBezTo>
                  <a:pt x="1619" y="4022"/>
                  <a:pt x="1622" y="4034"/>
                  <a:pt x="1627" y="4050"/>
                </a:cubicBezTo>
                <a:cubicBezTo>
                  <a:pt x="1632" y="4036"/>
                  <a:pt x="1637" y="4024"/>
                  <a:pt x="1643" y="4010"/>
                </a:cubicBezTo>
                <a:close/>
                <a:moveTo>
                  <a:pt x="1189" y="889"/>
                </a:moveTo>
                <a:cubicBezTo>
                  <a:pt x="1188" y="887"/>
                  <a:pt x="1187" y="884"/>
                  <a:pt x="1185" y="882"/>
                </a:cubicBezTo>
                <a:cubicBezTo>
                  <a:pt x="1174" y="885"/>
                  <a:pt x="1162" y="887"/>
                  <a:pt x="1151" y="890"/>
                </a:cubicBezTo>
                <a:cubicBezTo>
                  <a:pt x="1158" y="900"/>
                  <a:pt x="1162" y="906"/>
                  <a:pt x="1165" y="911"/>
                </a:cubicBezTo>
                <a:cubicBezTo>
                  <a:pt x="1173" y="904"/>
                  <a:pt x="1181" y="897"/>
                  <a:pt x="1189" y="889"/>
                </a:cubicBezTo>
                <a:close/>
                <a:moveTo>
                  <a:pt x="1770" y="1833"/>
                </a:moveTo>
                <a:cubicBezTo>
                  <a:pt x="1761" y="1833"/>
                  <a:pt x="1753" y="1834"/>
                  <a:pt x="1741" y="1834"/>
                </a:cubicBezTo>
                <a:cubicBezTo>
                  <a:pt x="1750" y="1846"/>
                  <a:pt x="1758" y="1856"/>
                  <a:pt x="1765" y="1866"/>
                </a:cubicBezTo>
                <a:cubicBezTo>
                  <a:pt x="1767" y="1866"/>
                  <a:pt x="1769" y="1865"/>
                  <a:pt x="1771" y="1865"/>
                </a:cubicBezTo>
                <a:cubicBezTo>
                  <a:pt x="1771" y="1855"/>
                  <a:pt x="1770" y="1845"/>
                  <a:pt x="1770" y="1833"/>
                </a:cubicBezTo>
                <a:close/>
                <a:moveTo>
                  <a:pt x="1125" y="4114"/>
                </a:moveTo>
                <a:cubicBezTo>
                  <a:pt x="1124" y="4116"/>
                  <a:pt x="1123" y="4117"/>
                  <a:pt x="1122" y="4119"/>
                </a:cubicBezTo>
                <a:cubicBezTo>
                  <a:pt x="1129" y="4124"/>
                  <a:pt x="1137" y="4134"/>
                  <a:pt x="1145" y="4134"/>
                </a:cubicBezTo>
                <a:cubicBezTo>
                  <a:pt x="1151" y="4134"/>
                  <a:pt x="1158" y="4125"/>
                  <a:pt x="1168" y="4117"/>
                </a:cubicBezTo>
                <a:cubicBezTo>
                  <a:pt x="1150" y="4115"/>
                  <a:pt x="1138" y="4115"/>
                  <a:pt x="1125" y="4114"/>
                </a:cubicBezTo>
                <a:close/>
                <a:moveTo>
                  <a:pt x="1656" y="3843"/>
                </a:moveTo>
                <a:cubicBezTo>
                  <a:pt x="1666" y="3849"/>
                  <a:pt x="1674" y="3856"/>
                  <a:pt x="1683" y="3861"/>
                </a:cubicBezTo>
                <a:cubicBezTo>
                  <a:pt x="1686" y="3828"/>
                  <a:pt x="1683" y="3825"/>
                  <a:pt x="1650" y="3827"/>
                </a:cubicBezTo>
                <a:cubicBezTo>
                  <a:pt x="1657" y="3831"/>
                  <a:pt x="1663" y="3835"/>
                  <a:pt x="1672" y="3840"/>
                </a:cubicBezTo>
                <a:cubicBezTo>
                  <a:pt x="1664" y="3841"/>
                  <a:pt x="1660" y="3842"/>
                  <a:pt x="1656" y="3843"/>
                </a:cubicBezTo>
                <a:close/>
                <a:moveTo>
                  <a:pt x="1652" y="1757"/>
                </a:moveTo>
                <a:cubicBezTo>
                  <a:pt x="1651" y="1749"/>
                  <a:pt x="1650" y="1744"/>
                  <a:pt x="1650" y="1737"/>
                </a:cubicBezTo>
                <a:cubicBezTo>
                  <a:pt x="1641" y="1739"/>
                  <a:pt x="1634" y="1740"/>
                  <a:pt x="1627" y="1742"/>
                </a:cubicBezTo>
                <a:cubicBezTo>
                  <a:pt x="1635" y="1762"/>
                  <a:pt x="1644" y="1776"/>
                  <a:pt x="1665" y="1755"/>
                </a:cubicBezTo>
                <a:cubicBezTo>
                  <a:pt x="1664" y="1753"/>
                  <a:pt x="1663" y="1750"/>
                  <a:pt x="1661" y="1746"/>
                </a:cubicBezTo>
                <a:cubicBezTo>
                  <a:pt x="1658" y="1750"/>
                  <a:pt x="1656" y="1753"/>
                  <a:pt x="1652" y="1757"/>
                </a:cubicBezTo>
                <a:close/>
                <a:moveTo>
                  <a:pt x="986" y="932"/>
                </a:moveTo>
                <a:cubicBezTo>
                  <a:pt x="996" y="936"/>
                  <a:pt x="1003" y="938"/>
                  <a:pt x="1007" y="940"/>
                </a:cubicBezTo>
                <a:cubicBezTo>
                  <a:pt x="1013" y="934"/>
                  <a:pt x="1018" y="929"/>
                  <a:pt x="1025" y="923"/>
                </a:cubicBezTo>
                <a:cubicBezTo>
                  <a:pt x="1024" y="921"/>
                  <a:pt x="1022" y="915"/>
                  <a:pt x="1020" y="908"/>
                </a:cubicBezTo>
                <a:cubicBezTo>
                  <a:pt x="1009" y="916"/>
                  <a:pt x="999" y="923"/>
                  <a:pt x="986" y="932"/>
                </a:cubicBezTo>
                <a:close/>
                <a:moveTo>
                  <a:pt x="577" y="2042"/>
                </a:moveTo>
                <a:cubicBezTo>
                  <a:pt x="575" y="2055"/>
                  <a:pt x="556" y="2059"/>
                  <a:pt x="571" y="2070"/>
                </a:cubicBezTo>
                <a:cubicBezTo>
                  <a:pt x="575" y="2073"/>
                  <a:pt x="587" y="2067"/>
                  <a:pt x="600" y="2064"/>
                </a:cubicBezTo>
                <a:cubicBezTo>
                  <a:pt x="590" y="2054"/>
                  <a:pt x="585" y="2050"/>
                  <a:pt x="577" y="2042"/>
                </a:cubicBezTo>
                <a:close/>
                <a:moveTo>
                  <a:pt x="1474" y="588"/>
                </a:moveTo>
                <a:cubicBezTo>
                  <a:pt x="1468" y="605"/>
                  <a:pt x="1463" y="617"/>
                  <a:pt x="1459" y="629"/>
                </a:cubicBezTo>
                <a:cubicBezTo>
                  <a:pt x="1472" y="624"/>
                  <a:pt x="1481" y="621"/>
                  <a:pt x="1489" y="618"/>
                </a:cubicBezTo>
                <a:cubicBezTo>
                  <a:pt x="1485" y="611"/>
                  <a:pt x="1481" y="603"/>
                  <a:pt x="1474" y="588"/>
                </a:cubicBezTo>
                <a:close/>
                <a:moveTo>
                  <a:pt x="1516" y="1703"/>
                </a:moveTo>
                <a:cubicBezTo>
                  <a:pt x="1522" y="1699"/>
                  <a:pt x="1528" y="1695"/>
                  <a:pt x="1535" y="1692"/>
                </a:cubicBezTo>
                <a:cubicBezTo>
                  <a:pt x="1530" y="1683"/>
                  <a:pt x="1525" y="1676"/>
                  <a:pt x="1523" y="1672"/>
                </a:cubicBezTo>
                <a:cubicBezTo>
                  <a:pt x="1513" y="1680"/>
                  <a:pt x="1507" y="1686"/>
                  <a:pt x="1501" y="1691"/>
                </a:cubicBezTo>
                <a:cubicBezTo>
                  <a:pt x="1505" y="1695"/>
                  <a:pt x="1510" y="1698"/>
                  <a:pt x="1516" y="1703"/>
                </a:cubicBezTo>
                <a:close/>
                <a:moveTo>
                  <a:pt x="201" y="3021"/>
                </a:moveTo>
                <a:cubicBezTo>
                  <a:pt x="195" y="3009"/>
                  <a:pt x="216" y="2992"/>
                  <a:pt x="191" y="2983"/>
                </a:cubicBezTo>
                <a:cubicBezTo>
                  <a:pt x="186" y="2998"/>
                  <a:pt x="173" y="3012"/>
                  <a:pt x="201" y="3021"/>
                </a:cubicBezTo>
                <a:close/>
                <a:moveTo>
                  <a:pt x="2777" y="1946"/>
                </a:moveTo>
                <a:cubicBezTo>
                  <a:pt x="2779" y="1944"/>
                  <a:pt x="2781" y="1943"/>
                  <a:pt x="2783" y="1941"/>
                </a:cubicBezTo>
                <a:cubicBezTo>
                  <a:pt x="2780" y="1932"/>
                  <a:pt x="2778" y="1917"/>
                  <a:pt x="2774" y="1916"/>
                </a:cubicBezTo>
                <a:cubicBezTo>
                  <a:pt x="2760" y="1914"/>
                  <a:pt x="2759" y="1928"/>
                  <a:pt x="2759" y="1938"/>
                </a:cubicBezTo>
                <a:cubicBezTo>
                  <a:pt x="2759" y="1940"/>
                  <a:pt x="2771" y="1943"/>
                  <a:pt x="2777" y="1946"/>
                </a:cubicBezTo>
                <a:close/>
                <a:moveTo>
                  <a:pt x="2135" y="3293"/>
                </a:moveTo>
                <a:cubicBezTo>
                  <a:pt x="2146" y="3284"/>
                  <a:pt x="2157" y="3275"/>
                  <a:pt x="2171" y="3264"/>
                </a:cubicBezTo>
                <a:cubicBezTo>
                  <a:pt x="2157" y="3263"/>
                  <a:pt x="2146" y="3262"/>
                  <a:pt x="2137" y="3262"/>
                </a:cubicBezTo>
                <a:cubicBezTo>
                  <a:pt x="2136" y="3274"/>
                  <a:pt x="2135" y="3282"/>
                  <a:pt x="2135" y="3293"/>
                </a:cubicBezTo>
                <a:close/>
                <a:moveTo>
                  <a:pt x="2008" y="1105"/>
                </a:moveTo>
                <a:cubicBezTo>
                  <a:pt x="2010" y="1088"/>
                  <a:pt x="2011" y="1076"/>
                  <a:pt x="2013" y="1058"/>
                </a:cubicBezTo>
                <a:cubicBezTo>
                  <a:pt x="2005" y="1063"/>
                  <a:pt x="1992" y="1069"/>
                  <a:pt x="1993" y="1071"/>
                </a:cubicBezTo>
                <a:cubicBezTo>
                  <a:pt x="1996" y="1082"/>
                  <a:pt x="2002" y="1092"/>
                  <a:pt x="2008" y="1105"/>
                </a:cubicBezTo>
                <a:close/>
                <a:moveTo>
                  <a:pt x="2127" y="2147"/>
                </a:moveTo>
                <a:cubicBezTo>
                  <a:pt x="2130" y="2142"/>
                  <a:pt x="2135" y="2135"/>
                  <a:pt x="2143" y="2124"/>
                </a:cubicBezTo>
                <a:cubicBezTo>
                  <a:pt x="2124" y="2127"/>
                  <a:pt x="2109" y="2129"/>
                  <a:pt x="2092" y="2132"/>
                </a:cubicBezTo>
                <a:cubicBezTo>
                  <a:pt x="2105" y="2138"/>
                  <a:pt x="2115" y="2142"/>
                  <a:pt x="2127" y="2147"/>
                </a:cubicBezTo>
                <a:close/>
                <a:moveTo>
                  <a:pt x="2641" y="2745"/>
                </a:moveTo>
                <a:cubicBezTo>
                  <a:pt x="2643" y="2757"/>
                  <a:pt x="2645" y="2766"/>
                  <a:pt x="2647" y="2777"/>
                </a:cubicBezTo>
                <a:cubicBezTo>
                  <a:pt x="2650" y="2778"/>
                  <a:pt x="2656" y="2779"/>
                  <a:pt x="2662" y="2779"/>
                </a:cubicBezTo>
                <a:cubicBezTo>
                  <a:pt x="2661" y="2769"/>
                  <a:pt x="2661" y="2761"/>
                  <a:pt x="2660" y="2752"/>
                </a:cubicBezTo>
                <a:cubicBezTo>
                  <a:pt x="2655" y="2750"/>
                  <a:pt x="2650" y="2748"/>
                  <a:pt x="2641" y="2745"/>
                </a:cubicBezTo>
                <a:close/>
                <a:moveTo>
                  <a:pt x="2323" y="1161"/>
                </a:moveTo>
                <a:cubicBezTo>
                  <a:pt x="2348" y="1155"/>
                  <a:pt x="2355" y="1135"/>
                  <a:pt x="2343" y="1118"/>
                </a:cubicBezTo>
                <a:cubicBezTo>
                  <a:pt x="2337" y="1132"/>
                  <a:pt x="2331" y="1144"/>
                  <a:pt x="2323" y="1161"/>
                </a:cubicBezTo>
                <a:close/>
                <a:moveTo>
                  <a:pt x="1149" y="488"/>
                </a:moveTo>
                <a:cubicBezTo>
                  <a:pt x="1174" y="493"/>
                  <a:pt x="1174" y="493"/>
                  <a:pt x="1170" y="452"/>
                </a:cubicBezTo>
                <a:cubicBezTo>
                  <a:pt x="1162" y="467"/>
                  <a:pt x="1156" y="476"/>
                  <a:pt x="1149" y="488"/>
                </a:cubicBezTo>
                <a:close/>
                <a:moveTo>
                  <a:pt x="2722" y="4278"/>
                </a:moveTo>
                <a:cubicBezTo>
                  <a:pt x="2718" y="4285"/>
                  <a:pt x="2716" y="4290"/>
                  <a:pt x="2712" y="4299"/>
                </a:cubicBezTo>
                <a:cubicBezTo>
                  <a:pt x="2738" y="4291"/>
                  <a:pt x="2740" y="4289"/>
                  <a:pt x="2732" y="4264"/>
                </a:cubicBezTo>
                <a:cubicBezTo>
                  <a:pt x="2726" y="4266"/>
                  <a:pt x="2720" y="4269"/>
                  <a:pt x="2710" y="4274"/>
                </a:cubicBezTo>
                <a:cubicBezTo>
                  <a:pt x="2718" y="4277"/>
                  <a:pt x="2722" y="4278"/>
                  <a:pt x="2722" y="4278"/>
                </a:cubicBezTo>
                <a:close/>
                <a:moveTo>
                  <a:pt x="1059" y="965"/>
                </a:moveTo>
                <a:cubicBezTo>
                  <a:pt x="1061" y="963"/>
                  <a:pt x="1063" y="962"/>
                  <a:pt x="1065" y="960"/>
                </a:cubicBezTo>
                <a:cubicBezTo>
                  <a:pt x="1062" y="967"/>
                  <a:pt x="1055" y="975"/>
                  <a:pt x="1057" y="981"/>
                </a:cubicBezTo>
                <a:cubicBezTo>
                  <a:pt x="1058" y="987"/>
                  <a:pt x="1068" y="992"/>
                  <a:pt x="1076" y="998"/>
                </a:cubicBezTo>
                <a:cubicBezTo>
                  <a:pt x="1078" y="987"/>
                  <a:pt x="1079" y="980"/>
                  <a:pt x="1080" y="974"/>
                </a:cubicBezTo>
                <a:cubicBezTo>
                  <a:pt x="1075" y="978"/>
                  <a:pt x="1070" y="983"/>
                  <a:pt x="1065" y="988"/>
                </a:cubicBezTo>
                <a:cubicBezTo>
                  <a:pt x="1063" y="980"/>
                  <a:pt x="1061" y="972"/>
                  <a:pt x="1059" y="965"/>
                </a:cubicBezTo>
                <a:close/>
                <a:moveTo>
                  <a:pt x="1383" y="3078"/>
                </a:moveTo>
                <a:cubicBezTo>
                  <a:pt x="1376" y="3092"/>
                  <a:pt x="1370" y="3103"/>
                  <a:pt x="1364" y="3114"/>
                </a:cubicBezTo>
                <a:cubicBezTo>
                  <a:pt x="1383" y="3110"/>
                  <a:pt x="1400" y="3104"/>
                  <a:pt x="1383" y="3078"/>
                </a:cubicBezTo>
                <a:close/>
                <a:moveTo>
                  <a:pt x="1279" y="3171"/>
                </a:moveTo>
                <a:cubicBezTo>
                  <a:pt x="1282" y="3158"/>
                  <a:pt x="1284" y="3147"/>
                  <a:pt x="1286" y="3135"/>
                </a:cubicBezTo>
                <a:cubicBezTo>
                  <a:pt x="1284" y="3134"/>
                  <a:pt x="1282" y="3133"/>
                  <a:pt x="1281" y="3132"/>
                </a:cubicBezTo>
                <a:cubicBezTo>
                  <a:pt x="1273" y="3140"/>
                  <a:pt x="1266" y="3148"/>
                  <a:pt x="1258" y="3157"/>
                </a:cubicBezTo>
                <a:cubicBezTo>
                  <a:pt x="1266" y="3162"/>
                  <a:pt x="1273" y="3167"/>
                  <a:pt x="1279" y="3171"/>
                </a:cubicBezTo>
                <a:close/>
                <a:moveTo>
                  <a:pt x="1744" y="659"/>
                </a:moveTo>
                <a:cubicBezTo>
                  <a:pt x="1743" y="656"/>
                  <a:pt x="1743" y="654"/>
                  <a:pt x="1742" y="651"/>
                </a:cubicBezTo>
                <a:cubicBezTo>
                  <a:pt x="1728" y="651"/>
                  <a:pt x="1713" y="651"/>
                  <a:pt x="1696" y="651"/>
                </a:cubicBezTo>
                <a:cubicBezTo>
                  <a:pt x="1701" y="660"/>
                  <a:pt x="1703" y="664"/>
                  <a:pt x="1704" y="665"/>
                </a:cubicBezTo>
                <a:cubicBezTo>
                  <a:pt x="1718" y="663"/>
                  <a:pt x="1731" y="661"/>
                  <a:pt x="1744" y="659"/>
                </a:cubicBezTo>
                <a:close/>
                <a:moveTo>
                  <a:pt x="993" y="876"/>
                </a:moveTo>
                <a:cubicBezTo>
                  <a:pt x="1009" y="873"/>
                  <a:pt x="1021" y="872"/>
                  <a:pt x="1035" y="870"/>
                </a:cubicBezTo>
                <a:cubicBezTo>
                  <a:pt x="1023" y="849"/>
                  <a:pt x="1014" y="850"/>
                  <a:pt x="993" y="876"/>
                </a:cubicBezTo>
                <a:close/>
                <a:moveTo>
                  <a:pt x="1925" y="890"/>
                </a:moveTo>
                <a:cubicBezTo>
                  <a:pt x="1919" y="905"/>
                  <a:pt x="1914" y="918"/>
                  <a:pt x="1908" y="936"/>
                </a:cubicBezTo>
                <a:cubicBezTo>
                  <a:pt x="1933" y="922"/>
                  <a:pt x="1938" y="907"/>
                  <a:pt x="1925" y="890"/>
                </a:cubicBezTo>
                <a:close/>
                <a:moveTo>
                  <a:pt x="2781" y="4337"/>
                </a:moveTo>
                <a:cubicBezTo>
                  <a:pt x="2778" y="4327"/>
                  <a:pt x="2776" y="4319"/>
                  <a:pt x="2774" y="4311"/>
                </a:cubicBezTo>
                <a:cubicBezTo>
                  <a:pt x="2770" y="4320"/>
                  <a:pt x="2766" y="4328"/>
                  <a:pt x="2762" y="4338"/>
                </a:cubicBezTo>
                <a:cubicBezTo>
                  <a:pt x="2769" y="4343"/>
                  <a:pt x="2777" y="4349"/>
                  <a:pt x="2787" y="4356"/>
                </a:cubicBezTo>
                <a:cubicBezTo>
                  <a:pt x="2788" y="4347"/>
                  <a:pt x="2789" y="4342"/>
                  <a:pt x="2790" y="4337"/>
                </a:cubicBezTo>
                <a:cubicBezTo>
                  <a:pt x="2785" y="4337"/>
                  <a:pt x="2780" y="4337"/>
                  <a:pt x="2781" y="4337"/>
                </a:cubicBezTo>
                <a:close/>
                <a:moveTo>
                  <a:pt x="637" y="158"/>
                </a:moveTo>
                <a:cubicBezTo>
                  <a:pt x="611" y="162"/>
                  <a:pt x="607" y="169"/>
                  <a:pt x="615" y="196"/>
                </a:cubicBezTo>
                <a:cubicBezTo>
                  <a:pt x="622" y="183"/>
                  <a:pt x="629" y="172"/>
                  <a:pt x="637" y="158"/>
                </a:cubicBezTo>
                <a:close/>
                <a:moveTo>
                  <a:pt x="2736" y="1916"/>
                </a:moveTo>
                <a:cubicBezTo>
                  <a:pt x="2737" y="1915"/>
                  <a:pt x="2738" y="1914"/>
                  <a:pt x="2740" y="1912"/>
                </a:cubicBezTo>
                <a:cubicBezTo>
                  <a:pt x="2735" y="1908"/>
                  <a:pt x="2731" y="1899"/>
                  <a:pt x="2726" y="1899"/>
                </a:cubicBezTo>
                <a:cubicBezTo>
                  <a:pt x="2718" y="1899"/>
                  <a:pt x="2710" y="1904"/>
                  <a:pt x="2702" y="1907"/>
                </a:cubicBezTo>
                <a:cubicBezTo>
                  <a:pt x="2702" y="1909"/>
                  <a:pt x="2703" y="1911"/>
                  <a:pt x="2704" y="1913"/>
                </a:cubicBezTo>
                <a:cubicBezTo>
                  <a:pt x="2714" y="1914"/>
                  <a:pt x="2725" y="1915"/>
                  <a:pt x="2736" y="1916"/>
                </a:cubicBezTo>
                <a:close/>
                <a:moveTo>
                  <a:pt x="2479" y="3633"/>
                </a:moveTo>
                <a:cubicBezTo>
                  <a:pt x="2480" y="3640"/>
                  <a:pt x="2479" y="3646"/>
                  <a:pt x="2481" y="3650"/>
                </a:cubicBezTo>
                <a:cubicBezTo>
                  <a:pt x="2484" y="3661"/>
                  <a:pt x="2489" y="3671"/>
                  <a:pt x="2494" y="3681"/>
                </a:cubicBezTo>
                <a:cubicBezTo>
                  <a:pt x="2494" y="3681"/>
                  <a:pt x="2498" y="3681"/>
                  <a:pt x="2499" y="3680"/>
                </a:cubicBezTo>
                <a:cubicBezTo>
                  <a:pt x="2500" y="3679"/>
                  <a:pt x="2502" y="3677"/>
                  <a:pt x="2501" y="3675"/>
                </a:cubicBezTo>
                <a:cubicBezTo>
                  <a:pt x="2497" y="3664"/>
                  <a:pt x="2492" y="3652"/>
                  <a:pt x="2487" y="3641"/>
                </a:cubicBezTo>
                <a:cubicBezTo>
                  <a:pt x="2489" y="3640"/>
                  <a:pt x="2491" y="3639"/>
                  <a:pt x="2492" y="3638"/>
                </a:cubicBezTo>
                <a:cubicBezTo>
                  <a:pt x="2488" y="3636"/>
                  <a:pt x="2483" y="3635"/>
                  <a:pt x="2479" y="3633"/>
                </a:cubicBezTo>
                <a:close/>
                <a:moveTo>
                  <a:pt x="2366" y="1159"/>
                </a:moveTo>
                <a:cubicBezTo>
                  <a:pt x="2378" y="1156"/>
                  <a:pt x="2385" y="1154"/>
                  <a:pt x="2391" y="1152"/>
                </a:cubicBezTo>
                <a:cubicBezTo>
                  <a:pt x="2388" y="1145"/>
                  <a:pt x="2385" y="1137"/>
                  <a:pt x="2382" y="1129"/>
                </a:cubicBezTo>
                <a:cubicBezTo>
                  <a:pt x="2380" y="1129"/>
                  <a:pt x="2378" y="1129"/>
                  <a:pt x="2376" y="1129"/>
                </a:cubicBezTo>
                <a:cubicBezTo>
                  <a:pt x="2373" y="1137"/>
                  <a:pt x="2370" y="1146"/>
                  <a:pt x="2366" y="1159"/>
                </a:cubicBezTo>
                <a:close/>
                <a:moveTo>
                  <a:pt x="1707" y="772"/>
                </a:moveTo>
                <a:cubicBezTo>
                  <a:pt x="1708" y="771"/>
                  <a:pt x="1709" y="770"/>
                  <a:pt x="1709" y="769"/>
                </a:cubicBezTo>
                <a:cubicBezTo>
                  <a:pt x="1709" y="767"/>
                  <a:pt x="1708" y="764"/>
                  <a:pt x="1707" y="761"/>
                </a:cubicBezTo>
                <a:cubicBezTo>
                  <a:pt x="1706" y="758"/>
                  <a:pt x="1706" y="755"/>
                  <a:pt x="1705" y="751"/>
                </a:cubicBezTo>
                <a:cubicBezTo>
                  <a:pt x="1701" y="736"/>
                  <a:pt x="1697" y="736"/>
                  <a:pt x="1683" y="749"/>
                </a:cubicBezTo>
                <a:cubicBezTo>
                  <a:pt x="1691" y="757"/>
                  <a:pt x="1699" y="764"/>
                  <a:pt x="1707" y="772"/>
                </a:cubicBezTo>
                <a:close/>
                <a:moveTo>
                  <a:pt x="2936" y="1822"/>
                </a:moveTo>
                <a:cubicBezTo>
                  <a:pt x="2950" y="1820"/>
                  <a:pt x="2963" y="1818"/>
                  <a:pt x="2975" y="1816"/>
                </a:cubicBezTo>
                <a:cubicBezTo>
                  <a:pt x="2975" y="1815"/>
                  <a:pt x="2975" y="1813"/>
                  <a:pt x="2975" y="1812"/>
                </a:cubicBezTo>
                <a:cubicBezTo>
                  <a:pt x="2970" y="1812"/>
                  <a:pt x="2965" y="1812"/>
                  <a:pt x="2960" y="1812"/>
                </a:cubicBezTo>
                <a:cubicBezTo>
                  <a:pt x="2959" y="1806"/>
                  <a:pt x="2958" y="1801"/>
                  <a:pt x="2956" y="1794"/>
                </a:cubicBezTo>
                <a:cubicBezTo>
                  <a:pt x="2949" y="1804"/>
                  <a:pt x="2944" y="1812"/>
                  <a:pt x="2936" y="1822"/>
                </a:cubicBezTo>
                <a:close/>
                <a:moveTo>
                  <a:pt x="1699" y="3996"/>
                </a:moveTo>
                <a:cubicBezTo>
                  <a:pt x="1710" y="3996"/>
                  <a:pt x="1717" y="3996"/>
                  <a:pt x="1726" y="3996"/>
                </a:cubicBezTo>
                <a:cubicBezTo>
                  <a:pt x="1726" y="3996"/>
                  <a:pt x="1727" y="3990"/>
                  <a:pt x="1728" y="3985"/>
                </a:cubicBezTo>
                <a:cubicBezTo>
                  <a:pt x="1719" y="3983"/>
                  <a:pt x="1711" y="3982"/>
                  <a:pt x="1702" y="3981"/>
                </a:cubicBezTo>
                <a:cubicBezTo>
                  <a:pt x="1701" y="3981"/>
                  <a:pt x="1700" y="3991"/>
                  <a:pt x="1699" y="3996"/>
                </a:cubicBezTo>
                <a:close/>
                <a:moveTo>
                  <a:pt x="541" y="1933"/>
                </a:moveTo>
                <a:cubicBezTo>
                  <a:pt x="544" y="1936"/>
                  <a:pt x="546" y="1939"/>
                  <a:pt x="548" y="1942"/>
                </a:cubicBezTo>
                <a:cubicBezTo>
                  <a:pt x="555" y="1937"/>
                  <a:pt x="561" y="1932"/>
                  <a:pt x="567" y="1927"/>
                </a:cubicBezTo>
                <a:cubicBezTo>
                  <a:pt x="567" y="1926"/>
                  <a:pt x="562" y="1920"/>
                  <a:pt x="560" y="1916"/>
                </a:cubicBezTo>
                <a:cubicBezTo>
                  <a:pt x="554" y="1922"/>
                  <a:pt x="547" y="1927"/>
                  <a:pt x="541" y="1933"/>
                </a:cubicBezTo>
                <a:close/>
                <a:moveTo>
                  <a:pt x="1200" y="473"/>
                </a:moveTo>
                <a:cubicBezTo>
                  <a:pt x="1207" y="483"/>
                  <a:pt x="1210" y="488"/>
                  <a:pt x="1215" y="492"/>
                </a:cubicBezTo>
                <a:cubicBezTo>
                  <a:pt x="1217" y="495"/>
                  <a:pt x="1222" y="497"/>
                  <a:pt x="1226" y="497"/>
                </a:cubicBezTo>
                <a:cubicBezTo>
                  <a:pt x="1229" y="497"/>
                  <a:pt x="1234" y="494"/>
                  <a:pt x="1234" y="491"/>
                </a:cubicBezTo>
                <a:cubicBezTo>
                  <a:pt x="1235" y="488"/>
                  <a:pt x="1232" y="483"/>
                  <a:pt x="1229" y="482"/>
                </a:cubicBezTo>
                <a:cubicBezTo>
                  <a:pt x="1221" y="479"/>
                  <a:pt x="1213" y="477"/>
                  <a:pt x="1200" y="473"/>
                </a:cubicBezTo>
                <a:close/>
                <a:moveTo>
                  <a:pt x="1259" y="548"/>
                </a:moveTo>
                <a:cubicBezTo>
                  <a:pt x="1261" y="550"/>
                  <a:pt x="1263" y="551"/>
                  <a:pt x="1265" y="553"/>
                </a:cubicBezTo>
                <a:cubicBezTo>
                  <a:pt x="1273" y="543"/>
                  <a:pt x="1280" y="534"/>
                  <a:pt x="1288" y="525"/>
                </a:cubicBezTo>
                <a:cubicBezTo>
                  <a:pt x="1281" y="518"/>
                  <a:pt x="1277" y="514"/>
                  <a:pt x="1271" y="508"/>
                </a:cubicBezTo>
                <a:cubicBezTo>
                  <a:pt x="1269" y="514"/>
                  <a:pt x="1266" y="520"/>
                  <a:pt x="1267" y="521"/>
                </a:cubicBezTo>
                <a:cubicBezTo>
                  <a:pt x="1281" y="536"/>
                  <a:pt x="1269" y="542"/>
                  <a:pt x="1259" y="548"/>
                </a:cubicBezTo>
                <a:close/>
                <a:moveTo>
                  <a:pt x="1259" y="587"/>
                </a:moveTo>
                <a:cubicBezTo>
                  <a:pt x="1265" y="579"/>
                  <a:pt x="1271" y="570"/>
                  <a:pt x="1277" y="561"/>
                </a:cubicBezTo>
                <a:cubicBezTo>
                  <a:pt x="1246" y="554"/>
                  <a:pt x="1253" y="571"/>
                  <a:pt x="1259" y="587"/>
                </a:cubicBezTo>
                <a:close/>
                <a:moveTo>
                  <a:pt x="2129" y="1666"/>
                </a:moveTo>
                <a:cubicBezTo>
                  <a:pt x="2122" y="1672"/>
                  <a:pt x="2116" y="1679"/>
                  <a:pt x="2106" y="1687"/>
                </a:cubicBezTo>
                <a:cubicBezTo>
                  <a:pt x="2114" y="1689"/>
                  <a:pt x="2118" y="1691"/>
                  <a:pt x="2123" y="1691"/>
                </a:cubicBezTo>
                <a:cubicBezTo>
                  <a:pt x="2128" y="1691"/>
                  <a:pt x="2133" y="1689"/>
                  <a:pt x="2138" y="1688"/>
                </a:cubicBezTo>
                <a:cubicBezTo>
                  <a:pt x="2135" y="1682"/>
                  <a:pt x="2132" y="1675"/>
                  <a:pt x="2129" y="1666"/>
                </a:cubicBezTo>
                <a:close/>
                <a:moveTo>
                  <a:pt x="393" y="3118"/>
                </a:moveTo>
                <a:cubicBezTo>
                  <a:pt x="391" y="3118"/>
                  <a:pt x="389" y="3119"/>
                  <a:pt x="387" y="3119"/>
                </a:cubicBezTo>
                <a:cubicBezTo>
                  <a:pt x="388" y="3129"/>
                  <a:pt x="389" y="3139"/>
                  <a:pt x="392" y="3149"/>
                </a:cubicBezTo>
                <a:cubicBezTo>
                  <a:pt x="393" y="3152"/>
                  <a:pt x="401" y="3152"/>
                  <a:pt x="409" y="3155"/>
                </a:cubicBezTo>
                <a:cubicBezTo>
                  <a:pt x="403" y="3140"/>
                  <a:pt x="398" y="3129"/>
                  <a:pt x="393" y="3118"/>
                </a:cubicBezTo>
                <a:close/>
                <a:moveTo>
                  <a:pt x="2398" y="1188"/>
                </a:moveTo>
                <a:cubicBezTo>
                  <a:pt x="2404" y="1189"/>
                  <a:pt x="2409" y="1190"/>
                  <a:pt x="2414" y="1191"/>
                </a:cubicBezTo>
                <a:cubicBezTo>
                  <a:pt x="2417" y="1185"/>
                  <a:pt x="2420" y="1178"/>
                  <a:pt x="2423" y="1172"/>
                </a:cubicBezTo>
                <a:cubicBezTo>
                  <a:pt x="2417" y="1170"/>
                  <a:pt x="2411" y="1168"/>
                  <a:pt x="2404" y="1166"/>
                </a:cubicBezTo>
                <a:cubicBezTo>
                  <a:pt x="2402" y="1174"/>
                  <a:pt x="2400" y="1180"/>
                  <a:pt x="2398" y="1188"/>
                </a:cubicBezTo>
                <a:close/>
                <a:moveTo>
                  <a:pt x="2302" y="2146"/>
                </a:moveTo>
                <a:cubicBezTo>
                  <a:pt x="2304" y="2139"/>
                  <a:pt x="2306" y="2132"/>
                  <a:pt x="2310" y="2121"/>
                </a:cubicBezTo>
                <a:cubicBezTo>
                  <a:pt x="2296" y="2125"/>
                  <a:pt x="2287" y="2128"/>
                  <a:pt x="2278" y="2131"/>
                </a:cubicBezTo>
                <a:cubicBezTo>
                  <a:pt x="2278" y="2133"/>
                  <a:pt x="2278" y="2134"/>
                  <a:pt x="2278" y="2136"/>
                </a:cubicBezTo>
                <a:cubicBezTo>
                  <a:pt x="2285" y="2139"/>
                  <a:pt x="2292" y="2142"/>
                  <a:pt x="2302" y="2146"/>
                </a:cubicBezTo>
                <a:close/>
                <a:moveTo>
                  <a:pt x="2157" y="3156"/>
                </a:moveTo>
                <a:cubicBezTo>
                  <a:pt x="2156" y="3154"/>
                  <a:pt x="2154" y="3153"/>
                  <a:pt x="2153" y="3151"/>
                </a:cubicBezTo>
                <a:cubicBezTo>
                  <a:pt x="2141" y="3157"/>
                  <a:pt x="2120" y="3153"/>
                  <a:pt x="2124" y="3179"/>
                </a:cubicBezTo>
                <a:cubicBezTo>
                  <a:pt x="2136" y="3171"/>
                  <a:pt x="2146" y="3163"/>
                  <a:pt x="2157" y="3156"/>
                </a:cubicBezTo>
                <a:close/>
                <a:moveTo>
                  <a:pt x="1697" y="1488"/>
                </a:moveTo>
                <a:cubicBezTo>
                  <a:pt x="1685" y="1481"/>
                  <a:pt x="1675" y="1472"/>
                  <a:pt x="1664" y="1485"/>
                </a:cubicBezTo>
                <a:cubicBezTo>
                  <a:pt x="1675" y="1484"/>
                  <a:pt x="1682" y="1510"/>
                  <a:pt x="1697" y="1488"/>
                </a:cubicBezTo>
                <a:close/>
                <a:moveTo>
                  <a:pt x="669" y="1734"/>
                </a:moveTo>
                <a:cubicBezTo>
                  <a:pt x="668" y="1737"/>
                  <a:pt x="667" y="1740"/>
                  <a:pt x="666" y="1743"/>
                </a:cubicBezTo>
                <a:cubicBezTo>
                  <a:pt x="667" y="1733"/>
                  <a:pt x="669" y="1722"/>
                  <a:pt x="672" y="1710"/>
                </a:cubicBezTo>
                <a:cubicBezTo>
                  <a:pt x="661" y="1716"/>
                  <a:pt x="654" y="1720"/>
                  <a:pt x="647" y="1725"/>
                </a:cubicBezTo>
                <a:cubicBezTo>
                  <a:pt x="655" y="1728"/>
                  <a:pt x="662" y="1731"/>
                  <a:pt x="669" y="1734"/>
                </a:cubicBezTo>
                <a:close/>
                <a:moveTo>
                  <a:pt x="2027" y="814"/>
                </a:moveTo>
                <a:cubicBezTo>
                  <a:pt x="2027" y="823"/>
                  <a:pt x="2025" y="832"/>
                  <a:pt x="2027" y="833"/>
                </a:cubicBezTo>
                <a:cubicBezTo>
                  <a:pt x="2035" y="837"/>
                  <a:pt x="2044" y="839"/>
                  <a:pt x="2052" y="841"/>
                </a:cubicBezTo>
                <a:cubicBezTo>
                  <a:pt x="2053" y="839"/>
                  <a:pt x="2053" y="837"/>
                  <a:pt x="2054" y="835"/>
                </a:cubicBezTo>
                <a:cubicBezTo>
                  <a:pt x="2046" y="829"/>
                  <a:pt x="2039" y="823"/>
                  <a:pt x="2027" y="814"/>
                </a:cubicBezTo>
                <a:close/>
              </a:path>
            </a:pathLst>
          </a:custGeom>
          <a:blipFill dpi="0" rotWithShape="1">
            <a:blip r:embed="rId2"/>
            <a:srcRect/>
            <a:tile tx="-127000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2" name="文本框 881">
            <a:extLst>
              <a:ext uri="{FF2B5EF4-FFF2-40B4-BE49-F238E27FC236}">
                <a16:creationId xmlns:a16="http://schemas.microsoft.com/office/drawing/2014/main" xmlns="" id="{28A03D2E-2454-437F-B516-931D29E945B9}"/>
              </a:ext>
            </a:extLst>
          </p:cNvPr>
          <p:cNvSpPr txBox="1"/>
          <p:nvPr/>
        </p:nvSpPr>
        <p:spPr>
          <a:xfrm>
            <a:off x="6096000" y="740840"/>
            <a:ext cx="4813075" cy="738664"/>
          </a:xfrm>
          <a:prstGeom prst="rect">
            <a:avLst/>
          </a:prstGeom>
          <a:noFill/>
        </p:spPr>
        <p:txBody>
          <a:bodyPr wrap="square" rtlCol="0">
            <a:spAutoFit/>
          </a:bodyPr>
          <a:lstStyle/>
          <a:p>
            <a:pPr algn="dist">
              <a:lnSpc>
                <a:spcPct val="150000"/>
              </a:lnSpc>
            </a:pPr>
            <a:r>
              <a:rPr lang="en-US" altLang="zh-CN" sz="2800">
                <a:latin typeface="思源黑体 CN Bold" panose="020B0800000000000000" pitchFamily="34" charset="-122"/>
                <a:ea typeface="思源黑体 CN Bold" panose="020B0800000000000000" pitchFamily="34" charset="-122"/>
              </a:rPr>
              <a:t>TITLE GOES HERE</a:t>
            </a:r>
            <a:endParaRPr lang="zh-CN" altLang="en-US" sz="2800">
              <a:latin typeface="思源黑体 CN Bold" panose="020B0800000000000000" pitchFamily="34" charset="-122"/>
              <a:ea typeface="思源黑体 CN Bold" panose="020B0800000000000000" pitchFamily="34" charset="-122"/>
            </a:endParaRPr>
          </a:p>
        </p:txBody>
      </p:sp>
      <p:sp>
        <p:nvSpPr>
          <p:cNvPr id="883" name="文本框 882">
            <a:extLst>
              <a:ext uri="{FF2B5EF4-FFF2-40B4-BE49-F238E27FC236}">
                <a16:creationId xmlns:a16="http://schemas.microsoft.com/office/drawing/2014/main" xmlns="" id="{C28DFFCB-3A74-4A6C-860A-BE838A6EF5A3}"/>
              </a:ext>
            </a:extLst>
          </p:cNvPr>
          <p:cNvSpPr txBox="1"/>
          <p:nvPr/>
        </p:nvSpPr>
        <p:spPr>
          <a:xfrm>
            <a:off x="6096000" y="1814286"/>
            <a:ext cx="6096000" cy="923330"/>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a:t>
            </a:r>
            <a:endParaRPr lang="zh-CN" altLang="en-US">
              <a:latin typeface="思源黑体 CN ExtraLight" panose="020B0200000000000000" pitchFamily="34" charset="-122"/>
              <a:ea typeface="思源黑体 CN ExtraLight" panose="020B0200000000000000" pitchFamily="34" charset="-122"/>
            </a:endParaRPr>
          </a:p>
        </p:txBody>
      </p:sp>
      <p:sp>
        <p:nvSpPr>
          <p:cNvPr id="884" name="文本框 883">
            <a:extLst>
              <a:ext uri="{FF2B5EF4-FFF2-40B4-BE49-F238E27FC236}">
                <a16:creationId xmlns:a16="http://schemas.microsoft.com/office/drawing/2014/main" xmlns="" id="{FAB5F69A-735F-4FFE-A69A-DA64F5269A12}"/>
              </a:ext>
            </a:extLst>
          </p:cNvPr>
          <p:cNvSpPr txBox="1"/>
          <p:nvPr/>
        </p:nvSpPr>
        <p:spPr>
          <a:xfrm>
            <a:off x="6096000" y="4009161"/>
            <a:ext cx="1406747" cy="461665"/>
          </a:xfrm>
          <a:prstGeom prst="rect">
            <a:avLst/>
          </a:prstGeom>
          <a:noFill/>
        </p:spPr>
        <p:txBody>
          <a:bodyPr wrap="square" rtlCol="0">
            <a:spAutoFit/>
          </a:bodyPr>
          <a:lstStyle/>
          <a:p>
            <a:pPr algn="dist">
              <a:lnSpc>
                <a:spcPct val="150000"/>
              </a:lnSpc>
            </a:pPr>
            <a:r>
              <a:rPr lang="en-US" altLang="zh-CN" sz="1600">
                <a:latin typeface="思源黑体 CN Normal" panose="020B0400000000000000" pitchFamily="34" charset="-122"/>
                <a:ea typeface="思源黑体 CN Normal" panose="020B0400000000000000" pitchFamily="34" charset="-122"/>
              </a:rPr>
              <a:t>TEXT HERE</a:t>
            </a:r>
            <a:endParaRPr lang="zh-CN" altLang="en-US" sz="1600">
              <a:latin typeface="思源黑体 CN Normal" panose="020B0400000000000000" pitchFamily="34" charset="-122"/>
              <a:ea typeface="思源黑体 CN Normal" panose="020B0400000000000000" pitchFamily="34" charset="-122"/>
            </a:endParaRPr>
          </a:p>
        </p:txBody>
      </p:sp>
      <p:sp>
        <p:nvSpPr>
          <p:cNvPr id="889" name="矩形: 圆角 888">
            <a:extLst>
              <a:ext uri="{FF2B5EF4-FFF2-40B4-BE49-F238E27FC236}">
                <a16:creationId xmlns:a16="http://schemas.microsoft.com/office/drawing/2014/main" xmlns="" id="{389A4619-4176-4B97-8B91-B25ACD17AF54}"/>
              </a:ext>
            </a:extLst>
          </p:cNvPr>
          <p:cNvSpPr/>
          <p:nvPr/>
        </p:nvSpPr>
        <p:spPr>
          <a:xfrm>
            <a:off x="6202663" y="4499419"/>
            <a:ext cx="4212000" cy="45719"/>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0" name="矩形: 圆角 889">
            <a:extLst>
              <a:ext uri="{FF2B5EF4-FFF2-40B4-BE49-F238E27FC236}">
                <a16:creationId xmlns:a16="http://schemas.microsoft.com/office/drawing/2014/main" xmlns="" id="{DAA11250-B576-4503-B720-FD2A51F1ED89}"/>
              </a:ext>
            </a:extLst>
          </p:cNvPr>
          <p:cNvSpPr/>
          <p:nvPr/>
        </p:nvSpPr>
        <p:spPr>
          <a:xfrm>
            <a:off x="6202663" y="4470827"/>
            <a:ext cx="2041146" cy="102902"/>
          </a:xfrm>
          <a:prstGeom prst="roundRect">
            <a:avLst/>
          </a:prstGeom>
          <a:solidFill>
            <a:srgbClr val="9FD4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1" name="文本框 890">
            <a:extLst>
              <a:ext uri="{FF2B5EF4-FFF2-40B4-BE49-F238E27FC236}">
                <a16:creationId xmlns:a16="http://schemas.microsoft.com/office/drawing/2014/main" xmlns="" id="{D0FD54BC-2C2A-4A3E-A4BC-861E6BB62A9B}"/>
              </a:ext>
            </a:extLst>
          </p:cNvPr>
          <p:cNvSpPr txBox="1"/>
          <p:nvPr/>
        </p:nvSpPr>
        <p:spPr>
          <a:xfrm>
            <a:off x="6096000" y="4798770"/>
            <a:ext cx="1406747" cy="461665"/>
          </a:xfrm>
          <a:prstGeom prst="rect">
            <a:avLst/>
          </a:prstGeom>
          <a:noFill/>
        </p:spPr>
        <p:txBody>
          <a:bodyPr wrap="square" rtlCol="0">
            <a:spAutoFit/>
          </a:bodyPr>
          <a:lstStyle/>
          <a:p>
            <a:pPr algn="dist">
              <a:lnSpc>
                <a:spcPct val="150000"/>
              </a:lnSpc>
            </a:pPr>
            <a:r>
              <a:rPr lang="en-US" altLang="zh-CN" sz="1600">
                <a:latin typeface="思源黑体 CN Normal" panose="020B0400000000000000" pitchFamily="34" charset="-122"/>
                <a:ea typeface="思源黑体 CN Normal" panose="020B0400000000000000" pitchFamily="34" charset="-122"/>
              </a:rPr>
              <a:t>TEXT HERE</a:t>
            </a:r>
            <a:endParaRPr lang="zh-CN" altLang="en-US" sz="1600">
              <a:latin typeface="思源黑体 CN Normal" panose="020B0400000000000000" pitchFamily="34" charset="-122"/>
              <a:ea typeface="思源黑体 CN Normal" panose="020B0400000000000000" pitchFamily="34" charset="-122"/>
            </a:endParaRPr>
          </a:p>
        </p:txBody>
      </p:sp>
      <p:sp>
        <p:nvSpPr>
          <p:cNvPr id="892" name="矩形: 圆角 891">
            <a:extLst>
              <a:ext uri="{FF2B5EF4-FFF2-40B4-BE49-F238E27FC236}">
                <a16:creationId xmlns:a16="http://schemas.microsoft.com/office/drawing/2014/main" xmlns="" id="{2B3F3C35-F530-40BE-A14C-511D729E049D}"/>
              </a:ext>
            </a:extLst>
          </p:cNvPr>
          <p:cNvSpPr/>
          <p:nvPr/>
        </p:nvSpPr>
        <p:spPr>
          <a:xfrm>
            <a:off x="6202663" y="5289028"/>
            <a:ext cx="4212000" cy="45719"/>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3" name="矩形: 圆角 892">
            <a:extLst>
              <a:ext uri="{FF2B5EF4-FFF2-40B4-BE49-F238E27FC236}">
                <a16:creationId xmlns:a16="http://schemas.microsoft.com/office/drawing/2014/main" xmlns="" id="{04DE8409-DDAA-44DA-AF8F-B9652A470172}"/>
              </a:ext>
            </a:extLst>
          </p:cNvPr>
          <p:cNvSpPr/>
          <p:nvPr/>
        </p:nvSpPr>
        <p:spPr>
          <a:xfrm>
            <a:off x="6202663" y="5260436"/>
            <a:ext cx="3060000" cy="102902"/>
          </a:xfrm>
          <a:prstGeom prst="roundRect">
            <a:avLst/>
          </a:prstGeom>
          <a:solidFill>
            <a:srgbClr val="F08E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904" name="Group 877">
            <a:extLst>
              <a:ext uri="{FF2B5EF4-FFF2-40B4-BE49-F238E27FC236}">
                <a16:creationId xmlns:a16="http://schemas.microsoft.com/office/drawing/2014/main" xmlns="" id="{45D18411-175D-40A3-9435-392B105EB023}"/>
              </a:ext>
            </a:extLst>
          </p:cNvPr>
          <p:cNvGrpSpPr>
            <a:grpSpLocks noChangeAspect="1"/>
          </p:cNvGrpSpPr>
          <p:nvPr/>
        </p:nvGrpSpPr>
        <p:grpSpPr bwMode="auto">
          <a:xfrm>
            <a:off x="7502747" y="4060396"/>
            <a:ext cx="458673" cy="360000"/>
            <a:chOff x="3" y="-1"/>
            <a:chExt cx="1018" cy="799"/>
          </a:xfrm>
        </p:grpSpPr>
        <p:sp>
          <p:nvSpPr>
            <p:cNvPr id="906" name="Freeform 878">
              <a:extLst>
                <a:ext uri="{FF2B5EF4-FFF2-40B4-BE49-F238E27FC236}">
                  <a16:creationId xmlns:a16="http://schemas.microsoft.com/office/drawing/2014/main" xmlns="" id="{D3CEEAE8-B978-4B22-9BFF-889E58978D0E}"/>
                </a:ext>
              </a:extLst>
            </p:cNvPr>
            <p:cNvSpPr>
              <a:spLocks noEditPoints="1"/>
            </p:cNvSpPr>
            <p:nvPr/>
          </p:nvSpPr>
          <p:spPr bwMode="auto">
            <a:xfrm>
              <a:off x="3" y="-1"/>
              <a:ext cx="1018" cy="799"/>
            </a:xfrm>
            <a:custGeom>
              <a:avLst/>
              <a:gdLst>
                <a:gd name="T0" fmla="*/ 488 w 506"/>
                <a:gd name="T1" fmla="*/ 242 h 396"/>
                <a:gd name="T2" fmla="*/ 493 w 506"/>
                <a:gd name="T3" fmla="*/ 189 h 396"/>
                <a:gd name="T4" fmla="*/ 493 w 506"/>
                <a:gd name="T5" fmla="*/ 160 h 396"/>
                <a:gd name="T6" fmla="*/ 189 w 506"/>
                <a:gd name="T7" fmla="*/ 7 h 396"/>
                <a:gd name="T8" fmla="*/ 0 w 506"/>
                <a:gd name="T9" fmla="*/ 139 h 396"/>
                <a:gd name="T10" fmla="*/ 20 w 506"/>
                <a:gd name="T11" fmla="*/ 218 h 396"/>
                <a:gd name="T12" fmla="*/ 305 w 506"/>
                <a:gd name="T13" fmla="*/ 378 h 396"/>
                <a:gd name="T14" fmla="*/ 337 w 506"/>
                <a:gd name="T15" fmla="*/ 364 h 396"/>
                <a:gd name="T16" fmla="*/ 380 w 506"/>
                <a:gd name="T17" fmla="*/ 391 h 396"/>
                <a:gd name="T18" fmla="*/ 389 w 506"/>
                <a:gd name="T19" fmla="*/ 386 h 396"/>
                <a:gd name="T20" fmla="*/ 409 w 506"/>
                <a:gd name="T21" fmla="*/ 377 h 396"/>
                <a:gd name="T22" fmla="*/ 412 w 506"/>
                <a:gd name="T23" fmla="*/ 365 h 396"/>
                <a:gd name="T24" fmla="*/ 374 w 506"/>
                <a:gd name="T25" fmla="*/ 342 h 396"/>
                <a:gd name="T26" fmla="*/ 506 w 506"/>
                <a:gd name="T27" fmla="*/ 259 h 396"/>
                <a:gd name="T28" fmla="*/ 482 w 506"/>
                <a:gd name="T29" fmla="*/ 256 h 396"/>
                <a:gd name="T30" fmla="*/ 361 w 506"/>
                <a:gd name="T31" fmla="*/ 318 h 396"/>
                <a:gd name="T32" fmla="*/ 361 w 506"/>
                <a:gd name="T33" fmla="*/ 318 h 396"/>
                <a:gd name="T34" fmla="*/ 354 w 506"/>
                <a:gd name="T35" fmla="*/ 314 h 396"/>
                <a:gd name="T36" fmla="*/ 416 w 506"/>
                <a:gd name="T37" fmla="*/ 276 h 396"/>
                <a:gd name="T38" fmla="*/ 310 w 506"/>
                <a:gd name="T39" fmla="*/ 325 h 396"/>
                <a:gd name="T40" fmla="*/ 310 w 506"/>
                <a:gd name="T41" fmla="*/ 323 h 396"/>
                <a:gd name="T42" fmla="*/ 361 w 506"/>
                <a:gd name="T43" fmla="*/ 283 h 396"/>
                <a:gd name="T44" fmla="*/ 313 w 506"/>
                <a:gd name="T45" fmla="*/ 300 h 396"/>
                <a:gd name="T46" fmla="*/ 315 w 506"/>
                <a:gd name="T47" fmla="*/ 297 h 396"/>
                <a:gd name="T48" fmla="*/ 481 w 506"/>
                <a:gd name="T49" fmla="*/ 196 h 396"/>
                <a:gd name="T50" fmla="*/ 310 w 506"/>
                <a:gd name="T51" fmla="*/ 356 h 396"/>
                <a:gd name="T52" fmla="*/ 323 w 506"/>
                <a:gd name="T53" fmla="*/ 340 h 396"/>
                <a:gd name="T54" fmla="*/ 330 w 506"/>
                <a:gd name="T55" fmla="*/ 346 h 396"/>
                <a:gd name="T56" fmla="*/ 310 w 506"/>
                <a:gd name="T57" fmla="*/ 356 h 396"/>
                <a:gd name="T58" fmla="*/ 321 w 506"/>
                <a:gd name="T59" fmla="*/ 340 h 396"/>
                <a:gd name="T60" fmla="*/ 310 w 506"/>
                <a:gd name="T61" fmla="*/ 346 h 396"/>
                <a:gd name="T62" fmla="*/ 316 w 506"/>
                <a:gd name="T63" fmla="*/ 336 h 396"/>
                <a:gd name="T64" fmla="*/ 25 w 506"/>
                <a:gd name="T65" fmla="*/ 209 h 396"/>
                <a:gd name="T66" fmla="*/ 10 w 506"/>
                <a:gd name="T67" fmla="*/ 138 h 396"/>
                <a:gd name="T68" fmla="*/ 193 w 506"/>
                <a:gd name="T69" fmla="*/ 15 h 396"/>
                <a:gd name="T70" fmla="*/ 488 w 506"/>
                <a:gd name="T71" fmla="*/ 168 h 396"/>
                <a:gd name="T72" fmla="*/ 488 w 506"/>
                <a:gd name="T73" fmla="*/ 180 h 396"/>
                <a:gd name="T74" fmla="*/ 300 w 506"/>
                <a:gd name="T75" fmla="*/ 312 h 396"/>
                <a:gd name="T76" fmla="*/ 304 w 506"/>
                <a:gd name="T77" fmla="*/ 368 h 396"/>
                <a:gd name="T78" fmla="*/ 320 w 506"/>
                <a:gd name="T79" fmla="*/ 362 h 396"/>
                <a:gd name="T80" fmla="*/ 313 w 506"/>
                <a:gd name="T81" fmla="*/ 363 h 396"/>
                <a:gd name="T82" fmla="*/ 330 w 506"/>
                <a:gd name="T83" fmla="*/ 348 h 396"/>
                <a:gd name="T84" fmla="*/ 332 w 506"/>
                <a:gd name="T85" fmla="*/ 355 h 396"/>
                <a:gd name="T86" fmla="*/ 380 w 506"/>
                <a:gd name="T87" fmla="*/ 354 h 396"/>
                <a:gd name="T88" fmla="*/ 384 w 506"/>
                <a:gd name="T89" fmla="*/ 370 h 396"/>
                <a:gd name="T90" fmla="*/ 353 w 506"/>
                <a:gd name="T91" fmla="*/ 369 h 396"/>
                <a:gd name="T92" fmla="*/ 330 w 506"/>
                <a:gd name="T93" fmla="*/ 338 h 396"/>
                <a:gd name="T94" fmla="*/ 350 w 506"/>
                <a:gd name="T95" fmla="*/ 319 h 396"/>
                <a:gd name="T96" fmla="*/ 362 w 506"/>
                <a:gd name="T97" fmla="*/ 335 h 396"/>
                <a:gd name="T98" fmla="*/ 493 w 506"/>
                <a:gd name="T99" fmla="*/ 262 h 396"/>
                <a:gd name="T100" fmla="*/ 367 w 506"/>
                <a:gd name="T101" fmla="*/ 326 h 396"/>
                <a:gd name="T102" fmla="*/ 488 w 506"/>
                <a:gd name="T103" fmla="*/ 259 h 396"/>
                <a:gd name="T104" fmla="*/ 488 w 506"/>
                <a:gd name="T105" fmla="*/ 253 h 396"/>
                <a:gd name="T106" fmla="*/ 496 w 506"/>
                <a:gd name="T107" fmla="*/ 259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6" h="396">
                  <a:moveTo>
                    <a:pt x="499" y="248"/>
                  </a:moveTo>
                  <a:cubicBezTo>
                    <a:pt x="488" y="242"/>
                    <a:pt x="488" y="242"/>
                    <a:pt x="488" y="242"/>
                  </a:cubicBezTo>
                  <a:cubicBezTo>
                    <a:pt x="489" y="191"/>
                    <a:pt x="489" y="191"/>
                    <a:pt x="489" y="191"/>
                  </a:cubicBezTo>
                  <a:cubicBezTo>
                    <a:pt x="493" y="189"/>
                    <a:pt x="493" y="189"/>
                    <a:pt x="493" y="189"/>
                  </a:cubicBezTo>
                  <a:cubicBezTo>
                    <a:pt x="499" y="185"/>
                    <a:pt x="503" y="180"/>
                    <a:pt x="503" y="174"/>
                  </a:cubicBezTo>
                  <a:cubicBezTo>
                    <a:pt x="503" y="169"/>
                    <a:pt x="499" y="164"/>
                    <a:pt x="493" y="160"/>
                  </a:cubicBezTo>
                  <a:cubicBezTo>
                    <a:pt x="228" y="7"/>
                    <a:pt x="228" y="7"/>
                    <a:pt x="228" y="7"/>
                  </a:cubicBezTo>
                  <a:cubicBezTo>
                    <a:pt x="217" y="0"/>
                    <a:pt x="200" y="0"/>
                    <a:pt x="189" y="7"/>
                  </a:cubicBezTo>
                  <a:cubicBezTo>
                    <a:pt x="20" y="104"/>
                    <a:pt x="20" y="104"/>
                    <a:pt x="20" y="104"/>
                  </a:cubicBezTo>
                  <a:cubicBezTo>
                    <a:pt x="9" y="111"/>
                    <a:pt x="0" y="126"/>
                    <a:pt x="0" y="139"/>
                  </a:cubicBezTo>
                  <a:cubicBezTo>
                    <a:pt x="0" y="183"/>
                    <a:pt x="0" y="183"/>
                    <a:pt x="0" y="183"/>
                  </a:cubicBezTo>
                  <a:cubicBezTo>
                    <a:pt x="0" y="196"/>
                    <a:pt x="9" y="211"/>
                    <a:pt x="20" y="218"/>
                  </a:cubicBezTo>
                  <a:cubicBezTo>
                    <a:pt x="294" y="376"/>
                    <a:pt x="294" y="376"/>
                    <a:pt x="294" y="376"/>
                  </a:cubicBezTo>
                  <a:cubicBezTo>
                    <a:pt x="297" y="378"/>
                    <a:pt x="301" y="378"/>
                    <a:pt x="305" y="378"/>
                  </a:cubicBezTo>
                  <a:cubicBezTo>
                    <a:pt x="309" y="378"/>
                    <a:pt x="313" y="378"/>
                    <a:pt x="316" y="376"/>
                  </a:cubicBezTo>
                  <a:cubicBezTo>
                    <a:pt x="337" y="364"/>
                    <a:pt x="337" y="364"/>
                    <a:pt x="337" y="364"/>
                  </a:cubicBezTo>
                  <a:cubicBezTo>
                    <a:pt x="341" y="368"/>
                    <a:pt x="346" y="372"/>
                    <a:pt x="351" y="374"/>
                  </a:cubicBezTo>
                  <a:cubicBezTo>
                    <a:pt x="380" y="391"/>
                    <a:pt x="380" y="391"/>
                    <a:pt x="380" y="391"/>
                  </a:cubicBezTo>
                  <a:cubicBezTo>
                    <a:pt x="388" y="396"/>
                    <a:pt x="388" y="396"/>
                    <a:pt x="388" y="396"/>
                  </a:cubicBezTo>
                  <a:cubicBezTo>
                    <a:pt x="389" y="386"/>
                    <a:pt x="389" y="386"/>
                    <a:pt x="389" y="386"/>
                  </a:cubicBezTo>
                  <a:cubicBezTo>
                    <a:pt x="390" y="377"/>
                    <a:pt x="390" y="377"/>
                    <a:pt x="390" y="377"/>
                  </a:cubicBezTo>
                  <a:cubicBezTo>
                    <a:pt x="409" y="377"/>
                    <a:pt x="409" y="377"/>
                    <a:pt x="409" y="377"/>
                  </a:cubicBezTo>
                  <a:cubicBezTo>
                    <a:pt x="433" y="377"/>
                    <a:pt x="433" y="377"/>
                    <a:pt x="433" y="377"/>
                  </a:cubicBezTo>
                  <a:cubicBezTo>
                    <a:pt x="412" y="365"/>
                    <a:pt x="412" y="365"/>
                    <a:pt x="412" y="365"/>
                  </a:cubicBezTo>
                  <a:cubicBezTo>
                    <a:pt x="383" y="348"/>
                    <a:pt x="383" y="348"/>
                    <a:pt x="383" y="348"/>
                  </a:cubicBezTo>
                  <a:cubicBezTo>
                    <a:pt x="379" y="346"/>
                    <a:pt x="377" y="344"/>
                    <a:pt x="374" y="342"/>
                  </a:cubicBezTo>
                  <a:cubicBezTo>
                    <a:pt x="497" y="271"/>
                    <a:pt x="497" y="271"/>
                    <a:pt x="497" y="271"/>
                  </a:cubicBezTo>
                  <a:cubicBezTo>
                    <a:pt x="503" y="268"/>
                    <a:pt x="506" y="263"/>
                    <a:pt x="506" y="259"/>
                  </a:cubicBezTo>
                  <a:cubicBezTo>
                    <a:pt x="506" y="254"/>
                    <a:pt x="503" y="250"/>
                    <a:pt x="499" y="248"/>
                  </a:cubicBezTo>
                  <a:close/>
                  <a:moveTo>
                    <a:pt x="482" y="256"/>
                  </a:moveTo>
                  <a:cubicBezTo>
                    <a:pt x="367" y="325"/>
                    <a:pt x="367" y="325"/>
                    <a:pt x="367" y="325"/>
                  </a:cubicBezTo>
                  <a:cubicBezTo>
                    <a:pt x="365" y="322"/>
                    <a:pt x="363" y="320"/>
                    <a:pt x="361" y="318"/>
                  </a:cubicBezTo>
                  <a:cubicBezTo>
                    <a:pt x="371" y="312"/>
                    <a:pt x="371" y="312"/>
                    <a:pt x="371" y="312"/>
                  </a:cubicBezTo>
                  <a:cubicBezTo>
                    <a:pt x="361" y="318"/>
                    <a:pt x="361" y="318"/>
                    <a:pt x="361" y="318"/>
                  </a:cubicBezTo>
                  <a:cubicBezTo>
                    <a:pt x="361" y="318"/>
                    <a:pt x="360" y="317"/>
                    <a:pt x="360" y="317"/>
                  </a:cubicBezTo>
                  <a:cubicBezTo>
                    <a:pt x="354" y="314"/>
                    <a:pt x="354" y="314"/>
                    <a:pt x="354" y="314"/>
                  </a:cubicBezTo>
                  <a:cubicBezTo>
                    <a:pt x="353" y="313"/>
                    <a:pt x="353" y="313"/>
                    <a:pt x="353" y="313"/>
                  </a:cubicBezTo>
                  <a:cubicBezTo>
                    <a:pt x="416" y="276"/>
                    <a:pt x="416" y="276"/>
                    <a:pt x="416" y="276"/>
                  </a:cubicBezTo>
                  <a:cubicBezTo>
                    <a:pt x="310" y="331"/>
                    <a:pt x="310" y="331"/>
                    <a:pt x="310" y="331"/>
                  </a:cubicBezTo>
                  <a:cubicBezTo>
                    <a:pt x="310" y="325"/>
                    <a:pt x="310" y="325"/>
                    <a:pt x="310" y="325"/>
                  </a:cubicBezTo>
                  <a:cubicBezTo>
                    <a:pt x="351" y="300"/>
                    <a:pt x="351" y="300"/>
                    <a:pt x="351" y="300"/>
                  </a:cubicBezTo>
                  <a:cubicBezTo>
                    <a:pt x="310" y="323"/>
                    <a:pt x="310" y="323"/>
                    <a:pt x="310" y="323"/>
                  </a:cubicBezTo>
                  <a:cubicBezTo>
                    <a:pt x="310" y="313"/>
                    <a:pt x="310" y="313"/>
                    <a:pt x="310" y="313"/>
                  </a:cubicBezTo>
                  <a:cubicBezTo>
                    <a:pt x="361" y="283"/>
                    <a:pt x="361" y="283"/>
                    <a:pt x="361" y="283"/>
                  </a:cubicBezTo>
                  <a:cubicBezTo>
                    <a:pt x="310" y="311"/>
                    <a:pt x="310" y="311"/>
                    <a:pt x="310" y="311"/>
                  </a:cubicBezTo>
                  <a:cubicBezTo>
                    <a:pt x="310" y="307"/>
                    <a:pt x="311" y="303"/>
                    <a:pt x="313" y="300"/>
                  </a:cubicBezTo>
                  <a:cubicBezTo>
                    <a:pt x="371" y="266"/>
                    <a:pt x="371" y="266"/>
                    <a:pt x="371" y="266"/>
                  </a:cubicBezTo>
                  <a:cubicBezTo>
                    <a:pt x="315" y="297"/>
                    <a:pt x="315" y="297"/>
                    <a:pt x="315" y="297"/>
                  </a:cubicBezTo>
                  <a:cubicBezTo>
                    <a:pt x="317" y="292"/>
                    <a:pt x="321" y="288"/>
                    <a:pt x="325" y="286"/>
                  </a:cubicBezTo>
                  <a:cubicBezTo>
                    <a:pt x="481" y="196"/>
                    <a:pt x="481" y="196"/>
                    <a:pt x="481" y="196"/>
                  </a:cubicBezTo>
                  <a:lnTo>
                    <a:pt x="482" y="256"/>
                  </a:lnTo>
                  <a:close/>
                  <a:moveTo>
                    <a:pt x="310" y="356"/>
                  </a:moveTo>
                  <a:cubicBezTo>
                    <a:pt x="310" y="348"/>
                    <a:pt x="310" y="348"/>
                    <a:pt x="310" y="348"/>
                  </a:cubicBezTo>
                  <a:cubicBezTo>
                    <a:pt x="323" y="340"/>
                    <a:pt x="323" y="340"/>
                    <a:pt x="323" y="340"/>
                  </a:cubicBezTo>
                  <a:cubicBezTo>
                    <a:pt x="327" y="342"/>
                    <a:pt x="327" y="342"/>
                    <a:pt x="327" y="342"/>
                  </a:cubicBezTo>
                  <a:cubicBezTo>
                    <a:pt x="328" y="343"/>
                    <a:pt x="329" y="344"/>
                    <a:pt x="330" y="346"/>
                  </a:cubicBezTo>
                  <a:cubicBezTo>
                    <a:pt x="310" y="358"/>
                    <a:pt x="310" y="358"/>
                    <a:pt x="310" y="358"/>
                  </a:cubicBezTo>
                  <a:cubicBezTo>
                    <a:pt x="310" y="358"/>
                    <a:pt x="310" y="357"/>
                    <a:pt x="310" y="356"/>
                  </a:cubicBezTo>
                  <a:close/>
                  <a:moveTo>
                    <a:pt x="316" y="336"/>
                  </a:moveTo>
                  <a:cubicBezTo>
                    <a:pt x="321" y="340"/>
                    <a:pt x="321" y="340"/>
                    <a:pt x="321" y="340"/>
                  </a:cubicBezTo>
                  <a:cubicBezTo>
                    <a:pt x="322" y="340"/>
                    <a:pt x="322" y="340"/>
                    <a:pt x="322" y="340"/>
                  </a:cubicBezTo>
                  <a:cubicBezTo>
                    <a:pt x="310" y="346"/>
                    <a:pt x="310" y="346"/>
                    <a:pt x="310" y="346"/>
                  </a:cubicBezTo>
                  <a:cubicBezTo>
                    <a:pt x="310" y="340"/>
                    <a:pt x="310" y="340"/>
                    <a:pt x="310" y="340"/>
                  </a:cubicBezTo>
                  <a:lnTo>
                    <a:pt x="316" y="336"/>
                  </a:lnTo>
                  <a:close/>
                  <a:moveTo>
                    <a:pt x="299" y="367"/>
                  </a:moveTo>
                  <a:cubicBezTo>
                    <a:pt x="25" y="209"/>
                    <a:pt x="25" y="209"/>
                    <a:pt x="25" y="209"/>
                  </a:cubicBezTo>
                  <a:cubicBezTo>
                    <a:pt x="17" y="204"/>
                    <a:pt x="10" y="192"/>
                    <a:pt x="10" y="183"/>
                  </a:cubicBezTo>
                  <a:cubicBezTo>
                    <a:pt x="10" y="138"/>
                    <a:pt x="10" y="138"/>
                    <a:pt x="10" y="138"/>
                  </a:cubicBezTo>
                  <a:cubicBezTo>
                    <a:pt x="10" y="129"/>
                    <a:pt x="17" y="118"/>
                    <a:pt x="25" y="113"/>
                  </a:cubicBezTo>
                  <a:cubicBezTo>
                    <a:pt x="193" y="15"/>
                    <a:pt x="193" y="15"/>
                    <a:pt x="193" y="15"/>
                  </a:cubicBezTo>
                  <a:cubicBezTo>
                    <a:pt x="201" y="10"/>
                    <a:pt x="215" y="10"/>
                    <a:pt x="223" y="15"/>
                  </a:cubicBezTo>
                  <a:cubicBezTo>
                    <a:pt x="488" y="168"/>
                    <a:pt x="488" y="168"/>
                    <a:pt x="488" y="168"/>
                  </a:cubicBezTo>
                  <a:cubicBezTo>
                    <a:pt x="491" y="170"/>
                    <a:pt x="493" y="172"/>
                    <a:pt x="493" y="174"/>
                  </a:cubicBezTo>
                  <a:cubicBezTo>
                    <a:pt x="493" y="176"/>
                    <a:pt x="491" y="178"/>
                    <a:pt x="488" y="180"/>
                  </a:cubicBezTo>
                  <a:cubicBezTo>
                    <a:pt x="320" y="278"/>
                    <a:pt x="320" y="278"/>
                    <a:pt x="320" y="278"/>
                  </a:cubicBezTo>
                  <a:cubicBezTo>
                    <a:pt x="309" y="284"/>
                    <a:pt x="300" y="299"/>
                    <a:pt x="300" y="312"/>
                  </a:cubicBezTo>
                  <a:cubicBezTo>
                    <a:pt x="300" y="356"/>
                    <a:pt x="300" y="356"/>
                    <a:pt x="300" y="356"/>
                  </a:cubicBezTo>
                  <a:cubicBezTo>
                    <a:pt x="300" y="361"/>
                    <a:pt x="301" y="365"/>
                    <a:pt x="304" y="368"/>
                  </a:cubicBezTo>
                  <a:cubicBezTo>
                    <a:pt x="302" y="368"/>
                    <a:pt x="300" y="368"/>
                    <a:pt x="299" y="367"/>
                  </a:cubicBezTo>
                  <a:close/>
                  <a:moveTo>
                    <a:pt x="320" y="362"/>
                  </a:moveTo>
                  <a:cubicBezTo>
                    <a:pt x="320" y="362"/>
                    <a:pt x="320" y="362"/>
                    <a:pt x="320" y="362"/>
                  </a:cubicBezTo>
                  <a:cubicBezTo>
                    <a:pt x="317" y="364"/>
                    <a:pt x="314" y="364"/>
                    <a:pt x="313" y="363"/>
                  </a:cubicBezTo>
                  <a:cubicBezTo>
                    <a:pt x="311" y="362"/>
                    <a:pt x="311" y="361"/>
                    <a:pt x="310" y="359"/>
                  </a:cubicBezTo>
                  <a:cubicBezTo>
                    <a:pt x="330" y="348"/>
                    <a:pt x="330" y="348"/>
                    <a:pt x="330" y="348"/>
                  </a:cubicBezTo>
                  <a:cubicBezTo>
                    <a:pt x="330" y="348"/>
                    <a:pt x="331" y="349"/>
                    <a:pt x="331" y="350"/>
                  </a:cubicBezTo>
                  <a:cubicBezTo>
                    <a:pt x="331" y="351"/>
                    <a:pt x="331" y="353"/>
                    <a:pt x="332" y="355"/>
                  </a:cubicBezTo>
                  <a:lnTo>
                    <a:pt x="320" y="362"/>
                  </a:lnTo>
                  <a:close/>
                  <a:moveTo>
                    <a:pt x="380" y="354"/>
                  </a:moveTo>
                  <a:cubicBezTo>
                    <a:pt x="409" y="370"/>
                    <a:pt x="409" y="370"/>
                    <a:pt x="409" y="370"/>
                  </a:cubicBezTo>
                  <a:cubicBezTo>
                    <a:pt x="384" y="370"/>
                    <a:pt x="384" y="370"/>
                    <a:pt x="384" y="370"/>
                  </a:cubicBezTo>
                  <a:cubicBezTo>
                    <a:pt x="382" y="385"/>
                    <a:pt x="382" y="385"/>
                    <a:pt x="382" y="385"/>
                  </a:cubicBezTo>
                  <a:cubicBezTo>
                    <a:pt x="353" y="369"/>
                    <a:pt x="353" y="369"/>
                    <a:pt x="353" y="369"/>
                  </a:cubicBezTo>
                  <a:cubicBezTo>
                    <a:pt x="344" y="363"/>
                    <a:pt x="336" y="355"/>
                    <a:pt x="336" y="350"/>
                  </a:cubicBezTo>
                  <a:cubicBezTo>
                    <a:pt x="336" y="345"/>
                    <a:pt x="333" y="340"/>
                    <a:pt x="330" y="338"/>
                  </a:cubicBezTo>
                  <a:cubicBezTo>
                    <a:pt x="327" y="336"/>
                    <a:pt x="324" y="334"/>
                    <a:pt x="324" y="334"/>
                  </a:cubicBezTo>
                  <a:cubicBezTo>
                    <a:pt x="350" y="319"/>
                    <a:pt x="350" y="319"/>
                    <a:pt x="350" y="319"/>
                  </a:cubicBezTo>
                  <a:cubicBezTo>
                    <a:pt x="350" y="319"/>
                    <a:pt x="353" y="321"/>
                    <a:pt x="356" y="323"/>
                  </a:cubicBezTo>
                  <a:cubicBezTo>
                    <a:pt x="359" y="325"/>
                    <a:pt x="362" y="330"/>
                    <a:pt x="362" y="335"/>
                  </a:cubicBezTo>
                  <a:cubicBezTo>
                    <a:pt x="363" y="340"/>
                    <a:pt x="371" y="348"/>
                    <a:pt x="380" y="354"/>
                  </a:cubicBezTo>
                  <a:close/>
                  <a:moveTo>
                    <a:pt x="493" y="262"/>
                  </a:moveTo>
                  <a:cubicBezTo>
                    <a:pt x="369" y="333"/>
                    <a:pt x="369" y="333"/>
                    <a:pt x="369" y="333"/>
                  </a:cubicBezTo>
                  <a:cubicBezTo>
                    <a:pt x="369" y="331"/>
                    <a:pt x="368" y="329"/>
                    <a:pt x="367" y="326"/>
                  </a:cubicBezTo>
                  <a:cubicBezTo>
                    <a:pt x="487" y="260"/>
                    <a:pt x="487" y="260"/>
                    <a:pt x="487" y="260"/>
                  </a:cubicBezTo>
                  <a:cubicBezTo>
                    <a:pt x="488" y="259"/>
                    <a:pt x="488" y="259"/>
                    <a:pt x="488" y="259"/>
                  </a:cubicBezTo>
                  <a:cubicBezTo>
                    <a:pt x="488" y="258"/>
                    <a:pt x="488" y="258"/>
                    <a:pt x="488" y="258"/>
                  </a:cubicBezTo>
                  <a:cubicBezTo>
                    <a:pt x="488" y="253"/>
                    <a:pt x="488" y="253"/>
                    <a:pt x="488" y="253"/>
                  </a:cubicBezTo>
                  <a:cubicBezTo>
                    <a:pt x="494" y="257"/>
                    <a:pt x="494" y="257"/>
                    <a:pt x="494" y="257"/>
                  </a:cubicBezTo>
                  <a:cubicBezTo>
                    <a:pt x="495" y="258"/>
                    <a:pt x="496" y="258"/>
                    <a:pt x="496" y="259"/>
                  </a:cubicBezTo>
                  <a:cubicBezTo>
                    <a:pt x="496" y="259"/>
                    <a:pt x="495" y="260"/>
                    <a:pt x="493" y="2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879">
              <a:extLst>
                <a:ext uri="{FF2B5EF4-FFF2-40B4-BE49-F238E27FC236}">
                  <a16:creationId xmlns:a16="http://schemas.microsoft.com/office/drawing/2014/main" xmlns="" id="{13F2F343-93FD-442A-97B8-28DCA1558953}"/>
                </a:ext>
              </a:extLst>
            </p:cNvPr>
            <p:cNvSpPr>
              <a:spLocks/>
            </p:cNvSpPr>
            <p:nvPr/>
          </p:nvSpPr>
          <p:spPr bwMode="auto">
            <a:xfrm>
              <a:off x="49" y="259"/>
              <a:ext cx="557" cy="323"/>
            </a:xfrm>
            <a:custGeom>
              <a:avLst/>
              <a:gdLst>
                <a:gd name="T0" fmla="*/ 243 w 277"/>
                <a:gd name="T1" fmla="*/ 139 h 160"/>
                <a:gd name="T2" fmla="*/ 208 w 277"/>
                <a:gd name="T3" fmla="*/ 119 h 160"/>
                <a:gd name="T4" fmla="*/ 139 w 277"/>
                <a:gd name="T5" fmla="*/ 78 h 160"/>
                <a:gd name="T6" fmla="*/ 70 w 277"/>
                <a:gd name="T7" fmla="*/ 39 h 160"/>
                <a:gd name="T8" fmla="*/ 0 w 277"/>
                <a:gd name="T9" fmla="*/ 0 h 160"/>
                <a:gd name="T10" fmla="*/ 68 w 277"/>
                <a:gd name="T11" fmla="*/ 41 h 160"/>
                <a:gd name="T12" fmla="*/ 138 w 277"/>
                <a:gd name="T13" fmla="*/ 81 h 160"/>
                <a:gd name="T14" fmla="*/ 207 w 277"/>
                <a:gd name="T15" fmla="*/ 121 h 160"/>
                <a:gd name="T16" fmla="*/ 242 w 277"/>
                <a:gd name="T17" fmla="*/ 141 h 160"/>
                <a:gd name="T18" fmla="*/ 277 w 277"/>
                <a:gd name="T19" fmla="*/ 160 h 160"/>
                <a:gd name="T20" fmla="*/ 243 w 277"/>
                <a:gd name="T21" fmla="*/ 13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7" h="160">
                  <a:moveTo>
                    <a:pt x="243" y="139"/>
                  </a:moveTo>
                  <a:cubicBezTo>
                    <a:pt x="208" y="119"/>
                    <a:pt x="208" y="119"/>
                    <a:pt x="208" y="119"/>
                  </a:cubicBezTo>
                  <a:cubicBezTo>
                    <a:pt x="139" y="78"/>
                    <a:pt x="139" y="78"/>
                    <a:pt x="139" y="78"/>
                  </a:cubicBezTo>
                  <a:cubicBezTo>
                    <a:pt x="116" y="65"/>
                    <a:pt x="93" y="52"/>
                    <a:pt x="70" y="39"/>
                  </a:cubicBezTo>
                  <a:cubicBezTo>
                    <a:pt x="46" y="25"/>
                    <a:pt x="23" y="13"/>
                    <a:pt x="0" y="0"/>
                  </a:cubicBezTo>
                  <a:cubicBezTo>
                    <a:pt x="22" y="14"/>
                    <a:pt x="45" y="27"/>
                    <a:pt x="68" y="41"/>
                  </a:cubicBezTo>
                  <a:cubicBezTo>
                    <a:pt x="91" y="55"/>
                    <a:pt x="114" y="68"/>
                    <a:pt x="138" y="81"/>
                  </a:cubicBezTo>
                  <a:cubicBezTo>
                    <a:pt x="207" y="121"/>
                    <a:pt x="207" y="121"/>
                    <a:pt x="207" y="121"/>
                  </a:cubicBezTo>
                  <a:cubicBezTo>
                    <a:pt x="242" y="141"/>
                    <a:pt x="242" y="141"/>
                    <a:pt x="242" y="141"/>
                  </a:cubicBezTo>
                  <a:cubicBezTo>
                    <a:pt x="254" y="147"/>
                    <a:pt x="266" y="153"/>
                    <a:pt x="277" y="160"/>
                  </a:cubicBezTo>
                  <a:cubicBezTo>
                    <a:pt x="266" y="153"/>
                    <a:pt x="254" y="146"/>
                    <a:pt x="243" y="1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9" name="Group 882">
            <a:extLst>
              <a:ext uri="{FF2B5EF4-FFF2-40B4-BE49-F238E27FC236}">
                <a16:creationId xmlns:a16="http://schemas.microsoft.com/office/drawing/2014/main" xmlns="" id="{F4A5ECC2-D321-4C9B-A997-DE90D61DBB03}"/>
              </a:ext>
            </a:extLst>
          </p:cNvPr>
          <p:cNvGrpSpPr>
            <a:grpSpLocks noChangeAspect="1"/>
          </p:cNvGrpSpPr>
          <p:nvPr/>
        </p:nvGrpSpPr>
        <p:grpSpPr bwMode="auto">
          <a:xfrm>
            <a:off x="7544827" y="4906879"/>
            <a:ext cx="459220" cy="234087"/>
            <a:chOff x="6" y="2"/>
            <a:chExt cx="718" cy="366"/>
          </a:xfrm>
        </p:grpSpPr>
        <p:sp>
          <p:nvSpPr>
            <p:cNvPr id="911" name="Freeform 883">
              <a:extLst>
                <a:ext uri="{FF2B5EF4-FFF2-40B4-BE49-F238E27FC236}">
                  <a16:creationId xmlns:a16="http://schemas.microsoft.com/office/drawing/2014/main" xmlns="" id="{06DD4799-9FA4-49C7-B1AF-85C085B53FF8}"/>
                </a:ext>
              </a:extLst>
            </p:cNvPr>
            <p:cNvSpPr>
              <a:spLocks noEditPoints="1"/>
            </p:cNvSpPr>
            <p:nvPr/>
          </p:nvSpPr>
          <p:spPr bwMode="auto">
            <a:xfrm>
              <a:off x="6" y="2"/>
              <a:ext cx="718" cy="366"/>
            </a:xfrm>
            <a:custGeom>
              <a:avLst/>
              <a:gdLst>
                <a:gd name="T0" fmla="*/ 345 w 356"/>
                <a:gd name="T1" fmla="*/ 117 h 180"/>
                <a:gd name="T2" fmla="*/ 332 w 356"/>
                <a:gd name="T3" fmla="*/ 89 h 180"/>
                <a:gd name="T4" fmla="*/ 293 w 356"/>
                <a:gd name="T5" fmla="*/ 42 h 180"/>
                <a:gd name="T6" fmla="*/ 268 w 356"/>
                <a:gd name="T7" fmla="*/ 24 h 180"/>
                <a:gd name="T8" fmla="*/ 239 w 356"/>
                <a:gd name="T9" fmla="*/ 11 h 180"/>
                <a:gd name="T10" fmla="*/ 209 w 356"/>
                <a:gd name="T11" fmla="*/ 3 h 180"/>
                <a:gd name="T12" fmla="*/ 118 w 356"/>
                <a:gd name="T13" fmla="*/ 11 h 180"/>
                <a:gd name="T14" fmla="*/ 90 w 356"/>
                <a:gd name="T15" fmla="*/ 24 h 180"/>
                <a:gd name="T16" fmla="*/ 64 w 356"/>
                <a:gd name="T17" fmla="*/ 42 h 180"/>
                <a:gd name="T18" fmla="*/ 42 w 356"/>
                <a:gd name="T19" fmla="*/ 64 h 180"/>
                <a:gd name="T20" fmla="*/ 24 w 356"/>
                <a:gd name="T21" fmla="*/ 90 h 180"/>
                <a:gd name="T22" fmla="*/ 3 w 356"/>
                <a:gd name="T23" fmla="*/ 147 h 180"/>
                <a:gd name="T24" fmla="*/ 0 w 356"/>
                <a:gd name="T25" fmla="*/ 178 h 180"/>
                <a:gd name="T26" fmla="*/ 356 w 356"/>
                <a:gd name="T27" fmla="*/ 178 h 180"/>
                <a:gd name="T28" fmla="*/ 308 w 356"/>
                <a:gd name="T29" fmla="*/ 154 h 180"/>
                <a:gd name="T30" fmla="*/ 304 w 356"/>
                <a:gd name="T31" fmla="*/ 176 h 180"/>
                <a:gd name="T32" fmla="*/ 274 w 356"/>
                <a:gd name="T33" fmla="*/ 164 h 180"/>
                <a:gd name="T34" fmla="*/ 244 w 356"/>
                <a:gd name="T35" fmla="*/ 176 h 180"/>
                <a:gd name="T36" fmla="*/ 240 w 356"/>
                <a:gd name="T37" fmla="*/ 154 h 180"/>
                <a:gd name="T38" fmla="*/ 212 w 356"/>
                <a:gd name="T39" fmla="*/ 166 h 180"/>
                <a:gd name="T40" fmla="*/ 208 w 356"/>
                <a:gd name="T41" fmla="*/ 176 h 180"/>
                <a:gd name="T42" fmla="*/ 178 w 356"/>
                <a:gd name="T43" fmla="*/ 152 h 180"/>
                <a:gd name="T44" fmla="*/ 148 w 356"/>
                <a:gd name="T45" fmla="*/ 176 h 180"/>
                <a:gd name="T46" fmla="*/ 144 w 356"/>
                <a:gd name="T47" fmla="*/ 166 h 180"/>
                <a:gd name="T48" fmla="*/ 116 w 356"/>
                <a:gd name="T49" fmla="*/ 154 h 180"/>
                <a:gd name="T50" fmla="*/ 112 w 356"/>
                <a:gd name="T51" fmla="*/ 176 h 180"/>
                <a:gd name="T52" fmla="*/ 82 w 356"/>
                <a:gd name="T53" fmla="*/ 156 h 180"/>
                <a:gd name="T54" fmla="*/ 52 w 356"/>
                <a:gd name="T55" fmla="*/ 176 h 180"/>
                <a:gd name="T56" fmla="*/ 48 w 356"/>
                <a:gd name="T57" fmla="*/ 154 h 180"/>
                <a:gd name="T58" fmla="*/ 6 w 356"/>
                <a:gd name="T59" fmla="*/ 150 h 180"/>
                <a:gd name="T60" fmla="*/ 30 w 356"/>
                <a:gd name="T61" fmla="*/ 152 h 180"/>
                <a:gd name="T62" fmla="*/ 14 w 356"/>
                <a:gd name="T63" fmla="*/ 120 h 180"/>
                <a:gd name="T64" fmla="*/ 26 w 356"/>
                <a:gd name="T65" fmla="*/ 122 h 180"/>
                <a:gd name="T66" fmla="*/ 26 w 356"/>
                <a:gd name="T67" fmla="*/ 92 h 180"/>
                <a:gd name="T68" fmla="*/ 47 w 356"/>
                <a:gd name="T69" fmla="*/ 100 h 180"/>
                <a:gd name="T70" fmla="*/ 51 w 356"/>
                <a:gd name="T71" fmla="*/ 74 h 180"/>
                <a:gd name="T72" fmla="*/ 54 w 356"/>
                <a:gd name="T73" fmla="*/ 70 h 180"/>
                <a:gd name="T74" fmla="*/ 79 w 356"/>
                <a:gd name="T75" fmla="*/ 63 h 180"/>
                <a:gd name="T76" fmla="*/ 68 w 356"/>
                <a:gd name="T77" fmla="*/ 44 h 180"/>
                <a:gd name="T78" fmla="*/ 97 w 356"/>
                <a:gd name="T79" fmla="*/ 38 h 180"/>
                <a:gd name="T80" fmla="*/ 93 w 356"/>
                <a:gd name="T81" fmla="*/ 27 h 180"/>
                <a:gd name="T82" fmla="*/ 127 w 356"/>
                <a:gd name="T83" fmla="*/ 38 h 180"/>
                <a:gd name="T84" fmla="*/ 120 w 356"/>
                <a:gd name="T85" fmla="*/ 14 h 180"/>
                <a:gd name="T86" fmla="*/ 150 w 356"/>
                <a:gd name="T87" fmla="*/ 19 h 180"/>
                <a:gd name="T88" fmla="*/ 152 w 356"/>
                <a:gd name="T89" fmla="*/ 16 h 180"/>
                <a:gd name="T90" fmla="*/ 176 w 356"/>
                <a:gd name="T91" fmla="*/ 26 h 180"/>
                <a:gd name="T92" fmla="*/ 180 w 356"/>
                <a:gd name="T93" fmla="*/ 4 h 180"/>
                <a:gd name="T94" fmla="*/ 207 w 356"/>
                <a:gd name="T95" fmla="*/ 19 h 180"/>
                <a:gd name="T96" fmla="*/ 209 w 356"/>
                <a:gd name="T97" fmla="*/ 17 h 180"/>
                <a:gd name="T98" fmla="*/ 228 w 356"/>
                <a:gd name="T99" fmla="*/ 35 h 180"/>
                <a:gd name="T100" fmla="*/ 232 w 356"/>
                <a:gd name="T101" fmla="*/ 36 h 180"/>
                <a:gd name="T102" fmla="*/ 259 w 356"/>
                <a:gd name="T103" fmla="*/ 36 h 180"/>
                <a:gd name="T104" fmla="*/ 267 w 356"/>
                <a:gd name="T105" fmla="*/ 28 h 180"/>
                <a:gd name="T106" fmla="*/ 274 w 356"/>
                <a:gd name="T107" fmla="*/ 63 h 180"/>
                <a:gd name="T108" fmla="*/ 310 w 356"/>
                <a:gd name="T109" fmla="*/ 65 h 180"/>
                <a:gd name="T110" fmla="*/ 305 w 356"/>
                <a:gd name="T111" fmla="*/ 74 h 180"/>
                <a:gd name="T112" fmla="*/ 309 w 356"/>
                <a:gd name="T113" fmla="*/ 100 h 180"/>
                <a:gd name="T114" fmla="*/ 330 w 356"/>
                <a:gd name="T115" fmla="*/ 93 h 180"/>
                <a:gd name="T116" fmla="*/ 330 w 356"/>
                <a:gd name="T117" fmla="*/ 123 h 180"/>
                <a:gd name="T118" fmla="*/ 343 w 356"/>
                <a:gd name="T119" fmla="*/ 121 h 180"/>
                <a:gd name="T120" fmla="*/ 326 w 356"/>
                <a:gd name="T121" fmla="*/ 152 h 180"/>
                <a:gd name="T122" fmla="*/ 350 w 356"/>
                <a:gd name="T123"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6" h="180">
                  <a:moveTo>
                    <a:pt x="353" y="147"/>
                  </a:moveTo>
                  <a:cubicBezTo>
                    <a:pt x="353" y="147"/>
                    <a:pt x="353" y="147"/>
                    <a:pt x="353" y="147"/>
                  </a:cubicBezTo>
                  <a:cubicBezTo>
                    <a:pt x="352" y="137"/>
                    <a:pt x="349" y="127"/>
                    <a:pt x="345" y="117"/>
                  </a:cubicBezTo>
                  <a:cubicBezTo>
                    <a:pt x="345" y="117"/>
                    <a:pt x="345" y="117"/>
                    <a:pt x="345" y="117"/>
                  </a:cubicBezTo>
                  <a:cubicBezTo>
                    <a:pt x="342" y="108"/>
                    <a:pt x="337" y="98"/>
                    <a:pt x="332" y="90"/>
                  </a:cubicBezTo>
                  <a:cubicBezTo>
                    <a:pt x="332" y="89"/>
                    <a:pt x="332" y="89"/>
                    <a:pt x="332" y="89"/>
                  </a:cubicBezTo>
                  <a:cubicBezTo>
                    <a:pt x="327" y="80"/>
                    <a:pt x="321" y="72"/>
                    <a:pt x="315" y="64"/>
                  </a:cubicBezTo>
                  <a:cubicBezTo>
                    <a:pt x="315" y="64"/>
                    <a:pt x="314" y="64"/>
                    <a:pt x="314" y="64"/>
                  </a:cubicBezTo>
                  <a:cubicBezTo>
                    <a:pt x="308" y="56"/>
                    <a:pt x="300" y="49"/>
                    <a:pt x="293" y="42"/>
                  </a:cubicBezTo>
                  <a:cubicBezTo>
                    <a:pt x="292" y="42"/>
                    <a:pt x="292" y="42"/>
                    <a:pt x="292" y="42"/>
                  </a:cubicBezTo>
                  <a:cubicBezTo>
                    <a:pt x="292" y="42"/>
                    <a:pt x="292" y="42"/>
                    <a:pt x="292" y="42"/>
                  </a:cubicBezTo>
                  <a:cubicBezTo>
                    <a:pt x="284" y="35"/>
                    <a:pt x="276" y="30"/>
                    <a:pt x="268" y="24"/>
                  </a:cubicBezTo>
                  <a:cubicBezTo>
                    <a:pt x="267" y="24"/>
                    <a:pt x="267" y="24"/>
                    <a:pt x="267" y="24"/>
                  </a:cubicBezTo>
                  <a:cubicBezTo>
                    <a:pt x="267" y="24"/>
                    <a:pt x="267" y="24"/>
                    <a:pt x="267" y="24"/>
                  </a:cubicBezTo>
                  <a:cubicBezTo>
                    <a:pt x="258" y="19"/>
                    <a:pt x="249" y="14"/>
                    <a:pt x="239" y="11"/>
                  </a:cubicBezTo>
                  <a:cubicBezTo>
                    <a:pt x="239" y="11"/>
                    <a:pt x="239" y="11"/>
                    <a:pt x="239" y="11"/>
                  </a:cubicBezTo>
                  <a:cubicBezTo>
                    <a:pt x="230" y="8"/>
                    <a:pt x="220" y="5"/>
                    <a:pt x="210" y="3"/>
                  </a:cubicBezTo>
                  <a:cubicBezTo>
                    <a:pt x="209" y="3"/>
                    <a:pt x="209" y="3"/>
                    <a:pt x="209" y="3"/>
                  </a:cubicBezTo>
                  <a:cubicBezTo>
                    <a:pt x="189" y="0"/>
                    <a:pt x="168" y="0"/>
                    <a:pt x="148" y="3"/>
                  </a:cubicBezTo>
                  <a:cubicBezTo>
                    <a:pt x="147" y="3"/>
                    <a:pt x="147" y="3"/>
                    <a:pt x="147" y="3"/>
                  </a:cubicBezTo>
                  <a:cubicBezTo>
                    <a:pt x="137" y="5"/>
                    <a:pt x="127" y="8"/>
                    <a:pt x="118" y="11"/>
                  </a:cubicBezTo>
                  <a:cubicBezTo>
                    <a:pt x="118" y="11"/>
                    <a:pt x="118" y="11"/>
                    <a:pt x="118" y="11"/>
                  </a:cubicBezTo>
                  <a:cubicBezTo>
                    <a:pt x="108" y="15"/>
                    <a:pt x="99" y="19"/>
                    <a:pt x="90" y="24"/>
                  </a:cubicBezTo>
                  <a:cubicBezTo>
                    <a:pt x="90" y="24"/>
                    <a:pt x="90" y="24"/>
                    <a:pt x="90" y="24"/>
                  </a:cubicBezTo>
                  <a:cubicBezTo>
                    <a:pt x="89" y="24"/>
                    <a:pt x="89" y="24"/>
                    <a:pt x="89" y="24"/>
                  </a:cubicBezTo>
                  <a:cubicBezTo>
                    <a:pt x="80" y="30"/>
                    <a:pt x="72" y="35"/>
                    <a:pt x="65" y="42"/>
                  </a:cubicBezTo>
                  <a:cubicBezTo>
                    <a:pt x="64" y="42"/>
                    <a:pt x="64" y="42"/>
                    <a:pt x="64" y="42"/>
                  </a:cubicBezTo>
                  <a:cubicBezTo>
                    <a:pt x="64" y="42"/>
                    <a:pt x="64" y="42"/>
                    <a:pt x="64" y="42"/>
                  </a:cubicBezTo>
                  <a:cubicBezTo>
                    <a:pt x="56" y="49"/>
                    <a:pt x="49" y="56"/>
                    <a:pt x="42" y="64"/>
                  </a:cubicBezTo>
                  <a:cubicBezTo>
                    <a:pt x="42" y="64"/>
                    <a:pt x="42" y="64"/>
                    <a:pt x="42" y="64"/>
                  </a:cubicBezTo>
                  <a:cubicBezTo>
                    <a:pt x="42" y="64"/>
                    <a:pt x="42" y="64"/>
                    <a:pt x="42" y="64"/>
                  </a:cubicBezTo>
                  <a:cubicBezTo>
                    <a:pt x="35" y="72"/>
                    <a:pt x="30" y="80"/>
                    <a:pt x="24" y="89"/>
                  </a:cubicBezTo>
                  <a:cubicBezTo>
                    <a:pt x="24" y="89"/>
                    <a:pt x="24" y="89"/>
                    <a:pt x="24" y="90"/>
                  </a:cubicBezTo>
                  <a:cubicBezTo>
                    <a:pt x="19" y="98"/>
                    <a:pt x="14" y="108"/>
                    <a:pt x="11" y="117"/>
                  </a:cubicBezTo>
                  <a:cubicBezTo>
                    <a:pt x="11" y="117"/>
                    <a:pt x="11" y="117"/>
                    <a:pt x="11" y="117"/>
                  </a:cubicBezTo>
                  <a:cubicBezTo>
                    <a:pt x="8" y="127"/>
                    <a:pt x="5" y="137"/>
                    <a:pt x="3" y="147"/>
                  </a:cubicBezTo>
                  <a:cubicBezTo>
                    <a:pt x="3" y="147"/>
                    <a:pt x="3" y="147"/>
                    <a:pt x="3" y="147"/>
                  </a:cubicBezTo>
                  <a:cubicBezTo>
                    <a:pt x="3" y="147"/>
                    <a:pt x="3" y="147"/>
                    <a:pt x="3" y="148"/>
                  </a:cubicBezTo>
                  <a:cubicBezTo>
                    <a:pt x="2" y="158"/>
                    <a:pt x="0" y="168"/>
                    <a:pt x="0" y="178"/>
                  </a:cubicBezTo>
                  <a:cubicBezTo>
                    <a:pt x="0" y="180"/>
                    <a:pt x="1" y="180"/>
                    <a:pt x="2" y="180"/>
                  </a:cubicBezTo>
                  <a:cubicBezTo>
                    <a:pt x="354" y="180"/>
                    <a:pt x="354" y="180"/>
                    <a:pt x="354" y="180"/>
                  </a:cubicBezTo>
                  <a:cubicBezTo>
                    <a:pt x="356" y="180"/>
                    <a:pt x="356" y="180"/>
                    <a:pt x="356" y="178"/>
                  </a:cubicBezTo>
                  <a:cubicBezTo>
                    <a:pt x="356" y="168"/>
                    <a:pt x="355" y="158"/>
                    <a:pt x="353" y="147"/>
                  </a:cubicBezTo>
                  <a:close/>
                  <a:moveTo>
                    <a:pt x="308" y="176"/>
                  </a:moveTo>
                  <a:cubicBezTo>
                    <a:pt x="308" y="154"/>
                    <a:pt x="308" y="154"/>
                    <a:pt x="308" y="154"/>
                  </a:cubicBezTo>
                  <a:cubicBezTo>
                    <a:pt x="308" y="153"/>
                    <a:pt x="307" y="152"/>
                    <a:pt x="306" y="152"/>
                  </a:cubicBezTo>
                  <a:cubicBezTo>
                    <a:pt x="305" y="152"/>
                    <a:pt x="304" y="153"/>
                    <a:pt x="304" y="154"/>
                  </a:cubicBezTo>
                  <a:cubicBezTo>
                    <a:pt x="304" y="176"/>
                    <a:pt x="304" y="176"/>
                    <a:pt x="304" y="176"/>
                  </a:cubicBezTo>
                  <a:cubicBezTo>
                    <a:pt x="276" y="176"/>
                    <a:pt x="276" y="176"/>
                    <a:pt x="276" y="176"/>
                  </a:cubicBezTo>
                  <a:cubicBezTo>
                    <a:pt x="276" y="166"/>
                    <a:pt x="276" y="166"/>
                    <a:pt x="276" y="166"/>
                  </a:cubicBezTo>
                  <a:cubicBezTo>
                    <a:pt x="276" y="165"/>
                    <a:pt x="275" y="164"/>
                    <a:pt x="274" y="164"/>
                  </a:cubicBezTo>
                  <a:cubicBezTo>
                    <a:pt x="273" y="164"/>
                    <a:pt x="272" y="165"/>
                    <a:pt x="272" y="166"/>
                  </a:cubicBezTo>
                  <a:cubicBezTo>
                    <a:pt x="272" y="176"/>
                    <a:pt x="272" y="176"/>
                    <a:pt x="272" y="176"/>
                  </a:cubicBezTo>
                  <a:cubicBezTo>
                    <a:pt x="244" y="176"/>
                    <a:pt x="244" y="176"/>
                    <a:pt x="244" y="176"/>
                  </a:cubicBezTo>
                  <a:cubicBezTo>
                    <a:pt x="244" y="154"/>
                    <a:pt x="244" y="154"/>
                    <a:pt x="244" y="154"/>
                  </a:cubicBezTo>
                  <a:cubicBezTo>
                    <a:pt x="244" y="153"/>
                    <a:pt x="243" y="152"/>
                    <a:pt x="242" y="152"/>
                  </a:cubicBezTo>
                  <a:cubicBezTo>
                    <a:pt x="241" y="152"/>
                    <a:pt x="240" y="153"/>
                    <a:pt x="240" y="154"/>
                  </a:cubicBezTo>
                  <a:cubicBezTo>
                    <a:pt x="240" y="176"/>
                    <a:pt x="240" y="176"/>
                    <a:pt x="240" y="176"/>
                  </a:cubicBezTo>
                  <a:cubicBezTo>
                    <a:pt x="212" y="176"/>
                    <a:pt x="212" y="176"/>
                    <a:pt x="212" y="176"/>
                  </a:cubicBezTo>
                  <a:cubicBezTo>
                    <a:pt x="212" y="166"/>
                    <a:pt x="212" y="166"/>
                    <a:pt x="212" y="166"/>
                  </a:cubicBezTo>
                  <a:cubicBezTo>
                    <a:pt x="212" y="165"/>
                    <a:pt x="211" y="164"/>
                    <a:pt x="210" y="164"/>
                  </a:cubicBezTo>
                  <a:cubicBezTo>
                    <a:pt x="209" y="164"/>
                    <a:pt x="208" y="165"/>
                    <a:pt x="208" y="166"/>
                  </a:cubicBezTo>
                  <a:cubicBezTo>
                    <a:pt x="208" y="176"/>
                    <a:pt x="208" y="176"/>
                    <a:pt x="208" y="176"/>
                  </a:cubicBezTo>
                  <a:cubicBezTo>
                    <a:pt x="180" y="176"/>
                    <a:pt x="180" y="176"/>
                    <a:pt x="180" y="176"/>
                  </a:cubicBezTo>
                  <a:cubicBezTo>
                    <a:pt x="180" y="154"/>
                    <a:pt x="180" y="154"/>
                    <a:pt x="180" y="154"/>
                  </a:cubicBezTo>
                  <a:cubicBezTo>
                    <a:pt x="180" y="153"/>
                    <a:pt x="179" y="152"/>
                    <a:pt x="178" y="152"/>
                  </a:cubicBezTo>
                  <a:cubicBezTo>
                    <a:pt x="177" y="152"/>
                    <a:pt x="176" y="153"/>
                    <a:pt x="176" y="154"/>
                  </a:cubicBezTo>
                  <a:cubicBezTo>
                    <a:pt x="176" y="176"/>
                    <a:pt x="176" y="176"/>
                    <a:pt x="176" y="176"/>
                  </a:cubicBezTo>
                  <a:cubicBezTo>
                    <a:pt x="148" y="176"/>
                    <a:pt x="148" y="176"/>
                    <a:pt x="148" y="176"/>
                  </a:cubicBezTo>
                  <a:cubicBezTo>
                    <a:pt x="148" y="166"/>
                    <a:pt x="148" y="166"/>
                    <a:pt x="148" y="166"/>
                  </a:cubicBezTo>
                  <a:cubicBezTo>
                    <a:pt x="148" y="165"/>
                    <a:pt x="147" y="164"/>
                    <a:pt x="146" y="164"/>
                  </a:cubicBezTo>
                  <a:cubicBezTo>
                    <a:pt x="145" y="164"/>
                    <a:pt x="144" y="165"/>
                    <a:pt x="144" y="166"/>
                  </a:cubicBezTo>
                  <a:cubicBezTo>
                    <a:pt x="144" y="176"/>
                    <a:pt x="144" y="176"/>
                    <a:pt x="144" y="176"/>
                  </a:cubicBezTo>
                  <a:cubicBezTo>
                    <a:pt x="116" y="176"/>
                    <a:pt x="116" y="176"/>
                    <a:pt x="116" y="176"/>
                  </a:cubicBezTo>
                  <a:cubicBezTo>
                    <a:pt x="116" y="154"/>
                    <a:pt x="116" y="154"/>
                    <a:pt x="116" y="154"/>
                  </a:cubicBezTo>
                  <a:cubicBezTo>
                    <a:pt x="116" y="153"/>
                    <a:pt x="115" y="152"/>
                    <a:pt x="114" y="152"/>
                  </a:cubicBezTo>
                  <a:cubicBezTo>
                    <a:pt x="113" y="152"/>
                    <a:pt x="112" y="153"/>
                    <a:pt x="112" y="154"/>
                  </a:cubicBezTo>
                  <a:cubicBezTo>
                    <a:pt x="112" y="176"/>
                    <a:pt x="112" y="176"/>
                    <a:pt x="112" y="176"/>
                  </a:cubicBezTo>
                  <a:cubicBezTo>
                    <a:pt x="84" y="176"/>
                    <a:pt x="84" y="176"/>
                    <a:pt x="84" y="176"/>
                  </a:cubicBezTo>
                  <a:cubicBezTo>
                    <a:pt x="84" y="158"/>
                    <a:pt x="84" y="158"/>
                    <a:pt x="84" y="158"/>
                  </a:cubicBezTo>
                  <a:cubicBezTo>
                    <a:pt x="84" y="157"/>
                    <a:pt x="83" y="156"/>
                    <a:pt x="82" y="156"/>
                  </a:cubicBezTo>
                  <a:cubicBezTo>
                    <a:pt x="81" y="156"/>
                    <a:pt x="80" y="157"/>
                    <a:pt x="80" y="158"/>
                  </a:cubicBezTo>
                  <a:cubicBezTo>
                    <a:pt x="80" y="176"/>
                    <a:pt x="80" y="176"/>
                    <a:pt x="80" y="176"/>
                  </a:cubicBezTo>
                  <a:cubicBezTo>
                    <a:pt x="52" y="176"/>
                    <a:pt x="52" y="176"/>
                    <a:pt x="52" y="176"/>
                  </a:cubicBezTo>
                  <a:cubicBezTo>
                    <a:pt x="52" y="154"/>
                    <a:pt x="52" y="154"/>
                    <a:pt x="52" y="154"/>
                  </a:cubicBezTo>
                  <a:cubicBezTo>
                    <a:pt x="52" y="153"/>
                    <a:pt x="51" y="152"/>
                    <a:pt x="50" y="152"/>
                  </a:cubicBezTo>
                  <a:cubicBezTo>
                    <a:pt x="49" y="152"/>
                    <a:pt x="48" y="153"/>
                    <a:pt x="48" y="154"/>
                  </a:cubicBezTo>
                  <a:cubicBezTo>
                    <a:pt x="48" y="176"/>
                    <a:pt x="48" y="176"/>
                    <a:pt x="48" y="176"/>
                  </a:cubicBezTo>
                  <a:cubicBezTo>
                    <a:pt x="4" y="176"/>
                    <a:pt x="4" y="176"/>
                    <a:pt x="4" y="176"/>
                  </a:cubicBezTo>
                  <a:cubicBezTo>
                    <a:pt x="4" y="167"/>
                    <a:pt x="5" y="158"/>
                    <a:pt x="6" y="150"/>
                  </a:cubicBezTo>
                  <a:cubicBezTo>
                    <a:pt x="28" y="154"/>
                    <a:pt x="28" y="154"/>
                    <a:pt x="28" y="154"/>
                  </a:cubicBezTo>
                  <a:cubicBezTo>
                    <a:pt x="28" y="154"/>
                    <a:pt x="28" y="154"/>
                    <a:pt x="28" y="154"/>
                  </a:cubicBezTo>
                  <a:cubicBezTo>
                    <a:pt x="30" y="154"/>
                    <a:pt x="30" y="153"/>
                    <a:pt x="30" y="152"/>
                  </a:cubicBezTo>
                  <a:cubicBezTo>
                    <a:pt x="30" y="150"/>
                    <a:pt x="30" y="150"/>
                    <a:pt x="28" y="150"/>
                  </a:cubicBezTo>
                  <a:cubicBezTo>
                    <a:pt x="7" y="146"/>
                    <a:pt x="7" y="146"/>
                    <a:pt x="7" y="146"/>
                  </a:cubicBezTo>
                  <a:cubicBezTo>
                    <a:pt x="9" y="137"/>
                    <a:pt x="11" y="129"/>
                    <a:pt x="14" y="120"/>
                  </a:cubicBezTo>
                  <a:cubicBezTo>
                    <a:pt x="23" y="124"/>
                    <a:pt x="23" y="124"/>
                    <a:pt x="23" y="124"/>
                  </a:cubicBezTo>
                  <a:cubicBezTo>
                    <a:pt x="24" y="124"/>
                    <a:pt x="24" y="124"/>
                    <a:pt x="24" y="124"/>
                  </a:cubicBezTo>
                  <a:cubicBezTo>
                    <a:pt x="25" y="124"/>
                    <a:pt x="26" y="123"/>
                    <a:pt x="26" y="122"/>
                  </a:cubicBezTo>
                  <a:cubicBezTo>
                    <a:pt x="27" y="121"/>
                    <a:pt x="26" y="120"/>
                    <a:pt x="25" y="120"/>
                  </a:cubicBezTo>
                  <a:cubicBezTo>
                    <a:pt x="15" y="116"/>
                    <a:pt x="15" y="116"/>
                    <a:pt x="15" y="116"/>
                  </a:cubicBezTo>
                  <a:cubicBezTo>
                    <a:pt x="18" y="108"/>
                    <a:pt x="22" y="100"/>
                    <a:pt x="26" y="92"/>
                  </a:cubicBezTo>
                  <a:cubicBezTo>
                    <a:pt x="45" y="103"/>
                    <a:pt x="45" y="103"/>
                    <a:pt x="45" y="103"/>
                  </a:cubicBezTo>
                  <a:cubicBezTo>
                    <a:pt x="46" y="104"/>
                    <a:pt x="47" y="104"/>
                    <a:pt x="48" y="102"/>
                  </a:cubicBezTo>
                  <a:cubicBezTo>
                    <a:pt x="48" y="102"/>
                    <a:pt x="48" y="100"/>
                    <a:pt x="47" y="100"/>
                  </a:cubicBezTo>
                  <a:cubicBezTo>
                    <a:pt x="28" y="89"/>
                    <a:pt x="28" y="89"/>
                    <a:pt x="28" y="89"/>
                  </a:cubicBezTo>
                  <a:cubicBezTo>
                    <a:pt x="33" y="81"/>
                    <a:pt x="38" y="74"/>
                    <a:pt x="44" y="67"/>
                  </a:cubicBezTo>
                  <a:cubicBezTo>
                    <a:pt x="51" y="74"/>
                    <a:pt x="51" y="74"/>
                    <a:pt x="51" y="74"/>
                  </a:cubicBezTo>
                  <a:cubicBezTo>
                    <a:pt x="52" y="74"/>
                    <a:pt x="53" y="74"/>
                    <a:pt x="54" y="73"/>
                  </a:cubicBezTo>
                  <a:cubicBezTo>
                    <a:pt x="55" y="72"/>
                    <a:pt x="54" y="71"/>
                    <a:pt x="54" y="70"/>
                  </a:cubicBezTo>
                  <a:cubicBezTo>
                    <a:pt x="54" y="70"/>
                    <a:pt x="54" y="70"/>
                    <a:pt x="54" y="70"/>
                  </a:cubicBezTo>
                  <a:cubicBezTo>
                    <a:pt x="46" y="65"/>
                    <a:pt x="46" y="65"/>
                    <a:pt x="46" y="65"/>
                  </a:cubicBezTo>
                  <a:cubicBezTo>
                    <a:pt x="52" y="58"/>
                    <a:pt x="58" y="52"/>
                    <a:pt x="65" y="46"/>
                  </a:cubicBezTo>
                  <a:cubicBezTo>
                    <a:pt x="79" y="63"/>
                    <a:pt x="79" y="63"/>
                    <a:pt x="79" y="63"/>
                  </a:cubicBezTo>
                  <a:cubicBezTo>
                    <a:pt x="80" y="64"/>
                    <a:pt x="81" y="64"/>
                    <a:pt x="82" y="63"/>
                  </a:cubicBezTo>
                  <a:cubicBezTo>
                    <a:pt x="82" y="62"/>
                    <a:pt x="82" y="61"/>
                    <a:pt x="82" y="60"/>
                  </a:cubicBezTo>
                  <a:cubicBezTo>
                    <a:pt x="68" y="44"/>
                    <a:pt x="68" y="44"/>
                    <a:pt x="68" y="44"/>
                  </a:cubicBezTo>
                  <a:cubicBezTo>
                    <a:pt x="75" y="38"/>
                    <a:pt x="82" y="33"/>
                    <a:pt x="90" y="28"/>
                  </a:cubicBezTo>
                  <a:cubicBezTo>
                    <a:pt x="94" y="37"/>
                    <a:pt x="94" y="37"/>
                    <a:pt x="94" y="37"/>
                  </a:cubicBezTo>
                  <a:cubicBezTo>
                    <a:pt x="95" y="38"/>
                    <a:pt x="96" y="38"/>
                    <a:pt x="97" y="38"/>
                  </a:cubicBezTo>
                  <a:cubicBezTo>
                    <a:pt x="98" y="38"/>
                    <a:pt x="98" y="36"/>
                    <a:pt x="98" y="35"/>
                  </a:cubicBezTo>
                  <a:cubicBezTo>
                    <a:pt x="98" y="35"/>
                    <a:pt x="98" y="35"/>
                    <a:pt x="98" y="35"/>
                  </a:cubicBezTo>
                  <a:cubicBezTo>
                    <a:pt x="93" y="27"/>
                    <a:pt x="93" y="27"/>
                    <a:pt x="93" y="27"/>
                  </a:cubicBezTo>
                  <a:cubicBezTo>
                    <a:pt x="100" y="22"/>
                    <a:pt x="108" y="19"/>
                    <a:pt x="117" y="16"/>
                  </a:cubicBezTo>
                  <a:cubicBezTo>
                    <a:pt x="124" y="36"/>
                    <a:pt x="124" y="36"/>
                    <a:pt x="124" y="36"/>
                  </a:cubicBezTo>
                  <a:cubicBezTo>
                    <a:pt x="125" y="38"/>
                    <a:pt x="126" y="38"/>
                    <a:pt x="127" y="38"/>
                  </a:cubicBezTo>
                  <a:cubicBezTo>
                    <a:pt x="128" y="37"/>
                    <a:pt x="128" y="36"/>
                    <a:pt x="128" y="35"/>
                  </a:cubicBezTo>
                  <a:cubicBezTo>
                    <a:pt x="128" y="35"/>
                    <a:pt x="128" y="35"/>
                    <a:pt x="128" y="35"/>
                  </a:cubicBezTo>
                  <a:cubicBezTo>
                    <a:pt x="120" y="14"/>
                    <a:pt x="120" y="14"/>
                    <a:pt x="120" y="14"/>
                  </a:cubicBezTo>
                  <a:cubicBezTo>
                    <a:pt x="129" y="11"/>
                    <a:pt x="137" y="9"/>
                    <a:pt x="146" y="7"/>
                  </a:cubicBezTo>
                  <a:cubicBezTo>
                    <a:pt x="148" y="17"/>
                    <a:pt x="148" y="17"/>
                    <a:pt x="148" y="17"/>
                  </a:cubicBezTo>
                  <a:cubicBezTo>
                    <a:pt x="148" y="18"/>
                    <a:pt x="148" y="19"/>
                    <a:pt x="150" y="19"/>
                  </a:cubicBezTo>
                  <a:cubicBezTo>
                    <a:pt x="150" y="19"/>
                    <a:pt x="150" y="19"/>
                    <a:pt x="150" y="19"/>
                  </a:cubicBezTo>
                  <a:cubicBezTo>
                    <a:pt x="151" y="19"/>
                    <a:pt x="152" y="18"/>
                    <a:pt x="152" y="16"/>
                  </a:cubicBezTo>
                  <a:cubicBezTo>
                    <a:pt x="152" y="16"/>
                    <a:pt x="152" y="16"/>
                    <a:pt x="152" y="16"/>
                  </a:cubicBezTo>
                  <a:cubicBezTo>
                    <a:pt x="150" y="6"/>
                    <a:pt x="150" y="6"/>
                    <a:pt x="150" y="6"/>
                  </a:cubicBezTo>
                  <a:cubicBezTo>
                    <a:pt x="159" y="5"/>
                    <a:pt x="168" y="4"/>
                    <a:pt x="176" y="4"/>
                  </a:cubicBezTo>
                  <a:cubicBezTo>
                    <a:pt x="176" y="26"/>
                    <a:pt x="176" y="26"/>
                    <a:pt x="176" y="26"/>
                  </a:cubicBezTo>
                  <a:cubicBezTo>
                    <a:pt x="176" y="27"/>
                    <a:pt x="177" y="28"/>
                    <a:pt x="178" y="28"/>
                  </a:cubicBezTo>
                  <a:cubicBezTo>
                    <a:pt x="180" y="28"/>
                    <a:pt x="180" y="27"/>
                    <a:pt x="180" y="26"/>
                  </a:cubicBezTo>
                  <a:cubicBezTo>
                    <a:pt x="180" y="4"/>
                    <a:pt x="180" y="4"/>
                    <a:pt x="180" y="4"/>
                  </a:cubicBezTo>
                  <a:cubicBezTo>
                    <a:pt x="189" y="4"/>
                    <a:pt x="198" y="5"/>
                    <a:pt x="207" y="6"/>
                  </a:cubicBezTo>
                  <a:cubicBezTo>
                    <a:pt x="205" y="16"/>
                    <a:pt x="205" y="16"/>
                    <a:pt x="205" y="16"/>
                  </a:cubicBezTo>
                  <a:cubicBezTo>
                    <a:pt x="205" y="18"/>
                    <a:pt x="206" y="18"/>
                    <a:pt x="207" y="19"/>
                  </a:cubicBezTo>
                  <a:cubicBezTo>
                    <a:pt x="207" y="19"/>
                    <a:pt x="207" y="19"/>
                    <a:pt x="207" y="19"/>
                  </a:cubicBezTo>
                  <a:cubicBezTo>
                    <a:pt x="207" y="19"/>
                    <a:pt x="207" y="19"/>
                    <a:pt x="207" y="19"/>
                  </a:cubicBezTo>
                  <a:cubicBezTo>
                    <a:pt x="208" y="19"/>
                    <a:pt x="209" y="18"/>
                    <a:pt x="209" y="17"/>
                  </a:cubicBezTo>
                  <a:cubicBezTo>
                    <a:pt x="210" y="8"/>
                    <a:pt x="210" y="8"/>
                    <a:pt x="210" y="8"/>
                  </a:cubicBezTo>
                  <a:cubicBezTo>
                    <a:pt x="219" y="9"/>
                    <a:pt x="228" y="12"/>
                    <a:pt x="236" y="14"/>
                  </a:cubicBezTo>
                  <a:cubicBezTo>
                    <a:pt x="228" y="35"/>
                    <a:pt x="228" y="35"/>
                    <a:pt x="228" y="35"/>
                  </a:cubicBezTo>
                  <a:cubicBezTo>
                    <a:pt x="228" y="36"/>
                    <a:pt x="228" y="37"/>
                    <a:pt x="230" y="38"/>
                  </a:cubicBezTo>
                  <a:cubicBezTo>
                    <a:pt x="231" y="38"/>
                    <a:pt x="232" y="38"/>
                    <a:pt x="232" y="36"/>
                  </a:cubicBezTo>
                  <a:cubicBezTo>
                    <a:pt x="232" y="36"/>
                    <a:pt x="232" y="36"/>
                    <a:pt x="232" y="36"/>
                  </a:cubicBezTo>
                  <a:cubicBezTo>
                    <a:pt x="240" y="16"/>
                    <a:pt x="240" y="16"/>
                    <a:pt x="240" y="16"/>
                  </a:cubicBezTo>
                  <a:cubicBezTo>
                    <a:pt x="248" y="19"/>
                    <a:pt x="256" y="23"/>
                    <a:pt x="264" y="27"/>
                  </a:cubicBezTo>
                  <a:cubicBezTo>
                    <a:pt x="259" y="36"/>
                    <a:pt x="259" y="36"/>
                    <a:pt x="259" y="36"/>
                  </a:cubicBezTo>
                  <a:cubicBezTo>
                    <a:pt x="258" y="36"/>
                    <a:pt x="258" y="37"/>
                    <a:pt x="259" y="38"/>
                  </a:cubicBezTo>
                  <a:cubicBezTo>
                    <a:pt x="260" y="38"/>
                    <a:pt x="261" y="38"/>
                    <a:pt x="262" y="37"/>
                  </a:cubicBezTo>
                  <a:cubicBezTo>
                    <a:pt x="267" y="28"/>
                    <a:pt x="267" y="28"/>
                    <a:pt x="267" y="28"/>
                  </a:cubicBezTo>
                  <a:cubicBezTo>
                    <a:pt x="274" y="33"/>
                    <a:pt x="282" y="38"/>
                    <a:pt x="288" y="44"/>
                  </a:cubicBezTo>
                  <a:cubicBezTo>
                    <a:pt x="274" y="60"/>
                    <a:pt x="274" y="60"/>
                    <a:pt x="274" y="60"/>
                  </a:cubicBezTo>
                  <a:cubicBezTo>
                    <a:pt x="273" y="61"/>
                    <a:pt x="274" y="62"/>
                    <a:pt x="274" y="63"/>
                  </a:cubicBezTo>
                  <a:cubicBezTo>
                    <a:pt x="275" y="64"/>
                    <a:pt x="276" y="64"/>
                    <a:pt x="277" y="63"/>
                  </a:cubicBezTo>
                  <a:cubicBezTo>
                    <a:pt x="292" y="46"/>
                    <a:pt x="292" y="46"/>
                    <a:pt x="292" y="46"/>
                  </a:cubicBezTo>
                  <a:cubicBezTo>
                    <a:pt x="298" y="52"/>
                    <a:pt x="304" y="58"/>
                    <a:pt x="310" y="65"/>
                  </a:cubicBezTo>
                  <a:cubicBezTo>
                    <a:pt x="303" y="71"/>
                    <a:pt x="303" y="71"/>
                    <a:pt x="303" y="71"/>
                  </a:cubicBezTo>
                  <a:cubicBezTo>
                    <a:pt x="302" y="72"/>
                    <a:pt x="302" y="73"/>
                    <a:pt x="302" y="74"/>
                  </a:cubicBezTo>
                  <a:cubicBezTo>
                    <a:pt x="303" y="75"/>
                    <a:pt x="304" y="75"/>
                    <a:pt x="305" y="74"/>
                  </a:cubicBezTo>
                  <a:cubicBezTo>
                    <a:pt x="313" y="68"/>
                    <a:pt x="313" y="68"/>
                    <a:pt x="313" y="68"/>
                  </a:cubicBezTo>
                  <a:cubicBezTo>
                    <a:pt x="318" y="75"/>
                    <a:pt x="324" y="82"/>
                    <a:pt x="328" y="90"/>
                  </a:cubicBezTo>
                  <a:cubicBezTo>
                    <a:pt x="309" y="100"/>
                    <a:pt x="309" y="100"/>
                    <a:pt x="309" y="100"/>
                  </a:cubicBezTo>
                  <a:cubicBezTo>
                    <a:pt x="308" y="101"/>
                    <a:pt x="308" y="102"/>
                    <a:pt x="308" y="103"/>
                  </a:cubicBezTo>
                  <a:cubicBezTo>
                    <a:pt x="309" y="104"/>
                    <a:pt x="310" y="104"/>
                    <a:pt x="311" y="104"/>
                  </a:cubicBezTo>
                  <a:cubicBezTo>
                    <a:pt x="330" y="93"/>
                    <a:pt x="330" y="93"/>
                    <a:pt x="330" y="93"/>
                  </a:cubicBezTo>
                  <a:cubicBezTo>
                    <a:pt x="334" y="101"/>
                    <a:pt x="338" y="109"/>
                    <a:pt x="341" y="117"/>
                  </a:cubicBezTo>
                  <a:cubicBezTo>
                    <a:pt x="332" y="121"/>
                    <a:pt x="332" y="121"/>
                    <a:pt x="332" y="121"/>
                  </a:cubicBezTo>
                  <a:cubicBezTo>
                    <a:pt x="331" y="121"/>
                    <a:pt x="330" y="122"/>
                    <a:pt x="330" y="123"/>
                  </a:cubicBezTo>
                  <a:cubicBezTo>
                    <a:pt x="331" y="124"/>
                    <a:pt x="332" y="125"/>
                    <a:pt x="333" y="125"/>
                  </a:cubicBezTo>
                  <a:cubicBezTo>
                    <a:pt x="333" y="125"/>
                    <a:pt x="333" y="125"/>
                    <a:pt x="334" y="125"/>
                  </a:cubicBezTo>
                  <a:cubicBezTo>
                    <a:pt x="343" y="121"/>
                    <a:pt x="343" y="121"/>
                    <a:pt x="343" y="121"/>
                  </a:cubicBezTo>
                  <a:cubicBezTo>
                    <a:pt x="346" y="129"/>
                    <a:pt x="348" y="138"/>
                    <a:pt x="350" y="146"/>
                  </a:cubicBezTo>
                  <a:cubicBezTo>
                    <a:pt x="328" y="150"/>
                    <a:pt x="328" y="150"/>
                    <a:pt x="328" y="150"/>
                  </a:cubicBezTo>
                  <a:cubicBezTo>
                    <a:pt x="327" y="150"/>
                    <a:pt x="326" y="152"/>
                    <a:pt x="326" y="152"/>
                  </a:cubicBezTo>
                  <a:cubicBezTo>
                    <a:pt x="326" y="153"/>
                    <a:pt x="327" y="154"/>
                    <a:pt x="328" y="154"/>
                  </a:cubicBezTo>
                  <a:cubicBezTo>
                    <a:pt x="328" y="154"/>
                    <a:pt x="328" y="154"/>
                    <a:pt x="328" y="154"/>
                  </a:cubicBezTo>
                  <a:cubicBezTo>
                    <a:pt x="350" y="150"/>
                    <a:pt x="350" y="150"/>
                    <a:pt x="350" y="150"/>
                  </a:cubicBezTo>
                  <a:cubicBezTo>
                    <a:pt x="352" y="159"/>
                    <a:pt x="352" y="168"/>
                    <a:pt x="352" y="177"/>
                  </a:cubicBezTo>
                  <a:lnTo>
                    <a:pt x="308"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884">
              <a:extLst>
                <a:ext uri="{FF2B5EF4-FFF2-40B4-BE49-F238E27FC236}">
                  <a16:creationId xmlns:a16="http://schemas.microsoft.com/office/drawing/2014/main" xmlns="" id="{0F212756-89AD-4492-84DB-887B16E58395}"/>
                </a:ext>
              </a:extLst>
            </p:cNvPr>
            <p:cNvSpPr>
              <a:spLocks noEditPoints="1"/>
            </p:cNvSpPr>
            <p:nvPr/>
          </p:nvSpPr>
          <p:spPr bwMode="auto">
            <a:xfrm>
              <a:off x="175" y="116"/>
              <a:ext cx="380" cy="130"/>
            </a:xfrm>
            <a:custGeom>
              <a:avLst/>
              <a:gdLst>
                <a:gd name="T0" fmla="*/ 94 w 188"/>
                <a:gd name="T1" fmla="*/ 10 h 64"/>
                <a:gd name="T2" fmla="*/ 0 w 188"/>
                <a:gd name="T3" fmla="*/ 61 h 64"/>
                <a:gd name="T4" fmla="*/ 1 w 188"/>
                <a:gd name="T5" fmla="*/ 64 h 64"/>
                <a:gd name="T6" fmla="*/ 2 w 188"/>
                <a:gd name="T7" fmla="*/ 64 h 64"/>
                <a:gd name="T8" fmla="*/ 186 w 188"/>
                <a:gd name="T9" fmla="*/ 64 h 64"/>
                <a:gd name="T10" fmla="*/ 188 w 188"/>
                <a:gd name="T11" fmla="*/ 62 h 64"/>
                <a:gd name="T12" fmla="*/ 188 w 188"/>
                <a:gd name="T13" fmla="*/ 61 h 64"/>
                <a:gd name="T14" fmla="*/ 94 w 188"/>
                <a:gd name="T15" fmla="*/ 10 h 64"/>
                <a:gd name="T16" fmla="*/ 6 w 188"/>
                <a:gd name="T17" fmla="*/ 60 h 64"/>
                <a:gd name="T18" fmla="*/ 156 w 188"/>
                <a:gd name="T19" fmla="*/ 34 h 64"/>
                <a:gd name="T20" fmla="*/ 182 w 188"/>
                <a:gd name="T21" fmla="*/ 60 h 64"/>
                <a:gd name="T22" fmla="*/ 6 w 188"/>
                <a:gd name="T23"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64">
                  <a:moveTo>
                    <a:pt x="94" y="10"/>
                  </a:moveTo>
                  <a:cubicBezTo>
                    <a:pt x="56" y="10"/>
                    <a:pt x="21" y="29"/>
                    <a:pt x="0" y="61"/>
                  </a:cubicBezTo>
                  <a:cubicBezTo>
                    <a:pt x="0" y="62"/>
                    <a:pt x="0" y="63"/>
                    <a:pt x="1" y="64"/>
                  </a:cubicBezTo>
                  <a:cubicBezTo>
                    <a:pt x="2" y="64"/>
                    <a:pt x="2" y="64"/>
                    <a:pt x="2" y="64"/>
                  </a:cubicBezTo>
                  <a:cubicBezTo>
                    <a:pt x="186" y="64"/>
                    <a:pt x="186" y="64"/>
                    <a:pt x="186" y="64"/>
                  </a:cubicBezTo>
                  <a:cubicBezTo>
                    <a:pt x="188" y="64"/>
                    <a:pt x="188" y="63"/>
                    <a:pt x="188" y="62"/>
                  </a:cubicBezTo>
                  <a:cubicBezTo>
                    <a:pt x="188" y="62"/>
                    <a:pt x="188" y="61"/>
                    <a:pt x="188" y="61"/>
                  </a:cubicBezTo>
                  <a:cubicBezTo>
                    <a:pt x="167" y="29"/>
                    <a:pt x="132" y="10"/>
                    <a:pt x="94" y="10"/>
                  </a:cubicBezTo>
                  <a:close/>
                  <a:moveTo>
                    <a:pt x="6" y="60"/>
                  </a:moveTo>
                  <a:cubicBezTo>
                    <a:pt x="40" y="11"/>
                    <a:pt x="107" y="0"/>
                    <a:pt x="156" y="34"/>
                  </a:cubicBezTo>
                  <a:cubicBezTo>
                    <a:pt x="166" y="41"/>
                    <a:pt x="175" y="50"/>
                    <a:pt x="182" y="60"/>
                  </a:cubicBezTo>
                  <a:lnTo>
                    <a:pt x="6"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3" name="文本框 912">
            <a:extLst>
              <a:ext uri="{FF2B5EF4-FFF2-40B4-BE49-F238E27FC236}">
                <a16:creationId xmlns:a16="http://schemas.microsoft.com/office/drawing/2014/main" xmlns="" id="{8242C76F-0931-42C9-AA4B-B90F91681889}"/>
              </a:ext>
            </a:extLst>
          </p:cNvPr>
          <p:cNvSpPr txBox="1"/>
          <p:nvPr/>
        </p:nvSpPr>
        <p:spPr>
          <a:xfrm>
            <a:off x="10484424" y="4268586"/>
            <a:ext cx="603874" cy="422552"/>
          </a:xfrm>
          <a:prstGeom prst="rect">
            <a:avLst/>
          </a:prstGeom>
          <a:noFill/>
        </p:spPr>
        <p:txBody>
          <a:bodyPr wrap="square" rtlCol="0">
            <a:spAutoFit/>
          </a:bodyPr>
          <a:lstStyle/>
          <a:p>
            <a:pPr algn="dist">
              <a:lnSpc>
                <a:spcPct val="150000"/>
              </a:lnSpc>
            </a:pPr>
            <a:r>
              <a:rPr lang="en-US" altLang="zh-CN" sz="1600">
                <a:solidFill>
                  <a:schemeClr val="tx1">
                    <a:lumMod val="50000"/>
                    <a:lumOff val="50000"/>
                  </a:schemeClr>
                </a:solidFill>
                <a:latin typeface="思源黑体 CN Normal" panose="020B0400000000000000" pitchFamily="34" charset="-122"/>
                <a:ea typeface="思源黑体 CN Normal" panose="020B0400000000000000" pitchFamily="34" charset="-122"/>
              </a:rPr>
              <a:t>40%</a:t>
            </a:r>
            <a:endParaRPr lang="zh-CN" altLang="en-US" sz="160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
        <p:nvSpPr>
          <p:cNvPr id="914" name="文本框 913">
            <a:extLst>
              <a:ext uri="{FF2B5EF4-FFF2-40B4-BE49-F238E27FC236}">
                <a16:creationId xmlns:a16="http://schemas.microsoft.com/office/drawing/2014/main" xmlns="" id="{0D3CC9E8-6BB8-43AF-87F6-D81848BBD817}"/>
              </a:ext>
            </a:extLst>
          </p:cNvPr>
          <p:cNvSpPr txBox="1"/>
          <p:nvPr/>
        </p:nvSpPr>
        <p:spPr>
          <a:xfrm>
            <a:off x="10521327" y="5058195"/>
            <a:ext cx="603874" cy="422552"/>
          </a:xfrm>
          <a:prstGeom prst="rect">
            <a:avLst/>
          </a:prstGeom>
          <a:noFill/>
        </p:spPr>
        <p:txBody>
          <a:bodyPr wrap="square" rtlCol="0">
            <a:spAutoFit/>
          </a:bodyPr>
          <a:lstStyle/>
          <a:p>
            <a:pPr algn="dist">
              <a:lnSpc>
                <a:spcPct val="150000"/>
              </a:lnSpc>
            </a:pPr>
            <a:r>
              <a:rPr lang="en-US" altLang="zh-CN" sz="1600">
                <a:solidFill>
                  <a:schemeClr val="tx1">
                    <a:lumMod val="50000"/>
                    <a:lumOff val="50000"/>
                  </a:schemeClr>
                </a:solidFill>
                <a:latin typeface="思源黑体 CN Normal" panose="020B0400000000000000" pitchFamily="34" charset="-122"/>
                <a:ea typeface="思源黑体 CN Normal" panose="020B0400000000000000" pitchFamily="34" charset="-122"/>
              </a:rPr>
              <a:t>65%</a:t>
            </a:r>
            <a:endParaRPr lang="zh-CN" altLang="en-US" sz="1600">
              <a:solidFill>
                <a:schemeClr val="tx1">
                  <a:lumMod val="50000"/>
                  <a:lumOff val="50000"/>
                </a:schemeClr>
              </a:solidFill>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286226640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4FB11DA-16BE-4090-AA12-503E86DEA44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833" r="16915"/>
          <a:stretch/>
        </p:blipFill>
        <p:spPr>
          <a:xfrm>
            <a:off x="2499910" y="1398493"/>
            <a:ext cx="1548000" cy="1548000"/>
          </a:xfrm>
          <a:prstGeom prst="ellipse">
            <a:avLst/>
          </a:prstGeom>
        </p:spPr>
      </p:pic>
      <p:sp>
        <p:nvSpPr>
          <p:cNvPr id="13" name="文本框 12">
            <a:extLst>
              <a:ext uri="{FF2B5EF4-FFF2-40B4-BE49-F238E27FC236}">
                <a16:creationId xmlns:a16="http://schemas.microsoft.com/office/drawing/2014/main" xmlns="" id="{8A511DE1-0ECE-48F8-949C-39CE68F008B0}"/>
              </a:ext>
            </a:extLst>
          </p:cNvPr>
          <p:cNvSpPr txBox="1"/>
          <p:nvPr/>
        </p:nvSpPr>
        <p:spPr>
          <a:xfrm>
            <a:off x="451821" y="172122"/>
            <a:ext cx="4808669" cy="670248"/>
          </a:xfrm>
          <a:prstGeom prst="rect">
            <a:avLst/>
          </a:prstGeom>
          <a:noFill/>
        </p:spPr>
        <p:txBody>
          <a:bodyPr wrap="square" rtlCol="0">
            <a:spAutoFit/>
          </a:bodyPr>
          <a:lstStyle/>
          <a:p>
            <a:pPr algn="dist">
              <a:lnSpc>
                <a:spcPct val="150000"/>
              </a:lnSpc>
            </a:pPr>
            <a:r>
              <a:rPr lang="en-US" altLang="zh-CN" sz="2800">
                <a:latin typeface="思源黑体 CN Bold" panose="020B0800000000000000" pitchFamily="34" charset="-122"/>
                <a:ea typeface="思源黑体 CN Bold" panose="020B0800000000000000" pitchFamily="34" charset="-122"/>
              </a:rPr>
              <a:t>SUPPORTERS SAY</a:t>
            </a:r>
            <a:endParaRPr lang="zh-CN" altLang="en-US" sz="2800">
              <a:latin typeface="思源黑体 CN Bold" panose="020B0800000000000000" pitchFamily="34" charset="-122"/>
              <a:ea typeface="思源黑体 CN Bold" panose="020B0800000000000000" pitchFamily="34" charset="-122"/>
            </a:endParaRPr>
          </a:p>
        </p:txBody>
      </p:sp>
      <p:sp>
        <p:nvSpPr>
          <p:cNvPr id="14" name="文本框 13">
            <a:extLst>
              <a:ext uri="{FF2B5EF4-FFF2-40B4-BE49-F238E27FC236}">
                <a16:creationId xmlns:a16="http://schemas.microsoft.com/office/drawing/2014/main" xmlns="" id="{D294A60D-312D-4211-B554-C6CCB88EE471}"/>
              </a:ext>
            </a:extLst>
          </p:cNvPr>
          <p:cNvSpPr txBox="1"/>
          <p:nvPr/>
        </p:nvSpPr>
        <p:spPr>
          <a:xfrm>
            <a:off x="2835536" y="2968008"/>
            <a:ext cx="876748" cy="422552"/>
          </a:xfrm>
          <a:prstGeom prst="rect">
            <a:avLst/>
          </a:prstGeom>
          <a:noFill/>
        </p:spPr>
        <p:txBody>
          <a:bodyPr wrap="square" rtlCol="0">
            <a:spAutoFit/>
          </a:bodyPr>
          <a:lstStyle/>
          <a:p>
            <a:pPr algn="dist">
              <a:lnSpc>
                <a:spcPct val="150000"/>
              </a:lnSpc>
            </a:pPr>
            <a:r>
              <a:rPr lang="en-US" altLang="zh-CN" sz="1600">
                <a:solidFill>
                  <a:schemeClr val="tx1">
                    <a:lumMod val="50000"/>
                    <a:lumOff val="50000"/>
                  </a:schemeClr>
                </a:solidFill>
                <a:latin typeface="思源黑体 CN ExtraLight" panose="020B0200000000000000" pitchFamily="34" charset="-122"/>
                <a:ea typeface="思源黑体 CN ExtraLight" panose="020B0200000000000000" pitchFamily="34" charset="-122"/>
              </a:rPr>
              <a:t>by / xxx</a:t>
            </a:r>
            <a:endParaRPr lang="zh-CN" altLang="en-US" sz="1600">
              <a:solidFill>
                <a:schemeClr val="tx1">
                  <a:lumMod val="50000"/>
                  <a:lumOff val="50000"/>
                </a:schemeClr>
              </a:solidFill>
              <a:latin typeface="思源黑体 CN ExtraLight" panose="020B0200000000000000" pitchFamily="34" charset="-122"/>
              <a:ea typeface="思源黑体 CN ExtraLight" panose="020B0200000000000000" pitchFamily="34" charset="-122"/>
            </a:endParaRPr>
          </a:p>
        </p:txBody>
      </p:sp>
      <p:sp>
        <p:nvSpPr>
          <p:cNvPr id="15" name="文本框 14">
            <a:extLst>
              <a:ext uri="{FF2B5EF4-FFF2-40B4-BE49-F238E27FC236}">
                <a16:creationId xmlns:a16="http://schemas.microsoft.com/office/drawing/2014/main" xmlns="" id="{0C63D003-CE62-4C82-B983-120890AD6D6F}"/>
              </a:ext>
            </a:extLst>
          </p:cNvPr>
          <p:cNvSpPr txBox="1"/>
          <p:nvPr/>
        </p:nvSpPr>
        <p:spPr>
          <a:xfrm>
            <a:off x="1993577" y="3390560"/>
            <a:ext cx="2560666" cy="461665"/>
          </a:xfrm>
          <a:prstGeom prst="rect">
            <a:avLst/>
          </a:prstGeom>
          <a:noFill/>
        </p:spPr>
        <p:txBody>
          <a:bodyPr wrap="square" rtlCol="0">
            <a:spAutoFit/>
          </a:bodyPr>
          <a:lstStyle/>
          <a:p>
            <a:pPr algn="dist">
              <a:lnSpc>
                <a:spcPct val="150000"/>
              </a:lnSpc>
            </a:pPr>
            <a:r>
              <a:rPr lang="en-US" altLang="zh-CN" sz="1600">
                <a:latin typeface="思源黑体 CN Normal" panose="020B0400000000000000" pitchFamily="34" charset="-122"/>
                <a:ea typeface="思源黑体 CN Normal" panose="020B0400000000000000" pitchFamily="34" charset="-122"/>
              </a:rPr>
              <a:t>INFORMATION</a:t>
            </a:r>
            <a:endParaRPr lang="zh-CN" altLang="en-US" sz="1600">
              <a:latin typeface="思源黑体 CN Normal" panose="020B0400000000000000" pitchFamily="34" charset="-122"/>
              <a:ea typeface="思源黑体 CN Normal" panose="020B0400000000000000" pitchFamily="34" charset="-122"/>
            </a:endParaRPr>
          </a:p>
        </p:txBody>
      </p:sp>
      <p:sp>
        <p:nvSpPr>
          <p:cNvPr id="16" name="文本框 15">
            <a:extLst>
              <a:ext uri="{FF2B5EF4-FFF2-40B4-BE49-F238E27FC236}">
                <a16:creationId xmlns:a16="http://schemas.microsoft.com/office/drawing/2014/main" xmlns="" id="{CA99E47D-4C03-4E43-A198-A08BF4728C62}"/>
              </a:ext>
            </a:extLst>
          </p:cNvPr>
          <p:cNvSpPr txBox="1"/>
          <p:nvPr/>
        </p:nvSpPr>
        <p:spPr>
          <a:xfrm>
            <a:off x="451821" y="3999758"/>
            <a:ext cx="5644179" cy="120032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a:t>
            </a:r>
            <a:endParaRPr lang="zh-CN" altLang="en-US" sz="1600">
              <a:solidFill>
                <a:schemeClr val="tx1">
                  <a:lumMod val="50000"/>
                  <a:lumOff val="50000"/>
                </a:schemeClr>
              </a:solidFill>
              <a:latin typeface="思源黑体 CN ExtraLight" panose="020B0200000000000000" pitchFamily="34" charset="-122"/>
              <a:ea typeface="思源黑体 CN ExtraLight" panose="020B0200000000000000" pitchFamily="34" charset="-122"/>
            </a:endParaRPr>
          </a:p>
        </p:txBody>
      </p:sp>
      <p:sp>
        <p:nvSpPr>
          <p:cNvPr id="17" name="文本框 16">
            <a:extLst>
              <a:ext uri="{FF2B5EF4-FFF2-40B4-BE49-F238E27FC236}">
                <a16:creationId xmlns:a16="http://schemas.microsoft.com/office/drawing/2014/main" xmlns="" id="{49714F82-8A87-479D-ABAA-1A85759CA05D}"/>
              </a:ext>
            </a:extLst>
          </p:cNvPr>
          <p:cNvSpPr txBox="1"/>
          <p:nvPr/>
        </p:nvSpPr>
        <p:spPr>
          <a:xfrm>
            <a:off x="451820" y="5347620"/>
            <a:ext cx="5644179" cy="791883"/>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a:t>
            </a:r>
            <a:endParaRPr lang="zh-CN" altLang="en-US" sz="1600">
              <a:solidFill>
                <a:schemeClr val="tx1">
                  <a:lumMod val="50000"/>
                  <a:lumOff val="50000"/>
                </a:schemeClr>
              </a:solidFill>
              <a:latin typeface="思源黑体 CN ExtraLight" panose="020B0200000000000000" pitchFamily="34" charset="-122"/>
              <a:ea typeface="思源黑体 CN ExtraLight" panose="020B0200000000000000" pitchFamily="34" charset="-122"/>
            </a:endParaRPr>
          </a:p>
        </p:txBody>
      </p:sp>
      <p:cxnSp>
        <p:nvCxnSpPr>
          <p:cNvPr id="18" name="直接连接符 17">
            <a:extLst>
              <a:ext uri="{FF2B5EF4-FFF2-40B4-BE49-F238E27FC236}">
                <a16:creationId xmlns:a16="http://schemas.microsoft.com/office/drawing/2014/main" xmlns="" id="{66D3F620-78B7-4022-952F-29BB9E3AAE6C}"/>
              </a:ext>
            </a:extLst>
          </p:cNvPr>
          <p:cNvCxnSpPr>
            <a:cxnSpLocks/>
          </p:cNvCxnSpPr>
          <p:nvPr/>
        </p:nvCxnSpPr>
        <p:spPr>
          <a:xfrm>
            <a:off x="580912" y="1054250"/>
            <a:ext cx="6024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F085A553-E225-4644-BEE9-E2A6713EADB4}"/>
              </a:ext>
            </a:extLst>
          </p:cNvPr>
          <p:cNvSpPr txBox="1"/>
          <p:nvPr/>
        </p:nvSpPr>
        <p:spPr>
          <a:xfrm>
            <a:off x="6295017" y="1398493"/>
            <a:ext cx="5896983" cy="1569660"/>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solidFill>
                <a:schemeClr val="tx1">
                  <a:lumMod val="50000"/>
                  <a:lumOff val="50000"/>
                </a:schemeClr>
              </a:solidFill>
              <a:latin typeface="思源黑体 CN ExtraLight" panose="020B0200000000000000" pitchFamily="34" charset="-122"/>
              <a:ea typeface="思源黑体 CN ExtraLight" panose="020B0200000000000000" pitchFamily="34" charset="-122"/>
            </a:endParaRPr>
          </a:p>
        </p:txBody>
      </p:sp>
      <p:sp>
        <p:nvSpPr>
          <p:cNvPr id="20" name="文本框 19">
            <a:extLst>
              <a:ext uri="{FF2B5EF4-FFF2-40B4-BE49-F238E27FC236}">
                <a16:creationId xmlns:a16="http://schemas.microsoft.com/office/drawing/2014/main" xmlns="" id="{4D6A1B37-DB46-443A-9DF7-54F3F06ABFC4}"/>
              </a:ext>
            </a:extLst>
          </p:cNvPr>
          <p:cNvSpPr txBox="1"/>
          <p:nvPr/>
        </p:nvSpPr>
        <p:spPr>
          <a:xfrm>
            <a:off x="6295016" y="3167658"/>
            <a:ext cx="5896983" cy="791883"/>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a:t>
            </a:r>
            <a:endParaRPr lang="zh-CN" altLang="en-US" sz="1600">
              <a:solidFill>
                <a:schemeClr val="tx1">
                  <a:lumMod val="50000"/>
                  <a:lumOff val="50000"/>
                </a:schemeClr>
              </a:solidFill>
              <a:latin typeface="思源黑体 CN ExtraLight" panose="020B0200000000000000" pitchFamily="34" charset="-122"/>
              <a:ea typeface="思源黑体 CN ExtraLight" panose="020B0200000000000000" pitchFamily="34" charset="-122"/>
            </a:endParaRPr>
          </a:p>
        </p:txBody>
      </p:sp>
      <p:sp>
        <p:nvSpPr>
          <p:cNvPr id="21" name="文本框 20">
            <a:extLst>
              <a:ext uri="{FF2B5EF4-FFF2-40B4-BE49-F238E27FC236}">
                <a16:creationId xmlns:a16="http://schemas.microsoft.com/office/drawing/2014/main" xmlns="" id="{D57D301A-BFF5-4F21-ABF3-1AFA6460660C}"/>
              </a:ext>
            </a:extLst>
          </p:cNvPr>
          <p:cNvSpPr txBox="1"/>
          <p:nvPr/>
        </p:nvSpPr>
        <p:spPr>
          <a:xfrm>
            <a:off x="6329981" y="4198160"/>
            <a:ext cx="5896983" cy="1569660"/>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solidFill>
                <a:schemeClr val="tx1">
                  <a:lumMod val="50000"/>
                  <a:lumOff val="50000"/>
                </a:schemeClr>
              </a:solidFill>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1199442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FD4E6"/>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50000"/>
          </a:lnSpc>
          <a:defRPr>
            <a:latin typeface="思源黑体 CN ExtraLight" panose="020B0200000000000000" pitchFamily="34" charset="-122"/>
            <a:ea typeface="思源黑体 CN ExtraLight" panose="020B0200000000000000"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TotalTime>
  <Words>553</Words>
  <Application>Microsoft Office PowerPoint</Application>
  <PresentationFormat>宽屏</PresentationFormat>
  <Paragraphs>91</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15</vt:i4>
      </vt:variant>
    </vt:vector>
  </HeadingPairs>
  <TitlesOfParts>
    <vt:vector size="26" baseType="lpstr">
      <vt:lpstr>等线</vt:lpstr>
      <vt:lpstr>等线 Light</vt:lpstr>
      <vt:lpstr>庞门正道标题体</vt:lpstr>
      <vt:lpstr>思源黑体 CN Bold</vt:lpstr>
      <vt:lpstr>思源黑体 CN ExtraLight</vt:lpstr>
      <vt:lpstr>思源黑体 CN Light</vt:lpstr>
      <vt:lpstr>思源黑体 CN Normal</vt:lpstr>
      <vt:lpstr>Arial</vt:lpstr>
      <vt:lpstr>Bradley Hand ITC</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忘吃药的晓公子yvonne</dc:creator>
  <cp:keywords>www.51pptmoban.com</cp:keywords>
  <cp:lastModifiedBy>YANGS</cp:lastModifiedBy>
  <cp:revision>62</cp:revision>
  <dcterms:created xsi:type="dcterms:W3CDTF">2018-01-20T03:34:58Z</dcterms:created>
  <dcterms:modified xsi:type="dcterms:W3CDTF">2018-02-26T14:26:48Z</dcterms:modified>
</cp:coreProperties>
</file>