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8" r:id="rId2"/>
    <p:sldId id="259" r:id="rId3"/>
    <p:sldId id="260" r:id="rId4"/>
    <p:sldId id="261"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9" r:id="rId20"/>
    <p:sldId id="280" r:id="rId21"/>
    <p:sldId id="281" r:id="rId22"/>
    <p:sldId id="282" r:id="rId23"/>
    <p:sldId id="284" r:id="rId24"/>
    <p:sldId id="283" r:id="rId25"/>
    <p:sldId id="285" r:id="rId26"/>
    <p:sldId id="286" r:id="rId27"/>
    <p:sldId id="287" r:id="rId28"/>
    <p:sldId id="288"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4DFE"/>
    <a:srgbClr val="E9ECEE"/>
    <a:srgbClr val="6C567B"/>
    <a:srgbClr val="265961"/>
    <a:srgbClr val="AD913E"/>
    <a:srgbClr val="85C8DD"/>
    <a:srgbClr val="F1684E"/>
    <a:srgbClr val="820000"/>
    <a:srgbClr val="F67280"/>
    <a:srgbClr val="DBDA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0" d="100"/>
          <a:sy n="70" d="100"/>
        </p:scale>
        <p:origin x="738" y="66"/>
      </p:cViewPr>
      <p:guideLst>
        <p:guide orient="horz" pos="2160"/>
        <p:guide pos="3840"/>
      </p:guideLst>
    </p:cSldViewPr>
  </p:slideViewPr>
  <p:notesTextViewPr>
    <p:cViewPr>
      <p:scale>
        <a:sx n="1" d="1"/>
        <a:sy n="1" d="1"/>
      </p:scale>
      <p:origin x="0" y="0"/>
    </p:cViewPr>
  </p:notesTextViewPr>
  <p:sorterViewPr>
    <p:cViewPr>
      <p:scale>
        <a:sx n="100" d="100"/>
        <a:sy n="100" d="100"/>
      </p:scale>
      <p:origin x="0" y="-598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4</c:v>
                </c:pt>
                <c:pt idx="3">
                  <c:v>3.9</c:v>
                </c:pt>
              </c:numCache>
            </c:numRef>
          </c:val>
          <c:smooth val="0"/>
          <c:extLst xmlns:c16r2="http://schemas.microsoft.com/office/drawing/2015/06/chart">
            <c:ext xmlns:c16="http://schemas.microsoft.com/office/drawing/2014/chart" uri="{C3380CC4-5D6E-409C-BE32-E72D297353CC}">
              <c16:uniqueId val="{00000000-3279-409F-A8A1-2E3DE527912A}"/>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3.1</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3279-409F-A8A1-2E3DE527912A}"/>
            </c:ext>
          </c:extLst>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1.5</c:v>
                </c:pt>
                <c:pt idx="2">
                  <c:v>3</c:v>
                </c:pt>
                <c:pt idx="3">
                  <c:v>5</c:v>
                </c:pt>
              </c:numCache>
            </c:numRef>
          </c:val>
          <c:smooth val="0"/>
          <c:extLst xmlns:c16r2="http://schemas.microsoft.com/office/drawing/2015/06/chart">
            <c:ext xmlns:c16="http://schemas.microsoft.com/office/drawing/2014/chart" uri="{C3380CC4-5D6E-409C-BE32-E72D297353CC}">
              <c16:uniqueId val="{00000002-3279-409F-A8A1-2E3DE527912A}"/>
            </c:ext>
          </c:extLst>
        </c:ser>
        <c:dLbls>
          <c:dLblPos val="t"/>
          <c:showLegendKey val="0"/>
          <c:showVal val="1"/>
          <c:showCatName val="0"/>
          <c:showSerName val="0"/>
          <c:showPercent val="0"/>
          <c:showBubbleSize val="0"/>
        </c:dLbls>
        <c:marker val="1"/>
        <c:smooth val="0"/>
        <c:axId val="-1988629616"/>
        <c:axId val="-1988629072"/>
      </c:lineChart>
      <c:catAx>
        <c:axId val="-1988629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crossAx val="-1988629072"/>
        <c:crosses val="autoZero"/>
        <c:auto val="1"/>
        <c:lblAlgn val="ctr"/>
        <c:lblOffset val="100"/>
        <c:noMultiLvlLbl val="0"/>
      </c:catAx>
      <c:valAx>
        <c:axId val="-1988629072"/>
        <c:scaling>
          <c:orientation val="minMax"/>
        </c:scaling>
        <c:delete val="1"/>
        <c:axPos val="l"/>
        <c:numFmt formatCode="General" sourceLinked="1"/>
        <c:majorTickMark val="none"/>
        <c:minorTickMark val="none"/>
        <c:tickLblPos val="nextTo"/>
        <c:crossAx val="-19886296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tx1">
                <a:lumMod val="50000"/>
                <a:lumOff val="50000"/>
              </a:schemeClr>
            </a:solidFill>
            <a:ln>
              <a:noFill/>
            </a:ln>
            <a:effectLst/>
          </c:spPr>
          <c:invertIfNegative val="0"/>
          <c:dPt>
            <c:idx val="3"/>
            <c:invertIfNegative val="0"/>
            <c:bubble3D val="0"/>
            <c:spPr>
              <a:solidFill>
                <a:srgbClr val="F1684E"/>
              </a:solidFill>
              <a:ln>
                <a:noFill/>
              </a:ln>
              <a:effectLst/>
            </c:spPr>
            <c:extLst xmlns:c16r2="http://schemas.microsoft.com/office/drawing/2015/06/chart">
              <c:ext xmlns:c16="http://schemas.microsoft.com/office/drawing/2014/chart" uri="{C3380CC4-5D6E-409C-BE32-E72D297353CC}">
                <c16:uniqueId val="{00000003-911E-4CF2-B73F-56D630C47D3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1.9</c:v>
                </c:pt>
                <c:pt idx="1">
                  <c:v>2.5</c:v>
                </c:pt>
                <c:pt idx="2">
                  <c:v>3.5</c:v>
                </c:pt>
                <c:pt idx="3">
                  <c:v>4.5</c:v>
                </c:pt>
              </c:numCache>
            </c:numRef>
          </c:val>
          <c:extLst xmlns:c16r2="http://schemas.microsoft.com/office/drawing/2015/06/chart">
            <c:ext xmlns:c16="http://schemas.microsoft.com/office/drawing/2014/chart" uri="{C3380CC4-5D6E-409C-BE32-E72D297353CC}">
              <c16:uniqueId val="{00000000-911E-4CF2-B73F-56D630C47D3F}"/>
            </c:ext>
          </c:extLst>
        </c:ser>
        <c:dLbls>
          <c:dLblPos val="outEnd"/>
          <c:showLegendKey val="0"/>
          <c:showVal val="1"/>
          <c:showCatName val="0"/>
          <c:showSerName val="0"/>
          <c:showPercent val="0"/>
          <c:showBubbleSize val="0"/>
        </c:dLbls>
        <c:gapWidth val="316"/>
        <c:axId val="-1988860064"/>
        <c:axId val="-1988591120"/>
      </c:barChart>
      <c:catAx>
        <c:axId val="-198886006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88591120"/>
        <c:crosses val="autoZero"/>
        <c:auto val="1"/>
        <c:lblAlgn val="ctr"/>
        <c:lblOffset val="100"/>
        <c:noMultiLvlLbl val="0"/>
      </c:catAx>
      <c:valAx>
        <c:axId val="-1988591120"/>
        <c:scaling>
          <c:orientation val="minMax"/>
        </c:scaling>
        <c:delete val="1"/>
        <c:axPos val="b"/>
        <c:numFmt formatCode="General" sourceLinked="1"/>
        <c:majorTickMark val="none"/>
        <c:minorTickMark val="none"/>
        <c:tickLblPos val="nextTo"/>
        <c:crossAx val="-198886006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spPr>
            <a:ln>
              <a:noFill/>
            </a:ln>
          </c:spPr>
          <c:dPt>
            <c:idx val="0"/>
            <c:bubble3D val="0"/>
            <c:spPr>
              <a:solidFill>
                <a:srgbClr val="F1684E"/>
              </a:solidFill>
              <a:ln w="25400">
                <a:noFill/>
              </a:ln>
              <a:effectLst/>
              <a:sp3d/>
            </c:spPr>
            <c:extLst xmlns:c16r2="http://schemas.microsoft.com/office/drawing/2015/06/chart">
              <c:ext xmlns:c16="http://schemas.microsoft.com/office/drawing/2014/chart" uri="{C3380CC4-5D6E-409C-BE32-E72D297353CC}">
                <c16:uniqueId val="{00000001-A48A-4F4E-9428-D1E838F8ABAD}"/>
              </c:ext>
            </c:extLst>
          </c:dPt>
          <c:dPt>
            <c:idx val="1"/>
            <c:bubble3D val="0"/>
            <c:spPr>
              <a:solidFill>
                <a:srgbClr val="DBDAE0"/>
              </a:solidFill>
              <a:ln w="25400">
                <a:noFill/>
              </a:ln>
              <a:effectLst/>
              <a:sp3d/>
            </c:spPr>
            <c:extLst xmlns:c16r2="http://schemas.microsoft.com/office/drawing/2015/06/chart">
              <c:ext xmlns:c16="http://schemas.microsoft.com/office/drawing/2014/chart" uri="{C3380CC4-5D6E-409C-BE32-E72D297353CC}">
                <c16:uniqueId val="{00000002-A48A-4F4E-9428-D1E838F8ABAD}"/>
              </c:ext>
            </c:extLst>
          </c:dPt>
          <c:dPt>
            <c:idx val="2"/>
            <c:bubble3D val="0"/>
            <c:spPr>
              <a:solidFill>
                <a:schemeClr val="accent3"/>
              </a:solidFill>
              <a:ln w="25400">
                <a:noFill/>
              </a:ln>
              <a:effectLst/>
              <a:sp3d/>
            </c:spPr>
            <c:extLst xmlns:c16r2="http://schemas.microsoft.com/office/drawing/2015/06/chart">
              <c:ext xmlns:c16="http://schemas.microsoft.com/office/drawing/2014/chart" uri="{C3380CC4-5D6E-409C-BE32-E72D297353CC}">
                <c16:uniqueId val="{00000005-36CE-426C-B4BD-5A6EAEFD2A02}"/>
              </c:ext>
            </c:extLst>
          </c:dPt>
          <c:dPt>
            <c:idx val="3"/>
            <c:bubble3D val="0"/>
            <c:spPr>
              <a:solidFill>
                <a:schemeClr val="bg1">
                  <a:lumMod val="95000"/>
                </a:schemeClr>
              </a:solidFill>
              <a:ln w="25400">
                <a:noFill/>
              </a:ln>
              <a:effectLst/>
              <a:sp3d/>
            </c:spPr>
            <c:extLst xmlns:c16r2="http://schemas.microsoft.com/office/drawing/2015/06/chart">
              <c:ext xmlns:c16="http://schemas.microsoft.com/office/drawing/2014/chart" uri="{C3380CC4-5D6E-409C-BE32-E72D297353CC}">
                <c16:uniqueId val="{00000003-A48A-4F4E-9428-D1E838F8ABAD}"/>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A48A-4F4E-9428-D1E838F8ABAD}"/>
            </c:ext>
          </c:extLst>
        </c:ser>
        <c:dLbls>
          <c:dLblPos val="outEnd"/>
          <c:showLegendKey val="0"/>
          <c:showVal val="1"/>
          <c:showCatName val="0"/>
          <c:showSerName val="0"/>
          <c:showPercent val="0"/>
          <c:showBubbleSize val="0"/>
          <c:showLeaderLines val="1"/>
        </c:dLbls>
      </c:pie3D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027B8D-5412-4AD1-9B8B-7526B9BCD0DC}" type="datetimeFigureOut">
              <a:rPr lang="zh-CN" altLang="en-US" smtClean="0"/>
              <a:t>2018/2/26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8CD0AE-56DC-44D9-ADE2-347E680263CD}" type="slidenum">
              <a:rPr lang="zh-CN" altLang="en-US" smtClean="0"/>
              <a:t>‹#›</a:t>
            </a:fld>
            <a:endParaRPr lang="zh-CN" altLang="en-US"/>
          </a:p>
        </p:txBody>
      </p:sp>
    </p:spTree>
    <p:extLst>
      <p:ext uri="{BB962C8B-B14F-4D97-AF65-F5344CB8AC3E}">
        <p14:creationId xmlns:p14="http://schemas.microsoft.com/office/powerpoint/2010/main" val="1709622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8CD0AE-56DC-44D9-ADE2-347E680263CD}" type="slidenum">
              <a:rPr lang="zh-CN" altLang="en-US" smtClean="0"/>
              <a:t>8</a:t>
            </a:fld>
            <a:endParaRPr lang="zh-CN" altLang="en-US"/>
          </a:p>
        </p:txBody>
      </p:sp>
    </p:spTree>
    <p:extLst>
      <p:ext uri="{BB962C8B-B14F-4D97-AF65-F5344CB8AC3E}">
        <p14:creationId xmlns:p14="http://schemas.microsoft.com/office/powerpoint/2010/main" val="574595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8CD0AE-56DC-44D9-ADE2-347E680263CD}" type="slidenum">
              <a:rPr lang="zh-CN" altLang="en-US" smtClean="0"/>
              <a:t>9</a:t>
            </a:fld>
            <a:endParaRPr lang="zh-CN" altLang="en-US"/>
          </a:p>
        </p:txBody>
      </p:sp>
    </p:spTree>
    <p:extLst>
      <p:ext uri="{BB962C8B-B14F-4D97-AF65-F5344CB8AC3E}">
        <p14:creationId xmlns:p14="http://schemas.microsoft.com/office/powerpoint/2010/main" val="1769504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A8CD0AE-56DC-44D9-ADE2-347E680263CD}" type="slidenum">
              <a:rPr lang="zh-CN" altLang="en-US" smtClean="0"/>
              <a:t>22</a:t>
            </a:fld>
            <a:endParaRPr lang="zh-CN" altLang="en-US"/>
          </a:p>
        </p:txBody>
      </p:sp>
    </p:spTree>
    <p:extLst>
      <p:ext uri="{BB962C8B-B14F-4D97-AF65-F5344CB8AC3E}">
        <p14:creationId xmlns:p14="http://schemas.microsoft.com/office/powerpoint/2010/main" val="3150206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17D70D6-2C8D-405B-B50E-C8190FD55A9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58723D75-475C-417A-8853-1BDE692C66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AABE5099-5FD2-4C30-86C8-B2A151F83621}"/>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5" name="页脚占位符 4">
            <a:extLst>
              <a:ext uri="{FF2B5EF4-FFF2-40B4-BE49-F238E27FC236}">
                <a16:creationId xmlns="" xmlns:a16="http://schemas.microsoft.com/office/drawing/2014/main" id="{DAD136FD-6702-4EDB-91EC-3B50C22CCF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48D7F21-7FC7-410A-A157-9AFE8D938352}"/>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2938145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CCC866E-7109-401C-AABF-D807EE499DD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432ED298-56AB-4BFA-9032-BE99B3F61CE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C6B6629-673B-4BB7-9E26-4D52D1C9DB35}"/>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5" name="页脚占位符 4">
            <a:extLst>
              <a:ext uri="{FF2B5EF4-FFF2-40B4-BE49-F238E27FC236}">
                <a16:creationId xmlns="" xmlns:a16="http://schemas.microsoft.com/office/drawing/2014/main" id="{A7F159F6-11E1-4D26-B1F6-0A7DBB39BA4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F7CFDA4-3DB4-4596-B245-0C0570FDADD7}"/>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1391281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68BCABF4-2D1A-4487-9297-B3B5EB6D33B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6ECE9FE-9E4E-49EA-885D-F5B114521D8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34789E3B-0190-4B1F-B92F-963FC3516396}"/>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5" name="页脚占位符 4">
            <a:extLst>
              <a:ext uri="{FF2B5EF4-FFF2-40B4-BE49-F238E27FC236}">
                <a16:creationId xmlns="" xmlns:a16="http://schemas.microsoft.com/office/drawing/2014/main" id="{1D73C624-E348-4AA4-B41F-4FFF88720C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7C8387D-4A68-4037-ACCB-24BC4DB41F52}"/>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920019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C17606A-E22F-442A-ADE5-C5193BFC006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838E790-48F6-4B5E-8B83-7DA237F0784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1CBF4363-F546-451F-9C20-176A5B46BFB2}"/>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5" name="页脚占位符 4">
            <a:extLst>
              <a:ext uri="{FF2B5EF4-FFF2-40B4-BE49-F238E27FC236}">
                <a16:creationId xmlns="" xmlns:a16="http://schemas.microsoft.com/office/drawing/2014/main" id="{A1FE2993-EB34-4C57-9E6E-28E668F757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058C35E-29FD-43F1-AC37-417CB6D451E6}"/>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386303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28D1356-FD44-48D7-A00A-A81F5B44147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5364CC65-CF23-4A97-AD18-0E4528D83FC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7571F5B2-ED98-4097-BA76-ED938A9A34D5}"/>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5" name="页脚占位符 4">
            <a:extLst>
              <a:ext uri="{FF2B5EF4-FFF2-40B4-BE49-F238E27FC236}">
                <a16:creationId xmlns="" xmlns:a16="http://schemas.microsoft.com/office/drawing/2014/main" id="{AF2D5198-BF31-4698-9476-6AE5543567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E37D13F-0C0A-41F6-8372-EEA16CE0F3EF}"/>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859594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226EA38-CB11-407C-BAF4-6BF1A7802E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B232E25-663A-4CBC-9947-E3CADCD7056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5BE900C5-D525-4E80-8523-77A376B35C3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AC30C6CC-0208-44BF-8C93-D967BD4562FB}"/>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6" name="页脚占位符 5">
            <a:extLst>
              <a:ext uri="{FF2B5EF4-FFF2-40B4-BE49-F238E27FC236}">
                <a16:creationId xmlns="" xmlns:a16="http://schemas.microsoft.com/office/drawing/2014/main" id="{9537FE18-FAD3-4EC6-A4C6-A8D1E956B9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DBB6E22-33B4-4B18-8C95-D702D77613B9}"/>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3191567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5CDDF0B-10B3-4995-8B82-D04D1599EB4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07DE4CDB-0EE9-4580-938B-980B639D56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1DD09809-14E7-49EE-952D-B9B17E6A1A2B}"/>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3708F646-CCF0-4BB1-B714-0DEA3A92B4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82C78177-42BD-4298-B280-550F6168574E}"/>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7009E92B-DB8E-4CD7-A434-1EDF04422EDA}"/>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8" name="页脚占位符 7">
            <a:extLst>
              <a:ext uri="{FF2B5EF4-FFF2-40B4-BE49-F238E27FC236}">
                <a16:creationId xmlns="" xmlns:a16="http://schemas.microsoft.com/office/drawing/2014/main" id="{8AC1408F-CC7F-436E-A336-CA90D27DFB9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EC5F8B48-B0FF-431A-8381-82464047D4EB}"/>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35816528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18726A5-71FF-4BC5-95EF-7A9A5ACB40D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7F80DED-01C0-4D9C-B3F5-B7F18D870A31}"/>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4" name="页脚占位符 3">
            <a:extLst>
              <a:ext uri="{FF2B5EF4-FFF2-40B4-BE49-F238E27FC236}">
                <a16:creationId xmlns="" xmlns:a16="http://schemas.microsoft.com/office/drawing/2014/main" id="{DCB4FFE1-1EE4-4334-B6E0-E01754A547D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73C5A873-826E-45F1-8560-2EAC3EEE90BE}"/>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4259720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FA44BD7C-D8C0-41BC-B914-94D238EAA865}"/>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3" name="页脚占位符 2">
            <a:extLst>
              <a:ext uri="{FF2B5EF4-FFF2-40B4-BE49-F238E27FC236}">
                <a16:creationId xmlns="" xmlns:a16="http://schemas.microsoft.com/office/drawing/2014/main" id="{48C028EB-2CFF-46D4-8AB9-538B446D2E9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26DA63D3-3C38-43FF-A036-8872CF1FD712}"/>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828299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D5FBDE1-E63F-451F-AC3C-4BEB5EE8AEB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B7B25331-9341-408B-B3D3-3C9AC6CAE8E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FBF7783-BC25-4CF7-B45F-4CE3B0A42D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0FE518CE-4951-4A72-B5D9-435007D5C5F1}"/>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6" name="页脚占位符 5">
            <a:extLst>
              <a:ext uri="{FF2B5EF4-FFF2-40B4-BE49-F238E27FC236}">
                <a16:creationId xmlns="" xmlns:a16="http://schemas.microsoft.com/office/drawing/2014/main" id="{EEF1695F-FF83-471E-ABF1-39E0921E71A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D1E4AE0E-F061-4500-B921-E38C587AE38C}"/>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904847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9C75816-0F2F-49D9-9F78-A462766AFC0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E6B770DD-8B26-426D-80FB-60D59E0AE0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27B83802-D2FE-4F3C-B0D5-B6CB9517B4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907F6990-3182-4CB3-8ED2-105ECA8F29D9}"/>
              </a:ext>
            </a:extLst>
          </p:cNvPr>
          <p:cNvSpPr>
            <a:spLocks noGrp="1"/>
          </p:cNvSpPr>
          <p:nvPr>
            <p:ph type="dt" sz="half" idx="10"/>
          </p:nvPr>
        </p:nvSpPr>
        <p:spPr/>
        <p:txBody>
          <a:bodyPr/>
          <a:lstStyle/>
          <a:p>
            <a:fld id="{D051D0A1-C1DF-4B12-9E0E-7BDA531E2527}" type="datetimeFigureOut">
              <a:rPr lang="zh-CN" altLang="en-US" smtClean="0"/>
              <a:t>2018/2/26</a:t>
            </a:fld>
            <a:endParaRPr lang="zh-CN" altLang="en-US"/>
          </a:p>
        </p:txBody>
      </p:sp>
      <p:sp>
        <p:nvSpPr>
          <p:cNvPr id="6" name="页脚占位符 5">
            <a:extLst>
              <a:ext uri="{FF2B5EF4-FFF2-40B4-BE49-F238E27FC236}">
                <a16:creationId xmlns="" xmlns:a16="http://schemas.microsoft.com/office/drawing/2014/main" id="{41E3DCFE-B986-4967-8694-3A5FD8EC0C8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D2EFA09-3651-44F2-8FBC-6A561D45F72B}"/>
              </a:ext>
            </a:extLst>
          </p:cNvPr>
          <p:cNvSpPr>
            <a:spLocks noGrp="1"/>
          </p:cNvSpPr>
          <p:nvPr>
            <p:ph type="sldNum" sz="quarter" idx="12"/>
          </p:nvPr>
        </p:nvSpPr>
        <p:spPr/>
        <p:txBody>
          <a:body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3075662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B9DEDC1-8962-4509-89AD-42A213BA95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20BA135-0490-4767-9957-99826B0896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EB78980-3B61-4689-8DD6-E6E089120C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51D0A1-C1DF-4B12-9E0E-7BDA531E2527}" type="datetimeFigureOut">
              <a:rPr lang="zh-CN" altLang="en-US" smtClean="0"/>
              <a:t>2018/2/26</a:t>
            </a:fld>
            <a:endParaRPr lang="zh-CN" altLang="en-US"/>
          </a:p>
        </p:txBody>
      </p:sp>
      <p:sp>
        <p:nvSpPr>
          <p:cNvPr id="5" name="页脚占位符 4">
            <a:extLst>
              <a:ext uri="{FF2B5EF4-FFF2-40B4-BE49-F238E27FC236}">
                <a16:creationId xmlns="" xmlns:a16="http://schemas.microsoft.com/office/drawing/2014/main" id="{ABCD69B5-F436-401F-BA3C-AA52F1D4B0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7DBEAF94-6BA6-44C4-B2E9-A5209323B8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4514FC-7D22-4805-9696-1BDC906E8EB3}" type="slidenum">
              <a:rPr lang="zh-CN" altLang="en-US" smtClean="0"/>
              <a:t>‹#›</a:t>
            </a:fld>
            <a:endParaRPr lang="zh-CN" altLang="en-US"/>
          </a:p>
        </p:txBody>
      </p:sp>
    </p:spTree>
    <p:extLst>
      <p:ext uri="{BB962C8B-B14F-4D97-AF65-F5344CB8AC3E}">
        <p14:creationId xmlns:p14="http://schemas.microsoft.com/office/powerpoint/2010/main" val="1036129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7.xml"/><Relationship Id="rId5" Type="http://schemas.openxmlformats.org/officeDocument/2006/relationships/image" Target="../media/image23.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12" Type="http://schemas.openxmlformats.org/officeDocument/2006/relationships/image" Target="../media/image35.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9.jpeg"/><Relationship Id="rId11" Type="http://schemas.openxmlformats.org/officeDocument/2006/relationships/image" Target="../media/image34.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40.sv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0.svg"/></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828.html"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6.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5.pn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5E2B23A-3F5D-4A80-8E2B-20C937BAD8BB}"/>
              </a:ext>
            </a:extLst>
          </p:cNvPr>
          <p:cNvSpPr/>
          <p:nvPr/>
        </p:nvSpPr>
        <p:spPr>
          <a:xfrm>
            <a:off x="0" y="0"/>
            <a:ext cx="12192000"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92E1FFC9-9CF2-4E53-8F78-A06482EB43D0}"/>
              </a:ext>
            </a:extLst>
          </p:cNvPr>
          <p:cNvSpPr txBox="1"/>
          <p:nvPr/>
        </p:nvSpPr>
        <p:spPr>
          <a:xfrm>
            <a:off x="2219778" y="2875002"/>
            <a:ext cx="7752443" cy="1107996"/>
          </a:xfrm>
          <a:prstGeom prst="rect">
            <a:avLst/>
          </a:prstGeom>
          <a:noFill/>
        </p:spPr>
        <p:txBody>
          <a:bodyPr wrap="none" rtlCol="0">
            <a:spAutoFit/>
          </a:bodyPr>
          <a:lstStyle/>
          <a:p>
            <a:r>
              <a:rPr lang="en-US" altLang="zh-CN" sz="6600" b="1" dirty="0" smtClean="0">
                <a:solidFill>
                  <a:schemeClr val="bg1"/>
                </a:solidFill>
                <a:effectLst>
                  <a:outerShdw blurRad="38100" dist="38100" dir="2700000" algn="tl">
                    <a:srgbClr val="000000">
                      <a:alpha val="43137"/>
                    </a:srgbClr>
                  </a:outerShdw>
                </a:effectLst>
                <a:latin typeface="+mj-ea"/>
                <a:ea typeface="+mj-ea"/>
              </a:rPr>
              <a:t>2018</a:t>
            </a:r>
            <a:r>
              <a:rPr lang="zh-CN" altLang="en-US" sz="6600" b="1" dirty="0" smtClean="0">
                <a:solidFill>
                  <a:schemeClr val="bg1"/>
                </a:solidFill>
                <a:effectLst>
                  <a:outerShdw blurRad="38100" dist="38100" dir="2700000" algn="tl">
                    <a:srgbClr val="000000">
                      <a:alpha val="43137"/>
                    </a:srgbClr>
                  </a:outerShdw>
                </a:effectLst>
                <a:latin typeface="+mj-ea"/>
                <a:ea typeface="+mj-ea"/>
              </a:rPr>
              <a:t>杂志风</a:t>
            </a:r>
            <a:r>
              <a:rPr lang="en-US" altLang="zh-CN" sz="6600" b="1" dirty="0" smtClean="0">
                <a:solidFill>
                  <a:schemeClr val="bg1"/>
                </a:solidFill>
                <a:effectLst>
                  <a:outerShdw blurRad="38100" dist="38100" dir="2700000" algn="tl">
                    <a:srgbClr val="000000">
                      <a:alpha val="43137"/>
                    </a:srgbClr>
                  </a:outerShdw>
                </a:effectLst>
                <a:latin typeface="+mj-ea"/>
                <a:ea typeface="+mj-ea"/>
              </a:rPr>
              <a:t>PPT</a:t>
            </a:r>
            <a:r>
              <a:rPr lang="zh-CN" altLang="en-US" sz="6600" b="1" dirty="0" smtClean="0">
                <a:solidFill>
                  <a:schemeClr val="bg1"/>
                </a:solidFill>
                <a:effectLst>
                  <a:outerShdw blurRad="38100" dist="38100" dir="2700000" algn="tl">
                    <a:srgbClr val="000000">
                      <a:alpha val="43137"/>
                    </a:srgbClr>
                  </a:outerShdw>
                </a:effectLst>
                <a:latin typeface="+mj-ea"/>
                <a:ea typeface="+mj-ea"/>
              </a:rPr>
              <a:t>模板</a:t>
            </a:r>
            <a:endParaRPr lang="zh-CN" altLang="en-US" sz="6600" b="1" dirty="0">
              <a:solidFill>
                <a:schemeClr val="bg1"/>
              </a:solidFill>
              <a:effectLst>
                <a:outerShdw blurRad="38100" dist="38100" dir="2700000" algn="tl">
                  <a:srgbClr val="000000">
                    <a:alpha val="43137"/>
                  </a:srgbClr>
                </a:outerShdw>
              </a:effectLst>
              <a:latin typeface="+mj-ea"/>
              <a:ea typeface="+mj-ea"/>
            </a:endParaRPr>
          </a:p>
        </p:txBody>
      </p:sp>
      <p:sp>
        <p:nvSpPr>
          <p:cNvPr id="4" name="矩形 3">
            <a:extLst>
              <a:ext uri="{FF2B5EF4-FFF2-40B4-BE49-F238E27FC236}">
                <a16:creationId xmlns="" xmlns:a16="http://schemas.microsoft.com/office/drawing/2014/main" id="{9930E41D-9AC2-4228-915A-B329528B9D6F}"/>
              </a:ext>
            </a:extLst>
          </p:cNvPr>
          <p:cNvSpPr/>
          <p:nvPr/>
        </p:nvSpPr>
        <p:spPr>
          <a:xfrm>
            <a:off x="991438" y="725994"/>
            <a:ext cx="10209125" cy="540601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16647A10-E147-4EBA-A3F2-86CEEA9A9A0B}"/>
              </a:ext>
            </a:extLst>
          </p:cNvPr>
          <p:cNvSpPr/>
          <p:nvPr/>
        </p:nvSpPr>
        <p:spPr>
          <a:xfrm rot="5400000">
            <a:off x="991437" y="725993"/>
            <a:ext cx="1065125" cy="106512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 xmlns:a16="http://schemas.microsoft.com/office/drawing/2014/main" id="{7BDA2A79-8699-4702-8C58-9EACD7F446AE}"/>
              </a:ext>
            </a:extLst>
          </p:cNvPr>
          <p:cNvSpPr/>
          <p:nvPr/>
        </p:nvSpPr>
        <p:spPr>
          <a:xfrm rot="10800000" flipV="1">
            <a:off x="10135437" y="5066881"/>
            <a:ext cx="1065125" cy="106512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481187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4B647524-E3A3-4428-BAC1-4E757AF66D55}"/>
              </a:ext>
            </a:extLst>
          </p:cNvPr>
          <p:cNvSpPr/>
          <p:nvPr/>
        </p:nvSpPr>
        <p:spPr>
          <a:xfrm>
            <a:off x="333269" y="289931"/>
            <a:ext cx="11525460" cy="6300317"/>
          </a:xfrm>
          <a:prstGeom prst="rect">
            <a:avLst/>
          </a:prstGeom>
          <a:solidFill>
            <a:schemeClr val="accent3">
              <a:alpha val="4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A354C812-86D2-4087-AE6E-4A77FDDFBD88}"/>
              </a:ext>
            </a:extLst>
          </p:cNvPr>
          <p:cNvSpPr txBox="1"/>
          <p:nvPr/>
        </p:nvSpPr>
        <p:spPr>
          <a:xfrm>
            <a:off x="3916557" y="843076"/>
            <a:ext cx="4358886" cy="523220"/>
          </a:xfrm>
          <a:prstGeom prst="rect">
            <a:avLst/>
          </a:prstGeom>
          <a:noFill/>
        </p:spPr>
        <p:txBody>
          <a:bodyPr wrap="none" rtlCol="0">
            <a:spAutoFit/>
          </a:bodyPr>
          <a:lstStyle/>
          <a:p>
            <a:r>
              <a:rPr lang="en-US" altLang="zh-CN" sz="2800" dirty="0">
                <a:solidFill>
                  <a:srgbClr val="6C567B"/>
                </a:solidFill>
              </a:rPr>
              <a:t>PLEASE ENTER YOUR TITLE</a:t>
            </a:r>
            <a:endParaRPr lang="zh-CN" altLang="en-US" sz="2800" dirty="0">
              <a:solidFill>
                <a:srgbClr val="6C567B"/>
              </a:solidFill>
            </a:endParaRPr>
          </a:p>
        </p:txBody>
      </p:sp>
      <p:sp>
        <p:nvSpPr>
          <p:cNvPr id="7" name="文本框 6">
            <a:extLst>
              <a:ext uri="{FF2B5EF4-FFF2-40B4-BE49-F238E27FC236}">
                <a16:creationId xmlns="" xmlns:a16="http://schemas.microsoft.com/office/drawing/2014/main" id="{E24B558D-CECC-4682-94B9-2C125A644948}"/>
              </a:ext>
            </a:extLst>
          </p:cNvPr>
          <p:cNvSpPr txBox="1"/>
          <p:nvPr/>
        </p:nvSpPr>
        <p:spPr>
          <a:xfrm>
            <a:off x="4926449" y="1448750"/>
            <a:ext cx="2339102" cy="461665"/>
          </a:xfrm>
          <a:prstGeom prst="rect">
            <a:avLst/>
          </a:prstGeom>
          <a:noFill/>
        </p:spPr>
        <p:txBody>
          <a:bodyPr wrap="none" rtlCol="0">
            <a:spAutoFit/>
          </a:bodyPr>
          <a:lstStyle/>
          <a:p>
            <a:r>
              <a:rPr lang="zh-CN" altLang="en-US" sz="2400" b="1" dirty="0"/>
              <a:t>请输入你的标题</a:t>
            </a:r>
          </a:p>
        </p:txBody>
      </p:sp>
      <p:cxnSp>
        <p:nvCxnSpPr>
          <p:cNvPr id="10" name="直接连接符 9">
            <a:extLst>
              <a:ext uri="{FF2B5EF4-FFF2-40B4-BE49-F238E27FC236}">
                <a16:creationId xmlns="" xmlns:a16="http://schemas.microsoft.com/office/drawing/2014/main" id="{36F174BE-6292-4BD8-9CBB-AC4798503285}"/>
              </a:ext>
            </a:extLst>
          </p:cNvPr>
          <p:cNvCxnSpPr>
            <a:cxnSpLocks/>
          </p:cNvCxnSpPr>
          <p:nvPr/>
        </p:nvCxnSpPr>
        <p:spPr>
          <a:xfrm>
            <a:off x="1085222" y="4491614"/>
            <a:ext cx="823965" cy="0"/>
          </a:xfrm>
          <a:prstGeom prst="line">
            <a:avLst/>
          </a:prstGeom>
          <a:ln w="28575">
            <a:solidFill>
              <a:srgbClr val="6C567B"/>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955ACF0A-FF0F-40D0-A157-392EA5C30935}"/>
              </a:ext>
            </a:extLst>
          </p:cNvPr>
          <p:cNvSpPr/>
          <p:nvPr/>
        </p:nvSpPr>
        <p:spPr>
          <a:xfrm>
            <a:off x="11180158" y="740433"/>
            <a:ext cx="234770" cy="728506"/>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6A3714C2-345E-4A48-B7E3-0739DC1ABB2D}"/>
              </a:ext>
            </a:extLst>
          </p:cNvPr>
          <p:cNvSpPr/>
          <p:nvPr/>
        </p:nvSpPr>
        <p:spPr>
          <a:xfrm>
            <a:off x="10501586" y="114570"/>
            <a:ext cx="139618" cy="428041"/>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7CB8F495-2B3B-40ED-911B-EFD5776B26AC}"/>
              </a:ext>
            </a:extLst>
          </p:cNvPr>
          <p:cNvSpPr/>
          <p:nvPr/>
        </p:nvSpPr>
        <p:spPr>
          <a:xfrm>
            <a:off x="11519444" y="478822"/>
            <a:ext cx="139618" cy="428041"/>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C1FAD924-D403-462B-AB83-0D2A3409F751}"/>
              </a:ext>
            </a:extLst>
          </p:cNvPr>
          <p:cNvSpPr/>
          <p:nvPr/>
        </p:nvSpPr>
        <p:spPr>
          <a:xfrm>
            <a:off x="10148835" y="1797184"/>
            <a:ext cx="102158" cy="728506"/>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0E8DC7F9-6302-4B11-AA3B-2C84BF5C9385}"/>
              </a:ext>
            </a:extLst>
          </p:cNvPr>
          <p:cNvSpPr/>
          <p:nvPr/>
        </p:nvSpPr>
        <p:spPr>
          <a:xfrm>
            <a:off x="11756572" y="2525690"/>
            <a:ext cx="180872" cy="1081668"/>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 xmlns:a16="http://schemas.microsoft.com/office/drawing/2014/main" id="{5D67BB04-72E6-4B74-9291-821C7534B3F3}"/>
              </a:ext>
            </a:extLst>
          </p:cNvPr>
          <p:cNvGrpSpPr/>
          <p:nvPr/>
        </p:nvGrpSpPr>
        <p:grpSpPr>
          <a:xfrm>
            <a:off x="4286271" y="2397314"/>
            <a:ext cx="1338420" cy="1338420"/>
            <a:chOff x="3433289" y="2421332"/>
            <a:chExt cx="1338420" cy="1338420"/>
          </a:xfrm>
        </p:grpSpPr>
        <p:sp>
          <p:nvSpPr>
            <p:cNvPr id="33" name="椭圆 32">
              <a:extLst>
                <a:ext uri="{FF2B5EF4-FFF2-40B4-BE49-F238E27FC236}">
                  <a16:creationId xmlns="" xmlns:a16="http://schemas.microsoft.com/office/drawing/2014/main" id="{34CB8276-E63A-446C-996F-E0C1AC815921}"/>
                </a:ext>
              </a:extLst>
            </p:cNvPr>
            <p:cNvSpPr/>
            <p:nvPr/>
          </p:nvSpPr>
          <p:spPr>
            <a:xfrm>
              <a:off x="3433289" y="2421332"/>
              <a:ext cx="1338420" cy="1338420"/>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pic>
          <p:nvPicPr>
            <p:cNvPr id="32" name="图形 31" descr="用户">
              <a:extLst>
                <a:ext uri="{FF2B5EF4-FFF2-40B4-BE49-F238E27FC236}">
                  <a16:creationId xmlns="" xmlns:a16="http://schemas.microsoft.com/office/drawing/2014/main" id="{68235B0A-33CF-4268-8A68-6071BBFF9B8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3645299" y="2633342"/>
              <a:ext cx="914400" cy="914400"/>
            </a:xfrm>
            <a:prstGeom prst="rect">
              <a:avLst/>
            </a:prstGeom>
          </p:spPr>
        </p:pic>
      </p:grpSp>
      <p:grpSp>
        <p:nvGrpSpPr>
          <p:cNvPr id="35" name="组合 34">
            <a:extLst>
              <a:ext uri="{FF2B5EF4-FFF2-40B4-BE49-F238E27FC236}">
                <a16:creationId xmlns="" xmlns:a16="http://schemas.microsoft.com/office/drawing/2014/main" id="{D9428553-E427-4F7D-8574-2CC6C0D0D467}"/>
              </a:ext>
            </a:extLst>
          </p:cNvPr>
          <p:cNvGrpSpPr/>
          <p:nvPr/>
        </p:nvGrpSpPr>
        <p:grpSpPr>
          <a:xfrm>
            <a:off x="6567309" y="2397314"/>
            <a:ext cx="1338420" cy="1338420"/>
            <a:chOff x="4983719" y="2432251"/>
            <a:chExt cx="1338420" cy="1338420"/>
          </a:xfrm>
        </p:grpSpPr>
        <p:sp>
          <p:nvSpPr>
            <p:cNvPr id="34" name="椭圆 33">
              <a:extLst>
                <a:ext uri="{FF2B5EF4-FFF2-40B4-BE49-F238E27FC236}">
                  <a16:creationId xmlns="" xmlns:a16="http://schemas.microsoft.com/office/drawing/2014/main" id="{3103BF46-C1C7-4162-A842-DCB35CB18D95}"/>
                </a:ext>
              </a:extLst>
            </p:cNvPr>
            <p:cNvSpPr/>
            <p:nvPr/>
          </p:nvSpPr>
          <p:spPr>
            <a:xfrm>
              <a:off x="4983719" y="2432251"/>
              <a:ext cx="1338420" cy="1338420"/>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pic>
          <p:nvPicPr>
            <p:cNvPr id="30" name="图形 29" descr="语音">
              <a:extLst>
                <a:ext uri="{FF2B5EF4-FFF2-40B4-BE49-F238E27FC236}">
                  <a16:creationId xmlns="" xmlns:a16="http://schemas.microsoft.com/office/drawing/2014/main" id="{F7B2FF81-4C27-414A-B1C5-8294EA1315F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199417" y="2663975"/>
              <a:ext cx="914400" cy="914400"/>
            </a:xfrm>
            <a:prstGeom prst="rect">
              <a:avLst/>
            </a:prstGeom>
          </p:spPr>
        </p:pic>
      </p:grpSp>
      <p:sp>
        <p:nvSpPr>
          <p:cNvPr id="38" name="文本框 37">
            <a:extLst>
              <a:ext uri="{FF2B5EF4-FFF2-40B4-BE49-F238E27FC236}">
                <a16:creationId xmlns="" xmlns:a16="http://schemas.microsoft.com/office/drawing/2014/main" id="{C6D0B6BF-4C88-44EA-A03B-76B4DE6F25C3}"/>
              </a:ext>
            </a:extLst>
          </p:cNvPr>
          <p:cNvSpPr txBox="1"/>
          <p:nvPr/>
        </p:nvSpPr>
        <p:spPr>
          <a:xfrm>
            <a:off x="1006507" y="4698729"/>
            <a:ext cx="10168099" cy="1212640"/>
          </a:xfrm>
          <a:prstGeom prst="rect">
            <a:avLst/>
          </a:prstGeom>
          <a:noFill/>
        </p:spPr>
        <p:txBody>
          <a:bodyPr wrap="square" rtlCol="0">
            <a:spAutoFit/>
          </a:bodyPr>
          <a:lstStyle/>
          <a:p>
            <a:pPr>
              <a:lnSpc>
                <a:spcPct val="130000"/>
              </a:lnSpc>
            </a:pPr>
            <a:r>
              <a:rPr lang="zh-CN" altLang="en-US" sz="1400" dirty="0"/>
              <a:t>交流是信息互换的过程。彼此间把自己有的提供给对方。通过沟通交流，信息流动传播的过程。交流的意义非常广泛，有意识的，也有物质的。</a:t>
            </a:r>
          </a:p>
          <a:p>
            <a:pPr>
              <a:lnSpc>
                <a:spcPct val="130000"/>
              </a:lnSpc>
            </a:pPr>
            <a:r>
              <a:rPr lang="zh-CN" altLang="en-US" sz="1400" dirty="0"/>
              <a:t>交流如空气一般，供人呼吸、生存。</a:t>
            </a:r>
            <a:endParaRPr lang="en-US" altLang="zh-CN" sz="1400" dirty="0"/>
          </a:p>
          <a:p>
            <a:pPr>
              <a:lnSpc>
                <a:spcPct val="130000"/>
              </a:lnSpc>
            </a:pPr>
            <a:r>
              <a:rPr lang="zh-CN" altLang="en-US" sz="1400" dirty="0"/>
              <a:t>与别人交流有助于自己的思想的修养。</a:t>
            </a:r>
            <a:r>
              <a:rPr lang="en-US" altLang="zh-CN" sz="1400" dirty="0"/>
              <a:t>——</a:t>
            </a:r>
            <a:r>
              <a:rPr lang="zh-CN" altLang="en-US" sz="1400" dirty="0"/>
              <a:t>蒙田</a:t>
            </a:r>
          </a:p>
        </p:txBody>
      </p:sp>
    </p:spTree>
    <p:extLst>
      <p:ext uri="{BB962C8B-B14F-4D97-AF65-F5344CB8AC3E}">
        <p14:creationId xmlns:p14="http://schemas.microsoft.com/office/powerpoint/2010/main" val="6990852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E1EC652F-02DE-4D5C-8603-B3E4205F69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isometricOffAxis1Top"/>
            <a:lightRig rig="twoPt" dir="t">
              <a:rot lat="0" lon="0" rev="7200000"/>
            </a:lightRig>
          </a:scene3d>
          <a:sp3d prstMaterial="matte">
            <a:bevelT w="22860" h="12700"/>
            <a:contourClr>
              <a:srgbClr val="FFFFFF"/>
            </a:contourClr>
          </a:sp3d>
        </p:spPr>
      </p:pic>
      <p:sp>
        <p:nvSpPr>
          <p:cNvPr id="4" name="文本框 3">
            <a:extLst>
              <a:ext uri="{FF2B5EF4-FFF2-40B4-BE49-F238E27FC236}">
                <a16:creationId xmlns="" xmlns:a16="http://schemas.microsoft.com/office/drawing/2014/main" id="{9DB05693-F317-4F01-AAC1-3429E1DF16D8}"/>
              </a:ext>
            </a:extLst>
          </p:cNvPr>
          <p:cNvSpPr txBox="1"/>
          <p:nvPr/>
        </p:nvSpPr>
        <p:spPr>
          <a:xfrm>
            <a:off x="6491236" y="5154805"/>
            <a:ext cx="1075936" cy="1107996"/>
          </a:xfrm>
          <a:prstGeom prst="rect">
            <a:avLst/>
          </a:prstGeom>
          <a:noFill/>
        </p:spPr>
        <p:txBody>
          <a:bodyPr wrap="none" rtlCol="0">
            <a:spAutoFit/>
          </a:bodyPr>
          <a:lstStyle/>
          <a:p>
            <a:r>
              <a:rPr lang="en-US" altLang="zh-CN" sz="6600" dirty="0"/>
              <a:t>03</a:t>
            </a:r>
            <a:endParaRPr lang="zh-CN" altLang="en-US" sz="6600" dirty="0"/>
          </a:p>
        </p:txBody>
      </p:sp>
      <p:cxnSp>
        <p:nvCxnSpPr>
          <p:cNvPr id="5" name="直接连接符 4">
            <a:extLst>
              <a:ext uri="{FF2B5EF4-FFF2-40B4-BE49-F238E27FC236}">
                <a16:creationId xmlns="" xmlns:a16="http://schemas.microsoft.com/office/drawing/2014/main" id="{95A8127B-676D-4209-B6AF-52B9AC54F461}"/>
              </a:ext>
            </a:extLst>
          </p:cNvPr>
          <p:cNvCxnSpPr/>
          <p:nvPr/>
        </p:nvCxnSpPr>
        <p:spPr>
          <a:xfrm>
            <a:off x="7958295" y="5416062"/>
            <a:ext cx="0" cy="633046"/>
          </a:xfrm>
          <a:prstGeom prst="line">
            <a:avLst/>
          </a:prstGeom>
          <a:ln w="28575">
            <a:solidFill>
              <a:srgbClr val="F1684E"/>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D31C9947-A807-4266-AC63-AD8B3CF38441}"/>
              </a:ext>
            </a:extLst>
          </p:cNvPr>
          <p:cNvSpPr txBox="1"/>
          <p:nvPr/>
        </p:nvSpPr>
        <p:spPr>
          <a:xfrm>
            <a:off x="8349419" y="5329907"/>
            <a:ext cx="2698175" cy="523220"/>
          </a:xfrm>
          <a:prstGeom prst="rect">
            <a:avLst/>
          </a:prstGeom>
          <a:noFill/>
        </p:spPr>
        <p:txBody>
          <a:bodyPr wrap="none" rtlCol="0">
            <a:spAutoFit/>
          </a:bodyPr>
          <a:lstStyle/>
          <a:p>
            <a:r>
              <a:rPr lang="zh-CN" altLang="en-US" sz="2800" dirty="0"/>
              <a:t>请输入你的标题</a:t>
            </a:r>
          </a:p>
        </p:txBody>
      </p:sp>
      <p:sp>
        <p:nvSpPr>
          <p:cNvPr id="7" name="文本框 6">
            <a:extLst>
              <a:ext uri="{FF2B5EF4-FFF2-40B4-BE49-F238E27FC236}">
                <a16:creationId xmlns="" xmlns:a16="http://schemas.microsoft.com/office/drawing/2014/main" id="{C77182A8-E0D9-4646-A439-9AB295780251}"/>
              </a:ext>
            </a:extLst>
          </p:cNvPr>
          <p:cNvSpPr txBox="1"/>
          <p:nvPr/>
        </p:nvSpPr>
        <p:spPr>
          <a:xfrm>
            <a:off x="8416745" y="5802887"/>
            <a:ext cx="2563522" cy="338554"/>
          </a:xfrm>
          <a:prstGeom prst="rect">
            <a:avLst/>
          </a:prstGeom>
          <a:noFill/>
        </p:spPr>
        <p:txBody>
          <a:bodyPr wrap="square" rtlCol="0">
            <a:spAutoFit/>
          </a:bodyPr>
          <a:lstStyle/>
          <a:p>
            <a:r>
              <a:rPr lang="en-US" altLang="zh-CN" sz="1600" dirty="0">
                <a:solidFill>
                  <a:schemeClr val="tx1">
                    <a:lumMod val="50000"/>
                    <a:lumOff val="50000"/>
                  </a:schemeClr>
                </a:solidFill>
              </a:rPr>
              <a:t>PLEASE ENTER YOUR TITLE</a:t>
            </a:r>
            <a:endParaRPr lang="zh-CN" altLang="en-US" sz="1600" dirty="0">
              <a:solidFill>
                <a:schemeClr val="tx1">
                  <a:lumMod val="50000"/>
                  <a:lumOff val="50000"/>
                </a:schemeClr>
              </a:solidFill>
            </a:endParaRPr>
          </a:p>
        </p:txBody>
      </p:sp>
    </p:spTree>
    <p:extLst>
      <p:ext uri="{BB962C8B-B14F-4D97-AF65-F5344CB8AC3E}">
        <p14:creationId xmlns:p14="http://schemas.microsoft.com/office/powerpoint/2010/main" val="37577158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任意多边形: 形状 11">
            <a:extLst>
              <a:ext uri="{FF2B5EF4-FFF2-40B4-BE49-F238E27FC236}">
                <a16:creationId xmlns="" xmlns:a16="http://schemas.microsoft.com/office/drawing/2014/main" id="{249C40AA-7D05-4B73-8805-05FB42EF6931}"/>
              </a:ext>
            </a:extLst>
          </p:cNvPr>
          <p:cNvSpPr/>
          <p:nvPr/>
        </p:nvSpPr>
        <p:spPr>
          <a:xfrm flipH="1">
            <a:off x="11582400" y="380011"/>
            <a:ext cx="609600" cy="387927"/>
          </a:xfrm>
          <a:custGeom>
            <a:avLst/>
            <a:gdLst>
              <a:gd name="connsiteX0" fmla="*/ 0 w 609600"/>
              <a:gd name="connsiteY0" fmla="*/ 0 h 387927"/>
              <a:gd name="connsiteX1" fmla="*/ 413456 w 609600"/>
              <a:gd name="connsiteY1" fmla="*/ 0 h 387927"/>
              <a:gd name="connsiteX2" fmla="*/ 609600 w 609600"/>
              <a:gd name="connsiteY2" fmla="*/ 193964 h 387927"/>
              <a:gd name="connsiteX3" fmla="*/ 413456 w 609600"/>
              <a:gd name="connsiteY3" fmla="*/ 387927 h 387927"/>
              <a:gd name="connsiteX4" fmla="*/ 0 w 609600"/>
              <a:gd name="connsiteY4" fmla="*/ 387927 h 38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387927">
                <a:moveTo>
                  <a:pt x="0" y="0"/>
                </a:moveTo>
                <a:lnTo>
                  <a:pt x="413456" y="0"/>
                </a:lnTo>
                <a:cubicBezTo>
                  <a:pt x="521773" y="0"/>
                  <a:pt x="609600" y="86835"/>
                  <a:pt x="609600" y="193964"/>
                </a:cubicBezTo>
                <a:cubicBezTo>
                  <a:pt x="609600" y="301092"/>
                  <a:pt x="521773" y="387927"/>
                  <a:pt x="413456" y="387927"/>
                </a:cubicBezTo>
                <a:lnTo>
                  <a:pt x="0" y="387927"/>
                </a:lnTo>
                <a:close/>
              </a:path>
            </a:pathLst>
          </a:custGeom>
          <a:solidFill>
            <a:srgbClr val="F1684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形 17" descr="网络">
            <a:extLst>
              <a:ext uri="{FF2B5EF4-FFF2-40B4-BE49-F238E27FC236}">
                <a16:creationId xmlns="" xmlns:a16="http://schemas.microsoft.com/office/drawing/2014/main" id="{61E4D5D8-2BF6-4C6F-A939-CA2747AAEA3F}"/>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 xmlns:asvg="http://schemas.microsoft.com/office/drawing/2016/SVG/main" r:embed="rId3"/>
              </a:ext>
            </a:extLst>
          </a:blip>
          <a:stretch>
            <a:fillRect/>
          </a:stretch>
        </p:blipFill>
        <p:spPr>
          <a:xfrm>
            <a:off x="6369712" y="-1439360"/>
            <a:ext cx="4026668" cy="4026668"/>
          </a:xfrm>
          <a:prstGeom prst="rect">
            <a:avLst/>
          </a:prstGeom>
        </p:spPr>
      </p:pic>
      <p:graphicFrame>
        <p:nvGraphicFramePr>
          <p:cNvPr id="7" name="图表 6">
            <a:extLst>
              <a:ext uri="{FF2B5EF4-FFF2-40B4-BE49-F238E27FC236}">
                <a16:creationId xmlns="" xmlns:a16="http://schemas.microsoft.com/office/drawing/2014/main" id="{F1DC2AF0-BF99-44E3-8EE7-03327A375400}"/>
              </a:ext>
            </a:extLst>
          </p:cNvPr>
          <p:cNvGraphicFramePr/>
          <p:nvPr>
            <p:extLst>
              <p:ext uri="{D42A27DB-BD31-4B8C-83A1-F6EECF244321}">
                <p14:modId xmlns:p14="http://schemas.microsoft.com/office/powerpoint/2010/main" val="2823929163"/>
              </p:ext>
            </p:extLst>
          </p:nvPr>
        </p:nvGraphicFramePr>
        <p:xfrm>
          <a:off x="5488492" y="2522444"/>
          <a:ext cx="6398708" cy="3215472"/>
        </p:xfrm>
        <a:graphic>
          <a:graphicData uri="http://schemas.openxmlformats.org/drawingml/2006/chart">
            <c:chart xmlns:c="http://schemas.openxmlformats.org/drawingml/2006/chart" xmlns:r="http://schemas.openxmlformats.org/officeDocument/2006/relationships" r:id="rId4"/>
          </a:graphicData>
        </a:graphic>
      </p:graphicFrame>
      <p:cxnSp>
        <p:nvCxnSpPr>
          <p:cNvPr id="14" name="直接连接符 13">
            <a:extLst>
              <a:ext uri="{FF2B5EF4-FFF2-40B4-BE49-F238E27FC236}">
                <a16:creationId xmlns="" xmlns:a16="http://schemas.microsoft.com/office/drawing/2014/main" id="{D62A2EF7-5F2D-46F0-961D-1B55FF660A4A}"/>
              </a:ext>
            </a:extLst>
          </p:cNvPr>
          <p:cNvCxnSpPr/>
          <p:nvPr/>
        </p:nvCxnSpPr>
        <p:spPr>
          <a:xfrm>
            <a:off x="934496" y="5536641"/>
            <a:ext cx="1306286" cy="0"/>
          </a:xfrm>
          <a:prstGeom prst="line">
            <a:avLst/>
          </a:prstGeom>
          <a:ln w="28575">
            <a:solidFill>
              <a:srgbClr val="F1684E"/>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77190E76-EFD2-4EA5-94AA-751D0EAE40B6}"/>
              </a:ext>
            </a:extLst>
          </p:cNvPr>
          <p:cNvCxnSpPr/>
          <p:nvPr/>
        </p:nvCxnSpPr>
        <p:spPr>
          <a:xfrm>
            <a:off x="934496" y="697849"/>
            <a:ext cx="3697794" cy="0"/>
          </a:xfrm>
          <a:prstGeom prst="line">
            <a:avLst/>
          </a:prstGeom>
          <a:ln>
            <a:solidFill>
              <a:srgbClr val="F1684E">
                <a:alpha val="40000"/>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2FF656FB-3FAE-4AA5-BB24-7D45B7EF0D92}"/>
              </a:ext>
            </a:extLst>
          </p:cNvPr>
          <p:cNvCxnSpPr/>
          <p:nvPr/>
        </p:nvCxnSpPr>
        <p:spPr>
          <a:xfrm>
            <a:off x="934496" y="1965615"/>
            <a:ext cx="3697794" cy="0"/>
          </a:xfrm>
          <a:prstGeom prst="line">
            <a:avLst/>
          </a:prstGeom>
          <a:ln>
            <a:solidFill>
              <a:srgbClr val="F1684E">
                <a:alpha val="40000"/>
              </a:srgb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F63982DE-3BE0-4B6C-9798-CA40DC8D7156}"/>
              </a:ext>
            </a:extLst>
          </p:cNvPr>
          <p:cNvSpPr txBox="1"/>
          <p:nvPr/>
        </p:nvSpPr>
        <p:spPr>
          <a:xfrm>
            <a:off x="1793378" y="904269"/>
            <a:ext cx="1980029" cy="400110"/>
          </a:xfrm>
          <a:prstGeom prst="rect">
            <a:avLst/>
          </a:prstGeom>
          <a:noFill/>
        </p:spPr>
        <p:txBody>
          <a:bodyPr wrap="none" rtlCol="0">
            <a:spAutoFit/>
          </a:bodyPr>
          <a:lstStyle/>
          <a:p>
            <a:r>
              <a:rPr lang="zh-CN" altLang="en-US" sz="2000" b="1" dirty="0">
                <a:solidFill>
                  <a:srgbClr val="F1684E"/>
                </a:solidFill>
              </a:rPr>
              <a:t>请输入你的标题</a:t>
            </a:r>
          </a:p>
        </p:txBody>
      </p:sp>
      <p:sp>
        <p:nvSpPr>
          <p:cNvPr id="15" name="文本框 14">
            <a:extLst>
              <a:ext uri="{FF2B5EF4-FFF2-40B4-BE49-F238E27FC236}">
                <a16:creationId xmlns="" xmlns:a16="http://schemas.microsoft.com/office/drawing/2014/main" id="{3D57CA6E-7ED5-464F-881A-5323B7A737A5}"/>
              </a:ext>
            </a:extLst>
          </p:cNvPr>
          <p:cNvSpPr txBox="1"/>
          <p:nvPr/>
        </p:nvSpPr>
        <p:spPr>
          <a:xfrm>
            <a:off x="2161828" y="1420641"/>
            <a:ext cx="1210588" cy="338554"/>
          </a:xfrm>
          <a:prstGeom prst="rect">
            <a:avLst/>
          </a:prstGeom>
          <a:noFill/>
        </p:spPr>
        <p:txBody>
          <a:bodyPr wrap="none" rtlCol="0">
            <a:spAutoFit/>
          </a:bodyPr>
          <a:lstStyle/>
          <a:p>
            <a:r>
              <a:rPr lang="zh-CN" altLang="en-US" sz="1600" dirty="0"/>
              <a:t>我是副标题</a:t>
            </a:r>
          </a:p>
        </p:txBody>
      </p:sp>
      <p:sp>
        <p:nvSpPr>
          <p:cNvPr id="21" name="文本框 20">
            <a:extLst>
              <a:ext uri="{FF2B5EF4-FFF2-40B4-BE49-F238E27FC236}">
                <a16:creationId xmlns="" xmlns:a16="http://schemas.microsoft.com/office/drawing/2014/main" id="{65EBB7BE-C493-40D4-8EBC-C90CBCCB1948}"/>
              </a:ext>
            </a:extLst>
          </p:cNvPr>
          <p:cNvSpPr txBox="1"/>
          <p:nvPr/>
        </p:nvSpPr>
        <p:spPr>
          <a:xfrm>
            <a:off x="934496" y="2823701"/>
            <a:ext cx="4702628" cy="2052870"/>
          </a:xfrm>
          <a:prstGeom prst="rect">
            <a:avLst/>
          </a:prstGeom>
          <a:noFill/>
        </p:spPr>
        <p:txBody>
          <a:bodyPr wrap="square" rtlCol="0">
            <a:spAutoFit/>
          </a:bodyPr>
          <a:lstStyle/>
          <a:p>
            <a:pPr algn="just">
              <a:lnSpc>
                <a:spcPct val="130000"/>
              </a:lnSpc>
            </a:pPr>
            <a:r>
              <a:rPr lang="zh-CN" altLang="en-US" sz="1400" dirty="0"/>
              <a:t>折线图是排列在工作表的列或行中的数据可以绘制到折线图中。折线图可以显示随时间（根据常用比例设置）而变化的连续数据，因此非常适用于显示在相等时间间隔下数据的趋势。</a:t>
            </a:r>
            <a:endParaRPr lang="en-US" altLang="zh-CN" sz="1400" dirty="0"/>
          </a:p>
          <a:p>
            <a:pPr algn="just">
              <a:lnSpc>
                <a:spcPct val="130000"/>
              </a:lnSpc>
            </a:pPr>
            <a:endParaRPr lang="zh-CN" altLang="en-US" sz="1400" dirty="0"/>
          </a:p>
          <a:p>
            <a:pPr algn="just">
              <a:lnSpc>
                <a:spcPct val="130000"/>
              </a:lnSpc>
            </a:pPr>
            <a:r>
              <a:rPr lang="zh-CN" altLang="en-US" sz="1400" dirty="0"/>
              <a:t>在折线图中，类别数据沿水平轴均匀分布，所有值数据沿垂直轴均匀分布。</a:t>
            </a:r>
          </a:p>
        </p:txBody>
      </p:sp>
      <p:sp>
        <p:nvSpPr>
          <p:cNvPr id="30" name="矩形 29">
            <a:extLst>
              <a:ext uri="{FF2B5EF4-FFF2-40B4-BE49-F238E27FC236}">
                <a16:creationId xmlns="" xmlns:a16="http://schemas.microsoft.com/office/drawing/2014/main" id="{74A7FA9F-D8B8-43AF-83C0-B6BB32B37820}"/>
              </a:ext>
            </a:extLst>
          </p:cNvPr>
          <p:cNvSpPr/>
          <p:nvPr/>
        </p:nvSpPr>
        <p:spPr>
          <a:xfrm>
            <a:off x="-10048" y="6246094"/>
            <a:ext cx="12202048" cy="611906"/>
          </a:xfrm>
          <a:custGeom>
            <a:avLst/>
            <a:gdLst>
              <a:gd name="connsiteX0" fmla="*/ 0 w 12192000"/>
              <a:gd name="connsiteY0" fmla="*/ 0 h 346636"/>
              <a:gd name="connsiteX1" fmla="*/ 12192000 w 12192000"/>
              <a:gd name="connsiteY1" fmla="*/ 0 h 346636"/>
              <a:gd name="connsiteX2" fmla="*/ 12192000 w 12192000"/>
              <a:gd name="connsiteY2" fmla="*/ 346636 h 346636"/>
              <a:gd name="connsiteX3" fmla="*/ 0 w 12192000"/>
              <a:gd name="connsiteY3" fmla="*/ 346636 h 346636"/>
              <a:gd name="connsiteX4" fmla="*/ 0 w 12192000"/>
              <a:gd name="connsiteY4" fmla="*/ 0 h 346636"/>
              <a:gd name="connsiteX0" fmla="*/ 40194 w 12192000"/>
              <a:gd name="connsiteY0" fmla="*/ 0 h 708377"/>
              <a:gd name="connsiteX1" fmla="*/ 12192000 w 12192000"/>
              <a:gd name="connsiteY1" fmla="*/ 361741 h 708377"/>
              <a:gd name="connsiteX2" fmla="*/ 12192000 w 12192000"/>
              <a:gd name="connsiteY2" fmla="*/ 708377 h 708377"/>
              <a:gd name="connsiteX3" fmla="*/ 0 w 12192000"/>
              <a:gd name="connsiteY3" fmla="*/ 708377 h 708377"/>
              <a:gd name="connsiteX4" fmla="*/ 40194 w 12192000"/>
              <a:gd name="connsiteY4" fmla="*/ 0 h 708377"/>
              <a:gd name="connsiteX0" fmla="*/ 40194 w 12192000"/>
              <a:gd name="connsiteY0" fmla="*/ 0 h 708377"/>
              <a:gd name="connsiteX1" fmla="*/ 12192000 w 12192000"/>
              <a:gd name="connsiteY1" fmla="*/ 361741 h 708377"/>
              <a:gd name="connsiteX2" fmla="*/ 12192000 w 12192000"/>
              <a:gd name="connsiteY2" fmla="*/ 708377 h 708377"/>
              <a:gd name="connsiteX3" fmla="*/ 0 w 12192000"/>
              <a:gd name="connsiteY3" fmla="*/ 708377 h 708377"/>
              <a:gd name="connsiteX4" fmla="*/ 40194 w 12192000"/>
              <a:gd name="connsiteY4" fmla="*/ 0 h 708377"/>
              <a:gd name="connsiteX0" fmla="*/ 40194 w 12192000"/>
              <a:gd name="connsiteY0" fmla="*/ 0 h 708377"/>
              <a:gd name="connsiteX1" fmla="*/ 12171903 w 12192000"/>
              <a:gd name="connsiteY1" fmla="*/ 140677 h 708377"/>
              <a:gd name="connsiteX2" fmla="*/ 12192000 w 12192000"/>
              <a:gd name="connsiteY2" fmla="*/ 708377 h 708377"/>
              <a:gd name="connsiteX3" fmla="*/ 0 w 12192000"/>
              <a:gd name="connsiteY3" fmla="*/ 708377 h 708377"/>
              <a:gd name="connsiteX4" fmla="*/ 40194 w 12192000"/>
              <a:gd name="connsiteY4" fmla="*/ 0 h 708377"/>
              <a:gd name="connsiteX0" fmla="*/ 10049 w 12192000"/>
              <a:gd name="connsiteY0" fmla="*/ 0 h 607893"/>
              <a:gd name="connsiteX1" fmla="*/ 12171903 w 12192000"/>
              <a:gd name="connsiteY1" fmla="*/ 40193 h 607893"/>
              <a:gd name="connsiteX2" fmla="*/ 12192000 w 12192000"/>
              <a:gd name="connsiteY2" fmla="*/ 607893 h 607893"/>
              <a:gd name="connsiteX3" fmla="*/ 0 w 12192000"/>
              <a:gd name="connsiteY3" fmla="*/ 607893 h 607893"/>
              <a:gd name="connsiteX4" fmla="*/ 10049 w 12192000"/>
              <a:gd name="connsiteY4" fmla="*/ 0 h 607893"/>
              <a:gd name="connsiteX0" fmla="*/ 10049 w 12192000"/>
              <a:gd name="connsiteY0" fmla="*/ 0 h 607893"/>
              <a:gd name="connsiteX1" fmla="*/ 12161855 w 12192000"/>
              <a:gd name="connsiteY1" fmla="*/ 50242 h 607893"/>
              <a:gd name="connsiteX2" fmla="*/ 12192000 w 12192000"/>
              <a:gd name="connsiteY2" fmla="*/ 607893 h 607893"/>
              <a:gd name="connsiteX3" fmla="*/ 0 w 12192000"/>
              <a:gd name="connsiteY3" fmla="*/ 607893 h 607893"/>
              <a:gd name="connsiteX4" fmla="*/ 10049 w 12192000"/>
              <a:gd name="connsiteY4" fmla="*/ 0 h 607893"/>
              <a:gd name="connsiteX0" fmla="*/ 10049 w 12192000"/>
              <a:gd name="connsiteY0" fmla="*/ 3979 h 611872"/>
              <a:gd name="connsiteX1" fmla="*/ 12192000 w 12192000"/>
              <a:gd name="connsiteY1" fmla="*/ 14028 h 611872"/>
              <a:gd name="connsiteX2" fmla="*/ 12192000 w 12192000"/>
              <a:gd name="connsiteY2" fmla="*/ 611872 h 611872"/>
              <a:gd name="connsiteX3" fmla="*/ 0 w 12192000"/>
              <a:gd name="connsiteY3" fmla="*/ 611872 h 611872"/>
              <a:gd name="connsiteX4" fmla="*/ 10049 w 12192000"/>
              <a:gd name="connsiteY4" fmla="*/ 3979 h 611872"/>
              <a:gd name="connsiteX0" fmla="*/ 10049 w 12192000"/>
              <a:gd name="connsiteY0" fmla="*/ 3979 h 611872"/>
              <a:gd name="connsiteX1" fmla="*/ 12192000 w 12192000"/>
              <a:gd name="connsiteY1" fmla="*/ 14028 h 611872"/>
              <a:gd name="connsiteX2" fmla="*/ 12192000 w 12192000"/>
              <a:gd name="connsiteY2" fmla="*/ 611872 h 611872"/>
              <a:gd name="connsiteX3" fmla="*/ 0 w 12192000"/>
              <a:gd name="connsiteY3" fmla="*/ 611872 h 611872"/>
              <a:gd name="connsiteX4" fmla="*/ 10049 w 12192000"/>
              <a:gd name="connsiteY4" fmla="*/ 3979 h 611872"/>
              <a:gd name="connsiteX0" fmla="*/ 0 w 12202048"/>
              <a:gd name="connsiteY0" fmla="*/ 3979 h 611872"/>
              <a:gd name="connsiteX1" fmla="*/ 12202048 w 12202048"/>
              <a:gd name="connsiteY1" fmla="*/ 14028 h 611872"/>
              <a:gd name="connsiteX2" fmla="*/ 12202048 w 12202048"/>
              <a:gd name="connsiteY2" fmla="*/ 611872 h 611872"/>
              <a:gd name="connsiteX3" fmla="*/ 10048 w 12202048"/>
              <a:gd name="connsiteY3" fmla="*/ 611872 h 611872"/>
              <a:gd name="connsiteX4" fmla="*/ 0 w 12202048"/>
              <a:gd name="connsiteY4" fmla="*/ 3979 h 611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2048" h="611872">
                <a:moveTo>
                  <a:pt x="0" y="3979"/>
                </a:moveTo>
                <a:cubicBezTo>
                  <a:pt x="4120941" y="606880"/>
                  <a:pt x="8151446" y="-106552"/>
                  <a:pt x="12202048" y="14028"/>
                </a:cubicBezTo>
                <a:lnTo>
                  <a:pt x="12202048" y="611872"/>
                </a:lnTo>
                <a:lnTo>
                  <a:pt x="10048" y="611872"/>
                </a:lnTo>
                <a:lnTo>
                  <a:pt x="0" y="3979"/>
                </a:lnTo>
                <a:close/>
              </a:path>
            </a:pathLst>
          </a:cu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334602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autumn-tree-silhouette_41432">
            <a:extLst>
              <a:ext uri="{FF2B5EF4-FFF2-40B4-BE49-F238E27FC236}">
                <a16:creationId xmlns="" xmlns:a16="http://schemas.microsoft.com/office/drawing/2014/main" id="{EA5CB4F4-ABE0-464C-BB4B-F8B6E3A4748A}"/>
              </a:ext>
            </a:extLst>
          </p:cNvPr>
          <p:cNvSpPr>
            <a:spLocks noChangeAspect="1"/>
          </p:cNvSpPr>
          <p:nvPr/>
        </p:nvSpPr>
        <p:spPr bwMode="auto">
          <a:xfrm rot="10800000">
            <a:off x="6209881" y="-3255667"/>
            <a:ext cx="5737653" cy="549915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 name="connsiteX384" fmla="*/ 373273 h 605239"/>
              <a:gd name="connsiteY384" fmla="*/ 373273 h 605239"/>
              <a:gd name="connsiteX385" fmla="*/ 373273 h 605239"/>
              <a:gd name="connsiteY385" fmla="*/ 373273 h 605239"/>
              <a:gd name="connsiteX386" fmla="*/ 373273 h 605239"/>
              <a:gd name="connsiteY386" fmla="*/ 373273 h 605239"/>
              <a:gd name="connsiteX387" fmla="*/ 373273 h 605239"/>
              <a:gd name="connsiteY387" fmla="*/ 373273 h 605239"/>
              <a:gd name="connsiteX388" fmla="*/ 373273 h 605239"/>
              <a:gd name="connsiteY388" fmla="*/ 373273 h 605239"/>
              <a:gd name="connsiteX389" fmla="*/ 373273 h 605239"/>
              <a:gd name="connsiteY389" fmla="*/ 373273 h 605239"/>
              <a:gd name="connsiteX390" fmla="*/ 373273 h 605239"/>
              <a:gd name="connsiteY390" fmla="*/ 373273 h 605239"/>
              <a:gd name="connsiteX391" fmla="*/ 373273 h 605239"/>
              <a:gd name="connsiteY391" fmla="*/ 373273 h 605239"/>
              <a:gd name="connsiteX392" fmla="*/ 373273 h 605239"/>
              <a:gd name="connsiteY392" fmla="*/ 373273 h 605239"/>
              <a:gd name="connsiteX393" fmla="*/ 373273 h 605239"/>
              <a:gd name="connsiteY393" fmla="*/ 373273 h 605239"/>
              <a:gd name="connsiteX394" fmla="*/ 373273 h 605239"/>
              <a:gd name="connsiteY394" fmla="*/ 373273 h 605239"/>
              <a:gd name="connsiteX395" fmla="*/ 373273 h 605239"/>
              <a:gd name="connsiteY395" fmla="*/ 373273 h 605239"/>
              <a:gd name="connsiteX396" fmla="*/ 373273 h 605239"/>
              <a:gd name="connsiteY396" fmla="*/ 373273 h 605239"/>
              <a:gd name="connsiteX397" fmla="*/ 373273 h 605239"/>
              <a:gd name="connsiteY397" fmla="*/ 373273 h 605239"/>
              <a:gd name="connsiteX398" fmla="*/ 373273 h 605239"/>
              <a:gd name="connsiteY398" fmla="*/ 373273 h 605239"/>
              <a:gd name="connsiteX399" fmla="*/ 373273 h 605239"/>
              <a:gd name="connsiteY399" fmla="*/ 373273 h 605239"/>
              <a:gd name="connsiteX400" fmla="*/ 373273 h 605239"/>
              <a:gd name="connsiteY400" fmla="*/ 373273 h 605239"/>
              <a:gd name="connsiteX401" fmla="*/ 373273 h 605239"/>
              <a:gd name="connsiteY401" fmla="*/ 373273 h 605239"/>
              <a:gd name="connsiteX402" fmla="*/ 373273 h 605239"/>
              <a:gd name="connsiteY402" fmla="*/ 373273 h 605239"/>
              <a:gd name="connsiteX403" fmla="*/ 373273 h 605239"/>
              <a:gd name="connsiteY403" fmla="*/ 373273 h 605239"/>
              <a:gd name="connsiteX404" fmla="*/ 373273 h 605239"/>
              <a:gd name="connsiteY404" fmla="*/ 373273 h 605239"/>
              <a:gd name="connsiteX405" fmla="*/ 373273 h 605239"/>
              <a:gd name="connsiteY405" fmla="*/ 373273 h 605239"/>
              <a:gd name="connsiteX406" fmla="*/ 373273 h 605239"/>
              <a:gd name="connsiteY406" fmla="*/ 373273 h 605239"/>
              <a:gd name="connsiteX407" fmla="*/ 373273 h 605239"/>
              <a:gd name="connsiteY407" fmla="*/ 373273 h 605239"/>
              <a:gd name="connsiteX408" fmla="*/ 373273 h 605239"/>
              <a:gd name="connsiteY408" fmla="*/ 373273 h 605239"/>
              <a:gd name="connsiteX409" fmla="*/ 373273 h 605239"/>
              <a:gd name="connsiteY409" fmla="*/ 373273 h 605239"/>
              <a:gd name="connsiteX410" fmla="*/ 373273 h 605239"/>
              <a:gd name="connsiteY410" fmla="*/ 373273 h 605239"/>
              <a:gd name="connsiteX411" fmla="*/ 373273 h 605239"/>
              <a:gd name="connsiteY411" fmla="*/ 373273 h 605239"/>
              <a:gd name="connsiteX412" fmla="*/ 373273 h 605239"/>
              <a:gd name="connsiteY412" fmla="*/ 373273 h 605239"/>
              <a:gd name="connsiteX413" fmla="*/ 373273 h 605239"/>
              <a:gd name="connsiteY413" fmla="*/ 373273 h 605239"/>
              <a:gd name="connsiteX414" fmla="*/ 373273 h 605239"/>
              <a:gd name="connsiteY414" fmla="*/ 373273 h 605239"/>
              <a:gd name="connsiteX415" fmla="*/ 373273 h 605239"/>
              <a:gd name="connsiteY415" fmla="*/ 373273 h 605239"/>
              <a:gd name="connsiteX416" fmla="*/ 373273 h 605239"/>
              <a:gd name="connsiteY416" fmla="*/ 373273 h 605239"/>
              <a:gd name="connsiteX417" fmla="*/ 373273 h 605239"/>
              <a:gd name="connsiteY417" fmla="*/ 373273 h 605239"/>
              <a:gd name="connsiteX418" fmla="*/ 373273 h 605239"/>
              <a:gd name="connsiteY418" fmla="*/ 373273 h 605239"/>
              <a:gd name="connsiteX419" fmla="*/ 373273 h 605239"/>
              <a:gd name="connsiteY419" fmla="*/ 373273 h 605239"/>
              <a:gd name="connsiteX420" fmla="*/ 373273 h 605239"/>
              <a:gd name="connsiteY420" fmla="*/ 373273 h 605239"/>
              <a:gd name="connsiteX421" fmla="*/ 373273 h 605239"/>
              <a:gd name="connsiteY421" fmla="*/ 373273 h 605239"/>
              <a:gd name="connsiteX422" fmla="*/ 373273 h 605239"/>
              <a:gd name="connsiteY422" fmla="*/ 373273 h 605239"/>
              <a:gd name="connsiteX423" fmla="*/ 373273 h 605239"/>
              <a:gd name="connsiteY423" fmla="*/ 373273 h 605239"/>
              <a:gd name="connsiteX424" fmla="*/ 373273 h 605239"/>
              <a:gd name="connsiteY424" fmla="*/ 373273 h 605239"/>
              <a:gd name="connsiteX425" fmla="*/ 373273 h 605239"/>
              <a:gd name="connsiteY425" fmla="*/ 373273 h 605239"/>
              <a:gd name="connsiteX426" fmla="*/ 373273 h 605239"/>
              <a:gd name="connsiteY426" fmla="*/ 373273 h 605239"/>
              <a:gd name="connsiteX427" fmla="*/ 373273 h 605239"/>
              <a:gd name="connsiteY427" fmla="*/ 373273 h 605239"/>
              <a:gd name="connsiteX428" fmla="*/ 373273 h 605239"/>
              <a:gd name="connsiteY428" fmla="*/ 373273 h 605239"/>
              <a:gd name="connsiteX429" fmla="*/ 373273 h 605239"/>
              <a:gd name="connsiteY429" fmla="*/ 373273 h 605239"/>
              <a:gd name="connsiteX430" fmla="*/ 373273 h 605239"/>
              <a:gd name="connsiteY430" fmla="*/ 373273 h 605239"/>
              <a:gd name="connsiteX431" fmla="*/ 373273 h 605239"/>
              <a:gd name="connsiteY431" fmla="*/ 373273 h 605239"/>
              <a:gd name="connsiteX432" fmla="*/ 373273 h 605239"/>
              <a:gd name="connsiteY432" fmla="*/ 373273 h 605239"/>
              <a:gd name="connsiteX433" fmla="*/ 373273 h 605239"/>
              <a:gd name="connsiteY433" fmla="*/ 373273 h 605239"/>
              <a:gd name="connsiteX434" fmla="*/ 373273 h 605239"/>
              <a:gd name="connsiteY434" fmla="*/ 373273 h 605239"/>
              <a:gd name="connsiteX435" fmla="*/ 373273 h 605239"/>
              <a:gd name="connsiteY435" fmla="*/ 373273 h 605239"/>
              <a:gd name="connsiteX436" fmla="*/ 373273 h 605239"/>
              <a:gd name="connsiteY436" fmla="*/ 373273 h 605239"/>
              <a:gd name="connsiteX437" fmla="*/ 373273 h 605239"/>
              <a:gd name="connsiteY437" fmla="*/ 373273 h 605239"/>
              <a:gd name="connsiteX438" fmla="*/ 373273 h 605239"/>
              <a:gd name="connsiteY438" fmla="*/ 373273 h 605239"/>
              <a:gd name="connsiteX439" fmla="*/ 373273 h 605239"/>
              <a:gd name="connsiteY439" fmla="*/ 373273 h 605239"/>
              <a:gd name="connsiteX440" fmla="*/ 373273 h 605239"/>
              <a:gd name="connsiteY440" fmla="*/ 373273 h 605239"/>
              <a:gd name="connsiteX441" fmla="*/ 373273 h 605239"/>
              <a:gd name="connsiteY441" fmla="*/ 373273 h 605239"/>
              <a:gd name="connsiteX442" fmla="*/ 373273 h 605239"/>
              <a:gd name="connsiteY442" fmla="*/ 373273 h 605239"/>
              <a:gd name="connsiteX443" fmla="*/ 373273 h 605239"/>
              <a:gd name="connsiteY443" fmla="*/ 373273 h 605239"/>
              <a:gd name="connsiteX444" fmla="*/ 373273 h 605239"/>
              <a:gd name="connsiteY444" fmla="*/ 373273 h 605239"/>
              <a:gd name="connsiteX445" fmla="*/ 373273 h 605239"/>
              <a:gd name="connsiteY445" fmla="*/ 373273 h 605239"/>
              <a:gd name="connsiteX446" fmla="*/ 373273 h 605239"/>
              <a:gd name="connsiteY446" fmla="*/ 373273 h 605239"/>
              <a:gd name="connsiteX447" fmla="*/ 373273 h 605239"/>
              <a:gd name="connsiteY447" fmla="*/ 373273 h 605239"/>
              <a:gd name="connsiteX448" fmla="*/ 373273 h 605239"/>
              <a:gd name="connsiteY448" fmla="*/ 373273 h 605239"/>
              <a:gd name="connsiteX449" fmla="*/ 373273 h 605239"/>
              <a:gd name="connsiteY449" fmla="*/ 373273 h 605239"/>
              <a:gd name="connsiteX450" fmla="*/ 373273 h 605239"/>
              <a:gd name="connsiteY450" fmla="*/ 373273 h 605239"/>
              <a:gd name="connsiteX451" fmla="*/ 373273 h 605239"/>
              <a:gd name="connsiteY451" fmla="*/ 373273 h 605239"/>
              <a:gd name="connsiteX452" fmla="*/ 373273 h 605239"/>
              <a:gd name="connsiteY452" fmla="*/ 373273 h 605239"/>
              <a:gd name="connsiteX453" fmla="*/ 373273 h 605239"/>
              <a:gd name="connsiteY453" fmla="*/ 373273 h 605239"/>
              <a:gd name="connsiteX454" fmla="*/ 373273 h 605239"/>
              <a:gd name="connsiteY454" fmla="*/ 373273 h 605239"/>
              <a:gd name="connsiteX455" fmla="*/ 373273 h 605239"/>
              <a:gd name="connsiteY455" fmla="*/ 373273 h 605239"/>
              <a:gd name="connsiteX456" fmla="*/ 373273 h 605239"/>
              <a:gd name="connsiteY456" fmla="*/ 373273 h 605239"/>
              <a:gd name="connsiteX457" fmla="*/ 373273 h 605239"/>
              <a:gd name="connsiteY457" fmla="*/ 373273 h 605239"/>
              <a:gd name="connsiteX458" fmla="*/ 373273 h 605239"/>
              <a:gd name="connsiteY458" fmla="*/ 373273 h 605239"/>
              <a:gd name="connsiteX459" fmla="*/ 373273 h 605239"/>
              <a:gd name="connsiteY459" fmla="*/ 373273 h 605239"/>
              <a:gd name="connsiteX460" fmla="*/ 373273 h 605239"/>
              <a:gd name="connsiteY460" fmla="*/ 373273 h 605239"/>
              <a:gd name="connsiteX461" fmla="*/ 373273 h 605239"/>
              <a:gd name="connsiteY461" fmla="*/ 373273 h 605239"/>
              <a:gd name="connsiteX462" fmla="*/ 373273 h 605239"/>
              <a:gd name="connsiteY462" fmla="*/ 373273 h 605239"/>
              <a:gd name="connsiteX463" fmla="*/ 373273 h 605239"/>
              <a:gd name="connsiteY463" fmla="*/ 373273 h 605239"/>
              <a:gd name="connsiteX464" fmla="*/ 373273 h 605239"/>
              <a:gd name="connsiteY464" fmla="*/ 373273 h 605239"/>
              <a:gd name="connsiteX465" fmla="*/ 373273 h 605239"/>
              <a:gd name="connsiteY465" fmla="*/ 373273 h 605239"/>
              <a:gd name="connsiteX466" fmla="*/ 373273 h 605239"/>
              <a:gd name="connsiteY466" fmla="*/ 373273 h 605239"/>
              <a:gd name="connsiteX467" fmla="*/ 373273 h 605239"/>
              <a:gd name="connsiteY467" fmla="*/ 373273 h 605239"/>
              <a:gd name="connsiteX468" fmla="*/ 373273 h 605239"/>
              <a:gd name="connsiteY468" fmla="*/ 373273 h 605239"/>
              <a:gd name="connsiteX469" fmla="*/ 373273 h 605239"/>
              <a:gd name="connsiteY469" fmla="*/ 373273 h 605239"/>
              <a:gd name="connsiteX470" fmla="*/ 373273 h 605239"/>
              <a:gd name="connsiteY470" fmla="*/ 373273 h 605239"/>
              <a:gd name="connsiteX471" fmla="*/ 373273 h 605239"/>
              <a:gd name="connsiteY471" fmla="*/ 373273 h 605239"/>
              <a:gd name="connsiteX472" fmla="*/ 373273 h 605239"/>
              <a:gd name="connsiteY472" fmla="*/ 373273 h 605239"/>
              <a:gd name="connsiteX473" fmla="*/ 373273 h 605239"/>
              <a:gd name="connsiteY473" fmla="*/ 373273 h 605239"/>
              <a:gd name="connsiteX474" fmla="*/ 373273 h 605239"/>
              <a:gd name="connsiteY474" fmla="*/ 373273 h 605239"/>
              <a:gd name="connsiteX475" fmla="*/ 373273 h 605239"/>
              <a:gd name="connsiteY475" fmla="*/ 373273 h 605239"/>
              <a:gd name="connsiteX476" fmla="*/ 373273 h 605239"/>
              <a:gd name="connsiteY476" fmla="*/ 373273 h 605239"/>
              <a:gd name="connsiteX477" fmla="*/ 373273 h 605239"/>
              <a:gd name="connsiteY477" fmla="*/ 373273 h 605239"/>
              <a:gd name="connsiteX478" fmla="*/ 373273 h 605239"/>
              <a:gd name="connsiteY478" fmla="*/ 373273 h 605239"/>
              <a:gd name="connsiteX479" fmla="*/ 373273 h 605239"/>
              <a:gd name="connsiteY479" fmla="*/ 373273 h 605239"/>
              <a:gd name="connsiteX480" fmla="*/ 373273 h 605239"/>
              <a:gd name="connsiteY480" fmla="*/ 373273 h 605239"/>
              <a:gd name="connsiteX481" fmla="*/ 373273 h 605239"/>
              <a:gd name="connsiteY481" fmla="*/ 373273 h 605239"/>
              <a:gd name="connsiteX482" fmla="*/ 373273 h 605239"/>
              <a:gd name="connsiteY482" fmla="*/ 373273 h 605239"/>
              <a:gd name="connsiteX483" fmla="*/ 373273 h 605239"/>
              <a:gd name="connsiteY483" fmla="*/ 373273 h 605239"/>
              <a:gd name="connsiteX484" fmla="*/ 373273 h 605239"/>
              <a:gd name="connsiteY484" fmla="*/ 373273 h 605239"/>
              <a:gd name="connsiteX485" fmla="*/ 373273 h 605239"/>
              <a:gd name="connsiteY485" fmla="*/ 373273 h 605239"/>
              <a:gd name="connsiteX486" fmla="*/ 373273 h 605239"/>
              <a:gd name="connsiteY486" fmla="*/ 373273 h 605239"/>
              <a:gd name="connsiteX487" fmla="*/ 373273 h 605239"/>
              <a:gd name="connsiteY487" fmla="*/ 373273 h 605239"/>
              <a:gd name="connsiteX488" fmla="*/ 373273 h 605239"/>
              <a:gd name="connsiteY488" fmla="*/ 373273 h 605239"/>
              <a:gd name="connsiteX489" fmla="*/ 373273 h 605239"/>
              <a:gd name="connsiteY489" fmla="*/ 373273 h 605239"/>
              <a:gd name="connsiteX490" fmla="*/ 373273 h 605239"/>
              <a:gd name="connsiteY490" fmla="*/ 373273 h 605239"/>
              <a:gd name="connsiteX491" fmla="*/ 373273 h 605239"/>
              <a:gd name="connsiteY491" fmla="*/ 373273 h 605239"/>
              <a:gd name="connsiteX492" fmla="*/ 373273 h 605239"/>
              <a:gd name="connsiteY492" fmla="*/ 373273 h 605239"/>
              <a:gd name="connsiteX493" fmla="*/ 373273 h 605239"/>
              <a:gd name="connsiteY493" fmla="*/ 373273 h 605239"/>
              <a:gd name="connsiteX494" fmla="*/ 373273 h 605239"/>
              <a:gd name="connsiteY494" fmla="*/ 373273 h 605239"/>
              <a:gd name="connsiteX495" fmla="*/ 373273 h 605239"/>
              <a:gd name="connsiteY495" fmla="*/ 373273 h 605239"/>
              <a:gd name="connsiteX496" fmla="*/ 373273 h 605239"/>
              <a:gd name="connsiteY496" fmla="*/ 373273 h 605239"/>
              <a:gd name="connsiteX497" fmla="*/ 373273 h 605239"/>
              <a:gd name="connsiteY497" fmla="*/ 373273 h 605239"/>
              <a:gd name="connsiteX498" fmla="*/ 373273 h 605239"/>
              <a:gd name="connsiteY498" fmla="*/ 373273 h 605239"/>
              <a:gd name="connsiteX499" fmla="*/ 373273 h 605239"/>
              <a:gd name="connsiteY499" fmla="*/ 373273 h 605239"/>
              <a:gd name="connsiteX500" fmla="*/ 373273 h 605239"/>
              <a:gd name="connsiteY500" fmla="*/ 373273 h 605239"/>
              <a:gd name="connsiteX501" fmla="*/ 373273 h 605239"/>
              <a:gd name="connsiteY501" fmla="*/ 373273 h 605239"/>
              <a:gd name="connsiteX502" fmla="*/ 373273 h 605239"/>
              <a:gd name="connsiteY502" fmla="*/ 373273 h 605239"/>
              <a:gd name="connsiteX503" fmla="*/ 373273 h 605239"/>
              <a:gd name="connsiteY503" fmla="*/ 373273 h 605239"/>
              <a:gd name="connsiteX504" fmla="*/ 373273 h 605239"/>
              <a:gd name="connsiteY504" fmla="*/ 373273 h 605239"/>
              <a:gd name="connsiteX505" fmla="*/ 373273 h 605239"/>
              <a:gd name="connsiteY505" fmla="*/ 373273 h 605239"/>
              <a:gd name="connsiteX506" fmla="*/ 373273 h 605239"/>
              <a:gd name="connsiteY506" fmla="*/ 373273 h 605239"/>
              <a:gd name="connsiteX507" fmla="*/ 373273 h 605239"/>
              <a:gd name="connsiteY507" fmla="*/ 373273 h 605239"/>
              <a:gd name="connsiteX508" fmla="*/ 373273 h 605239"/>
              <a:gd name="connsiteY508" fmla="*/ 373273 h 605239"/>
              <a:gd name="connsiteX509" fmla="*/ 373273 h 605239"/>
              <a:gd name="connsiteY509" fmla="*/ 373273 h 605239"/>
              <a:gd name="connsiteX510" fmla="*/ 373273 h 605239"/>
              <a:gd name="connsiteY510" fmla="*/ 373273 h 605239"/>
              <a:gd name="connsiteX511" fmla="*/ 373273 h 605239"/>
              <a:gd name="connsiteY511" fmla="*/ 373273 h 605239"/>
              <a:gd name="connsiteX512" fmla="*/ 373273 h 605239"/>
              <a:gd name="connsiteY512" fmla="*/ 373273 h 605239"/>
              <a:gd name="connsiteX513" fmla="*/ 373273 h 605239"/>
              <a:gd name="connsiteY513" fmla="*/ 373273 h 605239"/>
              <a:gd name="connsiteX514" fmla="*/ 373273 h 605239"/>
              <a:gd name="connsiteY514" fmla="*/ 373273 h 605239"/>
              <a:gd name="connsiteX515" fmla="*/ 373273 h 605239"/>
              <a:gd name="connsiteY515" fmla="*/ 373273 h 605239"/>
              <a:gd name="connsiteX516" fmla="*/ 373273 h 605239"/>
              <a:gd name="connsiteY516" fmla="*/ 373273 h 605239"/>
              <a:gd name="connsiteX517" fmla="*/ 373273 h 605239"/>
              <a:gd name="connsiteY517" fmla="*/ 373273 h 605239"/>
              <a:gd name="connsiteX518" fmla="*/ 373273 h 605239"/>
              <a:gd name="connsiteY518" fmla="*/ 373273 h 605239"/>
              <a:gd name="connsiteX519" fmla="*/ 373273 h 605239"/>
              <a:gd name="connsiteY519" fmla="*/ 373273 h 605239"/>
              <a:gd name="connsiteX520" fmla="*/ 373273 h 605239"/>
              <a:gd name="connsiteY520" fmla="*/ 373273 h 605239"/>
              <a:gd name="connsiteX521" fmla="*/ 373273 h 605239"/>
              <a:gd name="connsiteY521" fmla="*/ 373273 h 605239"/>
              <a:gd name="connsiteX522" fmla="*/ 373273 h 605239"/>
              <a:gd name="connsiteY522" fmla="*/ 373273 h 605239"/>
              <a:gd name="connsiteX523" fmla="*/ 373273 h 605239"/>
              <a:gd name="connsiteY523" fmla="*/ 373273 h 605239"/>
              <a:gd name="connsiteX524" fmla="*/ 373273 h 605239"/>
              <a:gd name="connsiteY524" fmla="*/ 373273 h 605239"/>
              <a:gd name="connsiteX525" fmla="*/ 373273 h 605239"/>
              <a:gd name="connsiteY525" fmla="*/ 373273 h 605239"/>
              <a:gd name="connsiteX526" fmla="*/ 373273 h 605239"/>
              <a:gd name="connsiteY526" fmla="*/ 373273 h 605239"/>
              <a:gd name="connsiteX527" fmla="*/ 373273 h 605239"/>
              <a:gd name="connsiteY527" fmla="*/ 373273 h 605239"/>
              <a:gd name="connsiteX528" fmla="*/ 373273 h 605239"/>
              <a:gd name="connsiteY528" fmla="*/ 373273 h 605239"/>
              <a:gd name="connsiteX529" fmla="*/ 373273 h 605239"/>
              <a:gd name="connsiteY529" fmla="*/ 373273 h 605239"/>
              <a:gd name="connsiteX530" fmla="*/ 373273 h 605239"/>
              <a:gd name="connsiteY530" fmla="*/ 373273 h 605239"/>
              <a:gd name="connsiteX531" fmla="*/ 373273 h 605239"/>
              <a:gd name="connsiteY531" fmla="*/ 373273 h 605239"/>
              <a:gd name="connsiteX532" fmla="*/ 373273 h 605239"/>
              <a:gd name="connsiteY532" fmla="*/ 373273 h 605239"/>
              <a:gd name="connsiteX533" fmla="*/ 373273 h 605239"/>
              <a:gd name="connsiteY533" fmla="*/ 373273 h 605239"/>
              <a:gd name="connsiteX534" fmla="*/ 373273 h 605239"/>
              <a:gd name="connsiteY534" fmla="*/ 373273 h 605239"/>
              <a:gd name="connsiteX535" fmla="*/ 373273 h 605239"/>
              <a:gd name="connsiteY535" fmla="*/ 373273 h 605239"/>
              <a:gd name="connsiteX536" fmla="*/ 373273 h 605239"/>
              <a:gd name="connsiteY536" fmla="*/ 373273 h 605239"/>
              <a:gd name="connsiteX537" fmla="*/ 373273 h 605239"/>
              <a:gd name="connsiteY537" fmla="*/ 373273 h 605239"/>
              <a:gd name="connsiteX538" fmla="*/ 373273 h 605239"/>
              <a:gd name="connsiteY538" fmla="*/ 373273 h 605239"/>
              <a:gd name="connsiteX539" fmla="*/ 373273 h 605239"/>
              <a:gd name="connsiteY539" fmla="*/ 373273 h 605239"/>
              <a:gd name="connsiteX540" fmla="*/ 373273 h 605239"/>
              <a:gd name="connsiteY540" fmla="*/ 373273 h 605239"/>
              <a:gd name="connsiteX541" fmla="*/ 373273 h 605239"/>
              <a:gd name="connsiteY541" fmla="*/ 373273 h 605239"/>
              <a:gd name="connsiteX542" fmla="*/ 373273 h 605239"/>
              <a:gd name="connsiteY542" fmla="*/ 373273 h 605239"/>
              <a:gd name="connsiteX543" fmla="*/ 373273 h 605239"/>
              <a:gd name="connsiteY543" fmla="*/ 373273 h 605239"/>
              <a:gd name="connsiteX544" fmla="*/ 373273 h 605239"/>
              <a:gd name="connsiteY544" fmla="*/ 373273 h 605239"/>
              <a:gd name="connsiteX545" fmla="*/ 373273 h 605239"/>
              <a:gd name="connsiteY545" fmla="*/ 373273 h 605239"/>
              <a:gd name="connsiteX546" fmla="*/ 373273 h 605239"/>
              <a:gd name="connsiteY546" fmla="*/ 373273 h 605239"/>
              <a:gd name="connsiteX547" fmla="*/ 373273 h 605239"/>
              <a:gd name="connsiteY547" fmla="*/ 373273 h 605239"/>
              <a:gd name="connsiteX548" fmla="*/ 373273 h 605239"/>
              <a:gd name="connsiteY548" fmla="*/ 373273 h 605239"/>
              <a:gd name="connsiteX549" fmla="*/ 373273 h 605239"/>
              <a:gd name="connsiteY549" fmla="*/ 373273 h 605239"/>
              <a:gd name="connsiteX550" fmla="*/ 373273 h 605239"/>
              <a:gd name="connsiteY550" fmla="*/ 373273 h 605239"/>
              <a:gd name="connsiteX551" fmla="*/ 373273 h 605239"/>
              <a:gd name="connsiteY551" fmla="*/ 373273 h 605239"/>
              <a:gd name="connsiteX552" fmla="*/ 373273 h 605239"/>
              <a:gd name="connsiteY552" fmla="*/ 373273 h 605239"/>
              <a:gd name="connsiteX553" fmla="*/ 373273 h 605239"/>
              <a:gd name="connsiteY553" fmla="*/ 373273 h 605239"/>
              <a:gd name="connsiteX554" fmla="*/ 373273 h 605239"/>
              <a:gd name="connsiteY554" fmla="*/ 373273 h 605239"/>
              <a:gd name="connsiteX555" fmla="*/ 373273 h 605239"/>
              <a:gd name="connsiteY555" fmla="*/ 373273 h 605239"/>
              <a:gd name="connsiteX556" fmla="*/ 373273 h 605239"/>
              <a:gd name="connsiteY556" fmla="*/ 373273 h 605239"/>
              <a:gd name="connsiteX557" fmla="*/ 373273 h 605239"/>
              <a:gd name="connsiteY557" fmla="*/ 373273 h 605239"/>
              <a:gd name="connsiteX558" fmla="*/ 373273 h 605239"/>
              <a:gd name="connsiteY558" fmla="*/ 373273 h 605239"/>
              <a:gd name="connsiteX559" fmla="*/ 373273 h 605239"/>
              <a:gd name="connsiteY559" fmla="*/ 373273 h 605239"/>
              <a:gd name="connsiteX560" fmla="*/ 373273 h 605239"/>
              <a:gd name="connsiteY560" fmla="*/ 373273 h 605239"/>
              <a:gd name="connsiteX561" fmla="*/ 373273 h 605239"/>
              <a:gd name="connsiteY561" fmla="*/ 373273 h 605239"/>
              <a:gd name="connsiteX562" fmla="*/ 373273 h 605239"/>
              <a:gd name="connsiteY562" fmla="*/ 373273 h 605239"/>
              <a:gd name="connsiteX563" fmla="*/ 373273 h 605239"/>
              <a:gd name="connsiteY563" fmla="*/ 373273 h 605239"/>
              <a:gd name="connsiteX564" fmla="*/ 373273 h 605239"/>
              <a:gd name="connsiteY564" fmla="*/ 373273 h 605239"/>
              <a:gd name="connsiteX565" fmla="*/ 373273 h 605239"/>
              <a:gd name="connsiteY565" fmla="*/ 373273 h 605239"/>
              <a:gd name="connsiteX566" fmla="*/ 373273 h 605239"/>
              <a:gd name="connsiteY566" fmla="*/ 373273 h 605239"/>
              <a:gd name="connsiteX567" fmla="*/ 373273 h 605239"/>
              <a:gd name="connsiteY567" fmla="*/ 373273 h 605239"/>
              <a:gd name="connsiteX568" fmla="*/ 373273 h 605239"/>
              <a:gd name="connsiteY568" fmla="*/ 373273 h 605239"/>
              <a:gd name="connsiteX569" fmla="*/ 373273 h 605239"/>
              <a:gd name="connsiteY569" fmla="*/ 373273 h 605239"/>
              <a:gd name="connsiteX570" fmla="*/ 373273 h 605239"/>
              <a:gd name="connsiteY570" fmla="*/ 373273 h 605239"/>
              <a:gd name="connsiteX571" fmla="*/ 373273 h 605239"/>
              <a:gd name="connsiteY571" fmla="*/ 373273 h 605239"/>
              <a:gd name="connsiteX572" fmla="*/ 373273 h 605239"/>
              <a:gd name="connsiteY572" fmla="*/ 373273 h 605239"/>
              <a:gd name="connsiteX573" fmla="*/ 373273 h 605239"/>
              <a:gd name="connsiteY573" fmla="*/ 373273 h 605239"/>
              <a:gd name="connsiteX574" fmla="*/ 373273 h 605239"/>
              <a:gd name="connsiteY574" fmla="*/ 373273 h 605239"/>
              <a:gd name="connsiteX575" fmla="*/ 373273 h 605239"/>
              <a:gd name="connsiteY575" fmla="*/ 373273 h 605239"/>
              <a:gd name="connsiteX576" fmla="*/ 373273 h 605239"/>
              <a:gd name="connsiteY576" fmla="*/ 373273 h 605239"/>
              <a:gd name="connsiteX577" fmla="*/ 373273 h 605239"/>
              <a:gd name="connsiteY577" fmla="*/ 373273 h 605239"/>
              <a:gd name="connsiteX578" fmla="*/ 373273 h 605239"/>
              <a:gd name="connsiteY578" fmla="*/ 373273 h 605239"/>
              <a:gd name="connsiteX579" fmla="*/ 373273 h 605239"/>
              <a:gd name="connsiteY579" fmla="*/ 373273 h 605239"/>
              <a:gd name="connsiteX580" fmla="*/ 373273 h 605239"/>
              <a:gd name="connsiteY580" fmla="*/ 373273 h 605239"/>
              <a:gd name="connsiteX581" fmla="*/ 373273 h 605239"/>
              <a:gd name="connsiteY581" fmla="*/ 373273 h 605239"/>
              <a:gd name="connsiteX582" fmla="*/ 373273 h 605239"/>
              <a:gd name="connsiteY582" fmla="*/ 373273 h 605239"/>
              <a:gd name="connsiteX583" fmla="*/ 373273 h 605239"/>
              <a:gd name="connsiteY583" fmla="*/ 373273 h 605239"/>
              <a:gd name="connsiteX584" fmla="*/ 373273 h 605239"/>
              <a:gd name="connsiteY584" fmla="*/ 373273 h 605239"/>
              <a:gd name="connsiteX585" fmla="*/ 373273 h 605239"/>
              <a:gd name="connsiteY585" fmla="*/ 373273 h 605239"/>
              <a:gd name="connsiteX586" fmla="*/ 373273 h 605239"/>
              <a:gd name="connsiteY586" fmla="*/ 373273 h 605239"/>
              <a:gd name="connsiteX587" fmla="*/ 373273 h 605239"/>
              <a:gd name="connsiteY587" fmla="*/ 373273 h 605239"/>
              <a:gd name="connsiteX588" fmla="*/ 373273 h 605239"/>
              <a:gd name="connsiteY588" fmla="*/ 373273 h 605239"/>
              <a:gd name="connsiteX589" fmla="*/ 373273 h 605239"/>
              <a:gd name="connsiteY589" fmla="*/ 373273 h 605239"/>
              <a:gd name="connsiteX590" fmla="*/ 373273 h 605239"/>
              <a:gd name="connsiteY590" fmla="*/ 373273 h 605239"/>
              <a:gd name="connsiteX591" fmla="*/ 373273 h 605239"/>
              <a:gd name="connsiteY591" fmla="*/ 373273 h 605239"/>
              <a:gd name="connsiteX592" fmla="*/ 373273 h 605239"/>
              <a:gd name="connsiteY592" fmla="*/ 373273 h 605239"/>
              <a:gd name="connsiteX593" fmla="*/ 373273 h 605239"/>
              <a:gd name="connsiteY593" fmla="*/ 373273 h 605239"/>
              <a:gd name="connsiteX594" fmla="*/ 373273 h 605239"/>
              <a:gd name="connsiteY594" fmla="*/ 373273 h 605239"/>
              <a:gd name="connsiteX595" fmla="*/ 373273 h 605239"/>
              <a:gd name="connsiteY595" fmla="*/ 373273 h 605239"/>
              <a:gd name="connsiteX596" fmla="*/ 373273 h 605239"/>
              <a:gd name="connsiteY596" fmla="*/ 373273 h 605239"/>
              <a:gd name="connsiteX597" fmla="*/ 373273 h 605239"/>
              <a:gd name="connsiteY597" fmla="*/ 373273 h 605239"/>
              <a:gd name="connsiteX598" fmla="*/ 373273 h 605239"/>
              <a:gd name="connsiteY598" fmla="*/ 373273 h 605239"/>
              <a:gd name="connsiteX599" fmla="*/ 373273 h 605239"/>
              <a:gd name="connsiteY599" fmla="*/ 373273 h 605239"/>
              <a:gd name="connsiteX600" fmla="*/ 373273 h 605239"/>
              <a:gd name="connsiteY600" fmla="*/ 373273 h 605239"/>
              <a:gd name="connsiteX601" fmla="*/ 373273 h 605239"/>
              <a:gd name="connsiteY601" fmla="*/ 373273 h 605239"/>
              <a:gd name="connsiteX602" fmla="*/ 373273 h 605239"/>
              <a:gd name="connsiteY602" fmla="*/ 373273 h 605239"/>
              <a:gd name="connsiteX603" fmla="*/ 373273 h 605239"/>
              <a:gd name="connsiteY603" fmla="*/ 373273 h 605239"/>
              <a:gd name="connsiteX604" fmla="*/ 373273 h 605239"/>
              <a:gd name="connsiteY604" fmla="*/ 373273 h 605239"/>
              <a:gd name="connsiteX605" fmla="*/ 373273 h 605239"/>
              <a:gd name="connsiteY605" fmla="*/ 373273 h 605239"/>
              <a:gd name="connsiteX606" fmla="*/ 373273 h 605239"/>
              <a:gd name="connsiteY606" fmla="*/ 373273 h 605239"/>
              <a:gd name="connsiteX607" fmla="*/ 373273 h 605239"/>
              <a:gd name="connsiteY607" fmla="*/ 373273 h 605239"/>
              <a:gd name="connsiteX608" fmla="*/ 373273 h 605239"/>
              <a:gd name="connsiteY608" fmla="*/ 373273 h 605239"/>
              <a:gd name="connsiteX609" fmla="*/ 373273 h 605239"/>
              <a:gd name="connsiteY609" fmla="*/ 373273 h 605239"/>
              <a:gd name="connsiteX610" fmla="*/ 373273 h 605239"/>
              <a:gd name="connsiteY610" fmla="*/ 373273 h 605239"/>
              <a:gd name="connsiteX611" fmla="*/ 373273 h 605239"/>
              <a:gd name="connsiteY611" fmla="*/ 373273 h 605239"/>
              <a:gd name="connsiteX612" fmla="*/ 373273 h 605239"/>
              <a:gd name="connsiteY612" fmla="*/ 373273 h 605239"/>
              <a:gd name="connsiteX613" fmla="*/ 373273 h 605239"/>
              <a:gd name="connsiteY613" fmla="*/ 373273 h 605239"/>
              <a:gd name="connsiteX614" fmla="*/ 373273 h 605239"/>
              <a:gd name="connsiteY614" fmla="*/ 373273 h 605239"/>
              <a:gd name="connsiteX615" fmla="*/ 373273 h 605239"/>
              <a:gd name="connsiteY615" fmla="*/ 373273 h 605239"/>
              <a:gd name="connsiteX616" fmla="*/ 373273 h 605239"/>
              <a:gd name="connsiteY616" fmla="*/ 373273 h 605239"/>
              <a:gd name="connsiteX617" fmla="*/ 373273 h 605239"/>
              <a:gd name="connsiteY617" fmla="*/ 373273 h 605239"/>
              <a:gd name="connsiteX618" fmla="*/ 373273 h 605239"/>
              <a:gd name="connsiteY618" fmla="*/ 373273 h 605239"/>
              <a:gd name="connsiteX619" fmla="*/ 373273 h 605239"/>
              <a:gd name="connsiteY619" fmla="*/ 373273 h 605239"/>
              <a:gd name="connsiteX620" fmla="*/ 373273 h 605239"/>
              <a:gd name="connsiteY620" fmla="*/ 373273 h 605239"/>
              <a:gd name="connsiteX621" fmla="*/ 373273 h 605239"/>
              <a:gd name="connsiteY621" fmla="*/ 373273 h 605239"/>
              <a:gd name="connsiteX622" fmla="*/ 373273 h 605239"/>
              <a:gd name="connsiteY622" fmla="*/ 373273 h 605239"/>
              <a:gd name="connsiteX623" fmla="*/ 373273 h 605239"/>
              <a:gd name="connsiteY623" fmla="*/ 373273 h 605239"/>
              <a:gd name="connsiteX624" fmla="*/ 373273 h 605239"/>
              <a:gd name="connsiteY624" fmla="*/ 373273 h 605239"/>
              <a:gd name="connsiteX625" fmla="*/ 373273 h 605239"/>
              <a:gd name="connsiteY625" fmla="*/ 373273 h 605239"/>
              <a:gd name="connsiteX626" fmla="*/ 373273 h 605239"/>
              <a:gd name="connsiteY626" fmla="*/ 373273 h 605239"/>
              <a:gd name="connsiteX627" fmla="*/ 373273 h 605239"/>
              <a:gd name="connsiteY627" fmla="*/ 373273 h 605239"/>
              <a:gd name="connsiteX628" fmla="*/ 373273 h 605239"/>
              <a:gd name="connsiteY628" fmla="*/ 373273 h 605239"/>
              <a:gd name="connsiteX629" fmla="*/ 373273 h 605239"/>
              <a:gd name="connsiteY629" fmla="*/ 373273 h 605239"/>
              <a:gd name="connsiteX630" fmla="*/ 373273 h 605239"/>
              <a:gd name="connsiteY630" fmla="*/ 373273 h 605239"/>
              <a:gd name="connsiteX631" fmla="*/ 373273 h 605239"/>
              <a:gd name="connsiteY631" fmla="*/ 373273 h 605239"/>
              <a:gd name="connsiteX632" fmla="*/ 373273 h 605239"/>
              <a:gd name="connsiteY632" fmla="*/ 373273 h 605239"/>
              <a:gd name="connsiteX633" fmla="*/ 373273 h 605239"/>
              <a:gd name="connsiteY633" fmla="*/ 373273 h 605239"/>
              <a:gd name="connsiteX634" fmla="*/ 373273 h 605239"/>
              <a:gd name="connsiteY634" fmla="*/ 373273 h 605239"/>
              <a:gd name="connsiteX635" fmla="*/ 373273 h 605239"/>
              <a:gd name="connsiteY635" fmla="*/ 373273 h 605239"/>
              <a:gd name="connsiteX636" fmla="*/ 373273 h 605239"/>
              <a:gd name="connsiteY636" fmla="*/ 373273 h 605239"/>
              <a:gd name="connsiteX637" fmla="*/ 373273 h 605239"/>
              <a:gd name="connsiteY637" fmla="*/ 373273 h 605239"/>
              <a:gd name="connsiteX638" fmla="*/ 373273 h 605239"/>
              <a:gd name="connsiteY638" fmla="*/ 373273 h 605239"/>
              <a:gd name="connsiteX639" fmla="*/ 373273 h 605239"/>
              <a:gd name="connsiteY639" fmla="*/ 373273 h 605239"/>
              <a:gd name="connsiteX640" fmla="*/ 373273 h 605239"/>
              <a:gd name="connsiteY640" fmla="*/ 373273 h 605239"/>
              <a:gd name="connsiteX641" fmla="*/ 373273 h 605239"/>
              <a:gd name="connsiteY641" fmla="*/ 373273 h 605239"/>
              <a:gd name="connsiteX642" fmla="*/ 373273 h 605239"/>
              <a:gd name="connsiteY642" fmla="*/ 373273 h 605239"/>
              <a:gd name="connsiteX643" fmla="*/ 373273 h 605239"/>
              <a:gd name="connsiteY643" fmla="*/ 373273 h 605239"/>
              <a:gd name="connsiteX644" fmla="*/ 373273 h 605239"/>
              <a:gd name="connsiteY644" fmla="*/ 373273 h 605239"/>
              <a:gd name="connsiteX645" fmla="*/ 373273 h 605239"/>
              <a:gd name="connsiteY645" fmla="*/ 373273 h 605239"/>
              <a:gd name="connsiteX646" fmla="*/ 373273 h 605239"/>
              <a:gd name="connsiteY646" fmla="*/ 373273 h 605239"/>
              <a:gd name="connsiteX647" fmla="*/ 373273 h 605239"/>
              <a:gd name="connsiteY647" fmla="*/ 373273 h 605239"/>
              <a:gd name="connsiteX648" fmla="*/ 373273 h 605239"/>
              <a:gd name="connsiteY648" fmla="*/ 373273 h 605239"/>
              <a:gd name="connsiteX649" fmla="*/ 373273 h 605239"/>
              <a:gd name="connsiteY649" fmla="*/ 373273 h 605239"/>
              <a:gd name="connsiteX650" fmla="*/ 373273 h 605239"/>
              <a:gd name="connsiteY650" fmla="*/ 373273 h 605239"/>
              <a:gd name="connsiteX651" fmla="*/ 373273 h 605239"/>
              <a:gd name="connsiteY651" fmla="*/ 373273 h 605239"/>
              <a:gd name="connsiteX652" fmla="*/ 373273 h 605239"/>
              <a:gd name="connsiteY652" fmla="*/ 373273 h 605239"/>
              <a:gd name="connsiteX653" fmla="*/ 373273 h 605239"/>
              <a:gd name="connsiteY653" fmla="*/ 373273 h 605239"/>
              <a:gd name="connsiteX654" fmla="*/ 373273 h 605239"/>
              <a:gd name="connsiteY654" fmla="*/ 373273 h 605239"/>
              <a:gd name="connsiteX655" fmla="*/ 373273 h 605239"/>
              <a:gd name="connsiteY655" fmla="*/ 373273 h 605239"/>
              <a:gd name="connsiteX656" fmla="*/ 373273 h 605239"/>
              <a:gd name="connsiteY656" fmla="*/ 373273 h 605239"/>
              <a:gd name="connsiteX657" fmla="*/ 373273 h 605239"/>
              <a:gd name="connsiteY657" fmla="*/ 373273 h 605239"/>
              <a:gd name="connsiteX658" fmla="*/ 373273 h 605239"/>
              <a:gd name="connsiteY658" fmla="*/ 373273 h 605239"/>
              <a:gd name="connsiteX659" fmla="*/ 373273 h 605239"/>
              <a:gd name="connsiteY659" fmla="*/ 373273 h 605239"/>
              <a:gd name="connsiteX660" fmla="*/ 373273 h 605239"/>
              <a:gd name="connsiteY660" fmla="*/ 373273 h 605239"/>
              <a:gd name="connsiteX661" fmla="*/ 373273 h 605239"/>
              <a:gd name="connsiteY661" fmla="*/ 373273 h 605239"/>
              <a:gd name="connsiteX662" fmla="*/ 373273 h 605239"/>
              <a:gd name="connsiteY662" fmla="*/ 373273 h 605239"/>
              <a:gd name="connsiteX663" fmla="*/ 373273 h 605239"/>
              <a:gd name="connsiteY663" fmla="*/ 373273 h 605239"/>
              <a:gd name="connsiteX664" fmla="*/ 373273 h 605239"/>
              <a:gd name="connsiteY664" fmla="*/ 373273 h 605239"/>
              <a:gd name="connsiteX665" fmla="*/ 373273 h 605239"/>
              <a:gd name="connsiteY665" fmla="*/ 373273 h 605239"/>
              <a:gd name="connsiteX666" fmla="*/ 373273 h 605239"/>
              <a:gd name="connsiteY666" fmla="*/ 373273 h 605239"/>
              <a:gd name="connsiteX667" fmla="*/ 373273 h 605239"/>
              <a:gd name="connsiteY667" fmla="*/ 373273 h 605239"/>
              <a:gd name="connsiteX668" fmla="*/ 373273 h 605239"/>
              <a:gd name="connsiteY668" fmla="*/ 373273 h 605239"/>
              <a:gd name="connsiteX669" fmla="*/ 373273 h 605239"/>
              <a:gd name="connsiteY669" fmla="*/ 373273 h 605239"/>
              <a:gd name="connsiteX670" fmla="*/ 373273 h 605239"/>
              <a:gd name="connsiteY670" fmla="*/ 373273 h 605239"/>
              <a:gd name="connsiteX671" fmla="*/ 373273 h 605239"/>
              <a:gd name="connsiteY671" fmla="*/ 373273 h 605239"/>
              <a:gd name="connsiteX672" fmla="*/ 373273 h 605239"/>
              <a:gd name="connsiteY672" fmla="*/ 373273 h 605239"/>
              <a:gd name="connsiteX673" fmla="*/ 373273 h 605239"/>
              <a:gd name="connsiteY673" fmla="*/ 373273 h 605239"/>
              <a:gd name="connsiteX674" fmla="*/ 373273 h 605239"/>
              <a:gd name="connsiteY674" fmla="*/ 373273 h 605239"/>
              <a:gd name="connsiteX675" fmla="*/ 373273 h 605239"/>
              <a:gd name="connsiteY675" fmla="*/ 373273 h 605239"/>
              <a:gd name="connsiteX676" fmla="*/ 373273 h 605239"/>
              <a:gd name="connsiteY676" fmla="*/ 373273 h 605239"/>
              <a:gd name="connsiteX677" fmla="*/ 373273 h 605239"/>
              <a:gd name="connsiteY677" fmla="*/ 373273 h 605239"/>
              <a:gd name="connsiteX678" fmla="*/ 373273 h 605239"/>
              <a:gd name="connsiteY678" fmla="*/ 373273 h 605239"/>
              <a:gd name="connsiteX679" fmla="*/ 373273 h 605239"/>
              <a:gd name="connsiteY679" fmla="*/ 373273 h 605239"/>
              <a:gd name="connsiteX680" fmla="*/ 373273 h 605239"/>
              <a:gd name="connsiteY680" fmla="*/ 373273 h 605239"/>
              <a:gd name="connsiteX681" fmla="*/ 373273 h 605239"/>
              <a:gd name="connsiteY681" fmla="*/ 373273 h 605239"/>
              <a:gd name="connsiteX682" fmla="*/ 373273 h 605239"/>
              <a:gd name="connsiteY682" fmla="*/ 373273 h 605239"/>
              <a:gd name="connsiteX683" fmla="*/ 373273 h 605239"/>
              <a:gd name="connsiteY683" fmla="*/ 373273 h 605239"/>
              <a:gd name="connsiteX684" fmla="*/ 373273 h 605239"/>
              <a:gd name="connsiteY684" fmla="*/ 373273 h 605239"/>
              <a:gd name="connsiteX685" fmla="*/ 373273 h 605239"/>
              <a:gd name="connsiteY685" fmla="*/ 373273 h 605239"/>
              <a:gd name="connsiteX686" fmla="*/ 373273 h 605239"/>
              <a:gd name="connsiteY686" fmla="*/ 373273 h 605239"/>
              <a:gd name="connsiteX687" fmla="*/ 373273 h 605239"/>
              <a:gd name="connsiteY687" fmla="*/ 373273 h 605239"/>
              <a:gd name="connsiteX688" fmla="*/ 373273 h 605239"/>
              <a:gd name="connsiteY688" fmla="*/ 373273 h 605239"/>
              <a:gd name="connsiteX689" fmla="*/ 373273 h 605239"/>
              <a:gd name="connsiteY689" fmla="*/ 373273 h 605239"/>
              <a:gd name="connsiteX690" fmla="*/ 373273 h 605239"/>
              <a:gd name="connsiteY690" fmla="*/ 373273 h 605239"/>
              <a:gd name="connsiteX691" fmla="*/ 373273 h 605239"/>
              <a:gd name="connsiteY691" fmla="*/ 373273 h 605239"/>
              <a:gd name="connsiteX692" fmla="*/ 373273 h 605239"/>
              <a:gd name="connsiteY692" fmla="*/ 373273 h 605239"/>
              <a:gd name="connsiteX693" fmla="*/ 373273 h 605239"/>
              <a:gd name="connsiteY693" fmla="*/ 373273 h 605239"/>
              <a:gd name="connsiteX694" fmla="*/ 373273 h 605239"/>
              <a:gd name="connsiteY694" fmla="*/ 373273 h 605239"/>
              <a:gd name="connsiteX695" fmla="*/ 373273 h 605239"/>
              <a:gd name="connsiteY695" fmla="*/ 373273 h 605239"/>
              <a:gd name="connsiteX696" fmla="*/ 373273 h 605239"/>
              <a:gd name="connsiteY696" fmla="*/ 373273 h 605239"/>
              <a:gd name="connsiteX697" fmla="*/ 373273 h 605239"/>
              <a:gd name="connsiteY697" fmla="*/ 373273 h 605239"/>
              <a:gd name="connsiteX698" fmla="*/ 373273 h 605239"/>
              <a:gd name="connsiteY698" fmla="*/ 373273 h 605239"/>
              <a:gd name="connsiteX699" fmla="*/ 373273 h 605239"/>
              <a:gd name="connsiteY699" fmla="*/ 373273 h 605239"/>
              <a:gd name="connsiteX700" fmla="*/ 373273 h 605239"/>
              <a:gd name="connsiteY700" fmla="*/ 373273 h 605239"/>
              <a:gd name="connsiteX701" fmla="*/ 373273 h 605239"/>
              <a:gd name="connsiteY701" fmla="*/ 373273 h 605239"/>
              <a:gd name="connsiteX702" fmla="*/ 373273 h 605239"/>
              <a:gd name="connsiteY702" fmla="*/ 373273 h 605239"/>
              <a:gd name="connsiteX703" fmla="*/ 373273 h 605239"/>
              <a:gd name="connsiteY703" fmla="*/ 373273 h 605239"/>
              <a:gd name="connsiteX704" fmla="*/ 373273 h 605239"/>
              <a:gd name="connsiteY704" fmla="*/ 373273 h 605239"/>
              <a:gd name="connsiteX705" fmla="*/ 373273 h 605239"/>
              <a:gd name="connsiteY705" fmla="*/ 373273 h 605239"/>
              <a:gd name="connsiteX706" fmla="*/ 373273 h 605239"/>
              <a:gd name="connsiteY706" fmla="*/ 373273 h 605239"/>
              <a:gd name="connsiteX707" fmla="*/ 373273 h 605239"/>
              <a:gd name="connsiteY707" fmla="*/ 373273 h 605239"/>
              <a:gd name="connsiteX708" fmla="*/ 373273 h 605239"/>
              <a:gd name="connsiteY708" fmla="*/ 373273 h 605239"/>
              <a:gd name="connsiteX709" fmla="*/ 373273 h 605239"/>
              <a:gd name="connsiteY709" fmla="*/ 373273 h 605239"/>
              <a:gd name="connsiteX710" fmla="*/ 373273 h 605239"/>
              <a:gd name="connsiteY710" fmla="*/ 373273 h 605239"/>
              <a:gd name="connsiteX711" fmla="*/ 373273 h 605239"/>
              <a:gd name="connsiteY711" fmla="*/ 373273 h 605239"/>
              <a:gd name="connsiteX712" fmla="*/ 373273 h 605239"/>
              <a:gd name="connsiteY712" fmla="*/ 373273 h 605239"/>
              <a:gd name="connsiteX713" fmla="*/ 373273 h 605239"/>
              <a:gd name="connsiteY713" fmla="*/ 373273 h 605239"/>
              <a:gd name="connsiteX714" fmla="*/ 373273 h 605239"/>
              <a:gd name="connsiteY714" fmla="*/ 373273 h 605239"/>
              <a:gd name="connsiteX715" fmla="*/ 373273 h 605239"/>
              <a:gd name="connsiteY715" fmla="*/ 373273 h 605239"/>
              <a:gd name="connsiteX716" fmla="*/ 373273 h 605239"/>
              <a:gd name="connsiteY716" fmla="*/ 373273 h 605239"/>
              <a:gd name="connsiteX717" fmla="*/ 373273 h 605239"/>
              <a:gd name="connsiteY717" fmla="*/ 373273 h 605239"/>
              <a:gd name="connsiteX718" fmla="*/ 373273 h 605239"/>
              <a:gd name="connsiteY718" fmla="*/ 373273 h 605239"/>
              <a:gd name="connsiteX719" fmla="*/ 373273 h 605239"/>
              <a:gd name="connsiteY719" fmla="*/ 373273 h 605239"/>
              <a:gd name="connsiteX720" fmla="*/ 373273 h 605239"/>
              <a:gd name="connsiteY720" fmla="*/ 373273 h 605239"/>
              <a:gd name="connsiteX721" fmla="*/ 373273 h 605239"/>
              <a:gd name="connsiteY721" fmla="*/ 373273 h 605239"/>
              <a:gd name="connsiteX722" fmla="*/ 373273 h 605239"/>
              <a:gd name="connsiteY722" fmla="*/ 373273 h 605239"/>
              <a:gd name="connsiteX723" fmla="*/ 373273 h 605239"/>
              <a:gd name="connsiteY723" fmla="*/ 373273 h 605239"/>
              <a:gd name="connsiteX724" fmla="*/ 373273 h 605239"/>
              <a:gd name="connsiteY724" fmla="*/ 373273 h 605239"/>
              <a:gd name="connsiteX725" fmla="*/ 373273 h 605239"/>
              <a:gd name="connsiteY725" fmla="*/ 373273 h 605239"/>
              <a:gd name="connsiteX726" fmla="*/ 373273 h 605239"/>
              <a:gd name="connsiteY726" fmla="*/ 373273 h 605239"/>
              <a:gd name="connsiteX727" fmla="*/ 373273 h 605239"/>
              <a:gd name="connsiteY727" fmla="*/ 373273 h 605239"/>
              <a:gd name="connsiteX728" fmla="*/ 373273 h 605239"/>
              <a:gd name="connsiteY728" fmla="*/ 373273 h 605239"/>
              <a:gd name="connsiteX729" fmla="*/ 373273 h 605239"/>
              <a:gd name="connsiteY729" fmla="*/ 373273 h 605239"/>
              <a:gd name="connsiteX730" fmla="*/ 373273 h 605239"/>
              <a:gd name="connsiteY730" fmla="*/ 373273 h 605239"/>
              <a:gd name="connsiteX731" fmla="*/ 373273 h 605239"/>
              <a:gd name="connsiteY731" fmla="*/ 373273 h 605239"/>
              <a:gd name="connsiteX732" fmla="*/ 373273 h 605239"/>
              <a:gd name="connsiteY732" fmla="*/ 373273 h 605239"/>
              <a:gd name="connsiteX733" fmla="*/ 373273 h 605239"/>
              <a:gd name="connsiteY733" fmla="*/ 373273 h 605239"/>
              <a:gd name="connsiteX734" fmla="*/ 373273 h 605239"/>
              <a:gd name="connsiteY734" fmla="*/ 373273 h 605239"/>
              <a:gd name="connsiteX735" fmla="*/ 373273 h 605239"/>
              <a:gd name="connsiteY735" fmla="*/ 373273 h 605239"/>
              <a:gd name="connsiteX736" fmla="*/ 373273 h 605239"/>
              <a:gd name="connsiteY736" fmla="*/ 373273 h 605239"/>
              <a:gd name="connsiteX737" fmla="*/ 373273 h 605239"/>
              <a:gd name="connsiteY737" fmla="*/ 373273 h 605239"/>
              <a:gd name="connsiteX738" fmla="*/ 373273 h 605239"/>
              <a:gd name="connsiteY738" fmla="*/ 373273 h 605239"/>
              <a:gd name="connsiteX739" fmla="*/ 373273 h 605239"/>
              <a:gd name="connsiteY739" fmla="*/ 373273 h 605239"/>
              <a:gd name="connsiteX740" fmla="*/ 373273 h 605239"/>
              <a:gd name="connsiteY740" fmla="*/ 373273 h 605239"/>
              <a:gd name="connsiteX741" fmla="*/ 373273 h 605239"/>
              <a:gd name="connsiteY741" fmla="*/ 373273 h 605239"/>
              <a:gd name="connsiteX742" fmla="*/ 373273 h 605239"/>
              <a:gd name="connsiteY742" fmla="*/ 373273 h 605239"/>
              <a:gd name="connsiteX743" fmla="*/ 373273 h 605239"/>
              <a:gd name="connsiteY743" fmla="*/ 373273 h 605239"/>
              <a:gd name="connsiteX744" fmla="*/ 373273 h 605239"/>
              <a:gd name="connsiteY744" fmla="*/ 373273 h 605239"/>
              <a:gd name="connsiteX745" fmla="*/ 373273 h 605239"/>
              <a:gd name="connsiteY745" fmla="*/ 373273 h 605239"/>
              <a:gd name="connsiteX746" fmla="*/ 373273 h 605239"/>
              <a:gd name="connsiteY746" fmla="*/ 373273 h 605239"/>
              <a:gd name="connsiteX747" fmla="*/ 373273 h 605239"/>
              <a:gd name="connsiteY747" fmla="*/ 373273 h 605239"/>
              <a:gd name="connsiteX748" fmla="*/ 373273 h 605239"/>
              <a:gd name="connsiteY748" fmla="*/ 373273 h 605239"/>
              <a:gd name="connsiteX749" fmla="*/ 373273 h 605239"/>
              <a:gd name="connsiteY749" fmla="*/ 373273 h 605239"/>
              <a:gd name="connsiteX750" fmla="*/ 373273 h 605239"/>
              <a:gd name="connsiteY750" fmla="*/ 373273 h 605239"/>
              <a:gd name="connsiteX751" fmla="*/ 373273 h 605239"/>
              <a:gd name="connsiteY751" fmla="*/ 373273 h 605239"/>
              <a:gd name="connsiteX752" fmla="*/ 373273 h 605239"/>
              <a:gd name="connsiteY752" fmla="*/ 373273 h 605239"/>
              <a:gd name="connsiteX753" fmla="*/ 373273 h 605239"/>
              <a:gd name="connsiteY753" fmla="*/ 373273 h 605239"/>
              <a:gd name="connsiteX754" fmla="*/ 373273 h 605239"/>
              <a:gd name="connsiteY754" fmla="*/ 373273 h 605239"/>
              <a:gd name="connsiteX755" fmla="*/ 373273 h 605239"/>
              <a:gd name="connsiteY755" fmla="*/ 373273 h 605239"/>
              <a:gd name="connsiteX756" fmla="*/ 373273 h 605239"/>
              <a:gd name="connsiteY756" fmla="*/ 373273 h 605239"/>
              <a:gd name="connsiteX757" fmla="*/ 373273 h 605239"/>
              <a:gd name="connsiteY757" fmla="*/ 373273 h 605239"/>
              <a:gd name="connsiteX758" fmla="*/ 373273 h 605239"/>
              <a:gd name="connsiteY758" fmla="*/ 373273 h 605239"/>
              <a:gd name="connsiteX759" fmla="*/ 373273 h 605239"/>
              <a:gd name="connsiteY759" fmla="*/ 373273 h 605239"/>
              <a:gd name="connsiteX760" fmla="*/ 373273 h 605239"/>
              <a:gd name="connsiteY760" fmla="*/ 373273 h 605239"/>
              <a:gd name="connsiteX761" fmla="*/ 373273 h 605239"/>
              <a:gd name="connsiteY761" fmla="*/ 373273 h 605239"/>
              <a:gd name="connsiteX762" fmla="*/ 373273 h 605239"/>
              <a:gd name="connsiteY762" fmla="*/ 373273 h 605239"/>
              <a:gd name="connsiteX763" fmla="*/ 373273 h 605239"/>
              <a:gd name="connsiteY763" fmla="*/ 373273 h 605239"/>
              <a:gd name="connsiteX764" fmla="*/ 373273 h 605239"/>
              <a:gd name="connsiteY764" fmla="*/ 373273 h 605239"/>
              <a:gd name="connsiteX765" fmla="*/ 373273 h 605239"/>
              <a:gd name="connsiteY765" fmla="*/ 373273 h 605239"/>
              <a:gd name="connsiteX766" fmla="*/ 373273 h 605239"/>
              <a:gd name="connsiteY766" fmla="*/ 373273 h 605239"/>
              <a:gd name="connsiteX767" fmla="*/ 373273 h 605239"/>
              <a:gd name="connsiteY767" fmla="*/ 373273 h 605239"/>
              <a:gd name="connsiteX768" fmla="*/ 373273 h 605239"/>
              <a:gd name="connsiteY768" fmla="*/ 373273 h 605239"/>
              <a:gd name="connsiteX769" fmla="*/ 373273 h 605239"/>
              <a:gd name="connsiteY769" fmla="*/ 373273 h 605239"/>
              <a:gd name="connsiteX770" fmla="*/ 373273 h 605239"/>
              <a:gd name="connsiteY770" fmla="*/ 373273 h 605239"/>
              <a:gd name="connsiteX771" fmla="*/ 373273 h 605239"/>
              <a:gd name="connsiteY771" fmla="*/ 373273 h 605239"/>
              <a:gd name="connsiteX772" fmla="*/ 373273 h 605239"/>
              <a:gd name="connsiteY772" fmla="*/ 373273 h 605239"/>
              <a:gd name="connsiteX773" fmla="*/ 373273 h 605239"/>
              <a:gd name="connsiteY773" fmla="*/ 373273 h 605239"/>
              <a:gd name="connsiteX774" fmla="*/ 373273 h 605239"/>
              <a:gd name="connsiteY774" fmla="*/ 373273 h 605239"/>
              <a:gd name="connsiteX775" fmla="*/ 373273 h 605239"/>
              <a:gd name="connsiteY775" fmla="*/ 373273 h 605239"/>
              <a:gd name="connsiteX776" fmla="*/ 373273 h 605239"/>
              <a:gd name="connsiteY776" fmla="*/ 373273 h 605239"/>
              <a:gd name="connsiteX777" fmla="*/ 373273 h 605239"/>
              <a:gd name="connsiteY777" fmla="*/ 373273 h 605239"/>
              <a:gd name="connsiteX778" fmla="*/ 373273 h 605239"/>
              <a:gd name="connsiteY778" fmla="*/ 373273 h 605239"/>
              <a:gd name="connsiteX779" fmla="*/ 373273 h 605239"/>
              <a:gd name="connsiteY779" fmla="*/ 373273 h 605239"/>
              <a:gd name="connsiteX780" fmla="*/ 373273 h 605239"/>
              <a:gd name="connsiteY780" fmla="*/ 373273 h 605239"/>
              <a:gd name="connsiteX781" fmla="*/ 373273 h 605239"/>
              <a:gd name="connsiteY781" fmla="*/ 373273 h 605239"/>
              <a:gd name="connsiteX782" fmla="*/ 373273 h 605239"/>
              <a:gd name="connsiteY782" fmla="*/ 373273 h 605239"/>
              <a:gd name="connsiteX783" fmla="*/ 373273 h 605239"/>
              <a:gd name="connsiteY783" fmla="*/ 373273 h 605239"/>
              <a:gd name="connsiteX784" fmla="*/ 373273 h 605239"/>
              <a:gd name="connsiteY784" fmla="*/ 373273 h 605239"/>
              <a:gd name="connsiteX785" fmla="*/ 373273 h 605239"/>
              <a:gd name="connsiteY785" fmla="*/ 373273 h 605239"/>
              <a:gd name="connsiteX786" fmla="*/ 373273 h 605239"/>
              <a:gd name="connsiteY786" fmla="*/ 373273 h 605239"/>
              <a:gd name="connsiteX787" fmla="*/ 373273 h 605239"/>
              <a:gd name="connsiteY787" fmla="*/ 373273 h 605239"/>
              <a:gd name="connsiteX788" fmla="*/ 373273 h 605239"/>
              <a:gd name="connsiteY788" fmla="*/ 373273 h 605239"/>
              <a:gd name="connsiteX789" fmla="*/ 373273 h 605239"/>
              <a:gd name="connsiteY789" fmla="*/ 373273 h 605239"/>
              <a:gd name="connsiteX790" fmla="*/ 373273 h 605239"/>
              <a:gd name="connsiteY790" fmla="*/ 373273 h 605239"/>
              <a:gd name="connsiteX791" fmla="*/ 373273 h 605239"/>
              <a:gd name="connsiteY791" fmla="*/ 373273 h 605239"/>
              <a:gd name="connsiteX792" fmla="*/ 373273 h 605239"/>
              <a:gd name="connsiteY792" fmla="*/ 373273 h 605239"/>
              <a:gd name="connsiteX793" fmla="*/ 373273 h 605239"/>
              <a:gd name="connsiteY793" fmla="*/ 373273 h 605239"/>
              <a:gd name="connsiteX794" fmla="*/ 373273 h 605239"/>
              <a:gd name="connsiteY794" fmla="*/ 373273 h 605239"/>
              <a:gd name="connsiteX795" fmla="*/ 373273 h 605239"/>
              <a:gd name="connsiteY795" fmla="*/ 373273 h 605239"/>
              <a:gd name="connsiteX796" fmla="*/ 373273 h 605239"/>
              <a:gd name="connsiteY796" fmla="*/ 373273 h 605239"/>
              <a:gd name="connsiteX797" fmla="*/ 373273 h 605239"/>
              <a:gd name="connsiteY797" fmla="*/ 373273 h 605239"/>
              <a:gd name="connsiteX798" fmla="*/ 373273 h 605239"/>
              <a:gd name="connsiteY798" fmla="*/ 373273 h 605239"/>
              <a:gd name="connsiteX799" fmla="*/ 373273 h 605239"/>
              <a:gd name="connsiteY799" fmla="*/ 373273 h 605239"/>
              <a:gd name="connsiteX800" fmla="*/ 373273 h 605239"/>
              <a:gd name="connsiteY800" fmla="*/ 373273 h 605239"/>
              <a:gd name="connsiteX801" fmla="*/ 373273 h 605239"/>
              <a:gd name="connsiteY801" fmla="*/ 373273 h 605239"/>
              <a:gd name="connsiteX802" fmla="*/ 373273 h 605239"/>
              <a:gd name="connsiteY802" fmla="*/ 373273 h 605239"/>
              <a:gd name="connsiteX803" fmla="*/ 373273 h 605239"/>
              <a:gd name="connsiteY803" fmla="*/ 373273 h 605239"/>
              <a:gd name="connsiteX804" fmla="*/ 373273 h 605239"/>
              <a:gd name="connsiteY804" fmla="*/ 373273 h 605239"/>
              <a:gd name="connsiteX805" fmla="*/ 373273 h 605239"/>
              <a:gd name="connsiteY805" fmla="*/ 373273 h 605239"/>
              <a:gd name="connsiteX806" fmla="*/ 373273 h 605239"/>
              <a:gd name="connsiteY806" fmla="*/ 373273 h 605239"/>
              <a:gd name="connsiteX807" fmla="*/ 373273 h 605239"/>
              <a:gd name="connsiteY807" fmla="*/ 373273 h 605239"/>
              <a:gd name="connsiteX808" fmla="*/ 373273 h 605239"/>
              <a:gd name="connsiteY808" fmla="*/ 373273 h 605239"/>
              <a:gd name="connsiteX809" fmla="*/ 373273 h 605239"/>
              <a:gd name="connsiteY809" fmla="*/ 373273 h 605239"/>
              <a:gd name="connsiteX810" fmla="*/ 373273 h 605239"/>
              <a:gd name="connsiteY810" fmla="*/ 373273 h 605239"/>
              <a:gd name="connsiteX811" fmla="*/ 373273 h 605239"/>
              <a:gd name="connsiteY811" fmla="*/ 373273 h 605239"/>
              <a:gd name="connsiteX812" fmla="*/ 373273 h 605239"/>
              <a:gd name="connsiteY812" fmla="*/ 373273 h 605239"/>
              <a:gd name="connsiteX813" fmla="*/ 373273 h 605239"/>
              <a:gd name="connsiteY813" fmla="*/ 373273 h 605239"/>
              <a:gd name="connsiteX814" fmla="*/ 373273 h 605239"/>
              <a:gd name="connsiteY814" fmla="*/ 373273 h 605239"/>
              <a:gd name="connsiteX815" fmla="*/ 373273 h 605239"/>
              <a:gd name="connsiteY815" fmla="*/ 373273 h 605239"/>
              <a:gd name="connsiteX816" fmla="*/ 373273 h 605239"/>
              <a:gd name="connsiteY816" fmla="*/ 373273 h 605239"/>
              <a:gd name="connsiteX817" fmla="*/ 373273 h 605239"/>
              <a:gd name="connsiteY817" fmla="*/ 373273 h 605239"/>
              <a:gd name="connsiteX818" fmla="*/ 373273 h 605239"/>
              <a:gd name="connsiteY818" fmla="*/ 373273 h 605239"/>
              <a:gd name="connsiteX819" fmla="*/ 373273 h 605239"/>
              <a:gd name="connsiteY819" fmla="*/ 373273 h 605239"/>
              <a:gd name="connsiteX820" fmla="*/ 373273 h 605239"/>
              <a:gd name="connsiteY820" fmla="*/ 373273 h 605239"/>
              <a:gd name="connsiteX821" fmla="*/ 373273 h 605239"/>
              <a:gd name="connsiteY821" fmla="*/ 373273 h 605239"/>
              <a:gd name="connsiteX822" fmla="*/ 373273 h 605239"/>
              <a:gd name="connsiteY822" fmla="*/ 373273 h 605239"/>
              <a:gd name="connsiteX823" fmla="*/ 373273 h 605239"/>
              <a:gd name="connsiteY823" fmla="*/ 373273 h 605239"/>
              <a:gd name="connsiteX824" fmla="*/ 373273 h 605239"/>
              <a:gd name="connsiteY824" fmla="*/ 373273 h 605239"/>
              <a:gd name="connsiteX825" fmla="*/ 373273 h 605239"/>
              <a:gd name="connsiteY825" fmla="*/ 373273 h 605239"/>
              <a:gd name="connsiteX826" fmla="*/ 373273 h 605239"/>
              <a:gd name="connsiteY826" fmla="*/ 373273 h 605239"/>
              <a:gd name="connsiteX827" fmla="*/ 373273 h 605239"/>
              <a:gd name="connsiteY827" fmla="*/ 373273 h 605239"/>
              <a:gd name="connsiteX828" fmla="*/ 373273 h 605239"/>
              <a:gd name="connsiteY828" fmla="*/ 373273 h 605239"/>
              <a:gd name="connsiteX829" fmla="*/ 373273 h 605239"/>
              <a:gd name="connsiteY829" fmla="*/ 373273 h 605239"/>
              <a:gd name="connsiteX830" fmla="*/ 373273 h 605239"/>
              <a:gd name="connsiteY830" fmla="*/ 373273 h 605239"/>
              <a:gd name="connsiteX831" fmla="*/ 373273 h 605239"/>
              <a:gd name="connsiteY831" fmla="*/ 373273 h 605239"/>
              <a:gd name="connsiteX832" fmla="*/ 373273 h 605239"/>
              <a:gd name="connsiteY832" fmla="*/ 373273 h 605239"/>
              <a:gd name="connsiteX833" fmla="*/ 373273 h 605239"/>
              <a:gd name="connsiteY833" fmla="*/ 373273 h 605239"/>
              <a:gd name="connsiteX834" fmla="*/ 373273 h 605239"/>
              <a:gd name="connsiteY834" fmla="*/ 373273 h 605239"/>
              <a:gd name="connsiteX835" fmla="*/ 373273 h 605239"/>
              <a:gd name="connsiteY835" fmla="*/ 373273 h 605239"/>
              <a:gd name="connsiteX836" fmla="*/ 373273 h 605239"/>
              <a:gd name="connsiteY836" fmla="*/ 373273 h 605239"/>
              <a:gd name="connsiteX837" fmla="*/ 373273 h 605239"/>
              <a:gd name="connsiteY837" fmla="*/ 373273 h 605239"/>
              <a:gd name="connsiteX838" fmla="*/ 373273 h 605239"/>
              <a:gd name="connsiteY838" fmla="*/ 373273 h 605239"/>
              <a:gd name="connsiteX839" fmla="*/ 373273 h 605239"/>
              <a:gd name="connsiteY839" fmla="*/ 373273 h 605239"/>
              <a:gd name="connsiteX840" fmla="*/ 373273 h 605239"/>
              <a:gd name="connsiteY840" fmla="*/ 373273 h 605239"/>
              <a:gd name="connsiteX841" fmla="*/ 373273 h 605239"/>
              <a:gd name="connsiteY841" fmla="*/ 373273 h 605239"/>
              <a:gd name="connsiteX842" fmla="*/ 373273 h 605239"/>
              <a:gd name="connsiteY842" fmla="*/ 373273 h 605239"/>
              <a:gd name="connsiteX843" fmla="*/ 373273 h 605239"/>
              <a:gd name="connsiteY843" fmla="*/ 373273 h 605239"/>
              <a:gd name="connsiteX844" fmla="*/ 373273 h 605239"/>
              <a:gd name="connsiteY844" fmla="*/ 373273 h 605239"/>
              <a:gd name="connsiteX845" fmla="*/ 373273 h 605239"/>
              <a:gd name="connsiteY845" fmla="*/ 373273 h 605239"/>
              <a:gd name="connsiteX846" fmla="*/ 373273 h 605239"/>
              <a:gd name="connsiteY846" fmla="*/ 373273 h 605239"/>
              <a:gd name="connsiteX847" fmla="*/ 373273 h 605239"/>
              <a:gd name="connsiteY847" fmla="*/ 373273 h 605239"/>
              <a:gd name="connsiteX848" fmla="*/ 373273 h 605239"/>
              <a:gd name="connsiteY848" fmla="*/ 373273 h 605239"/>
              <a:gd name="connsiteX849" fmla="*/ 373273 h 605239"/>
              <a:gd name="connsiteY849" fmla="*/ 373273 h 605239"/>
              <a:gd name="connsiteX850" fmla="*/ 373273 h 605239"/>
              <a:gd name="connsiteY850" fmla="*/ 373273 h 605239"/>
              <a:gd name="connsiteX851" fmla="*/ 373273 h 605239"/>
              <a:gd name="connsiteY851" fmla="*/ 373273 h 605239"/>
              <a:gd name="connsiteX852" fmla="*/ 373273 h 605239"/>
              <a:gd name="connsiteY852" fmla="*/ 373273 h 605239"/>
              <a:gd name="connsiteX853" fmla="*/ 373273 h 605239"/>
              <a:gd name="connsiteY853" fmla="*/ 373273 h 605239"/>
              <a:gd name="connsiteX854" fmla="*/ 373273 h 605239"/>
              <a:gd name="connsiteY854" fmla="*/ 373273 h 605239"/>
              <a:gd name="connsiteX855" fmla="*/ 373273 h 605239"/>
              <a:gd name="connsiteY855" fmla="*/ 373273 h 605239"/>
              <a:gd name="connsiteX856" fmla="*/ 373273 h 605239"/>
              <a:gd name="connsiteY856" fmla="*/ 373273 h 605239"/>
              <a:gd name="connsiteX857" fmla="*/ 373273 h 605239"/>
              <a:gd name="connsiteY857" fmla="*/ 373273 h 605239"/>
              <a:gd name="connsiteX858" fmla="*/ 373273 h 605239"/>
              <a:gd name="connsiteY858" fmla="*/ 373273 h 605239"/>
              <a:gd name="connsiteX859" fmla="*/ 373273 h 605239"/>
              <a:gd name="connsiteY859" fmla="*/ 373273 h 605239"/>
              <a:gd name="connsiteX860" fmla="*/ 373273 h 605239"/>
              <a:gd name="connsiteY860" fmla="*/ 373273 h 605239"/>
              <a:gd name="connsiteX861" fmla="*/ 373273 h 605239"/>
              <a:gd name="connsiteY861" fmla="*/ 373273 h 605239"/>
              <a:gd name="connsiteX862" fmla="*/ 373273 h 605239"/>
              <a:gd name="connsiteY862" fmla="*/ 373273 h 605239"/>
              <a:gd name="connsiteX863" fmla="*/ 373273 h 605239"/>
              <a:gd name="connsiteY863" fmla="*/ 373273 h 605239"/>
              <a:gd name="connsiteX864" fmla="*/ 373273 h 605239"/>
              <a:gd name="connsiteY864" fmla="*/ 373273 h 605239"/>
              <a:gd name="connsiteX865" fmla="*/ 373273 h 605239"/>
              <a:gd name="connsiteY865" fmla="*/ 373273 h 605239"/>
              <a:gd name="connsiteX866" fmla="*/ 373273 h 605239"/>
              <a:gd name="connsiteY866" fmla="*/ 373273 h 605239"/>
              <a:gd name="connsiteX867" fmla="*/ 373273 h 605239"/>
              <a:gd name="connsiteY867" fmla="*/ 373273 h 605239"/>
              <a:gd name="connsiteX868" fmla="*/ 373273 h 605239"/>
              <a:gd name="connsiteY868" fmla="*/ 373273 h 605239"/>
              <a:gd name="connsiteX869" fmla="*/ 373273 h 605239"/>
              <a:gd name="connsiteY869" fmla="*/ 373273 h 605239"/>
              <a:gd name="connsiteX870" fmla="*/ 373273 h 605239"/>
              <a:gd name="connsiteY870" fmla="*/ 373273 h 605239"/>
              <a:gd name="connsiteX871" fmla="*/ 373273 h 605239"/>
              <a:gd name="connsiteY871" fmla="*/ 373273 h 605239"/>
              <a:gd name="connsiteX872" fmla="*/ 373273 h 605239"/>
              <a:gd name="connsiteY872" fmla="*/ 373273 h 605239"/>
              <a:gd name="connsiteX873" fmla="*/ 373273 h 605239"/>
              <a:gd name="connsiteY87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Lst>
            <a:rect l="l" t="t" r="r" b="b"/>
            <a:pathLst>
              <a:path w="606790" h="581568">
                <a:moveTo>
                  <a:pt x="347165" y="342157"/>
                </a:moveTo>
                <a:cubicBezTo>
                  <a:pt x="329851" y="343677"/>
                  <a:pt x="320793" y="356965"/>
                  <a:pt x="312216" y="366250"/>
                </a:cubicBezTo>
                <a:cubicBezTo>
                  <a:pt x="310132" y="368411"/>
                  <a:pt x="308048" y="370652"/>
                  <a:pt x="305804" y="372653"/>
                </a:cubicBezTo>
                <a:cubicBezTo>
                  <a:pt x="302197" y="375855"/>
                  <a:pt x="303079" y="383779"/>
                  <a:pt x="302598" y="388662"/>
                </a:cubicBezTo>
                <a:cubicBezTo>
                  <a:pt x="301636" y="397547"/>
                  <a:pt x="300914" y="406512"/>
                  <a:pt x="300113" y="415397"/>
                </a:cubicBezTo>
                <a:cubicBezTo>
                  <a:pt x="299953" y="417238"/>
                  <a:pt x="300674" y="417478"/>
                  <a:pt x="301796" y="416037"/>
                </a:cubicBezTo>
                <a:cubicBezTo>
                  <a:pt x="311816" y="402990"/>
                  <a:pt x="328328" y="394505"/>
                  <a:pt x="338027" y="381138"/>
                </a:cubicBezTo>
                <a:cubicBezTo>
                  <a:pt x="343878" y="373134"/>
                  <a:pt x="347004" y="363448"/>
                  <a:pt x="349088" y="353363"/>
                </a:cubicBezTo>
                <a:cubicBezTo>
                  <a:pt x="349569" y="350801"/>
                  <a:pt x="350371" y="348160"/>
                  <a:pt x="350531" y="345358"/>
                </a:cubicBezTo>
                <a:cubicBezTo>
                  <a:pt x="350691" y="343517"/>
                  <a:pt x="349008" y="341996"/>
                  <a:pt x="347165" y="342157"/>
                </a:cubicBezTo>
                <a:close/>
                <a:moveTo>
                  <a:pt x="244164" y="335033"/>
                </a:moveTo>
                <a:cubicBezTo>
                  <a:pt x="243122" y="338635"/>
                  <a:pt x="243523" y="342157"/>
                  <a:pt x="243603" y="345518"/>
                </a:cubicBezTo>
                <a:cubicBezTo>
                  <a:pt x="243683" y="353763"/>
                  <a:pt x="244565" y="361767"/>
                  <a:pt x="247290" y="369211"/>
                </a:cubicBezTo>
                <a:cubicBezTo>
                  <a:pt x="247931" y="370972"/>
                  <a:pt x="248893" y="370892"/>
                  <a:pt x="249294" y="369051"/>
                </a:cubicBezTo>
                <a:cubicBezTo>
                  <a:pt x="249775" y="366890"/>
                  <a:pt x="250176" y="364729"/>
                  <a:pt x="250657" y="362568"/>
                </a:cubicBezTo>
                <a:cubicBezTo>
                  <a:pt x="251618" y="357765"/>
                  <a:pt x="254985" y="350481"/>
                  <a:pt x="252500" y="346319"/>
                </a:cubicBezTo>
                <a:cubicBezTo>
                  <a:pt x="250897" y="343677"/>
                  <a:pt x="249615" y="341036"/>
                  <a:pt x="248332" y="338314"/>
                </a:cubicBezTo>
                <a:cubicBezTo>
                  <a:pt x="247851" y="337194"/>
                  <a:pt x="247370" y="336153"/>
                  <a:pt x="246889" y="335033"/>
                </a:cubicBezTo>
                <a:cubicBezTo>
                  <a:pt x="246088" y="333352"/>
                  <a:pt x="244725" y="333272"/>
                  <a:pt x="244164" y="335033"/>
                </a:cubicBezTo>
                <a:close/>
                <a:moveTo>
                  <a:pt x="336985" y="322226"/>
                </a:moveTo>
                <a:cubicBezTo>
                  <a:pt x="332336" y="329990"/>
                  <a:pt x="326645" y="337274"/>
                  <a:pt x="320312" y="344398"/>
                </a:cubicBezTo>
                <a:cubicBezTo>
                  <a:pt x="319110" y="345759"/>
                  <a:pt x="319431" y="346079"/>
                  <a:pt x="321114" y="345358"/>
                </a:cubicBezTo>
                <a:cubicBezTo>
                  <a:pt x="328087" y="342077"/>
                  <a:pt x="336985" y="339995"/>
                  <a:pt x="347165" y="341276"/>
                </a:cubicBezTo>
                <a:cubicBezTo>
                  <a:pt x="348928" y="341516"/>
                  <a:pt x="350371" y="341196"/>
                  <a:pt x="350130" y="340396"/>
                </a:cubicBezTo>
                <a:cubicBezTo>
                  <a:pt x="350050" y="339915"/>
                  <a:pt x="349890" y="339435"/>
                  <a:pt x="349730" y="338955"/>
                </a:cubicBezTo>
                <a:cubicBezTo>
                  <a:pt x="348046" y="334392"/>
                  <a:pt x="344359" y="329750"/>
                  <a:pt x="341794" y="325187"/>
                </a:cubicBezTo>
                <a:cubicBezTo>
                  <a:pt x="341313" y="324227"/>
                  <a:pt x="340752" y="323266"/>
                  <a:pt x="340271" y="322306"/>
                </a:cubicBezTo>
                <a:cubicBezTo>
                  <a:pt x="339389" y="320625"/>
                  <a:pt x="337947" y="320625"/>
                  <a:pt x="336985" y="322226"/>
                </a:cubicBezTo>
                <a:close/>
                <a:moveTo>
                  <a:pt x="246168" y="312620"/>
                </a:moveTo>
                <a:cubicBezTo>
                  <a:pt x="246088" y="312380"/>
                  <a:pt x="245927" y="312380"/>
                  <a:pt x="245927" y="312780"/>
                </a:cubicBezTo>
                <a:cubicBezTo>
                  <a:pt x="245927" y="313181"/>
                  <a:pt x="246088" y="313421"/>
                  <a:pt x="246248" y="313341"/>
                </a:cubicBezTo>
                <a:cubicBezTo>
                  <a:pt x="246328" y="313261"/>
                  <a:pt x="246328" y="312941"/>
                  <a:pt x="246168" y="312620"/>
                </a:cubicBezTo>
                <a:close/>
                <a:moveTo>
                  <a:pt x="219316" y="255789"/>
                </a:moveTo>
                <a:cubicBezTo>
                  <a:pt x="219235" y="256429"/>
                  <a:pt x="219075" y="256990"/>
                  <a:pt x="218915" y="257550"/>
                </a:cubicBezTo>
                <a:cubicBezTo>
                  <a:pt x="218594" y="258911"/>
                  <a:pt x="218274" y="260352"/>
                  <a:pt x="218354" y="261712"/>
                </a:cubicBezTo>
                <a:cubicBezTo>
                  <a:pt x="218514" y="263233"/>
                  <a:pt x="220358" y="264274"/>
                  <a:pt x="221159" y="262513"/>
                </a:cubicBezTo>
                <a:cubicBezTo>
                  <a:pt x="221480" y="261792"/>
                  <a:pt x="221640" y="260992"/>
                  <a:pt x="221720" y="260192"/>
                </a:cubicBezTo>
                <a:cubicBezTo>
                  <a:pt x="220999" y="258671"/>
                  <a:pt x="220197" y="257230"/>
                  <a:pt x="219316" y="255789"/>
                </a:cubicBezTo>
                <a:close/>
                <a:moveTo>
                  <a:pt x="477017" y="239940"/>
                </a:moveTo>
                <a:cubicBezTo>
                  <a:pt x="476216" y="240020"/>
                  <a:pt x="475414" y="240020"/>
                  <a:pt x="474613" y="240020"/>
                </a:cubicBezTo>
                <a:cubicBezTo>
                  <a:pt x="474853" y="240341"/>
                  <a:pt x="475174" y="240501"/>
                  <a:pt x="475735" y="240421"/>
                </a:cubicBezTo>
                <a:cubicBezTo>
                  <a:pt x="476136" y="240341"/>
                  <a:pt x="476617" y="240181"/>
                  <a:pt x="477017" y="239940"/>
                </a:cubicBezTo>
                <a:close/>
                <a:moveTo>
                  <a:pt x="390370" y="217450"/>
                </a:moveTo>
                <a:cubicBezTo>
                  <a:pt x="391973" y="219452"/>
                  <a:pt x="393897" y="221134"/>
                  <a:pt x="395420" y="223136"/>
                </a:cubicBezTo>
                <a:cubicBezTo>
                  <a:pt x="395981" y="223857"/>
                  <a:pt x="397344" y="225699"/>
                  <a:pt x="396943" y="226500"/>
                </a:cubicBezTo>
                <a:cubicBezTo>
                  <a:pt x="396543" y="227221"/>
                  <a:pt x="395981" y="227941"/>
                  <a:pt x="395500" y="228582"/>
                </a:cubicBezTo>
                <a:cubicBezTo>
                  <a:pt x="394939" y="229303"/>
                  <a:pt x="394298" y="230184"/>
                  <a:pt x="394138" y="231145"/>
                </a:cubicBezTo>
                <a:cubicBezTo>
                  <a:pt x="393977" y="232186"/>
                  <a:pt x="395180" y="232426"/>
                  <a:pt x="395741" y="231705"/>
                </a:cubicBezTo>
                <a:cubicBezTo>
                  <a:pt x="396783" y="230584"/>
                  <a:pt x="397264" y="228502"/>
                  <a:pt x="398627" y="227781"/>
                </a:cubicBezTo>
                <a:cubicBezTo>
                  <a:pt x="400470" y="231866"/>
                  <a:pt x="400951" y="236350"/>
                  <a:pt x="398306" y="240275"/>
                </a:cubicBezTo>
                <a:cubicBezTo>
                  <a:pt x="397344" y="241636"/>
                  <a:pt x="396062" y="241396"/>
                  <a:pt x="394539" y="241236"/>
                </a:cubicBezTo>
                <a:cubicBezTo>
                  <a:pt x="393256" y="241156"/>
                  <a:pt x="392054" y="241236"/>
                  <a:pt x="390931" y="241796"/>
                </a:cubicBezTo>
                <a:cubicBezTo>
                  <a:pt x="390130" y="242277"/>
                  <a:pt x="389809" y="241236"/>
                  <a:pt x="389328" y="240515"/>
                </a:cubicBezTo>
                <a:cubicBezTo>
                  <a:pt x="387084" y="237552"/>
                  <a:pt x="384839" y="234589"/>
                  <a:pt x="382595" y="231625"/>
                </a:cubicBezTo>
                <a:cubicBezTo>
                  <a:pt x="381793" y="230584"/>
                  <a:pt x="380671" y="229463"/>
                  <a:pt x="379789" y="228262"/>
                </a:cubicBezTo>
                <a:cubicBezTo>
                  <a:pt x="382675" y="232666"/>
                  <a:pt x="385561" y="237071"/>
                  <a:pt x="388366" y="241476"/>
                </a:cubicBezTo>
                <a:cubicBezTo>
                  <a:pt x="388687" y="241876"/>
                  <a:pt x="388927" y="242277"/>
                  <a:pt x="389168" y="242677"/>
                </a:cubicBezTo>
                <a:cubicBezTo>
                  <a:pt x="389489" y="243158"/>
                  <a:pt x="388927" y="243238"/>
                  <a:pt x="388527" y="243638"/>
                </a:cubicBezTo>
                <a:cubicBezTo>
                  <a:pt x="387645" y="244679"/>
                  <a:pt x="387324" y="245961"/>
                  <a:pt x="386923" y="247242"/>
                </a:cubicBezTo>
                <a:cubicBezTo>
                  <a:pt x="386442" y="248764"/>
                  <a:pt x="386122" y="249405"/>
                  <a:pt x="384438" y="249725"/>
                </a:cubicBezTo>
                <a:cubicBezTo>
                  <a:pt x="380030" y="250686"/>
                  <a:pt x="376182" y="248684"/>
                  <a:pt x="373056" y="245641"/>
                </a:cubicBezTo>
                <a:cubicBezTo>
                  <a:pt x="374419" y="244599"/>
                  <a:pt x="376503" y="245000"/>
                  <a:pt x="378026" y="244279"/>
                </a:cubicBezTo>
                <a:cubicBezTo>
                  <a:pt x="378988" y="243718"/>
                  <a:pt x="378346" y="242597"/>
                  <a:pt x="377385" y="242597"/>
                </a:cubicBezTo>
                <a:cubicBezTo>
                  <a:pt x="376583" y="242597"/>
                  <a:pt x="375701" y="242837"/>
                  <a:pt x="374900" y="243078"/>
                </a:cubicBezTo>
                <a:cubicBezTo>
                  <a:pt x="374018" y="243318"/>
                  <a:pt x="373056" y="243638"/>
                  <a:pt x="372174" y="243638"/>
                </a:cubicBezTo>
                <a:cubicBezTo>
                  <a:pt x="371052" y="242837"/>
                  <a:pt x="370170" y="241796"/>
                  <a:pt x="369529" y="240595"/>
                </a:cubicBezTo>
                <a:cubicBezTo>
                  <a:pt x="368407" y="238593"/>
                  <a:pt x="367445" y="236431"/>
                  <a:pt x="366162" y="234508"/>
                </a:cubicBezTo>
                <a:cubicBezTo>
                  <a:pt x="369369" y="234188"/>
                  <a:pt x="372655" y="233067"/>
                  <a:pt x="375381" y="235389"/>
                </a:cubicBezTo>
                <a:cubicBezTo>
                  <a:pt x="376022" y="235870"/>
                  <a:pt x="378106" y="237151"/>
                  <a:pt x="378587" y="235870"/>
                </a:cubicBezTo>
                <a:cubicBezTo>
                  <a:pt x="379068" y="234909"/>
                  <a:pt x="377865" y="234108"/>
                  <a:pt x="377144" y="233868"/>
                </a:cubicBezTo>
                <a:cubicBezTo>
                  <a:pt x="375461" y="233307"/>
                  <a:pt x="373697" y="233067"/>
                  <a:pt x="372575" y="231465"/>
                </a:cubicBezTo>
                <a:cubicBezTo>
                  <a:pt x="371533" y="230184"/>
                  <a:pt x="371693" y="228342"/>
                  <a:pt x="371773" y="226740"/>
                </a:cubicBezTo>
                <a:cubicBezTo>
                  <a:pt x="371934" y="223777"/>
                  <a:pt x="372655" y="220894"/>
                  <a:pt x="372575" y="217931"/>
                </a:cubicBezTo>
                <a:cubicBezTo>
                  <a:pt x="375621" y="219052"/>
                  <a:pt x="378827" y="219292"/>
                  <a:pt x="381793" y="220253"/>
                </a:cubicBezTo>
                <a:cubicBezTo>
                  <a:pt x="383557" y="220894"/>
                  <a:pt x="385240" y="221534"/>
                  <a:pt x="385881" y="223457"/>
                </a:cubicBezTo>
                <a:cubicBezTo>
                  <a:pt x="386442" y="225058"/>
                  <a:pt x="385962" y="226500"/>
                  <a:pt x="386122" y="228102"/>
                </a:cubicBezTo>
                <a:cubicBezTo>
                  <a:pt x="386282" y="228822"/>
                  <a:pt x="387084" y="230264"/>
                  <a:pt x="387965" y="229383"/>
                </a:cubicBezTo>
                <a:cubicBezTo>
                  <a:pt x="388927" y="228502"/>
                  <a:pt x="388206" y="226980"/>
                  <a:pt x="387965" y="225939"/>
                </a:cubicBezTo>
                <a:cubicBezTo>
                  <a:pt x="387084" y="222736"/>
                  <a:pt x="389088" y="220173"/>
                  <a:pt x="390370" y="217450"/>
                </a:cubicBezTo>
                <a:close/>
                <a:moveTo>
                  <a:pt x="70465" y="182469"/>
                </a:moveTo>
                <a:cubicBezTo>
                  <a:pt x="69744" y="182549"/>
                  <a:pt x="69022" y="182629"/>
                  <a:pt x="68221" y="182709"/>
                </a:cubicBezTo>
                <a:cubicBezTo>
                  <a:pt x="69824" y="183429"/>
                  <a:pt x="71427" y="184150"/>
                  <a:pt x="73030" y="184870"/>
                </a:cubicBezTo>
                <a:cubicBezTo>
                  <a:pt x="73190" y="184950"/>
                  <a:pt x="73431" y="185030"/>
                  <a:pt x="73591" y="185110"/>
                </a:cubicBezTo>
                <a:cubicBezTo>
                  <a:pt x="73832" y="185110"/>
                  <a:pt x="74072" y="185030"/>
                  <a:pt x="74313" y="185030"/>
                </a:cubicBezTo>
                <a:cubicBezTo>
                  <a:pt x="75595" y="184710"/>
                  <a:pt x="76236" y="183029"/>
                  <a:pt x="74713" y="182469"/>
                </a:cubicBezTo>
                <a:cubicBezTo>
                  <a:pt x="73351" y="182069"/>
                  <a:pt x="71828" y="182309"/>
                  <a:pt x="70465" y="182469"/>
                </a:cubicBezTo>
                <a:close/>
                <a:moveTo>
                  <a:pt x="198302" y="168407"/>
                </a:moveTo>
                <a:cubicBezTo>
                  <a:pt x="200387" y="172967"/>
                  <a:pt x="203676" y="177207"/>
                  <a:pt x="202152" y="182407"/>
                </a:cubicBezTo>
                <a:cubicBezTo>
                  <a:pt x="201671" y="184087"/>
                  <a:pt x="200628" y="186647"/>
                  <a:pt x="202072" y="188167"/>
                </a:cubicBezTo>
                <a:cubicBezTo>
                  <a:pt x="203515" y="189687"/>
                  <a:pt x="204959" y="187207"/>
                  <a:pt x="205120" y="186087"/>
                </a:cubicBezTo>
                <a:cubicBezTo>
                  <a:pt x="205521" y="183447"/>
                  <a:pt x="204638" y="180967"/>
                  <a:pt x="205601" y="178407"/>
                </a:cubicBezTo>
                <a:cubicBezTo>
                  <a:pt x="206724" y="175287"/>
                  <a:pt x="209531" y="174167"/>
                  <a:pt x="212419" y="173207"/>
                </a:cubicBezTo>
                <a:cubicBezTo>
                  <a:pt x="217392" y="171607"/>
                  <a:pt x="222766" y="171207"/>
                  <a:pt x="227659" y="169447"/>
                </a:cubicBezTo>
                <a:cubicBezTo>
                  <a:pt x="227579" y="174327"/>
                  <a:pt x="228782" y="179127"/>
                  <a:pt x="229022" y="184087"/>
                </a:cubicBezTo>
                <a:cubicBezTo>
                  <a:pt x="229103" y="186647"/>
                  <a:pt x="229263" y="189687"/>
                  <a:pt x="227579" y="191847"/>
                </a:cubicBezTo>
                <a:cubicBezTo>
                  <a:pt x="225654" y="194407"/>
                  <a:pt x="222766" y="194807"/>
                  <a:pt x="219959" y="195767"/>
                </a:cubicBezTo>
                <a:cubicBezTo>
                  <a:pt x="218755" y="196168"/>
                  <a:pt x="216830" y="197448"/>
                  <a:pt x="217472" y="198968"/>
                </a:cubicBezTo>
                <a:cubicBezTo>
                  <a:pt x="218354" y="201048"/>
                  <a:pt x="221803" y="199048"/>
                  <a:pt x="222846" y="198248"/>
                </a:cubicBezTo>
                <a:cubicBezTo>
                  <a:pt x="227418" y="194487"/>
                  <a:pt x="232792" y="196328"/>
                  <a:pt x="238086" y="196888"/>
                </a:cubicBezTo>
                <a:cubicBezTo>
                  <a:pt x="236001" y="200168"/>
                  <a:pt x="234397" y="203608"/>
                  <a:pt x="232472" y="206968"/>
                </a:cubicBezTo>
                <a:cubicBezTo>
                  <a:pt x="231349" y="208968"/>
                  <a:pt x="229825" y="210568"/>
                  <a:pt x="228060" y="212008"/>
                </a:cubicBezTo>
                <a:cubicBezTo>
                  <a:pt x="226536" y="212008"/>
                  <a:pt x="225012" y="211368"/>
                  <a:pt x="223488" y="210888"/>
                </a:cubicBezTo>
                <a:cubicBezTo>
                  <a:pt x="222205" y="210568"/>
                  <a:pt x="220761" y="210088"/>
                  <a:pt x="219397" y="210168"/>
                </a:cubicBezTo>
                <a:cubicBezTo>
                  <a:pt x="217873" y="210168"/>
                  <a:pt x="216670" y="211928"/>
                  <a:pt x="218435" y="212888"/>
                </a:cubicBezTo>
                <a:cubicBezTo>
                  <a:pt x="220841" y="214168"/>
                  <a:pt x="224370" y="213448"/>
                  <a:pt x="226536" y="215288"/>
                </a:cubicBezTo>
                <a:cubicBezTo>
                  <a:pt x="221322" y="220168"/>
                  <a:pt x="214905" y="223448"/>
                  <a:pt x="207606" y="221848"/>
                </a:cubicBezTo>
                <a:cubicBezTo>
                  <a:pt x="204879" y="221288"/>
                  <a:pt x="204318" y="220248"/>
                  <a:pt x="203596" y="217688"/>
                </a:cubicBezTo>
                <a:cubicBezTo>
                  <a:pt x="202954" y="215528"/>
                  <a:pt x="202473" y="213368"/>
                  <a:pt x="200949" y="211688"/>
                </a:cubicBezTo>
                <a:cubicBezTo>
                  <a:pt x="200307" y="211048"/>
                  <a:pt x="199345" y="210888"/>
                  <a:pt x="199906" y="210088"/>
                </a:cubicBezTo>
                <a:cubicBezTo>
                  <a:pt x="200307" y="209368"/>
                  <a:pt x="200788" y="208728"/>
                  <a:pt x="201189" y="208088"/>
                </a:cubicBezTo>
                <a:cubicBezTo>
                  <a:pt x="206002" y="200888"/>
                  <a:pt x="210815" y="193607"/>
                  <a:pt x="215707" y="186407"/>
                </a:cubicBezTo>
                <a:cubicBezTo>
                  <a:pt x="214103" y="188327"/>
                  <a:pt x="212339" y="190247"/>
                  <a:pt x="210975" y="192007"/>
                </a:cubicBezTo>
                <a:cubicBezTo>
                  <a:pt x="207285" y="196888"/>
                  <a:pt x="203515" y="201688"/>
                  <a:pt x="199746" y="206568"/>
                </a:cubicBezTo>
                <a:cubicBezTo>
                  <a:pt x="198783" y="207768"/>
                  <a:pt x="198382" y="209448"/>
                  <a:pt x="196938" y="208648"/>
                </a:cubicBezTo>
                <a:cubicBezTo>
                  <a:pt x="195093" y="207688"/>
                  <a:pt x="193088" y="207528"/>
                  <a:pt x="191083" y="207688"/>
                </a:cubicBezTo>
                <a:cubicBezTo>
                  <a:pt x="188596" y="207848"/>
                  <a:pt x="186350" y="208248"/>
                  <a:pt x="184826" y="206008"/>
                </a:cubicBezTo>
                <a:cubicBezTo>
                  <a:pt x="180575" y="199528"/>
                  <a:pt x="181458" y="192087"/>
                  <a:pt x="184506" y="185287"/>
                </a:cubicBezTo>
                <a:cubicBezTo>
                  <a:pt x="186751" y="186647"/>
                  <a:pt x="187554" y="189927"/>
                  <a:pt x="189158" y="191847"/>
                </a:cubicBezTo>
                <a:cubicBezTo>
                  <a:pt x="190120" y="193047"/>
                  <a:pt x="192126" y="192727"/>
                  <a:pt x="191805" y="190887"/>
                </a:cubicBezTo>
                <a:cubicBezTo>
                  <a:pt x="191564" y="189367"/>
                  <a:pt x="190521" y="188007"/>
                  <a:pt x="189639" y="186727"/>
                </a:cubicBezTo>
                <a:cubicBezTo>
                  <a:pt x="188837" y="185607"/>
                  <a:pt x="187955" y="184487"/>
                  <a:pt x="187313" y="183207"/>
                </a:cubicBezTo>
                <a:cubicBezTo>
                  <a:pt x="186671" y="181847"/>
                  <a:pt x="188997" y="178887"/>
                  <a:pt x="189799" y="177767"/>
                </a:cubicBezTo>
                <a:cubicBezTo>
                  <a:pt x="192446" y="174487"/>
                  <a:pt x="195655" y="171767"/>
                  <a:pt x="198302" y="168407"/>
                </a:cubicBezTo>
                <a:close/>
                <a:moveTo>
                  <a:pt x="72549" y="529"/>
                </a:moveTo>
                <a:cubicBezTo>
                  <a:pt x="73030" y="-1232"/>
                  <a:pt x="75275" y="1810"/>
                  <a:pt x="75595" y="3651"/>
                </a:cubicBezTo>
                <a:cubicBezTo>
                  <a:pt x="75916" y="5972"/>
                  <a:pt x="76317" y="8373"/>
                  <a:pt x="76878" y="10695"/>
                </a:cubicBezTo>
                <a:cubicBezTo>
                  <a:pt x="78160" y="15577"/>
                  <a:pt x="80004" y="20300"/>
                  <a:pt x="82088" y="24862"/>
                </a:cubicBezTo>
                <a:cubicBezTo>
                  <a:pt x="82809" y="26543"/>
                  <a:pt x="84332" y="26703"/>
                  <a:pt x="85374" y="25183"/>
                </a:cubicBezTo>
                <a:cubicBezTo>
                  <a:pt x="89783" y="19099"/>
                  <a:pt x="94352" y="13096"/>
                  <a:pt x="96436" y="6772"/>
                </a:cubicBezTo>
                <a:cubicBezTo>
                  <a:pt x="97077" y="5011"/>
                  <a:pt x="97398" y="5011"/>
                  <a:pt x="97237" y="6852"/>
                </a:cubicBezTo>
                <a:cubicBezTo>
                  <a:pt x="96436" y="18539"/>
                  <a:pt x="88420" y="31266"/>
                  <a:pt x="92588" y="41992"/>
                </a:cubicBezTo>
                <a:cubicBezTo>
                  <a:pt x="95794" y="50236"/>
                  <a:pt x="103570" y="57600"/>
                  <a:pt x="112066" y="64084"/>
                </a:cubicBezTo>
                <a:cubicBezTo>
                  <a:pt x="113108" y="64404"/>
                  <a:pt x="114150" y="64964"/>
                  <a:pt x="115112" y="65124"/>
                </a:cubicBezTo>
                <a:cubicBezTo>
                  <a:pt x="115994" y="65285"/>
                  <a:pt x="116795" y="64324"/>
                  <a:pt x="115994" y="63604"/>
                </a:cubicBezTo>
                <a:cubicBezTo>
                  <a:pt x="115272" y="62963"/>
                  <a:pt x="114230" y="62723"/>
                  <a:pt x="113269" y="62483"/>
                </a:cubicBezTo>
                <a:cubicBezTo>
                  <a:pt x="112467" y="62243"/>
                  <a:pt x="111585" y="62083"/>
                  <a:pt x="110864" y="61683"/>
                </a:cubicBezTo>
                <a:cubicBezTo>
                  <a:pt x="109982" y="61282"/>
                  <a:pt x="109902" y="58961"/>
                  <a:pt x="109902" y="58161"/>
                </a:cubicBezTo>
                <a:cubicBezTo>
                  <a:pt x="109822" y="55519"/>
                  <a:pt x="110303" y="52958"/>
                  <a:pt x="110223" y="50316"/>
                </a:cubicBezTo>
                <a:cubicBezTo>
                  <a:pt x="113028" y="51677"/>
                  <a:pt x="116314" y="52397"/>
                  <a:pt x="117597" y="55519"/>
                </a:cubicBezTo>
                <a:cubicBezTo>
                  <a:pt x="117998" y="56480"/>
                  <a:pt x="118479" y="58161"/>
                  <a:pt x="119841" y="58321"/>
                </a:cubicBezTo>
                <a:cubicBezTo>
                  <a:pt x="121044" y="58401"/>
                  <a:pt x="120803" y="56720"/>
                  <a:pt x="120402" y="56079"/>
                </a:cubicBezTo>
                <a:cubicBezTo>
                  <a:pt x="119601" y="54719"/>
                  <a:pt x="118238" y="53838"/>
                  <a:pt x="117677" y="52237"/>
                </a:cubicBezTo>
                <a:cubicBezTo>
                  <a:pt x="116956" y="50316"/>
                  <a:pt x="117837" y="48715"/>
                  <a:pt x="118879" y="47115"/>
                </a:cubicBezTo>
                <a:cubicBezTo>
                  <a:pt x="120643" y="44393"/>
                  <a:pt x="122967" y="42152"/>
                  <a:pt x="124651" y="39350"/>
                </a:cubicBezTo>
                <a:cubicBezTo>
                  <a:pt x="126574" y="41752"/>
                  <a:pt x="128979" y="43513"/>
                  <a:pt x="131063" y="45834"/>
                </a:cubicBezTo>
                <a:cubicBezTo>
                  <a:pt x="132105" y="47035"/>
                  <a:pt x="133388" y="48395"/>
                  <a:pt x="133388" y="50076"/>
                </a:cubicBezTo>
                <a:cubicBezTo>
                  <a:pt x="133468" y="51997"/>
                  <a:pt x="132266" y="53358"/>
                  <a:pt x="131304" y="54879"/>
                </a:cubicBezTo>
                <a:cubicBezTo>
                  <a:pt x="130903" y="55599"/>
                  <a:pt x="130502" y="56960"/>
                  <a:pt x="131384" y="57440"/>
                </a:cubicBezTo>
                <a:cubicBezTo>
                  <a:pt x="132666" y="58081"/>
                  <a:pt x="133548" y="55759"/>
                  <a:pt x="133708" y="54959"/>
                </a:cubicBezTo>
                <a:cubicBezTo>
                  <a:pt x="134350" y="51357"/>
                  <a:pt x="137636" y="50156"/>
                  <a:pt x="140441" y="48395"/>
                </a:cubicBezTo>
                <a:cubicBezTo>
                  <a:pt x="140682" y="50717"/>
                  <a:pt x="141323" y="53038"/>
                  <a:pt x="141724" y="55359"/>
                </a:cubicBezTo>
                <a:cubicBezTo>
                  <a:pt x="141964" y="56800"/>
                  <a:pt x="141884" y="58161"/>
                  <a:pt x="141564" y="59521"/>
                </a:cubicBezTo>
                <a:cubicBezTo>
                  <a:pt x="140842" y="60082"/>
                  <a:pt x="139880" y="60402"/>
                  <a:pt x="138999" y="60802"/>
                </a:cubicBezTo>
                <a:cubicBezTo>
                  <a:pt x="138197" y="61122"/>
                  <a:pt x="137315" y="61442"/>
                  <a:pt x="136674" y="62003"/>
                </a:cubicBezTo>
                <a:cubicBezTo>
                  <a:pt x="135953" y="62643"/>
                  <a:pt x="136113" y="63924"/>
                  <a:pt x="137315" y="63684"/>
                </a:cubicBezTo>
                <a:cubicBezTo>
                  <a:pt x="138999" y="63363"/>
                  <a:pt x="140361" y="61683"/>
                  <a:pt x="142125" y="61683"/>
                </a:cubicBezTo>
                <a:cubicBezTo>
                  <a:pt x="141564" y="66005"/>
                  <a:pt x="139800" y="70087"/>
                  <a:pt x="135712" y="72248"/>
                </a:cubicBezTo>
                <a:cubicBezTo>
                  <a:pt x="134189" y="72969"/>
                  <a:pt x="133468" y="72729"/>
                  <a:pt x="132105" y="71848"/>
                </a:cubicBezTo>
                <a:cubicBezTo>
                  <a:pt x="130983" y="71048"/>
                  <a:pt x="129941" y="70247"/>
                  <a:pt x="128498" y="70007"/>
                </a:cubicBezTo>
                <a:cubicBezTo>
                  <a:pt x="127937" y="69927"/>
                  <a:pt x="127456" y="70247"/>
                  <a:pt x="127376" y="69607"/>
                </a:cubicBezTo>
                <a:cubicBezTo>
                  <a:pt x="127296" y="69127"/>
                  <a:pt x="127296" y="68646"/>
                  <a:pt x="127216" y="68166"/>
                </a:cubicBezTo>
                <a:cubicBezTo>
                  <a:pt x="126655" y="62803"/>
                  <a:pt x="126174" y="57440"/>
                  <a:pt x="125613" y="52157"/>
                </a:cubicBezTo>
                <a:cubicBezTo>
                  <a:pt x="125613" y="53678"/>
                  <a:pt x="125532" y="55279"/>
                  <a:pt x="125532" y="56640"/>
                </a:cubicBezTo>
                <a:cubicBezTo>
                  <a:pt x="125693" y="60402"/>
                  <a:pt x="125853" y="64244"/>
                  <a:pt x="125933" y="68006"/>
                </a:cubicBezTo>
                <a:cubicBezTo>
                  <a:pt x="125933" y="68967"/>
                  <a:pt x="126414" y="69927"/>
                  <a:pt x="125452" y="70087"/>
                </a:cubicBezTo>
                <a:cubicBezTo>
                  <a:pt x="124410" y="70327"/>
                  <a:pt x="123609" y="70808"/>
                  <a:pt x="122807" y="71448"/>
                </a:cubicBezTo>
                <a:cubicBezTo>
                  <a:pt x="123929" y="72168"/>
                  <a:pt x="124971" y="72889"/>
                  <a:pt x="126174" y="73609"/>
                </a:cubicBezTo>
                <a:cubicBezTo>
                  <a:pt x="126093" y="72649"/>
                  <a:pt x="126093" y="71688"/>
                  <a:pt x="126013" y="70728"/>
                </a:cubicBezTo>
                <a:cubicBezTo>
                  <a:pt x="126013" y="69687"/>
                  <a:pt x="126334" y="70007"/>
                  <a:pt x="127376" y="69927"/>
                </a:cubicBezTo>
                <a:cubicBezTo>
                  <a:pt x="127536" y="71448"/>
                  <a:pt x="127697" y="72969"/>
                  <a:pt x="127857" y="74570"/>
                </a:cubicBezTo>
                <a:cubicBezTo>
                  <a:pt x="145331" y="84655"/>
                  <a:pt x="166572" y="91619"/>
                  <a:pt x="186692" y="99703"/>
                </a:cubicBezTo>
                <a:cubicBezTo>
                  <a:pt x="185329" y="97702"/>
                  <a:pt x="184287" y="95461"/>
                  <a:pt x="183646" y="93060"/>
                </a:cubicBezTo>
                <a:cubicBezTo>
                  <a:pt x="185650" y="92740"/>
                  <a:pt x="187654" y="94340"/>
                  <a:pt x="189497" y="94661"/>
                </a:cubicBezTo>
                <a:cubicBezTo>
                  <a:pt x="190620" y="94901"/>
                  <a:pt x="191662" y="93700"/>
                  <a:pt x="190620" y="92820"/>
                </a:cubicBezTo>
                <a:cubicBezTo>
                  <a:pt x="189738" y="92019"/>
                  <a:pt x="188455" y="91779"/>
                  <a:pt x="187333" y="91459"/>
                </a:cubicBezTo>
                <a:cubicBezTo>
                  <a:pt x="186371" y="91139"/>
                  <a:pt x="185249" y="90899"/>
                  <a:pt x="184367" y="90498"/>
                </a:cubicBezTo>
                <a:cubicBezTo>
                  <a:pt x="183325" y="90018"/>
                  <a:pt x="183165" y="87137"/>
                  <a:pt x="183165" y="86096"/>
                </a:cubicBezTo>
                <a:cubicBezTo>
                  <a:pt x="183085" y="82974"/>
                  <a:pt x="183646" y="79772"/>
                  <a:pt x="183566" y="76651"/>
                </a:cubicBezTo>
                <a:cubicBezTo>
                  <a:pt x="187013" y="78252"/>
                  <a:pt x="191020" y="79132"/>
                  <a:pt x="192624" y="82894"/>
                </a:cubicBezTo>
                <a:cubicBezTo>
                  <a:pt x="193104" y="84175"/>
                  <a:pt x="193746" y="86176"/>
                  <a:pt x="195349" y="86336"/>
                </a:cubicBezTo>
                <a:cubicBezTo>
                  <a:pt x="196872" y="86496"/>
                  <a:pt x="196551" y="84415"/>
                  <a:pt x="196070" y="83615"/>
                </a:cubicBezTo>
                <a:cubicBezTo>
                  <a:pt x="195028" y="81934"/>
                  <a:pt x="193345" y="80893"/>
                  <a:pt x="192624" y="78892"/>
                </a:cubicBezTo>
                <a:cubicBezTo>
                  <a:pt x="191822" y="76571"/>
                  <a:pt x="192864" y="74570"/>
                  <a:pt x="194147" y="72649"/>
                </a:cubicBezTo>
                <a:cubicBezTo>
                  <a:pt x="196311" y="69287"/>
                  <a:pt x="199196" y="66565"/>
                  <a:pt x="201200" y="63123"/>
                </a:cubicBezTo>
                <a:cubicBezTo>
                  <a:pt x="203525" y="66085"/>
                  <a:pt x="206571" y="68326"/>
                  <a:pt x="209056" y="71048"/>
                </a:cubicBezTo>
                <a:cubicBezTo>
                  <a:pt x="210338" y="72569"/>
                  <a:pt x="211861" y="74169"/>
                  <a:pt x="211941" y="76251"/>
                </a:cubicBezTo>
                <a:cubicBezTo>
                  <a:pt x="212021" y="78652"/>
                  <a:pt x="210579" y="80253"/>
                  <a:pt x="209376" y="82174"/>
                </a:cubicBezTo>
                <a:cubicBezTo>
                  <a:pt x="208895" y="82974"/>
                  <a:pt x="208334" y="84655"/>
                  <a:pt x="209456" y="85296"/>
                </a:cubicBezTo>
                <a:cubicBezTo>
                  <a:pt x="210979" y="86096"/>
                  <a:pt x="212021" y="83214"/>
                  <a:pt x="212262" y="82254"/>
                </a:cubicBezTo>
                <a:cubicBezTo>
                  <a:pt x="213063" y="77851"/>
                  <a:pt x="217151" y="76411"/>
                  <a:pt x="220518" y="74169"/>
                </a:cubicBezTo>
                <a:cubicBezTo>
                  <a:pt x="220839" y="77131"/>
                  <a:pt x="221560" y="79853"/>
                  <a:pt x="222041" y="82734"/>
                </a:cubicBezTo>
                <a:cubicBezTo>
                  <a:pt x="222361" y="84415"/>
                  <a:pt x="222281" y="86096"/>
                  <a:pt x="221881" y="87777"/>
                </a:cubicBezTo>
                <a:cubicBezTo>
                  <a:pt x="220999" y="88497"/>
                  <a:pt x="219796" y="88897"/>
                  <a:pt x="218754" y="89378"/>
                </a:cubicBezTo>
                <a:cubicBezTo>
                  <a:pt x="217793" y="89778"/>
                  <a:pt x="216751" y="90178"/>
                  <a:pt x="215949" y="90899"/>
                </a:cubicBezTo>
                <a:cubicBezTo>
                  <a:pt x="215067" y="91619"/>
                  <a:pt x="215228" y="93220"/>
                  <a:pt x="216670" y="92900"/>
                </a:cubicBezTo>
                <a:cubicBezTo>
                  <a:pt x="218754" y="92499"/>
                  <a:pt x="220438" y="90418"/>
                  <a:pt x="222602" y="90498"/>
                </a:cubicBezTo>
                <a:cubicBezTo>
                  <a:pt x="221881" y="95781"/>
                  <a:pt x="219716" y="100744"/>
                  <a:pt x="214666" y="103305"/>
                </a:cubicBezTo>
                <a:cubicBezTo>
                  <a:pt x="212823" y="104266"/>
                  <a:pt x="212021" y="104026"/>
                  <a:pt x="210338" y="102825"/>
                </a:cubicBezTo>
                <a:cubicBezTo>
                  <a:pt x="208975" y="101865"/>
                  <a:pt x="207613" y="100904"/>
                  <a:pt x="205929" y="100584"/>
                </a:cubicBezTo>
                <a:cubicBezTo>
                  <a:pt x="205288" y="100504"/>
                  <a:pt x="204647" y="100904"/>
                  <a:pt x="204567" y="100184"/>
                </a:cubicBezTo>
                <a:cubicBezTo>
                  <a:pt x="204487" y="99543"/>
                  <a:pt x="204407" y="98983"/>
                  <a:pt x="204326" y="98343"/>
                </a:cubicBezTo>
                <a:cubicBezTo>
                  <a:pt x="203685" y="91859"/>
                  <a:pt x="203044" y="85296"/>
                  <a:pt x="202403" y="78812"/>
                </a:cubicBezTo>
                <a:cubicBezTo>
                  <a:pt x="202403" y="80653"/>
                  <a:pt x="202242" y="82574"/>
                  <a:pt x="202322" y="84255"/>
                </a:cubicBezTo>
                <a:cubicBezTo>
                  <a:pt x="202483" y="88897"/>
                  <a:pt x="202643" y="93540"/>
                  <a:pt x="202803" y="98183"/>
                </a:cubicBezTo>
                <a:cubicBezTo>
                  <a:pt x="202803" y="99303"/>
                  <a:pt x="203364" y="100504"/>
                  <a:pt x="202162" y="100744"/>
                </a:cubicBezTo>
                <a:cubicBezTo>
                  <a:pt x="200639" y="101064"/>
                  <a:pt x="199357" y="101945"/>
                  <a:pt x="198234" y="102985"/>
                </a:cubicBezTo>
                <a:cubicBezTo>
                  <a:pt x="197834" y="103305"/>
                  <a:pt x="197513" y="103706"/>
                  <a:pt x="197112" y="104026"/>
                </a:cubicBezTo>
                <a:cubicBezTo>
                  <a:pt x="199116" y="104826"/>
                  <a:pt x="201040" y="105707"/>
                  <a:pt x="202964" y="106587"/>
                </a:cubicBezTo>
                <a:cubicBezTo>
                  <a:pt x="203044" y="106667"/>
                  <a:pt x="203044" y="106667"/>
                  <a:pt x="203124" y="106667"/>
                </a:cubicBezTo>
                <a:cubicBezTo>
                  <a:pt x="203124" y="106587"/>
                  <a:pt x="203124" y="106427"/>
                  <a:pt x="203124" y="106267"/>
                </a:cubicBezTo>
                <a:cubicBezTo>
                  <a:pt x="203044" y="104666"/>
                  <a:pt x="202964" y="103065"/>
                  <a:pt x="202884" y="101544"/>
                </a:cubicBezTo>
                <a:cubicBezTo>
                  <a:pt x="202803" y="100264"/>
                  <a:pt x="203284" y="100584"/>
                  <a:pt x="204567" y="100504"/>
                </a:cubicBezTo>
                <a:cubicBezTo>
                  <a:pt x="204807" y="102905"/>
                  <a:pt x="205048" y="105307"/>
                  <a:pt x="205208" y="107708"/>
                </a:cubicBezTo>
                <a:cubicBezTo>
                  <a:pt x="226049" y="117873"/>
                  <a:pt x="240477" y="130921"/>
                  <a:pt x="249615" y="145969"/>
                </a:cubicBezTo>
                <a:cubicBezTo>
                  <a:pt x="249855" y="145328"/>
                  <a:pt x="250095" y="144768"/>
                  <a:pt x="250336" y="144208"/>
                </a:cubicBezTo>
                <a:cubicBezTo>
                  <a:pt x="252180" y="145328"/>
                  <a:pt x="252821" y="148050"/>
                  <a:pt x="254183" y="149651"/>
                </a:cubicBezTo>
                <a:cubicBezTo>
                  <a:pt x="254985" y="150611"/>
                  <a:pt x="256588" y="150291"/>
                  <a:pt x="256348" y="148850"/>
                </a:cubicBezTo>
                <a:cubicBezTo>
                  <a:pt x="256187" y="147570"/>
                  <a:pt x="255306" y="146369"/>
                  <a:pt x="254584" y="145409"/>
                </a:cubicBezTo>
                <a:cubicBezTo>
                  <a:pt x="253943" y="144448"/>
                  <a:pt x="253222" y="143567"/>
                  <a:pt x="252660" y="142527"/>
                </a:cubicBezTo>
                <a:cubicBezTo>
                  <a:pt x="252099" y="141406"/>
                  <a:pt x="254023" y="138925"/>
                  <a:pt x="254745" y="137964"/>
                </a:cubicBezTo>
                <a:cubicBezTo>
                  <a:pt x="256829" y="135323"/>
                  <a:pt x="259554" y="133002"/>
                  <a:pt x="261638" y="130280"/>
                </a:cubicBezTo>
                <a:cubicBezTo>
                  <a:pt x="263401" y="134042"/>
                  <a:pt x="266127" y="137564"/>
                  <a:pt x="264924" y="141887"/>
                </a:cubicBezTo>
                <a:cubicBezTo>
                  <a:pt x="264524" y="143247"/>
                  <a:pt x="263562" y="145328"/>
                  <a:pt x="264844" y="146609"/>
                </a:cubicBezTo>
                <a:cubicBezTo>
                  <a:pt x="265966" y="147810"/>
                  <a:pt x="267169" y="145809"/>
                  <a:pt x="267329" y="144848"/>
                </a:cubicBezTo>
                <a:cubicBezTo>
                  <a:pt x="267650" y="142687"/>
                  <a:pt x="266928" y="140686"/>
                  <a:pt x="267730" y="138525"/>
                </a:cubicBezTo>
                <a:cubicBezTo>
                  <a:pt x="268612" y="135963"/>
                  <a:pt x="270936" y="135003"/>
                  <a:pt x="273341" y="134202"/>
                </a:cubicBezTo>
                <a:cubicBezTo>
                  <a:pt x="277429" y="132922"/>
                  <a:pt x="281837" y="132601"/>
                  <a:pt x="285845" y="131161"/>
                </a:cubicBezTo>
                <a:cubicBezTo>
                  <a:pt x="285845" y="135163"/>
                  <a:pt x="286807" y="139165"/>
                  <a:pt x="286967" y="143167"/>
                </a:cubicBezTo>
                <a:cubicBezTo>
                  <a:pt x="287047" y="145328"/>
                  <a:pt x="287208" y="147810"/>
                  <a:pt x="285845" y="149571"/>
                </a:cubicBezTo>
                <a:cubicBezTo>
                  <a:pt x="284242" y="151652"/>
                  <a:pt x="281837" y="152052"/>
                  <a:pt x="279513" y="152853"/>
                </a:cubicBezTo>
                <a:cubicBezTo>
                  <a:pt x="278551" y="153173"/>
                  <a:pt x="276948" y="154213"/>
                  <a:pt x="277509" y="155494"/>
                </a:cubicBezTo>
                <a:cubicBezTo>
                  <a:pt x="278230" y="157175"/>
                  <a:pt x="281036" y="155574"/>
                  <a:pt x="281917" y="154854"/>
                </a:cubicBezTo>
                <a:cubicBezTo>
                  <a:pt x="285685" y="151732"/>
                  <a:pt x="290093" y="153333"/>
                  <a:pt x="294502" y="153733"/>
                </a:cubicBezTo>
                <a:cubicBezTo>
                  <a:pt x="292739" y="156455"/>
                  <a:pt x="291456" y="159256"/>
                  <a:pt x="289853" y="162058"/>
                </a:cubicBezTo>
                <a:cubicBezTo>
                  <a:pt x="288891" y="163739"/>
                  <a:pt x="287689" y="165019"/>
                  <a:pt x="286246" y="166220"/>
                </a:cubicBezTo>
                <a:cubicBezTo>
                  <a:pt x="284963" y="166220"/>
                  <a:pt x="283681" y="165660"/>
                  <a:pt x="282479" y="165339"/>
                </a:cubicBezTo>
                <a:cubicBezTo>
                  <a:pt x="281356" y="165019"/>
                  <a:pt x="280234" y="164619"/>
                  <a:pt x="279032" y="164699"/>
                </a:cubicBezTo>
                <a:cubicBezTo>
                  <a:pt x="277830" y="164699"/>
                  <a:pt x="276868" y="166140"/>
                  <a:pt x="278230" y="166940"/>
                </a:cubicBezTo>
                <a:cubicBezTo>
                  <a:pt x="280234" y="167981"/>
                  <a:pt x="283120" y="167421"/>
                  <a:pt x="284963" y="168941"/>
                </a:cubicBezTo>
                <a:cubicBezTo>
                  <a:pt x="280715" y="172944"/>
                  <a:pt x="275345" y="175585"/>
                  <a:pt x="269333" y="174304"/>
                </a:cubicBezTo>
                <a:cubicBezTo>
                  <a:pt x="267169" y="173824"/>
                  <a:pt x="266608" y="173024"/>
                  <a:pt x="266047" y="170863"/>
                </a:cubicBezTo>
                <a:cubicBezTo>
                  <a:pt x="265485" y="169102"/>
                  <a:pt x="265085" y="167341"/>
                  <a:pt x="263882" y="165980"/>
                </a:cubicBezTo>
                <a:cubicBezTo>
                  <a:pt x="263401" y="165419"/>
                  <a:pt x="262600" y="165259"/>
                  <a:pt x="263001" y="164619"/>
                </a:cubicBezTo>
                <a:cubicBezTo>
                  <a:pt x="263401" y="164059"/>
                  <a:pt x="263722" y="163498"/>
                  <a:pt x="264123" y="163018"/>
                </a:cubicBezTo>
                <a:cubicBezTo>
                  <a:pt x="268050" y="157015"/>
                  <a:pt x="272058" y="151092"/>
                  <a:pt x="275986" y="145088"/>
                </a:cubicBezTo>
                <a:cubicBezTo>
                  <a:pt x="274703" y="146689"/>
                  <a:pt x="273261" y="148290"/>
                  <a:pt x="272138" y="149731"/>
                </a:cubicBezTo>
                <a:cubicBezTo>
                  <a:pt x="269092" y="153733"/>
                  <a:pt x="265966" y="157735"/>
                  <a:pt x="262920" y="161737"/>
                </a:cubicBezTo>
                <a:cubicBezTo>
                  <a:pt x="262119" y="162698"/>
                  <a:pt x="261718" y="164059"/>
                  <a:pt x="260596" y="163498"/>
                </a:cubicBezTo>
                <a:cubicBezTo>
                  <a:pt x="259634" y="162938"/>
                  <a:pt x="258592" y="162698"/>
                  <a:pt x="257550" y="162618"/>
                </a:cubicBezTo>
                <a:cubicBezTo>
                  <a:pt x="258031" y="164059"/>
                  <a:pt x="258512" y="165500"/>
                  <a:pt x="258913" y="166940"/>
                </a:cubicBezTo>
                <a:cubicBezTo>
                  <a:pt x="259474" y="166220"/>
                  <a:pt x="260115" y="165419"/>
                  <a:pt x="260676" y="164619"/>
                </a:cubicBezTo>
                <a:cubicBezTo>
                  <a:pt x="261478" y="163498"/>
                  <a:pt x="261638" y="164139"/>
                  <a:pt x="262760" y="164939"/>
                </a:cubicBezTo>
                <a:cubicBezTo>
                  <a:pt x="261718" y="166460"/>
                  <a:pt x="260676" y="168061"/>
                  <a:pt x="259634" y="169582"/>
                </a:cubicBezTo>
                <a:cubicBezTo>
                  <a:pt x="263482" y="184390"/>
                  <a:pt x="263642" y="200239"/>
                  <a:pt x="261077" y="216488"/>
                </a:cubicBezTo>
                <a:cubicBezTo>
                  <a:pt x="260756" y="218329"/>
                  <a:pt x="261718" y="218969"/>
                  <a:pt x="263321" y="218008"/>
                </a:cubicBezTo>
                <a:cubicBezTo>
                  <a:pt x="264043" y="217608"/>
                  <a:pt x="264764" y="217208"/>
                  <a:pt x="265485" y="216808"/>
                </a:cubicBezTo>
                <a:cubicBezTo>
                  <a:pt x="267169" y="215927"/>
                  <a:pt x="269573" y="214166"/>
                  <a:pt x="270856" y="212886"/>
                </a:cubicBezTo>
                <a:cubicBezTo>
                  <a:pt x="277108" y="206882"/>
                  <a:pt x="284482" y="201119"/>
                  <a:pt x="293139" y="195836"/>
                </a:cubicBezTo>
                <a:cubicBezTo>
                  <a:pt x="307487" y="186951"/>
                  <a:pt x="323679" y="179347"/>
                  <a:pt x="338828" y="171103"/>
                </a:cubicBezTo>
                <a:cubicBezTo>
                  <a:pt x="336343" y="170782"/>
                  <a:pt x="334019" y="169662"/>
                  <a:pt x="331935" y="168221"/>
                </a:cubicBezTo>
                <a:cubicBezTo>
                  <a:pt x="332977" y="167020"/>
                  <a:pt x="335061" y="166940"/>
                  <a:pt x="336424" y="166140"/>
                </a:cubicBezTo>
                <a:cubicBezTo>
                  <a:pt x="337305" y="165740"/>
                  <a:pt x="337305" y="164459"/>
                  <a:pt x="336183" y="164379"/>
                </a:cubicBezTo>
                <a:cubicBezTo>
                  <a:pt x="335221" y="164379"/>
                  <a:pt x="334259" y="164859"/>
                  <a:pt x="333378" y="165259"/>
                </a:cubicBezTo>
                <a:cubicBezTo>
                  <a:pt x="332576" y="165580"/>
                  <a:pt x="331775" y="165980"/>
                  <a:pt x="330973" y="166220"/>
                </a:cubicBezTo>
                <a:cubicBezTo>
                  <a:pt x="330091" y="166460"/>
                  <a:pt x="328488" y="164699"/>
                  <a:pt x="327927" y="164059"/>
                </a:cubicBezTo>
                <a:cubicBezTo>
                  <a:pt x="326244" y="162138"/>
                  <a:pt x="324961" y="159816"/>
                  <a:pt x="323278" y="157815"/>
                </a:cubicBezTo>
                <a:cubicBezTo>
                  <a:pt x="326244" y="157095"/>
                  <a:pt x="329210" y="155574"/>
                  <a:pt x="332256" y="157095"/>
                </a:cubicBezTo>
                <a:cubicBezTo>
                  <a:pt x="333217" y="157655"/>
                  <a:pt x="334660" y="158616"/>
                  <a:pt x="335782" y="157895"/>
                </a:cubicBezTo>
                <a:cubicBezTo>
                  <a:pt x="336824" y="157175"/>
                  <a:pt x="335462" y="156054"/>
                  <a:pt x="334821" y="155814"/>
                </a:cubicBezTo>
                <a:cubicBezTo>
                  <a:pt x="333217" y="155254"/>
                  <a:pt x="331614" y="155494"/>
                  <a:pt x="330171" y="154534"/>
                </a:cubicBezTo>
                <a:cubicBezTo>
                  <a:pt x="328408" y="153493"/>
                  <a:pt x="328087" y="151732"/>
                  <a:pt x="327847" y="149811"/>
                </a:cubicBezTo>
                <a:cubicBezTo>
                  <a:pt x="327446" y="146609"/>
                  <a:pt x="327847" y="143327"/>
                  <a:pt x="327366" y="140126"/>
                </a:cubicBezTo>
                <a:cubicBezTo>
                  <a:pt x="330332" y="140766"/>
                  <a:pt x="333378" y="140606"/>
                  <a:pt x="336424" y="141086"/>
                </a:cubicBezTo>
                <a:cubicBezTo>
                  <a:pt x="338027" y="141326"/>
                  <a:pt x="339870" y="141566"/>
                  <a:pt x="340993" y="142847"/>
                </a:cubicBezTo>
                <a:cubicBezTo>
                  <a:pt x="342275" y="144288"/>
                  <a:pt x="342195" y="146049"/>
                  <a:pt x="342435" y="147890"/>
                </a:cubicBezTo>
                <a:cubicBezTo>
                  <a:pt x="342596" y="148690"/>
                  <a:pt x="343077" y="150051"/>
                  <a:pt x="344119" y="149811"/>
                </a:cubicBezTo>
                <a:cubicBezTo>
                  <a:pt x="345481" y="149491"/>
                  <a:pt x="344680" y="147169"/>
                  <a:pt x="344359" y="146449"/>
                </a:cubicBezTo>
                <a:cubicBezTo>
                  <a:pt x="342596" y="143247"/>
                  <a:pt x="344359" y="140206"/>
                  <a:pt x="345321" y="137004"/>
                </a:cubicBezTo>
                <a:cubicBezTo>
                  <a:pt x="347004" y="138685"/>
                  <a:pt x="348928" y="140046"/>
                  <a:pt x="350772" y="141646"/>
                </a:cubicBezTo>
                <a:cubicBezTo>
                  <a:pt x="351894" y="142527"/>
                  <a:pt x="352695" y="143648"/>
                  <a:pt x="353337" y="144928"/>
                </a:cubicBezTo>
                <a:cubicBezTo>
                  <a:pt x="353096" y="145809"/>
                  <a:pt x="352535" y="146689"/>
                  <a:pt x="352134" y="147570"/>
                </a:cubicBezTo>
                <a:cubicBezTo>
                  <a:pt x="351733" y="148290"/>
                  <a:pt x="351333" y="149091"/>
                  <a:pt x="351172" y="149971"/>
                </a:cubicBezTo>
                <a:cubicBezTo>
                  <a:pt x="351012" y="150932"/>
                  <a:pt x="351974" y="151812"/>
                  <a:pt x="352695" y="150932"/>
                </a:cubicBezTo>
                <a:cubicBezTo>
                  <a:pt x="353818" y="149571"/>
                  <a:pt x="353818" y="147330"/>
                  <a:pt x="355180" y="146209"/>
                </a:cubicBezTo>
                <a:cubicBezTo>
                  <a:pt x="357505" y="149971"/>
                  <a:pt x="358707" y="154293"/>
                  <a:pt x="356944" y="158536"/>
                </a:cubicBezTo>
                <a:cubicBezTo>
                  <a:pt x="356222" y="160057"/>
                  <a:pt x="355581" y="160297"/>
                  <a:pt x="353898" y="160457"/>
                </a:cubicBezTo>
                <a:cubicBezTo>
                  <a:pt x="352535" y="160617"/>
                  <a:pt x="351172" y="160617"/>
                  <a:pt x="349890" y="161337"/>
                </a:cubicBezTo>
                <a:cubicBezTo>
                  <a:pt x="349409" y="161657"/>
                  <a:pt x="349249" y="162218"/>
                  <a:pt x="348848" y="161818"/>
                </a:cubicBezTo>
                <a:cubicBezTo>
                  <a:pt x="348447" y="161417"/>
                  <a:pt x="348126" y="161097"/>
                  <a:pt x="347726" y="160777"/>
                </a:cubicBezTo>
                <a:cubicBezTo>
                  <a:pt x="343958" y="156935"/>
                  <a:pt x="340111" y="153173"/>
                  <a:pt x="336263" y="149411"/>
                </a:cubicBezTo>
                <a:cubicBezTo>
                  <a:pt x="337225" y="150611"/>
                  <a:pt x="338187" y="151892"/>
                  <a:pt x="339069" y="152933"/>
                </a:cubicBezTo>
                <a:cubicBezTo>
                  <a:pt x="341634" y="155734"/>
                  <a:pt x="344119" y="158616"/>
                  <a:pt x="346684" y="161497"/>
                </a:cubicBezTo>
                <a:cubicBezTo>
                  <a:pt x="347325" y="162138"/>
                  <a:pt x="348207" y="162618"/>
                  <a:pt x="347645" y="163418"/>
                </a:cubicBezTo>
                <a:cubicBezTo>
                  <a:pt x="346764" y="164379"/>
                  <a:pt x="346443" y="165580"/>
                  <a:pt x="346283" y="166860"/>
                </a:cubicBezTo>
                <a:cubicBezTo>
                  <a:pt x="346283" y="166860"/>
                  <a:pt x="346283" y="166940"/>
                  <a:pt x="346283" y="166940"/>
                </a:cubicBezTo>
                <a:cubicBezTo>
                  <a:pt x="347485" y="166220"/>
                  <a:pt x="348607" y="165580"/>
                  <a:pt x="349730" y="164939"/>
                </a:cubicBezTo>
                <a:cubicBezTo>
                  <a:pt x="349329" y="164459"/>
                  <a:pt x="348928" y="163979"/>
                  <a:pt x="348447" y="163498"/>
                </a:cubicBezTo>
                <a:cubicBezTo>
                  <a:pt x="347806" y="162778"/>
                  <a:pt x="348287" y="162778"/>
                  <a:pt x="349008" y="161978"/>
                </a:cubicBezTo>
                <a:cubicBezTo>
                  <a:pt x="349730" y="162698"/>
                  <a:pt x="350371" y="163418"/>
                  <a:pt x="351092" y="164059"/>
                </a:cubicBezTo>
                <a:cubicBezTo>
                  <a:pt x="358066" y="159896"/>
                  <a:pt x="364639" y="155414"/>
                  <a:pt x="370490" y="150371"/>
                </a:cubicBezTo>
                <a:cubicBezTo>
                  <a:pt x="381071" y="141406"/>
                  <a:pt x="392373" y="130600"/>
                  <a:pt x="395419" y="119154"/>
                </a:cubicBezTo>
                <a:cubicBezTo>
                  <a:pt x="397663" y="110429"/>
                  <a:pt x="392533" y="101384"/>
                  <a:pt x="389086" y="92419"/>
                </a:cubicBezTo>
                <a:cubicBezTo>
                  <a:pt x="388044" y="90899"/>
                  <a:pt x="387082" y="89458"/>
                  <a:pt x="386120" y="87937"/>
                </a:cubicBezTo>
                <a:cubicBezTo>
                  <a:pt x="386842" y="87457"/>
                  <a:pt x="387002" y="87137"/>
                  <a:pt x="387403" y="87457"/>
                </a:cubicBezTo>
                <a:cubicBezTo>
                  <a:pt x="387403" y="87297"/>
                  <a:pt x="387323" y="87137"/>
                  <a:pt x="387243" y="86976"/>
                </a:cubicBezTo>
                <a:cubicBezTo>
                  <a:pt x="386762" y="86896"/>
                  <a:pt x="386441" y="86176"/>
                  <a:pt x="386040" y="85616"/>
                </a:cubicBezTo>
                <a:cubicBezTo>
                  <a:pt x="383796" y="82654"/>
                  <a:pt x="381552" y="79692"/>
                  <a:pt x="379307" y="76731"/>
                </a:cubicBezTo>
                <a:cubicBezTo>
                  <a:pt x="378506" y="75610"/>
                  <a:pt x="377464" y="74490"/>
                  <a:pt x="376502" y="73289"/>
                </a:cubicBezTo>
                <a:cubicBezTo>
                  <a:pt x="379387" y="77691"/>
                  <a:pt x="382273" y="82094"/>
                  <a:pt x="385159" y="86496"/>
                </a:cubicBezTo>
                <a:cubicBezTo>
                  <a:pt x="385399" y="86896"/>
                  <a:pt x="385639" y="87297"/>
                  <a:pt x="385960" y="87697"/>
                </a:cubicBezTo>
                <a:cubicBezTo>
                  <a:pt x="386281" y="88177"/>
                  <a:pt x="385639" y="88257"/>
                  <a:pt x="385319" y="88657"/>
                </a:cubicBezTo>
                <a:cubicBezTo>
                  <a:pt x="384357" y="89698"/>
                  <a:pt x="384036" y="90979"/>
                  <a:pt x="383716" y="92259"/>
                </a:cubicBezTo>
                <a:cubicBezTo>
                  <a:pt x="383235" y="93860"/>
                  <a:pt x="382834" y="94421"/>
                  <a:pt x="381231" y="94821"/>
                </a:cubicBezTo>
                <a:cubicBezTo>
                  <a:pt x="376822" y="95701"/>
                  <a:pt x="372895" y="93700"/>
                  <a:pt x="369849" y="90739"/>
                </a:cubicBezTo>
                <a:cubicBezTo>
                  <a:pt x="371131" y="89618"/>
                  <a:pt x="373295" y="90098"/>
                  <a:pt x="374738" y="89298"/>
                </a:cubicBezTo>
                <a:cubicBezTo>
                  <a:pt x="375780" y="88737"/>
                  <a:pt x="375059" y="87697"/>
                  <a:pt x="374177" y="87617"/>
                </a:cubicBezTo>
                <a:cubicBezTo>
                  <a:pt x="373295" y="87617"/>
                  <a:pt x="372494" y="87857"/>
                  <a:pt x="371692" y="88097"/>
                </a:cubicBezTo>
                <a:cubicBezTo>
                  <a:pt x="370811" y="88337"/>
                  <a:pt x="369849" y="88737"/>
                  <a:pt x="368887" y="88737"/>
                </a:cubicBezTo>
                <a:cubicBezTo>
                  <a:pt x="367845" y="87857"/>
                  <a:pt x="366883" y="86896"/>
                  <a:pt x="366242" y="85696"/>
                </a:cubicBezTo>
                <a:cubicBezTo>
                  <a:pt x="365120" y="83615"/>
                  <a:pt x="364158" y="81533"/>
                  <a:pt x="362955" y="79532"/>
                </a:cubicBezTo>
                <a:cubicBezTo>
                  <a:pt x="366162" y="79212"/>
                  <a:pt x="369368" y="78092"/>
                  <a:pt x="372173" y="80413"/>
                </a:cubicBezTo>
                <a:cubicBezTo>
                  <a:pt x="372734" y="80973"/>
                  <a:pt x="374818" y="82174"/>
                  <a:pt x="375380" y="80893"/>
                </a:cubicBezTo>
                <a:cubicBezTo>
                  <a:pt x="375780" y="80013"/>
                  <a:pt x="374578" y="79212"/>
                  <a:pt x="373857" y="78972"/>
                </a:cubicBezTo>
                <a:cubicBezTo>
                  <a:pt x="372173" y="78332"/>
                  <a:pt x="370490" y="78092"/>
                  <a:pt x="369288" y="76571"/>
                </a:cubicBezTo>
                <a:cubicBezTo>
                  <a:pt x="368326" y="75210"/>
                  <a:pt x="368406" y="73369"/>
                  <a:pt x="368486" y="71848"/>
                </a:cubicBezTo>
                <a:cubicBezTo>
                  <a:pt x="368646" y="68887"/>
                  <a:pt x="369368" y="66005"/>
                  <a:pt x="369368" y="62963"/>
                </a:cubicBezTo>
                <a:cubicBezTo>
                  <a:pt x="372334" y="64084"/>
                  <a:pt x="375540" y="64324"/>
                  <a:pt x="378586" y="65365"/>
                </a:cubicBezTo>
                <a:cubicBezTo>
                  <a:pt x="380349" y="65925"/>
                  <a:pt x="381952" y="66645"/>
                  <a:pt x="382674" y="68486"/>
                </a:cubicBezTo>
                <a:cubicBezTo>
                  <a:pt x="383235" y="70087"/>
                  <a:pt x="382674" y="71608"/>
                  <a:pt x="382914" y="73129"/>
                </a:cubicBezTo>
                <a:cubicBezTo>
                  <a:pt x="382994" y="73849"/>
                  <a:pt x="383876" y="75370"/>
                  <a:pt x="384758" y="74490"/>
                </a:cubicBezTo>
                <a:cubicBezTo>
                  <a:pt x="385639" y="73529"/>
                  <a:pt x="384998" y="72008"/>
                  <a:pt x="384678" y="70968"/>
                </a:cubicBezTo>
                <a:cubicBezTo>
                  <a:pt x="383796" y="67846"/>
                  <a:pt x="385880" y="65285"/>
                  <a:pt x="387162" y="62563"/>
                </a:cubicBezTo>
                <a:cubicBezTo>
                  <a:pt x="388685" y="64564"/>
                  <a:pt x="390609" y="66245"/>
                  <a:pt x="392212" y="68246"/>
                </a:cubicBezTo>
                <a:cubicBezTo>
                  <a:pt x="392693" y="68887"/>
                  <a:pt x="394056" y="70728"/>
                  <a:pt x="393655" y="71528"/>
                </a:cubicBezTo>
                <a:cubicBezTo>
                  <a:pt x="393254" y="72328"/>
                  <a:pt x="392773" y="72969"/>
                  <a:pt x="392292" y="73689"/>
                </a:cubicBezTo>
                <a:cubicBezTo>
                  <a:pt x="391731" y="74410"/>
                  <a:pt x="391090" y="75210"/>
                  <a:pt x="390930" y="76171"/>
                </a:cubicBezTo>
                <a:cubicBezTo>
                  <a:pt x="390769" y="77211"/>
                  <a:pt x="391892" y="77451"/>
                  <a:pt x="392533" y="76731"/>
                </a:cubicBezTo>
                <a:cubicBezTo>
                  <a:pt x="393495" y="75610"/>
                  <a:pt x="393976" y="73609"/>
                  <a:pt x="395338" y="72809"/>
                </a:cubicBezTo>
                <a:cubicBezTo>
                  <a:pt x="397182" y="76891"/>
                  <a:pt x="397663" y="81453"/>
                  <a:pt x="395018" y="85296"/>
                </a:cubicBezTo>
                <a:cubicBezTo>
                  <a:pt x="394136" y="86736"/>
                  <a:pt x="392773" y="86416"/>
                  <a:pt x="391250" y="86336"/>
                </a:cubicBezTo>
                <a:cubicBezTo>
                  <a:pt x="390369" y="86256"/>
                  <a:pt x="389487" y="86256"/>
                  <a:pt x="388605" y="86496"/>
                </a:cubicBezTo>
                <a:cubicBezTo>
                  <a:pt x="391571" y="91779"/>
                  <a:pt x="396140" y="96582"/>
                  <a:pt x="400629" y="101544"/>
                </a:cubicBezTo>
                <a:cubicBezTo>
                  <a:pt x="401911" y="102905"/>
                  <a:pt x="403354" y="102665"/>
                  <a:pt x="403915" y="100904"/>
                </a:cubicBezTo>
                <a:cubicBezTo>
                  <a:pt x="405438" y="96101"/>
                  <a:pt x="406721" y="91219"/>
                  <a:pt x="407442" y="86176"/>
                </a:cubicBezTo>
                <a:cubicBezTo>
                  <a:pt x="407763" y="83855"/>
                  <a:pt x="407843" y="81453"/>
                  <a:pt x="407923" y="79052"/>
                </a:cubicBezTo>
                <a:cubicBezTo>
                  <a:pt x="408003" y="77211"/>
                  <a:pt x="409927" y="73929"/>
                  <a:pt x="410568" y="75610"/>
                </a:cubicBezTo>
                <a:cubicBezTo>
                  <a:pt x="410969" y="76731"/>
                  <a:pt x="411209" y="78972"/>
                  <a:pt x="410889" y="83214"/>
                </a:cubicBezTo>
                <a:cubicBezTo>
                  <a:pt x="410648" y="87137"/>
                  <a:pt x="410568" y="91059"/>
                  <a:pt x="410087" y="94901"/>
                </a:cubicBezTo>
                <a:cubicBezTo>
                  <a:pt x="410648" y="94421"/>
                  <a:pt x="411289" y="94020"/>
                  <a:pt x="411931" y="93620"/>
                </a:cubicBezTo>
                <a:cubicBezTo>
                  <a:pt x="412893" y="95461"/>
                  <a:pt x="411931" y="98183"/>
                  <a:pt x="412171" y="100184"/>
                </a:cubicBezTo>
                <a:cubicBezTo>
                  <a:pt x="412331" y="101464"/>
                  <a:pt x="413935" y="102105"/>
                  <a:pt x="414496" y="100744"/>
                </a:cubicBezTo>
                <a:cubicBezTo>
                  <a:pt x="414977" y="99543"/>
                  <a:pt x="414896" y="98103"/>
                  <a:pt x="414816" y="96822"/>
                </a:cubicBezTo>
                <a:cubicBezTo>
                  <a:pt x="414736" y="95701"/>
                  <a:pt x="414656" y="94501"/>
                  <a:pt x="414736" y="93380"/>
                </a:cubicBezTo>
                <a:cubicBezTo>
                  <a:pt x="414896" y="92179"/>
                  <a:pt x="417862" y="91059"/>
                  <a:pt x="418904" y="90658"/>
                </a:cubicBezTo>
                <a:cubicBezTo>
                  <a:pt x="422191" y="89538"/>
                  <a:pt x="425637" y="89058"/>
                  <a:pt x="428924" y="87857"/>
                </a:cubicBezTo>
                <a:cubicBezTo>
                  <a:pt x="428363" y="91939"/>
                  <a:pt x="428844" y="96422"/>
                  <a:pt x="425397" y="99383"/>
                </a:cubicBezTo>
                <a:cubicBezTo>
                  <a:pt x="424355" y="100344"/>
                  <a:pt x="422431" y="101624"/>
                  <a:pt x="422832" y="103305"/>
                </a:cubicBezTo>
                <a:cubicBezTo>
                  <a:pt x="423153" y="104986"/>
                  <a:pt x="425237" y="103946"/>
                  <a:pt x="425878" y="103145"/>
                </a:cubicBezTo>
                <a:cubicBezTo>
                  <a:pt x="427321" y="101544"/>
                  <a:pt x="427802" y="99463"/>
                  <a:pt x="429565" y="98023"/>
                </a:cubicBezTo>
                <a:cubicBezTo>
                  <a:pt x="431729" y="96422"/>
                  <a:pt x="434214" y="96822"/>
                  <a:pt x="436619" y="97462"/>
                </a:cubicBezTo>
                <a:cubicBezTo>
                  <a:pt x="440787" y="98503"/>
                  <a:pt x="444634" y="100584"/>
                  <a:pt x="448883" y="101544"/>
                </a:cubicBezTo>
                <a:cubicBezTo>
                  <a:pt x="446638" y="104906"/>
                  <a:pt x="445356" y="108748"/>
                  <a:pt x="443352" y="112270"/>
                </a:cubicBezTo>
                <a:cubicBezTo>
                  <a:pt x="442230" y="114111"/>
                  <a:pt x="441027" y="116273"/>
                  <a:pt x="438943" y="117073"/>
                </a:cubicBezTo>
                <a:cubicBezTo>
                  <a:pt x="436458" y="118033"/>
                  <a:pt x="434294" y="116993"/>
                  <a:pt x="431890" y="116433"/>
                </a:cubicBezTo>
                <a:cubicBezTo>
                  <a:pt x="430928" y="116192"/>
                  <a:pt x="429004" y="116192"/>
                  <a:pt x="428763" y="117633"/>
                </a:cubicBezTo>
                <a:cubicBezTo>
                  <a:pt x="428443" y="119474"/>
                  <a:pt x="431729" y="119554"/>
                  <a:pt x="432771" y="119474"/>
                </a:cubicBezTo>
                <a:cubicBezTo>
                  <a:pt x="437661" y="118834"/>
                  <a:pt x="440546" y="122516"/>
                  <a:pt x="444073" y="125237"/>
                </a:cubicBezTo>
                <a:cubicBezTo>
                  <a:pt x="441108" y="126518"/>
                  <a:pt x="438462" y="128279"/>
                  <a:pt x="435657" y="129800"/>
                </a:cubicBezTo>
                <a:cubicBezTo>
                  <a:pt x="434054" y="130680"/>
                  <a:pt x="432210" y="131081"/>
                  <a:pt x="430367" y="131321"/>
                </a:cubicBezTo>
                <a:cubicBezTo>
                  <a:pt x="429325" y="130600"/>
                  <a:pt x="428523" y="129480"/>
                  <a:pt x="427721" y="128599"/>
                </a:cubicBezTo>
                <a:cubicBezTo>
                  <a:pt x="426920" y="127719"/>
                  <a:pt x="426118" y="126758"/>
                  <a:pt x="425156" y="126198"/>
                </a:cubicBezTo>
                <a:cubicBezTo>
                  <a:pt x="424114" y="125558"/>
                  <a:pt x="422511" y="126278"/>
                  <a:pt x="423233" y="127639"/>
                </a:cubicBezTo>
                <a:cubicBezTo>
                  <a:pt x="424355" y="129640"/>
                  <a:pt x="427160" y="130680"/>
                  <a:pt x="427882" y="132922"/>
                </a:cubicBezTo>
                <a:cubicBezTo>
                  <a:pt x="422111" y="134042"/>
                  <a:pt x="416179" y="133482"/>
                  <a:pt x="411770" y="129160"/>
                </a:cubicBezTo>
                <a:cubicBezTo>
                  <a:pt x="410167" y="127559"/>
                  <a:pt x="410167" y="126598"/>
                  <a:pt x="410809" y="124517"/>
                </a:cubicBezTo>
                <a:cubicBezTo>
                  <a:pt x="411370" y="122756"/>
                  <a:pt x="411931" y="120995"/>
                  <a:pt x="411610" y="119154"/>
                </a:cubicBezTo>
                <a:cubicBezTo>
                  <a:pt x="411530" y="118434"/>
                  <a:pt x="410889" y="117873"/>
                  <a:pt x="411610" y="117553"/>
                </a:cubicBezTo>
                <a:cubicBezTo>
                  <a:pt x="412251" y="117313"/>
                  <a:pt x="412812" y="117073"/>
                  <a:pt x="413454" y="116753"/>
                </a:cubicBezTo>
                <a:cubicBezTo>
                  <a:pt x="419946" y="113871"/>
                  <a:pt x="426519" y="110990"/>
                  <a:pt x="433092" y="108028"/>
                </a:cubicBezTo>
                <a:cubicBezTo>
                  <a:pt x="431168" y="108748"/>
                  <a:pt x="429084" y="109229"/>
                  <a:pt x="427321" y="109869"/>
                </a:cubicBezTo>
                <a:cubicBezTo>
                  <a:pt x="422591" y="111630"/>
                  <a:pt x="417862" y="113391"/>
                  <a:pt x="413053" y="115072"/>
                </a:cubicBezTo>
                <a:cubicBezTo>
                  <a:pt x="411931" y="115552"/>
                  <a:pt x="410889" y="116433"/>
                  <a:pt x="410247" y="115312"/>
                </a:cubicBezTo>
                <a:cubicBezTo>
                  <a:pt x="409366" y="113791"/>
                  <a:pt x="408083" y="112831"/>
                  <a:pt x="406560" y="112030"/>
                </a:cubicBezTo>
                <a:cubicBezTo>
                  <a:pt x="406400" y="111950"/>
                  <a:pt x="406240" y="111870"/>
                  <a:pt x="405999" y="111710"/>
                </a:cubicBezTo>
                <a:cubicBezTo>
                  <a:pt x="405198" y="114111"/>
                  <a:pt x="404316" y="116433"/>
                  <a:pt x="403274" y="118754"/>
                </a:cubicBezTo>
                <a:cubicBezTo>
                  <a:pt x="403835" y="118514"/>
                  <a:pt x="404316" y="118354"/>
                  <a:pt x="404797" y="118194"/>
                </a:cubicBezTo>
                <a:cubicBezTo>
                  <a:pt x="406400" y="117553"/>
                  <a:pt x="408083" y="116913"/>
                  <a:pt x="409686" y="116353"/>
                </a:cubicBezTo>
                <a:cubicBezTo>
                  <a:pt x="410969" y="115872"/>
                  <a:pt x="410728" y="116433"/>
                  <a:pt x="411289" y="117713"/>
                </a:cubicBezTo>
                <a:cubicBezTo>
                  <a:pt x="408163" y="119074"/>
                  <a:pt x="405037" y="120435"/>
                  <a:pt x="401911" y="121796"/>
                </a:cubicBezTo>
                <a:cubicBezTo>
                  <a:pt x="401751" y="122196"/>
                  <a:pt x="401591" y="122596"/>
                  <a:pt x="401430" y="122916"/>
                </a:cubicBezTo>
                <a:cubicBezTo>
                  <a:pt x="386281" y="153413"/>
                  <a:pt x="350932" y="182389"/>
                  <a:pt x="306926" y="198718"/>
                </a:cubicBezTo>
                <a:cubicBezTo>
                  <a:pt x="305163" y="199358"/>
                  <a:pt x="305243" y="200079"/>
                  <a:pt x="307086" y="200159"/>
                </a:cubicBezTo>
                <a:cubicBezTo>
                  <a:pt x="316866" y="200399"/>
                  <a:pt x="328568" y="197357"/>
                  <a:pt x="336664" y="194555"/>
                </a:cubicBezTo>
                <a:cubicBezTo>
                  <a:pt x="338428" y="193995"/>
                  <a:pt x="338908" y="194636"/>
                  <a:pt x="337546" y="195996"/>
                </a:cubicBezTo>
                <a:cubicBezTo>
                  <a:pt x="331935" y="201759"/>
                  <a:pt x="322717" y="207042"/>
                  <a:pt x="311174" y="207523"/>
                </a:cubicBezTo>
                <a:cubicBezTo>
                  <a:pt x="307327" y="207763"/>
                  <a:pt x="303960" y="206642"/>
                  <a:pt x="300514" y="205522"/>
                </a:cubicBezTo>
                <a:cubicBezTo>
                  <a:pt x="295223" y="203921"/>
                  <a:pt x="294903" y="205842"/>
                  <a:pt x="291937" y="208003"/>
                </a:cubicBezTo>
                <a:cubicBezTo>
                  <a:pt x="287047" y="211525"/>
                  <a:pt x="282559" y="215287"/>
                  <a:pt x="278551" y="219209"/>
                </a:cubicBezTo>
                <a:cubicBezTo>
                  <a:pt x="273421" y="224332"/>
                  <a:pt x="269173" y="229855"/>
                  <a:pt x="265886" y="235618"/>
                </a:cubicBezTo>
                <a:cubicBezTo>
                  <a:pt x="267810" y="239140"/>
                  <a:pt x="269734" y="242742"/>
                  <a:pt x="268451" y="246904"/>
                </a:cubicBezTo>
                <a:cubicBezTo>
                  <a:pt x="267970" y="248585"/>
                  <a:pt x="266848" y="251147"/>
                  <a:pt x="268371" y="252667"/>
                </a:cubicBezTo>
                <a:cubicBezTo>
                  <a:pt x="269814" y="254188"/>
                  <a:pt x="271257" y="251707"/>
                  <a:pt x="271417" y="250586"/>
                </a:cubicBezTo>
                <a:cubicBezTo>
                  <a:pt x="271818" y="247945"/>
                  <a:pt x="270936" y="245463"/>
                  <a:pt x="271898" y="242902"/>
                </a:cubicBezTo>
                <a:cubicBezTo>
                  <a:pt x="273020" y="239780"/>
                  <a:pt x="275745" y="238660"/>
                  <a:pt x="278711" y="237699"/>
                </a:cubicBezTo>
                <a:cubicBezTo>
                  <a:pt x="283681" y="236098"/>
                  <a:pt x="288971" y="235698"/>
                  <a:pt x="293941" y="233937"/>
                </a:cubicBezTo>
                <a:cubicBezTo>
                  <a:pt x="293861" y="238820"/>
                  <a:pt x="295063" y="243622"/>
                  <a:pt x="295223" y="248585"/>
                </a:cubicBezTo>
                <a:cubicBezTo>
                  <a:pt x="295384" y="251147"/>
                  <a:pt x="295544" y="254188"/>
                  <a:pt x="293861" y="256349"/>
                </a:cubicBezTo>
                <a:cubicBezTo>
                  <a:pt x="291937" y="258911"/>
                  <a:pt x="289051" y="259311"/>
                  <a:pt x="286246" y="260272"/>
                </a:cubicBezTo>
                <a:cubicBezTo>
                  <a:pt x="285044" y="260672"/>
                  <a:pt x="283120" y="261953"/>
                  <a:pt x="283761" y="263473"/>
                </a:cubicBezTo>
                <a:cubicBezTo>
                  <a:pt x="284643" y="265555"/>
                  <a:pt x="288089" y="263553"/>
                  <a:pt x="289132" y="262753"/>
                </a:cubicBezTo>
                <a:cubicBezTo>
                  <a:pt x="293700" y="258991"/>
                  <a:pt x="299071" y="260832"/>
                  <a:pt x="304361" y="261392"/>
                </a:cubicBezTo>
                <a:cubicBezTo>
                  <a:pt x="302277" y="264674"/>
                  <a:pt x="300674" y="268116"/>
                  <a:pt x="298750" y="271478"/>
                </a:cubicBezTo>
                <a:cubicBezTo>
                  <a:pt x="297628" y="273479"/>
                  <a:pt x="296105" y="275080"/>
                  <a:pt x="294342" y="276521"/>
                </a:cubicBezTo>
                <a:cubicBezTo>
                  <a:pt x="292819" y="276521"/>
                  <a:pt x="291216" y="275880"/>
                  <a:pt x="289773" y="275400"/>
                </a:cubicBezTo>
                <a:cubicBezTo>
                  <a:pt x="288490" y="275080"/>
                  <a:pt x="287047" y="274599"/>
                  <a:pt x="285685" y="274679"/>
                </a:cubicBezTo>
                <a:cubicBezTo>
                  <a:pt x="284162" y="274679"/>
                  <a:pt x="282960" y="276440"/>
                  <a:pt x="284643" y="277401"/>
                </a:cubicBezTo>
                <a:cubicBezTo>
                  <a:pt x="287128" y="278682"/>
                  <a:pt x="290654" y="277961"/>
                  <a:pt x="292819" y="279802"/>
                </a:cubicBezTo>
                <a:cubicBezTo>
                  <a:pt x="287609" y="284685"/>
                  <a:pt x="281196" y="287887"/>
                  <a:pt x="273902" y="286366"/>
                </a:cubicBezTo>
                <a:cubicBezTo>
                  <a:pt x="271177" y="285806"/>
                  <a:pt x="270615" y="284765"/>
                  <a:pt x="269814" y="282204"/>
                </a:cubicBezTo>
                <a:cubicBezTo>
                  <a:pt x="269253" y="280042"/>
                  <a:pt x="268772" y="277881"/>
                  <a:pt x="267249" y="276200"/>
                </a:cubicBezTo>
                <a:cubicBezTo>
                  <a:pt x="266608" y="275480"/>
                  <a:pt x="265646" y="275400"/>
                  <a:pt x="266207" y="274599"/>
                </a:cubicBezTo>
                <a:cubicBezTo>
                  <a:pt x="266608" y="273879"/>
                  <a:pt x="267089" y="273239"/>
                  <a:pt x="267489" y="272598"/>
                </a:cubicBezTo>
                <a:cubicBezTo>
                  <a:pt x="272299" y="265394"/>
                  <a:pt x="277108" y="258110"/>
                  <a:pt x="281917" y="250906"/>
                </a:cubicBezTo>
                <a:cubicBezTo>
                  <a:pt x="280395" y="252827"/>
                  <a:pt x="278631" y="254749"/>
                  <a:pt x="277268" y="256510"/>
                </a:cubicBezTo>
                <a:cubicBezTo>
                  <a:pt x="273501" y="261312"/>
                  <a:pt x="269814" y="266195"/>
                  <a:pt x="266047" y="271078"/>
                </a:cubicBezTo>
                <a:cubicBezTo>
                  <a:pt x="265085" y="272278"/>
                  <a:pt x="264684" y="273879"/>
                  <a:pt x="263241" y="273159"/>
                </a:cubicBezTo>
                <a:cubicBezTo>
                  <a:pt x="261398" y="272198"/>
                  <a:pt x="259394" y="272038"/>
                  <a:pt x="257390" y="272198"/>
                </a:cubicBezTo>
                <a:cubicBezTo>
                  <a:pt x="257069" y="272198"/>
                  <a:pt x="256748" y="272198"/>
                  <a:pt x="256428" y="272278"/>
                </a:cubicBezTo>
                <a:cubicBezTo>
                  <a:pt x="256508" y="274039"/>
                  <a:pt x="256588" y="275800"/>
                  <a:pt x="256668" y="277561"/>
                </a:cubicBezTo>
                <a:cubicBezTo>
                  <a:pt x="256748" y="278281"/>
                  <a:pt x="256829" y="279002"/>
                  <a:pt x="256909" y="279722"/>
                </a:cubicBezTo>
                <a:cubicBezTo>
                  <a:pt x="256989" y="280363"/>
                  <a:pt x="257229" y="281323"/>
                  <a:pt x="257470" y="282364"/>
                </a:cubicBezTo>
                <a:cubicBezTo>
                  <a:pt x="258191" y="281403"/>
                  <a:pt x="258833" y="280523"/>
                  <a:pt x="259554" y="279642"/>
                </a:cubicBezTo>
                <a:cubicBezTo>
                  <a:pt x="260836" y="277961"/>
                  <a:pt x="262039" y="276280"/>
                  <a:pt x="263321" y="274599"/>
                </a:cubicBezTo>
                <a:cubicBezTo>
                  <a:pt x="264363" y="273239"/>
                  <a:pt x="264524" y="273959"/>
                  <a:pt x="265886" y="275000"/>
                </a:cubicBezTo>
                <a:cubicBezTo>
                  <a:pt x="263482" y="278522"/>
                  <a:pt x="261077" y="282124"/>
                  <a:pt x="258672" y="285646"/>
                </a:cubicBezTo>
                <a:cubicBezTo>
                  <a:pt x="260516" y="289888"/>
                  <a:pt x="262760" y="293890"/>
                  <a:pt x="265245" y="297892"/>
                </a:cubicBezTo>
                <a:cubicBezTo>
                  <a:pt x="266207" y="299493"/>
                  <a:pt x="268371" y="300053"/>
                  <a:pt x="269974" y="299093"/>
                </a:cubicBezTo>
                <a:cubicBezTo>
                  <a:pt x="272619" y="297492"/>
                  <a:pt x="275184" y="295811"/>
                  <a:pt x="277509" y="293970"/>
                </a:cubicBezTo>
                <a:cubicBezTo>
                  <a:pt x="278952" y="292769"/>
                  <a:pt x="279112" y="292930"/>
                  <a:pt x="277910" y="294370"/>
                </a:cubicBezTo>
                <a:cubicBezTo>
                  <a:pt x="275906" y="297012"/>
                  <a:pt x="273822" y="299573"/>
                  <a:pt x="271738" y="302135"/>
                </a:cubicBezTo>
                <a:cubicBezTo>
                  <a:pt x="270615" y="303575"/>
                  <a:pt x="270455" y="306057"/>
                  <a:pt x="271417" y="307578"/>
                </a:cubicBezTo>
                <a:cubicBezTo>
                  <a:pt x="277188" y="316623"/>
                  <a:pt x="282479" y="325908"/>
                  <a:pt x="283280" y="336473"/>
                </a:cubicBezTo>
                <a:cubicBezTo>
                  <a:pt x="283440" y="338715"/>
                  <a:pt x="283521" y="340956"/>
                  <a:pt x="283521" y="343197"/>
                </a:cubicBezTo>
                <a:cubicBezTo>
                  <a:pt x="283521" y="345038"/>
                  <a:pt x="284242" y="345278"/>
                  <a:pt x="285364" y="343837"/>
                </a:cubicBezTo>
                <a:cubicBezTo>
                  <a:pt x="295464" y="330950"/>
                  <a:pt x="311816" y="322386"/>
                  <a:pt x="321515" y="309098"/>
                </a:cubicBezTo>
                <a:cubicBezTo>
                  <a:pt x="323518" y="306377"/>
                  <a:pt x="325202" y="303415"/>
                  <a:pt x="326645" y="300294"/>
                </a:cubicBezTo>
                <a:cubicBezTo>
                  <a:pt x="327366" y="298613"/>
                  <a:pt x="327767" y="296772"/>
                  <a:pt x="327446" y="296211"/>
                </a:cubicBezTo>
                <a:cubicBezTo>
                  <a:pt x="327206" y="295651"/>
                  <a:pt x="327206" y="295571"/>
                  <a:pt x="327526" y="295971"/>
                </a:cubicBezTo>
                <a:cubicBezTo>
                  <a:pt x="327847" y="296371"/>
                  <a:pt x="328729" y="295331"/>
                  <a:pt x="329290" y="293570"/>
                </a:cubicBezTo>
                <a:cubicBezTo>
                  <a:pt x="330652" y="289648"/>
                  <a:pt x="331694" y="285565"/>
                  <a:pt x="332576" y="281323"/>
                </a:cubicBezTo>
                <a:cubicBezTo>
                  <a:pt x="333458" y="276921"/>
                  <a:pt x="335141" y="272278"/>
                  <a:pt x="333217" y="266915"/>
                </a:cubicBezTo>
                <a:cubicBezTo>
                  <a:pt x="331534" y="262353"/>
                  <a:pt x="327847" y="257710"/>
                  <a:pt x="325282" y="253148"/>
                </a:cubicBezTo>
                <a:cubicBezTo>
                  <a:pt x="320312" y="244103"/>
                  <a:pt x="315984" y="235138"/>
                  <a:pt x="311896" y="226173"/>
                </a:cubicBezTo>
                <a:cubicBezTo>
                  <a:pt x="311094" y="224492"/>
                  <a:pt x="311255" y="224412"/>
                  <a:pt x="312457" y="225853"/>
                </a:cubicBezTo>
                <a:cubicBezTo>
                  <a:pt x="318469" y="233537"/>
                  <a:pt x="327927" y="239700"/>
                  <a:pt x="334500" y="247064"/>
                </a:cubicBezTo>
                <a:cubicBezTo>
                  <a:pt x="335782" y="248505"/>
                  <a:pt x="336824" y="248185"/>
                  <a:pt x="337145" y="246344"/>
                </a:cubicBezTo>
                <a:cubicBezTo>
                  <a:pt x="343958" y="201920"/>
                  <a:pt x="369608" y="166540"/>
                  <a:pt x="425958" y="159336"/>
                </a:cubicBezTo>
                <a:cubicBezTo>
                  <a:pt x="455536" y="155574"/>
                  <a:pt x="488400" y="157415"/>
                  <a:pt x="515172" y="149651"/>
                </a:cubicBezTo>
                <a:cubicBezTo>
                  <a:pt x="528478" y="145809"/>
                  <a:pt x="543307" y="140526"/>
                  <a:pt x="550761" y="131321"/>
                </a:cubicBezTo>
                <a:cubicBezTo>
                  <a:pt x="558055" y="122356"/>
                  <a:pt x="554288" y="107788"/>
                  <a:pt x="557013" y="96422"/>
                </a:cubicBezTo>
                <a:cubicBezTo>
                  <a:pt x="557414" y="94581"/>
                  <a:pt x="557815" y="94741"/>
                  <a:pt x="557815" y="96582"/>
                </a:cubicBezTo>
                <a:cubicBezTo>
                  <a:pt x="557975" y="103225"/>
                  <a:pt x="560460" y="110269"/>
                  <a:pt x="562785" y="117473"/>
                </a:cubicBezTo>
                <a:cubicBezTo>
                  <a:pt x="563346" y="119234"/>
                  <a:pt x="564788" y="119554"/>
                  <a:pt x="566071" y="118194"/>
                </a:cubicBezTo>
                <a:cubicBezTo>
                  <a:pt x="569437" y="114432"/>
                  <a:pt x="572564" y="110509"/>
                  <a:pt x="575289" y="106267"/>
                </a:cubicBezTo>
                <a:cubicBezTo>
                  <a:pt x="576571" y="104186"/>
                  <a:pt x="577613" y="102025"/>
                  <a:pt x="578655" y="99864"/>
                </a:cubicBezTo>
                <a:cubicBezTo>
                  <a:pt x="579377" y="98503"/>
                  <a:pt x="581621" y="96822"/>
                  <a:pt x="582262" y="97302"/>
                </a:cubicBezTo>
                <a:cubicBezTo>
                  <a:pt x="582343" y="97142"/>
                  <a:pt x="582343" y="96982"/>
                  <a:pt x="582423" y="96902"/>
                </a:cubicBezTo>
                <a:cubicBezTo>
                  <a:pt x="584587" y="90819"/>
                  <a:pt x="586751" y="84815"/>
                  <a:pt x="588915" y="78732"/>
                </a:cubicBezTo>
                <a:cubicBezTo>
                  <a:pt x="588114" y="80413"/>
                  <a:pt x="587232" y="82094"/>
                  <a:pt x="586511" y="83615"/>
                </a:cubicBezTo>
                <a:cubicBezTo>
                  <a:pt x="584747" y="87777"/>
                  <a:pt x="582904" y="91939"/>
                  <a:pt x="581140" y="96101"/>
                </a:cubicBezTo>
                <a:cubicBezTo>
                  <a:pt x="580659" y="97062"/>
                  <a:pt x="580659" y="98343"/>
                  <a:pt x="579457" y="98103"/>
                </a:cubicBezTo>
                <a:cubicBezTo>
                  <a:pt x="578014" y="97702"/>
                  <a:pt x="576571" y="97942"/>
                  <a:pt x="575129" y="98423"/>
                </a:cubicBezTo>
                <a:cubicBezTo>
                  <a:pt x="573365" y="98983"/>
                  <a:pt x="571842" y="99703"/>
                  <a:pt x="570319" y="98343"/>
                </a:cubicBezTo>
                <a:cubicBezTo>
                  <a:pt x="566071" y="94421"/>
                  <a:pt x="565350" y="88897"/>
                  <a:pt x="566392" y="83535"/>
                </a:cubicBezTo>
                <a:cubicBezTo>
                  <a:pt x="568235" y="84095"/>
                  <a:pt x="569357" y="86336"/>
                  <a:pt x="570880" y="87457"/>
                </a:cubicBezTo>
                <a:cubicBezTo>
                  <a:pt x="571762" y="88097"/>
                  <a:pt x="573125" y="87457"/>
                  <a:pt x="572644" y="86256"/>
                </a:cubicBezTo>
                <a:cubicBezTo>
                  <a:pt x="572163" y="85215"/>
                  <a:pt x="571121" y="84415"/>
                  <a:pt x="570319" y="83615"/>
                </a:cubicBezTo>
                <a:cubicBezTo>
                  <a:pt x="569518" y="82974"/>
                  <a:pt x="568716" y="82334"/>
                  <a:pt x="568075" y="81533"/>
                </a:cubicBezTo>
                <a:cubicBezTo>
                  <a:pt x="567273" y="80733"/>
                  <a:pt x="568395" y="78092"/>
                  <a:pt x="568796" y="77211"/>
                </a:cubicBezTo>
                <a:cubicBezTo>
                  <a:pt x="570079" y="74410"/>
                  <a:pt x="571922" y="71848"/>
                  <a:pt x="573205" y="68967"/>
                </a:cubicBezTo>
                <a:cubicBezTo>
                  <a:pt x="575529" y="71848"/>
                  <a:pt x="578655" y="74329"/>
                  <a:pt x="578495" y="78332"/>
                </a:cubicBezTo>
                <a:cubicBezTo>
                  <a:pt x="578495" y="79612"/>
                  <a:pt x="578094" y="81694"/>
                  <a:pt x="579457" y="82494"/>
                </a:cubicBezTo>
                <a:cubicBezTo>
                  <a:pt x="580739" y="83294"/>
                  <a:pt x="581381" y="81293"/>
                  <a:pt x="581220" y="80413"/>
                </a:cubicBezTo>
                <a:cubicBezTo>
                  <a:pt x="581060" y="78492"/>
                  <a:pt x="580018" y="76811"/>
                  <a:pt x="580259" y="74810"/>
                </a:cubicBezTo>
                <a:cubicBezTo>
                  <a:pt x="580499" y="72408"/>
                  <a:pt x="582262" y="71048"/>
                  <a:pt x="584186" y="69847"/>
                </a:cubicBezTo>
                <a:cubicBezTo>
                  <a:pt x="587473" y="67846"/>
                  <a:pt x="591160" y="66645"/>
                  <a:pt x="594446" y="64484"/>
                </a:cubicBezTo>
                <a:cubicBezTo>
                  <a:pt x="595248" y="68006"/>
                  <a:pt x="596931" y="71208"/>
                  <a:pt x="597973" y="74730"/>
                </a:cubicBezTo>
                <a:cubicBezTo>
                  <a:pt x="598534" y="76571"/>
                  <a:pt x="599175" y="78652"/>
                  <a:pt x="598374" y="80493"/>
                </a:cubicBezTo>
                <a:cubicBezTo>
                  <a:pt x="597492" y="82654"/>
                  <a:pt x="595488" y="83455"/>
                  <a:pt x="593645" y="84655"/>
                </a:cubicBezTo>
                <a:cubicBezTo>
                  <a:pt x="592843" y="85215"/>
                  <a:pt x="591641" y="86496"/>
                  <a:pt x="592442" y="87457"/>
                </a:cubicBezTo>
                <a:cubicBezTo>
                  <a:pt x="593404" y="88817"/>
                  <a:pt x="595568" y="86736"/>
                  <a:pt x="596129" y="85936"/>
                </a:cubicBezTo>
                <a:cubicBezTo>
                  <a:pt x="598694" y="82414"/>
                  <a:pt x="602863" y="82814"/>
                  <a:pt x="606790" y="82254"/>
                </a:cubicBezTo>
                <a:cubicBezTo>
                  <a:pt x="605909" y="84975"/>
                  <a:pt x="605347" y="87777"/>
                  <a:pt x="604626" y="90498"/>
                </a:cubicBezTo>
                <a:cubicBezTo>
                  <a:pt x="604145" y="92099"/>
                  <a:pt x="603344" y="93540"/>
                  <a:pt x="602382" y="94901"/>
                </a:cubicBezTo>
                <a:cubicBezTo>
                  <a:pt x="601259" y="95141"/>
                  <a:pt x="600057" y="94981"/>
                  <a:pt x="598935" y="94901"/>
                </a:cubicBezTo>
                <a:cubicBezTo>
                  <a:pt x="597893" y="94901"/>
                  <a:pt x="596771" y="94821"/>
                  <a:pt x="595809" y="95141"/>
                </a:cubicBezTo>
                <a:cubicBezTo>
                  <a:pt x="594687" y="95381"/>
                  <a:pt x="594206" y="96902"/>
                  <a:pt x="595568" y="97222"/>
                </a:cubicBezTo>
                <a:cubicBezTo>
                  <a:pt x="597572" y="97702"/>
                  <a:pt x="599977" y="96582"/>
                  <a:pt x="601821" y="97542"/>
                </a:cubicBezTo>
                <a:cubicBezTo>
                  <a:pt x="599015" y="101945"/>
                  <a:pt x="595007" y="105387"/>
                  <a:pt x="589476" y="105627"/>
                </a:cubicBezTo>
                <a:cubicBezTo>
                  <a:pt x="587473" y="105707"/>
                  <a:pt x="586831" y="105066"/>
                  <a:pt x="585869" y="103305"/>
                </a:cubicBezTo>
                <a:cubicBezTo>
                  <a:pt x="584988" y="101945"/>
                  <a:pt x="584266" y="100504"/>
                  <a:pt x="582904" y="99543"/>
                </a:cubicBezTo>
                <a:cubicBezTo>
                  <a:pt x="582663" y="99383"/>
                  <a:pt x="582423" y="99303"/>
                  <a:pt x="582262" y="99223"/>
                </a:cubicBezTo>
                <a:cubicBezTo>
                  <a:pt x="581862" y="100504"/>
                  <a:pt x="581140" y="102265"/>
                  <a:pt x="579697" y="104986"/>
                </a:cubicBezTo>
                <a:cubicBezTo>
                  <a:pt x="579457" y="105307"/>
                  <a:pt x="579297" y="105627"/>
                  <a:pt x="579136" y="105947"/>
                </a:cubicBezTo>
                <a:cubicBezTo>
                  <a:pt x="578495" y="107708"/>
                  <a:pt x="577854" y="109549"/>
                  <a:pt x="577213" y="111310"/>
                </a:cubicBezTo>
                <a:cubicBezTo>
                  <a:pt x="576972" y="111230"/>
                  <a:pt x="576732" y="111150"/>
                  <a:pt x="576491" y="111070"/>
                </a:cubicBezTo>
                <a:cubicBezTo>
                  <a:pt x="575609" y="112751"/>
                  <a:pt x="574648" y="114512"/>
                  <a:pt x="573606" y="116112"/>
                </a:cubicBezTo>
                <a:cubicBezTo>
                  <a:pt x="568476" y="124037"/>
                  <a:pt x="562143" y="131081"/>
                  <a:pt x="554689" y="137244"/>
                </a:cubicBezTo>
                <a:cubicBezTo>
                  <a:pt x="543707" y="146289"/>
                  <a:pt x="529600" y="153573"/>
                  <a:pt x="513489" y="158856"/>
                </a:cubicBezTo>
                <a:cubicBezTo>
                  <a:pt x="512206" y="160697"/>
                  <a:pt x="509401" y="161417"/>
                  <a:pt x="507717" y="162858"/>
                </a:cubicBezTo>
                <a:cubicBezTo>
                  <a:pt x="506675" y="163739"/>
                  <a:pt x="506996" y="165500"/>
                  <a:pt x="508599" y="165259"/>
                </a:cubicBezTo>
                <a:cubicBezTo>
                  <a:pt x="509962" y="165019"/>
                  <a:pt x="511244" y="164059"/>
                  <a:pt x="512366" y="163258"/>
                </a:cubicBezTo>
                <a:cubicBezTo>
                  <a:pt x="513328" y="162538"/>
                  <a:pt x="514370" y="161737"/>
                  <a:pt x="515492" y="161177"/>
                </a:cubicBezTo>
                <a:cubicBezTo>
                  <a:pt x="516695" y="160537"/>
                  <a:pt x="519420" y="162618"/>
                  <a:pt x="520382" y="163338"/>
                </a:cubicBezTo>
                <a:cubicBezTo>
                  <a:pt x="523348" y="165660"/>
                  <a:pt x="525833" y="168541"/>
                  <a:pt x="528878" y="170782"/>
                </a:cubicBezTo>
                <a:cubicBezTo>
                  <a:pt x="524791" y="172703"/>
                  <a:pt x="521023" y="175745"/>
                  <a:pt x="516294" y="174464"/>
                </a:cubicBezTo>
                <a:cubicBezTo>
                  <a:pt x="514771" y="173984"/>
                  <a:pt x="512446" y="173024"/>
                  <a:pt x="511164" y="174384"/>
                </a:cubicBezTo>
                <a:cubicBezTo>
                  <a:pt x="509801" y="175665"/>
                  <a:pt x="512046" y="176946"/>
                  <a:pt x="513088" y="177106"/>
                </a:cubicBezTo>
                <a:cubicBezTo>
                  <a:pt x="515412" y="177426"/>
                  <a:pt x="517657" y="176626"/>
                  <a:pt x="519981" y="177426"/>
                </a:cubicBezTo>
                <a:cubicBezTo>
                  <a:pt x="522787" y="178467"/>
                  <a:pt x="523829" y="180948"/>
                  <a:pt x="524710" y="183509"/>
                </a:cubicBezTo>
                <a:cubicBezTo>
                  <a:pt x="526153" y="187992"/>
                  <a:pt x="526554" y="192714"/>
                  <a:pt x="528157" y="197117"/>
                </a:cubicBezTo>
                <a:cubicBezTo>
                  <a:pt x="523748" y="197117"/>
                  <a:pt x="519420" y="198238"/>
                  <a:pt x="515011" y="198398"/>
                </a:cubicBezTo>
                <a:cubicBezTo>
                  <a:pt x="512687" y="198558"/>
                  <a:pt x="510042" y="198718"/>
                  <a:pt x="508038" y="197197"/>
                </a:cubicBezTo>
                <a:cubicBezTo>
                  <a:pt x="505794" y="195516"/>
                  <a:pt x="505393" y="192955"/>
                  <a:pt x="504511" y="190473"/>
                </a:cubicBezTo>
                <a:cubicBezTo>
                  <a:pt x="504110" y="189353"/>
                  <a:pt x="502988" y="187592"/>
                  <a:pt x="501545" y="188232"/>
                </a:cubicBezTo>
                <a:cubicBezTo>
                  <a:pt x="499702" y="189032"/>
                  <a:pt x="501545" y="192154"/>
                  <a:pt x="502267" y="193035"/>
                </a:cubicBezTo>
                <a:cubicBezTo>
                  <a:pt x="505713" y="197117"/>
                  <a:pt x="504030" y="201920"/>
                  <a:pt x="503629" y="206722"/>
                </a:cubicBezTo>
                <a:cubicBezTo>
                  <a:pt x="500664" y="204801"/>
                  <a:pt x="497537" y="203440"/>
                  <a:pt x="494492" y="201759"/>
                </a:cubicBezTo>
                <a:cubicBezTo>
                  <a:pt x="492728" y="200719"/>
                  <a:pt x="491285" y="199358"/>
                  <a:pt x="489923" y="197837"/>
                </a:cubicBezTo>
                <a:cubicBezTo>
                  <a:pt x="489923" y="196477"/>
                  <a:pt x="490484" y="195036"/>
                  <a:pt x="490884" y="193755"/>
                </a:cubicBezTo>
                <a:cubicBezTo>
                  <a:pt x="491205" y="192554"/>
                  <a:pt x="491606" y="191274"/>
                  <a:pt x="491526" y="189993"/>
                </a:cubicBezTo>
                <a:cubicBezTo>
                  <a:pt x="491526" y="188632"/>
                  <a:pt x="489923" y="187672"/>
                  <a:pt x="489121" y="189193"/>
                </a:cubicBezTo>
                <a:cubicBezTo>
                  <a:pt x="487919" y="191354"/>
                  <a:pt x="488640" y="194555"/>
                  <a:pt x="486957" y="196477"/>
                </a:cubicBezTo>
                <a:cubicBezTo>
                  <a:pt x="482548" y="191914"/>
                  <a:pt x="479582" y="186151"/>
                  <a:pt x="480945" y="179587"/>
                </a:cubicBezTo>
                <a:cubicBezTo>
                  <a:pt x="481426" y="177186"/>
                  <a:pt x="482388" y="176626"/>
                  <a:pt x="484632" y="175905"/>
                </a:cubicBezTo>
                <a:cubicBezTo>
                  <a:pt x="486556" y="175345"/>
                  <a:pt x="488480" y="174945"/>
                  <a:pt x="490003" y="173504"/>
                </a:cubicBezTo>
                <a:cubicBezTo>
                  <a:pt x="490644" y="173024"/>
                  <a:pt x="490724" y="172143"/>
                  <a:pt x="491446" y="172623"/>
                </a:cubicBezTo>
                <a:cubicBezTo>
                  <a:pt x="492087" y="173024"/>
                  <a:pt x="492648" y="173344"/>
                  <a:pt x="493289" y="173744"/>
                </a:cubicBezTo>
                <a:cubicBezTo>
                  <a:pt x="499782" y="177986"/>
                  <a:pt x="506355" y="182309"/>
                  <a:pt x="512847" y="186551"/>
                </a:cubicBezTo>
                <a:cubicBezTo>
                  <a:pt x="511084" y="185190"/>
                  <a:pt x="509401" y="183589"/>
                  <a:pt x="507797" y="182389"/>
                </a:cubicBezTo>
                <a:cubicBezTo>
                  <a:pt x="503389" y="179107"/>
                  <a:pt x="498980" y="175745"/>
                  <a:pt x="494572" y="172463"/>
                </a:cubicBezTo>
                <a:cubicBezTo>
                  <a:pt x="493530" y="171663"/>
                  <a:pt x="492087" y="171183"/>
                  <a:pt x="492728" y="169982"/>
                </a:cubicBezTo>
                <a:cubicBezTo>
                  <a:pt x="493610" y="168301"/>
                  <a:pt x="493690" y="166540"/>
                  <a:pt x="493530" y="164699"/>
                </a:cubicBezTo>
                <a:cubicBezTo>
                  <a:pt x="493530" y="164459"/>
                  <a:pt x="493530" y="164219"/>
                  <a:pt x="493530" y="164059"/>
                </a:cubicBezTo>
                <a:cubicBezTo>
                  <a:pt x="490804" y="164619"/>
                  <a:pt x="488079" y="165099"/>
                  <a:pt x="485354" y="165500"/>
                </a:cubicBezTo>
                <a:cubicBezTo>
                  <a:pt x="485835" y="165900"/>
                  <a:pt x="486396" y="166300"/>
                  <a:pt x="486877" y="166700"/>
                </a:cubicBezTo>
                <a:cubicBezTo>
                  <a:pt x="488400" y="167821"/>
                  <a:pt x="489923" y="168941"/>
                  <a:pt x="491446" y="170062"/>
                </a:cubicBezTo>
                <a:cubicBezTo>
                  <a:pt x="492648" y="170943"/>
                  <a:pt x="492007" y="171103"/>
                  <a:pt x="491125" y="172383"/>
                </a:cubicBezTo>
                <a:cubicBezTo>
                  <a:pt x="487919" y="170222"/>
                  <a:pt x="484793" y="168141"/>
                  <a:pt x="481667" y="166060"/>
                </a:cubicBezTo>
                <a:cubicBezTo>
                  <a:pt x="467479" y="168061"/>
                  <a:pt x="452570" y="168621"/>
                  <a:pt x="437340" y="167661"/>
                </a:cubicBezTo>
                <a:cubicBezTo>
                  <a:pt x="435497" y="167501"/>
                  <a:pt x="435256" y="168141"/>
                  <a:pt x="436939" y="168941"/>
                </a:cubicBezTo>
                <a:cubicBezTo>
                  <a:pt x="445757" y="173264"/>
                  <a:pt x="457700" y="175265"/>
                  <a:pt x="466196" y="176065"/>
                </a:cubicBezTo>
                <a:cubicBezTo>
                  <a:pt x="468040" y="176225"/>
                  <a:pt x="468200" y="177026"/>
                  <a:pt x="466437" y="177666"/>
                </a:cubicBezTo>
                <a:cubicBezTo>
                  <a:pt x="458902" y="180628"/>
                  <a:pt x="448402" y="181668"/>
                  <a:pt x="437581" y="177426"/>
                </a:cubicBezTo>
                <a:cubicBezTo>
                  <a:pt x="434054" y="176065"/>
                  <a:pt x="431409" y="173584"/>
                  <a:pt x="428683" y="171183"/>
                </a:cubicBezTo>
                <a:cubicBezTo>
                  <a:pt x="424595" y="167581"/>
                  <a:pt x="423473" y="169182"/>
                  <a:pt x="419866" y="169982"/>
                </a:cubicBezTo>
                <a:cubicBezTo>
                  <a:pt x="414015" y="171183"/>
                  <a:pt x="408324" y="172703"/>
                  <a:pt x="403033" y="174705"/>
                </a:cubicBezTo>
                <a:cubicBezTo>
                  <a:pt x="380750" y="183109"/>
                  <a:pt x="366081" y="199198"/>
                  <a:pt x="359188" y="218889"/>
                </a:cubicBezTo>
                <a:cubicBezTo>
                  <a:pt x="351814" y="239860"/>
                  <a:pt x="352455" y="264354"/>
                  <a:pt x="349489" y="287086"/>
                </a:cubicBezTo>
                <a:cubicBezTo>
                  <a:pt x="348447" y="294690"/>
                  <a:pt x="346603" y="301574"/>
                  <a:pt x="344038" y="308058"/>
                </a:cubicBezTo>
                <a:cubicBezTo>
                  <a:pt x="343317" y="309819"/>
                  <a:pt x="343878" y="312140"/>
                  <a:pt x="345241" y="313421"/>
                </a:cubicBezTo>
                <a:cubicBezTo>
                  <a:pt x="347325" y="315262"/>
                  <a:pt x="349249" y="317183"/>
                  <a:pt x="351012" y="319104"/>
                </a:cubicBezTo>
                <a:cubicBezTo>
                  <a:pt x="352295" y="320545"/>
                  <a:pt x="353337" y="320225"/>
                  <a:pt x="353657" y="318383"/>
                </a:cubicBezTo>
                <a:cubicBezTo>
                  <a:pt x="358066" y="289808"/>
                  <a:pt x="370250" y="264994"/>
                  <a:pt x="393415" y="248985"/>
                </a:cubicBezTo>
                <a:cubicBezTo>
                  <a:pt x="392052" y="246984"/>
                  <a:pt x="390689" y="244903"/>
                  <a:pt x="389327" y="242902"/>
                </a:cubicBezTo>
                <a:cubicBezTo>
                  <a:pt x="390208" y="242262"/>
                  <a:pt x="390289" y="241861"/>
                  <a:pt x="390930" y="242662"/>
                </a:cubicBezTo>
                <a:cubicBezTo>
                  <a:pt x="391651" y="243702"/>
                  <a:pt x="392453" y="244663"/>
                  <a:pt x="393174" y="245704"/>
                </a:cubicBezTo>
                <a:cubicBezTo>
                  <a:pt x="393735" y="246504"/>
                  <a:pt x="394296" y="247224"/>
                  <a:pt x="394857" y="248025"/>
                </a:cubicBezTo>
                <a:cubicBezTo>
                  <a:pt x="407522" y="239700"/>
                  <a:pt x="423153" y="233857"/>
                  <a:pt x="442470" y="231376"/>
                </a:cubicBezTo>
                <a:cubicBezTo>
                  <a:pt x="472048" y="227614"/>
                  <a:pt x="504912" y="229455"/>
                  <a:pt x="531684" y="221690"/>
                </a:cubicBezTo>
                <a:cubicBezTo>
                  <a:pt x="544990" y="217768"/>
                  <a:pt x="559819" y="212565"/>
                  <a:pt x="567273" y="203360"/>
                </a:cubicBezTo>
                <a:cubicBezTo>
                  <a:pt x="574567" y="194395"/>
                  <a:pt x="570800" y="179827"/>
                  <a:pt x="573525" y="168461"/>
                </a:cubicBezTo>
                <a:cubicBezTo>
                  <a:pt x="574006" y="166620"/>
                  <a:pt x="574327" y="166700"/>
                  <a:pt x="574327" y="168541"/>
                </a:cubicBezTo>
                <a:cubicBezTo>
                  <a:pt x="574487" y="175185"/>
                  <a:pt x="576972" y="182309"/>
                  <a:pt x="579297" y="189513"/>
                </a:cubicBezTo>
                <a:cubicBezTo>
                  <a:pt x="579858" y="191274"/>
                  <a:pt x="581301" y="191594"/>
                  <a:pt x="582583" y="190233"/>
                </a:cubicBezTo>
                <a:cubicBezTo>
                  <a:pt x="585950" y="186471"/>
                  <a:pt x="589076" y="182549"/>
                  <a:pt x="591801" y="178307"/>
                </a:cubicBezTo>
                <a:cubicBezTo>
                  <a:pt x="593084" y="176225"/>
                  <a:pt x="594126" y="174064"/>
                  <a:pt x="595248" y="171903"/>
                </a:cubicBezTo>
                <a:cubicBezTo>
                  <a:pt x="596049" y="170302"/>
                  <a:pt x="599095" y="168061"/>
                  <a:pt x="599015" y="169902"/>
                </a:cubicBezTo>
                <a:cubicBezTo>
                  <a:pt x="598935" y="171103"/>
                  <a:pt x="598214" y="173184"/>
                  <a:pt x="596129" y="176946"/>
                </a:cubicBezTo>
                <a:cubicBezTo>
                  <a:pt x="594126" y="180708"/>
                  <a:pt x="592362" y="184630"/>
                  <a:pt x="590118" y="188152"/>
                </a:cubicBezTo>
                <a:cubicBezTo>
                  <a:pt x="584988" y="196076"/>
                  <a:pt x="578655" y="203120"/>
                  <a:pt x="571201" y="209284"/>
                </a:cubicBezTo>
                <a:cubicBezTo>
                  <a:pt x="551482" y="225452"/>
                  <a:pt x="521825" y="236178"/>
                  <a:pt x="488480" y="239220"/>
                </a:cubicBezTo>
                <a:cubicBezTo>
                  <a:pt x="491045" y="241381"/>
                  <a:pt x="493369" y="243943"/>
                  <a:pt x="496014" y="245944"/>
                </a:cubicBezTo>
                <a:cubicBezTo>
                  <a:pt x="491927" y="247865"/>
                  <a:pt x="488159" y="250906"/>
                  <a:pt x="483430" y="249546"/>
                </a:cubicBezTo>
                <a:cubicBezTo>
                  <a:pt x="481987" y="249145"/>
                  <a:pt x="479663" y="248185"/>
                  <a:pt x="478300" y="249546"/>
                </a:cubicBezTo>
                <a:cubicBezTo>
                  <a:pt x="477017" y="250826"/>
                  <a:pt x="479182" y="252107"/>
                  <a:pt x="480224" y="252267"/>
                </a:cubicBezTo>
                <a:cubicBezTo>
                  <a:pt x="482548" y="252587"/>
                  <a:pt x="484793" y="251787"/>
                  <a:pt x="487117" y="252587"/>
                </a:cubicBezTo>
                <a:cubicBezTo>
                  <a:pt x="489923" y="253628"/>
                  <a:pt x="490965" y="256029"/>
                  <a:pt x="491846" y="258671"/>
                </a:cubicBezTo>
                <a:cubicBezTo>
                  <a:pt x="493289" y="263153"/>
                  <a:pt x="493690" y="267876"/>
                  <a:pt x="495373" y="272278"/>
                </a:cubicBezTo>
                <a:cubicBezTo>
                  <a:pt x="490884" y="272278"/>
                  <a:pt x="486636" y="273319"/>
                  <a:pt x="482228" y="273559"/>
                </a:cubicBezTo>
                <a:cubicBezTo>
                  <a:pt x="479823" y="273719"/>
                  <a:pt x="477178" y="273879"/>
                  <a:pt x="475174" y="272358"/>
                </a:cubicBezTo>
                <a:cubicBezTo>
                  <a:pt x="472930" y="270677"/>
                  <a:pt x="472529" y="268116"/>
                  <a:pt x="471647" y="265635"/>
                </a:cubicBezTo>
                <a:cubicBezTo>
                  <a:pt x="471246" y="264514"/>
                  <a:pt x="470124" y="262753"/>
                  <a:pt x="468681" y="263393"/>
                </a:cubicBezTo>
                <a:cubicBezTo>
                  <a:pt x="466838" y="264194"/>
                  <a:pt x="468681" y="267315"/>
                  <a:pt x="469403" y="268196"/>
                </a:cubicBezTo>
                <a:cubicBezTo>
                  <a:pt x="472849" y="272278"/>
                  <a:pt x="471166" y="277081"/>
                  <a:pt x="470765" y="281803"/>
                </a:cubicBezTo>
                <a:cubicBezTo>
                  <a:pt x="467800" y="279962"/>
                  <a:pt x="464673" y="278602"/>
                  <a:pt x="461627" y="276921"/>
                </a:cubicBezTo>
                <a:cubicBezTo>
                  <a:pt x="459864" y="275880"/>
                  <a:pt x="458421" y="274519"/>
                  <a:pt x="457139" y="272999"/>
                </a:cubicBezTo>
                <a:cubicBezTo>
                  <a:pt x="457139" y="271558"/>
                  <a:pt x="457620" y="270197"/>
                  <a:pt x="458020" y="268916"/>
                </a:cubicBezTo>
                <a:cubicBezTo>
                  <a:pt x="458341" y="267716"/>
                  <a:pt x="458742" y="266435"/>
                  <a:pt x="458742" y="265154"/>
                </a:cubicBezTo>
                <a:cubicBezTo>
                  <a:pt x="458662" y="263794"/>
                  <a:pt x="457059" y="262753"/>
                  <a:pt x="456257" y="264354"/>
                </a:cubicBezTo>
                <a:cubicBezTo>
                  <a:pt x="455055" y="266515"/>
                  <a:pt x="455776" y="269637"/>
                  <a:pt x="454173" y="271638"/>
                </a:cubicBezTo>
                <a:cubicBezTo>
                  <a:pt x="449684" y="266995"/>
                  <a:pt x="446718" y="261232"/>
                  <a:pt x="448081" y="254749"/>
                </a:cubicBezTo>
                <a:cubicBezTo>
                  <a:pt x="448562" y="252347"/>
                  <a:pt x="449524" y="251787"/>
                  <a:pt x="451768" y="251067"/>
                </a:cubicBezTo>
                <a:cubicBezTo>
                  <a:pt x="453692" y="250506"/>
                  <a:pt x="455616" y="250026"/>
                  <a:pt x="457139" y="248665"/>
                </a:cubicBezTo>
                <a:cubicBezTo>
                  <a:pt x="457780" y="248105"/>
                  <a:pt x="457860" y="247224"/>
                  <a:pt x="458662" y="247705"/>
                </a:cubicBezTo>
                <a:cubicBezTo>
                  <a:pt x="459223" y="248105"/>
                  <a:pt x="459784" y="248505"/>
                  <a:pt x="460425" y="248905"/>
                </a:cubicBezTo>
                <a:cubicBezTo>
                  <a:pt x="466918" y="253148"/>
                  <a:pt x="473491" y="257390"/>
                  <a:pt x="479983" y="261632"/>
                </a:cubicBezTo>
                <a:cubicBezTo>
                  <a:pt x="478220" y="260272"/>
                  <a:pt x="476537" y="258751"/>
                  <a:pt x="474933" y="257550"/>
                </a:cubicBezTo>
                <a:cubicBezTo>
                  <a:pt x="470525" y="254188"/>
                  <a:pt x="466116" y="250906"/>
                  <a:pt x="461708" y="247545"/>
                </a:cubicBezTo>
                <a:cubicBezTo>
                  <a:pt x="460666" y="246744"/>
                  <a:pt x="459223" y="246344"/>
                  <a:pt x="459864" y="245143"/>
                </a:cubicBezTo>
                <a:cubicBezTo>
                  <a:pt x="460666" y="243462"/>
                  <a:pt x="460826" y="241781"/>
                  <a:pt x="460746" y="240020"/>
                </a:cubicBezTo>
                <a:cubicBezTo>
                  <a:pt x="458421" y="239940"/>
                  <a:pt x="456177" y="239860"/>
                  <a:pt x="453852" y="239700"/>
                </a:cubicBezTo>
                <a:cubicBezTo>
                  <a:pt x="453452" y="239620"/>
                  <a:pt x="452570" y="239700"/>
                  <a:pt x="451368" y="239860"/>
                </a:cubicBezTo>
                <a:cubicBezTo>
                  <a:pt x="452249" y="240501"/>
                  <a:pt x="453131" y="241141"/>
                  <a:pt x="454013" y="241861"/>
                </a:cubicBezTo>
                <a:cubicBezTo>
                  <a:pt x="455536" y="242982"/>
                  <a:pt x="457059" y="244103"/>
                  <a:pt x="458582" y="245223"/>
                </a:cubicBezTo>
                <a:cubicBezTo>
                  <a:pt x="459784" y="246104"/>
                  <a:pt x="459143" y="246264"/>
                  <a:pt x="458261" y="247465"/>
                </a:cubicBezTo>
                <a:cubicBezTo>
                  <a:pt x="454654" y="245063"/>
                  <a:pt x="451047" y="242662"/>
                  <a:pt x="447360" y="240261"/>
                </a:cubicBezTo>
                <a:cubicBezTo>
                  <a:pt x="443272" y="240821"/>
                  <a:pt x="438462" y="241541"/>
                  <a:pt x="436378" y="241942"/>
                </a:cubicBezTo>
                <a:cubicBezTo>
                  <a:pt x="430527" y="243222"/>
                  <a:pt x="424836" y="244743"/>
                  <a:pt x="419626" y="246744"/>
                </a:cubicBezTo>
                <a:cubicBezTo>
                  <a:pt x="397262" y="255149"/>
                  <a:pt x="382594" y="271238"/>
                  <a:pt x="375700" y="290928"/>
                </a:cubicBezTo>
                <a:cubicBezTo>
                  <a:pt x="372734" y="299333"/>
                  <a:pt x="371131" y="308298"/>
                  <a:pt x="369929" y="317503"/>
                </a:cubicBezTo>
                <a:cubicBezTo>
                  <a:pt x="371933" y="316302"/>
                  <a:pt x="374017" y="315102"/>
                  <a:pt x="375860" y="313661"/>
                </a:cubicBezTo>
                <a:cubicBezTo>
                  <a:pt x="376742" y="318544"/>
                  <a:pt x="378906" y="323426"/>
                  <a:pt x="376181" y="328069"/>
                </a:cubicBezTo>
                <a:cubicBezTo>
                  <a:pt x="375299" y="329590"/>
                  <a:pt x="373616" y="331751"/>
                  <a:pt x="374658" y="333592"/>
                </a:cubicBezTo>
                <a:cubicBezTo>
                  <a:pt x="375620" y="335353"/>
                  <a:pt x="377624" y="333352"/>
                  <a:pt x="378105" y="332231"/>
                </a:cubicBezTo>
                <a:cubicBezTo>
                  <a:pt x="379067" y="329830"/>
                  <a:pt x="378906" y="327268"/>
                  <a:pt x="380429" y="325027"/>
                </a:cubicBezTo>
                <a:cubicBezTo>
                  <a:pt x="382273" y="322306"/>
                  <a:pt x="385239" y="321905"/>
                  <a:pt x="388285" y="321745"/>
                </a:cubicBezTo>
                <a:cubicBezTo>
                  <a:pt x="393495" y="321425"/>
                  <a:pt x="398625" y="322306"/>
                  <a:pt x="403835" y="321825"/>
                </a:cubicBezTo>
                <a:cubicBezTo>
                  <a:pt x="402552" y="326548"/>
                  <a:pt x="402472" y="331511"/>
                  <a:pt x="401430" y="336233"/>
                </a:cubicBezTo>
                <a:cubicBezTo>
                  <a:pt x="400949" y="338795"/>
                  <a:pt x="400308" y="341676"/>
                  <a:pt x="398224" y="343357"/>
                </a:cubicBezTo>
                <a:cubicBezTo>
                  <a:pt x="395739" y="345358"/>
                  <a:pt x="392854" y="344958"/>
                  <a:pt x="389968" y="345198"/>
                </a:cubicBezTo>
                <a:cubicBezTo>
                  <a:pt x="388685" y="345358"/>
                  <a:pt x="386441" y="346079"/>
                  <a:pt x="386762" y="347760"/>
                </a:cubicBezTo>
                <a:cubicBezTo>
                  <a:pt x="387082" y="349921"/>
                  <a:pt x="390850" y="348880"/>
                  <a:pt x="392052" y="348320"/>
                </a:cubicBezTo>
                <a:cubicBezTo>
                  <a:pt x="397422" y="345839"/>
                  <a:pt x="402071" y="348960"/>
                  <a:pt x="407041" y="350801"/>
                </a:cubicBezTo>
                <a:cubicBezTo>
                  <a:pt x="404236" y="353363"/>
                  <a:pt x="401831" y="356324"/>
                  <a:pt x="399186" y="359126"/>
                </a:cubicBezTo>
                <a:cubicBezTo>
                  <a:pt x="397583" y="360727"/>
                  <a:pt x="395739" y="361927"/>
                  <a:pt x="393655" y="362808"/>
                </a:cubicBezTo>
                <a:cubicBezTo>
                  <a:pt x="392212" y="362408"/>
                  <a:pt x="390850" y="361447"/>
                  <a:pt x="389567" y="360647"/>
                </a:cubicBezTo>
                <a:cubicBezTo>
                  <a:pt x="388365" y="360006"/>
                  <a:pt x="387162" y="359206"/>
                  <a:pt x="385800" y="358886"/>
                </a:cubicBezTo>
                <a:cubicBezTo>
                  <a:pt x="384357" y="358566"/>
                  <a:pt x="382754" y="360006"/>
                  <a:pt x="384197" y="361287"/>
                </a:cubicBezTo>
                <a:cubicBezTo>
                  <a:pt x="386201" y="363128"/>
                  <a:pt x="389727" y="363288"/>
                  <a:pt x="391411" y="365609"/>
                </a:cubicBezTo>
                <a:cubicBezTo>
                  <a:pt x="385239" y="369051"/>
                  <a:pt x="378185" y="370572"/>
                  <a:pt x="371612" y="367290"/>
                </a:cubicBezTo>
                <a:cubicBezTo>
                  <a:pt x="369207" y="366010"/>
                  <a:pt x="368807" y="364889"/>
                  <a:pt x="368727" y="362248"/>
                </a:cubicBezTo>
                <a:cubicBezTo>
                  <a:pt x="368727" y="360086"/>
                  <a:pt x="368727" y="357845"/>
                  <a:pt x="367685" y="355844"/>
                </a:cubicBezTo>
                <a:cubicBezTo>
                  <a:pt x="367284" y="355044"/>
                  <a:pt x="366402" y="354643"/>
                  <a:pt x="367123" y="354003"/>
                </a:cubicBezTo>
                <a:cubicBezTo>
                  <a:pt x="367685" y="353523"/>
                  <a:pt x="368326" y="352962"/>
                  <a:pt x="368887" y="352482"/>
                </a:cubicBezTo>
                <a:cubicBezTo>
                  <a:pt x="375299" y="346719"/>
                  <a:pt x="381712" y="340956"/>
                  <a:pt x="388124" y="335193"/>
                </a:cubicBezTo>
                <a:cubicBezTo>
                  <a:pt x="386120" y="336714"/>
                  <a:pt x="383956" y="338074"/>
                  <a:pt x="382273" y="339435"/>
                </a:cubicBezTo>
                <a:cubicBezTo>
                  <a:pt x="377464" y="343197"/>
                  <a:pt x="372654" y="346879"/>
                  <a:pt x="367845" y="350641"/>
                </a:cubicBezTo>
                <a:cubicBezTo>
                  <a:pt x="367524" y="350961"/>
                  <a:pt x="367123" y="351282"/>
                  <a:pt x="366883" y="351522"/>
                </a:cubicBezTo>
                <a:cubicBezTo>
                  <a:pt x="366803" y="352402"/>
                  <a:pt x="366642" y="353283"/>
                  <a:pt x="366562" y="354083"/>
                </a:cubicBezTo>
                <a:cubicBezTo>
                  <a:pt x="366642" y="354163"/>
                  <a:pt x="366723" y="354243"/>
                  <a:pt x="366803" y="354323"/>
                </a:cubicBezTo>
                <a:cubicBezTo>
                  <a:pt x="366723" y="354403"/>
                  <a:pt x="366642" y="354483"/>
                  <a:pt x="366562" y="354563"/>
                </a:cubicBezTo>
                <a:cubicBezTo>
                  <a:pt x="366322" y="356084"/>
                  <a:pt x="366162" y="357605"/>
                  <a:pt x="366001" y="359126"/>
                </a:cubicBezTo>
                <a:cubicBezTo>
                  <a:pt x="362875" y="382419"/>
                  <a:pt x="351653" y="399868"/>
                  <a:pt x="336824" y="416357"/>
                </a:cubicBezTo>
                <a:cubicBezTo>
                  <a:pt x="335622" y="417798"/>
                  <a:pt x="335943" y="418118"/>
                  <a:pt x="337626" y="417318"/>
                </a:cubicBezTo>
                <a:cubicBezTo>
                  <a:pt x="344920" y="413956"/>
                  <a:pt x="354218" y="411795"/>
                  <a:pt x="364959" y="413476"/>
                </a:cubicBezTo>
                <a:cubicBezTo>
                  <a:pt x="366803" y="413716"/>
                  <a:pt x="366723" y="414036"/>
                  <a:pt x="364879" y="414116"/>
                </a:cubicBezTo>
                <a:cubicBezTo>
                  <a:pt x="346764" y="414997"/>
                  <a:pt x="337546" y="428764"/>
                  <a:pt x="328729" y="438289"/>
                </a:cubicBezTo>
                <a:cubicBezTo>
                  <a:pt x="326645" y="440451"/>
                  <a:pt x="324561" y="442692"/>
                  <a:pt x="322316" y="444693"/>
                </a:cubicBezTo>
                <a:cubicBezTo>
                  <a:pt x="318709" y="447895"/>
                  <a:pt x="319591" y="455819"/>
                  <a:pt x="319110" y="460702"/>
                </a:cubicBezTo>
                <a:cubicBezTo>
                  <a:pt x="318549" y="466065"/>
                  <a:pt x="318068" y="471428"/>
                  <a:pt x="317587" y="476790"/>
                </a:cubicBezTo>
                <a:cubicBezTo>
                  <a:pt x="316545" y="516652"/>
                  <a:pt x="320312" y="544988"/>
                  <a:pt x="322797" y="558755"/>
                </a:cubicBezTo>
                <a:lnTo>
                  <a:pt x="400148" y="558755"/>
                </a:lnTo>
                <a:cubicBezTo>
                  <a:pt x="406480" y="558755"/>
                  <a:pt x="411530" y="563878"/>
                  <a:pt x="411530" y="570122"/>
                </a:cubicBezTo>
                <a:cubicBezTo>
                  <a:pt x="411530" y="576445"/>
                  <a:pt x="406480" y="581568"/>
                  <a:pt x="400148" y="581568"/>
                </a:cubicBezTo>
                <a:lnTo>
                  <a:pt x="152465" y="581568"/>
                </a:lnTo>
                <a:cubicBezTo>
                  <a:pt x="146133" y="581568"/>
                  <a:pt x="141003" y="576445"/>
                  <a:pt x="141003" y="570122"/>
                </a:cubicBezTo>
                <a:cubicBezTo>
                  <a:pt x="141003" y="563878"/>
                  <a:pt x="146133" y="558755"/>
                  <a:pt x="152465" y="558755"/>
                </a:cubicBezTo>
                <a:lnTo>
                  <a:pt x="229976" y="558755"/>
                </a:lnTo>
                <a:cubicBezTo>
                  <a:pt x="235267" y="533221"/>
                  <a:pt x="245446" y="464544"/>
                  <a:pt x="244404" y="461902"/>
                </a:cubicBezTo>
                <a:cubicBezTo>
                  <a:pt x="239916" y="449896"/>
                  <a:pt x="238633" y="437089"/>
                  <a:pt x="239274" y="424041"/>
                </a:cubicBezTo>
                <a:cubicBezTo>
                  <a:pt x="239355" y="422201"/>
                  <a:pt x="238633" y="419479"/>
                  <a:pt x="237431" y="418038"/>
                </a:cubicBezTo>
                <a:cubicBezTo>
                  <a:pt x="231900" y="411154"/>
                  <a:pt x="224606" y="404991"/>
                  <a:pt x="213063" y="402750"/>
                </a:cubicBezTo>
                <a:cubicBezTo>
                  <a:pt x="211220" y="402430"/>
                  <a:pt x="211300" y="402189"/>
                  <a:pt x="213144" y="402189"/>
                </a:cubicBezTo>
                <a:cubicBezTo>
                  <a:pt x="222923" y="402270"/>
                  <a:pt x="231179" y="404671"/>
                  <a:pt x="237832" y="408033"/>
                </a:cubicBezTo>
                <a:cubicBezTo>
                  <a:pt x="239435" y="408833"/>
                  <a:pt x="240797" y="408913"/>
                  <a:pt x="240958" y="408033"/>
                </a:cubicBezTo>
                <a:cubicBezTo>
                  <a:pt x="241118" y="407152"/>
                  <a:pt x="240397" y="405151"/>
                  <a:pt x="239435" y="403550"/>
                </a:cubicBezTo>
                <a:cubicBezTo>
                  <a:pt x="231499" y="390503"/>
                  <a:pt x="225728" y="377136"/>
                  <a:pt x="224205" y="362087"/>
                </a:cubicBezTo>
                <a:cubicBezTo>
                  <a:pt x="223323" y="361127"/>
                  <a:pt x="222522" y="360246"/>
                  <a:pt x="221640" y="359286"/>
                </a:cubicBezTo>
                <a:cubicBezTo>
                  <a:pt x="220678" y="358165"/>
                  <a:pt x="221319" y="358165"/>
                  <a:pt x="222442" y="357125"/>
                </a:cubicBezTo>
                <a:cubicBezTo>
                  <a:pt x="222923" y="357605"/>
                  <a:pt x="223404" y="358165"/>
                  <a:pt x="223884" y="358646"/>
                </a:cubicBezTo>
                <a:cubicBezTo>
                  <a:pt x="223884" y="357845"/>
                  <a:pt x="223804" y="356965"/>
                  <a:pt x="223804" y="356164"/>
                </a:cubicBezTo>
                <a:cubicBezTo>
                  <a:pt x="223804" y="356164"/>
                  <a:pt x="223724" y="356164"/>
                  <a:pt x="223724" y="356244"/>
                </a:cubicBezTo>
                <a:cubicBezTo>
                  <a:pt x="223003" y="356645"/>
                  <a:pt x="222762" y="357445"/>
                  <a:pt x="222121" y="356805"/>
                </a:cubicBezTo>
                <a:cubicBezTo>
                  <a:pt x="221640" y="356324"/>
                  <a:pt x="221159" y="355844"/>
                  <a:pt x="220598" y="355364"/>
                </a:cubicBezTo>
                <a:cubicBezTo>
                  <a:pt x="215228" y="350001"/>
                  <a:pt x="209777" y="344638"/>
                  <a:pt x="204326" y="339275"/>
                </a:cubicBezTo>
                <a:cubicBezTo>
                  <a:pt x="205769" y="340956"/>
                  <a:pt x="207052" y="342797"/>
                  <a:pt x="208334" y="344238"/>
                </a:cubicBezTo>
                <a:cubicBezTo>
                  <a:pt x="211941" y="348320"/>
                  <a:pt x="215548" y="352322"/>
                  <a:pt x="219075" y="356404"/>
                </a:cubicBezTo>
                <a:cubicBezTo>
                  <a:pt x="219957" y="357365"/>
                  <a:pt x="221319" y="358085"/>
                  <a:pt x="220438" y="359126"/>
                </a:cubicBezTo>
                <a:cubicBezTo>
                  <a:pt x="219316" y="360567"/>
                  <a:pt x="218835" y="362248"/>
                  <a:pt x="218594" y="364009"/>
                </a:cubicBezTo>
                <a:cubicBezTo>
                  <a:pt x="218274" y="366170"/>
                  <a:pt x="218354" y="368171"/>
                  <a:pt x="216109" y="369051"/>
                </a:cubicBezTo>
                <a:cubicBezTo>
                  <a:pt x="209777" y="371693"/>
                  <a:pt x="203445" y="369692"/>
                  <a:pt x="198154" y="365930"/>
                </a:cubicBezTo>
                <a:cubicBezTo>
                  <a:pt x="199677" y="364169"/>
                  <a:pt x="202643" y="364089"/>
                  <a:pt x="204567" y="363048"/>
                </a:cubicBezTo>
                <a:cubicBezTo>
                  <a:pt x="205769" y="362408"/>
                  <a:pt x="205849" y="360647"/>
                  <a:pt x="204246" y="360567"/>
                </a:cubicBezTo>
                <a:cubicBezTo>
                  <a:pt x="202884" y="360487"/>
                  <a:pt x="201441" y="361207"/>
                  <a:pt x="200238" y="361767"/>
                </a:cubicBezTo>
                <a:cubicBezTo>
                  <a:pt x="199116" y="362248"/>
                  <a:pt x="197994" y="362808"/>
                  <a:pt x="196872" y="363128"/>
                </a:cubicBezTo>
                <a:cubicBezTo>
                  <a:pt x="195589" y="363448"/>
                  <a:pt x="193345" y="360967"/>
                  <a:pt x="192543" y="360086"/>
                </a:cubicBezTo>
                <a:cubicBezTo>
                  <a:pt x="190139" y="357285"/>
                  <a:pt x="188295" y="354003"/>
                  <a:pt x="185890" y="351201"/>
                </a:cubicBezTo>
                <a:cubicBezTo>
                  <a:pt x="190139" y="350241"/>
                  <a:pt x="194387" y="348000"/>
                  <a:pt x="198635" y="350241"/>
                </a:cubicBezTo>
                <a:cubicBezTo>
                  <a:pt x="199998" y="350961"/>
                  <a:pt x="202082" y="352322"/>
                  <a:pt x="203605" y="351282"/>
                </a:cubicBezTo>
                <a:cubicBezTo>
                  <a:pt x="205128" y="350321"/>
                  <a:pt x="203284" y="348640"/>
                  <a:pt x="202242" y="348320"/>
                </a:cubicBezTo>
                <a:cubicBezTo>
                  <a:pt x="200078" y="347519"/>
                  <a:pt x="197834" y="347840"/>
                  <a:pt x="195750" y="346639"/>
                </a:cubicBezTo>
                <a:cubicBezTo>
                  <a:pt x="193265" y="345118"/>
                  <a:pt x="192704" y="342557"/>
                  <a:pt x="192383" y="339835"/>
                </a:cubicBezTo>
                <a:cubicBezTo>
                  <a:pt x="191822" y="335273"/>
                  <a:pt x="192383" y="330630"/>
                  <a:pt x="191662" y="326068"/>
                </a:cubicBezTo>
                <a:cubicBezTo>
                  <a:pt x="195910" y="327028"/>
                  <a:pt x="200319" y="326788"/>
                  <a:pt x="204567" y="327428"/>
                </a:cubicBezTo>
                <a:cubicBezTo>
                  <a:pt x="206811" y="327749"/>
                  <a:pt x="209456" y="328149"/>
                  <a:pt x="211059" y="329910"/>
                </a:cubicBezTo>
                <a:cubicBezTo>
                  <a:pt x="212903" y="331991"/>
                  <a:pt x="212743" y="334552"/>
                  <a:pt x="213144" y="337194"/>
                </a:cubicBezTo>
                <a:cubicBezTo>
                  <a:pt x="213304" y="338234"/>
                  <a:pt x="214025" y="340155"/>
                  <a:pt x="215548" y="339835"/>
                </a:cubicBezTo>
                <a:cubicBezTo>
                  <a:pt x="217472" y="339435"/>
                  <a:pt x="216350" y="336153"/>
                  <a:pt x="215789" y="335113"/>
                </a:cubicBezTo>
                <a:cubicBezTo>
                  <a:pt x="213304" y="330550"/>
                  <a:pt x="215789" y="326228"/>
                  <a:pt x="217151" y="321745"/>
                </a:cubicBezTo>
                <a:cubicBezTo>
                  <a:pt x="219636" y="324147"/>
                  <a:pt x="222361" y="326068"/>
                  <a:pt x="224926" y="328229"/>
                </a:cubicBezTo>
                <a:cubicBezTo>
                  <a:pt x="225327" y="328629"/>
                  <a:pt x="225648" y="328949"/>
                  <a:pt x="225969" y="329349"/>
                </a:cubicBezTo>
                <a:cubicBezTo>
                  <a:pt x="226530" y="325027"/>
                  <a:pt x="227091" y="320785"/>
                  <a:pt x="227572" y="316462"/>
                </a:cubicBezTo>
                <a:cubicBezTo>
                  <a:pt x="227732" y="314621"/>
                  <a:pt x="226770" y="312220"/>
                  <a:pt x="225327" y="311019"/>
                </a:cubicBezTo>
                <a:cubicBezTo>
                  <a:pt x="222361" y="308538"/>
                  <a:pt x="219476" y="306057"/>
                  <a:pt x="216590" y="303575"/>
                </a:cubicBezTo>
                <a:cubicBezTo>
                  <a:pt x="215147" y="302295"/>
                  <a:pt x="215308" y="302135"/>
                  <a:pt x="216911" y="303015"/>
                </a:cubicBezTo>
                <a:cubicBezTo>
                  <a:pt x="218995" y="304136"/>
                  <a:pt x="221239" y="305016"/>
                  <a:pt x="223564" y="305897"/>
                </a:cubicBezTo>
                <a:cubicBezTo>
                  <a:pt x="225327" y="306457"/>
                  <a:pt x="225488" y="306137"/>
                  <a:pt x="223804" y="305416"/>
                </a:cubicBezTo>
                <a:cubicBezTo>
                  <a:pt x="223003" y="305016"/>
                  <a:pt x="222121" y="304616"/>
                  <a:pt x="221159" y="304296"/>
                </a:cubicBezTo>
                <a:cubicBezTo>
                  <a:pt x="219476" y="303575"/>
                  <a:pt x="219476" y="303335"/>
                  <a:pt x="221319" y="303655"/>
                </a:cubicBezTo>
                <a:cubicBezTo>
                  <a:pt x="222762" y="303896"/>
                  <a:pt x="224125" y="304136"/>
                  <a:pt x="225407" y="304456"/>
                </a:cubicBezTo>
                <a:cubicBezTo>
                  <a:pt x="227171" y="304936"/>
                  <a:pt x="228694" y="303896"/>
                  <a:pt x="228854" y="302055"/>
                </a:cubicBezTo>
                <a:cubicBezTo>
                  <a:pt x="229014" y="298052"/>
                  <a:pt x="229095" y="294130"/>
                  <a:pt x="228934" y="290208"/>
                </a:cubicBezTo>
                <a:cubicBezTo>
                  <a:pt x="227572" y="289247"/>
                  <a:pt x="226209" y="288367"/>
                  <a:pt x="224846" y="287406"/>
                </a:cubicBezTo>
                <a:cubicBezTo>
                  <a:pt x="223163" y="286286"/>
                  <a:pt x="221400" y="285085"/>
                  <a:pt x="219636" y="283965"/>
                </a:cubicBezTo>
                <a:cubicBezTo>
                  <a:pt x="218193" y="283004"/>
                  <a:pt x="218915" y="282844"/>
                  <a:pt x="219877" y="281403"/>
                </a:cubicBezTo>
                <a:cubicBezTo>
                  <a:pt x="222842" y="283164"/>
                  <a:pt x="225808" y="284925"/>
                  <a:pt x="228774" y="286686"/>
                </a:cubicBezTo>
                <a:cubicBezTo>
                  <a:pt x="228614" y="284205"/>
                  <a:pt x="228373" y="281803"/>
                  <a:pt x="227972" y="279402"/>
                </a:cubicBezTo>
                <a:cubicBezTo>
                  <a:pt x="227812" y="278522"/>
                  <a:pt x="227652" y="277641"/>
                  <a:pt x="227491" y="276761"/>
                </a:cubicBezTo>
                <a:cubicBezTo>
                  <a:pt x="227251" y="276841"/>
                  <a:pt x="227091" y="276921"/>
                  <a:pt x="226850" y="277001"/>
                </a:cubicBezTo>
                <a:cubicBezTo>
                  <a:pt x="224766" y="277721"/>
                  <a:pt x="222602" y="278362"/>
                  <a:pt x="220999" y="279962"/>
                </a:cubicBezTo>
                <a:cubicBezTo>
                  <a:pt x="220358" y="280603"/>
                  <a:pt x="220277" y="281643"/>
                  <a:pt x="219476" y="281083"/>
                </a:cubicBezTo>
                <a:cubicBezTo>
                  <a:pt x="218754" y="280763"/>
                  <a:pt x="218113" y="280363"/>
                  <a:pt x="217392" y="279962"/>
                </a:cubicBezTo>
                <a:cubicBezTo>
                  <a:pt x="209857" y="275560"/>
                  <a:pt x="202403" y="271158"/>
                  <a:pt x="194868" y="266755"/>
                </a:cubicBezTo>
                <a:cubicBezTo>
                  <a:pt x="196872" y="268196"/>
                  <a:pt x="198876" y="269877"/>
                  <a:pt x="200719" y="271078"/>
                </a:cubicBezTo>
                <a:cubicBezTo>
                  <a:pt x="205769" y="274599"/>
                  <a:pt x="210899" y="278041"/>
                  <a:pt x="215949" y="281483"/>
                </a:cubicBezTo>
                <a:cubicBezTo>
                  <a:pt x="217231" y="282284"/>
                  <a:pt x="218915" y="282684"/>
                  <a:pt x="218193" y="284125"/>
                </a:cubicBezTo>
                <a:cubicBezTo>
                  <a:pt x="217392" y="286046"/>
                  <a:pt x="217312" y="288047"/>
                  <a:pt x="217552" y="290048"/>
                </a:cubicBezTo>
                <a:cubicBezTo>
                  <a:pt x="217873" y="292529"/>
                  <a:pt x="218434" y="294690"/>
                  <a:pt x="216270" y="296371"/>
                </a:cubicBezTo>
                <a:cubicBezTo>
                  <a:pt x="210017" y="301014"/>
                  <a:pt x="202483" y="300614"/>
                  <a:pt x="195589" y="297892"/>
                </a:cubicBezTo>
                <a:cubicBezTo>
                  <a:pt x="196792" y="295571"/>
                  <a:pt x="200078" y="294610"/>
                  <a:pt x="201922" y="292930"/>
                </a:cubicBezTo>
                <a:cubicBezTo>
                  <a:pt x="202964" y="291889"/>
                  <a:pt x="202563" y="289888"/>
                  <a:pt x="200799" y="290288"/>
                </a:cubicBezTo>
                <a:cubicBezTo>
                  <a:pt x="199277" y="290608"/>
                  <a:pt x="197914" y="291809"/>
                  <a:pt x="196712" y="292689"/>
                </a:cubicBezTo>
                <a:cubicBezTo>
                  <a:pt x="195589" y="293570"/>
                  <a:pt x="194547" y="294530"/>
                  <a:pt x="193345" y="295171"/>
                </a:cubicBezTo>
                <a:cubicBezTo>
                  <a:pt x="191982" y="295971"/>
                  <a:pt x="188856" y="293810"/>
                  <a:pt x="187734" y="293090"/>
                </a:cubicBezTo>
                <a:cubicBezTo>
                  <a:pt x="184287" y="290688"/>
                  <a:pt x="181322" y="287567"/>
                  <a:pt x="177874" y="285165"/>
                </a:cubicBezTo>
                <a:cubicBezTo>
                  <a:pt x="182283" y="282844"/>
                  <a:pt x="186371" y="279242"/>
                  <a:pt x="191662" y="280443"/>
                </a:cubicBezTo>
                <a:cubicBezTo>
                  <a:pt x="193345" y="280843"/>
                  <a:pt x="195990" y="281803"/>
                  <a:pt x="197433" y="280203"/>
                </a:cubicBezTo>
                <a:cubicBezTo>
                  <a:pt x="198796" y="278682"/>
                  <a:pt x="196311" y="277401"/>
                  <a:pt x="195108" y="277321"/>
                </a:cubicBezTo>
                <a:cubicBezTo>
                  <a:pt x="192463" y="277081"/>
                  <a:pt x="190059" y="278041"/>
                  <a:pt x="187413" y="277321"/>
                </a:cubicBezTo>
                <a:cubicBezTo>
                  <a:pt x="184287" y="276360"/>
                  <a:pt x="182925" y="273639"/>
                  <a:pt x="181802" y="270837"/>
                </a:cubicBezTo>
                <a:cubicBezTo>
                  <a:pt x="179958" y="265955"/>
                  <a:pt x="179237" y="260672"/>
                  <a:pt x="177153" y="255789"/>
                </a:cubicBezTo>
                <a:cubicBezTo>
                  <a:pt x="182123" y="255629"/>
                  <a:pt x="186852" y="254108"/>
                  <a:pt x="191742" y="253628"/>
                </a:cubicBezTo>
                <a:cubicBezTo>
                  <a:pt x="194307" y="253388"/>
                  <a:pt x="197273" y="253068"/>
                  <a:pt x="199597" y="254588"/>
                </a:cubicBezTo>
                <a:cubicBezTo>
                  <a:pt x="202242" y="256349"/>
                  <a:pt x="202803" y="259231"/>
                  <a:pt x="203926" y="261953"/>
                </a:cubicBezTo>
                <a:cubicBezTo>
                  <a:pt x="204407" y="263153"/>
                  <a:pt x="205849" y="264994"/>
                  <a:pt x="207372" y="264274"/>
                </a:cubicBezTo>
                <a:cubicBezTo>
                  <a:pt x="209376" y="263233"/>
                  <a:pt x="207132" y="259871"/>
                  <a:pt x="206250" y="258991"/>
                </a:cubicBezTo>
                <a:cubicBezTo>
                  <a:pt x="202242" y="254588"/>
                  <a:pt x="203765" y="249145"/>
                  <a:pt x="204006" y="243783"/>
                </a:cubicBezTo>
                <a:cubicBezTo>
                  <a:pt x="207372" y="245784"/>
                  <a:pt x="210979" y="247144"/>
                  <a:pt x="214426" y="248825"/>
                </a:cubicBezTo>
                <a:cubicBezTo>
                  <a:pt x="214506" y="248825"/>
                  <a:pt x="214506" y="248905"/>
                  <a:pt x="214586" y="248905"/>
                </a:cubicBezTo>
                <a:cubicBezTo>
                  <a:pt x="208414" y="240981"/>
                  <a:pt x="200078" y="234017"/>
                  <a:pt x="189658" y="228414"/>
                </a:cubicBezTo>
                <a:cubicBezTo>
                  <a:pt x="184287" y="225533"/>
                  <a:pt x="178516" y="223051"/>
                  <a:pt x="172344" y="220890"/>
                </a:cubicBezTo>
                <a:cubicBezTo>
                  <a:pt x="168576" y="219529"/>
                  <a:pt x="167775" y="217768"/>
                  <a:pt x="162484" y="220650"/>
                </a:cubicBezTo>
                <a:cubicBezTo>
                  <a:pt x="159038" y="222571"/>
                  <a:pt x="155671" y="224492"/>
                  <a:pt x="151503" y="225292"/>
                </a:cubicBezTo>
                <a:cubicBezTo>
                  <a:pt x="138758" y="227694"/>
                  <a:pt x="127456" y="224812"/>
                  <a:pt x="119841" y="220650"/>
                </a:cubicBezTo>
                <a:cubicBezTo>
                  <a:pt x="118238" y="219689"/>
                  <a:pt x="118479" y="218969"/>
                  <a:pt x="120322" y="219129"/>
                </a:cubicBezTo>
                <a:cubicBezTo>
                  <a:pt x="129861" y="219849"/>
                  <a:pt x="143728" y="219849"/>
                  <a:pt x="154308" y="216968"/>
                </a:cubicBezTo>
                <a:cubicBezTo>
                  <a:pt x="156152" y="216488"/>
                  <a:pt x="156072" y="215927"/>
                  <a:pt x="154228" y="215687"/>
                </a:cubicBezTo>
                <a:cubicBezTo>
                  <a:pt x="102447" y="211045"/>
                  <a:pt x="56758" y="191834"/>
                  <a:pt x="32712" y="166060"/>
                </a:cubicBezTo>
                <a:cubicBezTo>
                  <a:pt x="25898" y="158696"/>
                  <a:pt x="20448" y="150611"/>
                  <a:pt x="16680" y="142047"/>
                </a:cubicBezTo>
                <a:cubicBezTo>
                  <a:pt x="14917" y="138125"/>
                  <a:pt x="13795" y="133962"/>
                  <a:pt x="12432" y="129960"/>
                </a:cubicBezTo>
                <a:cubicBezTo>
                  <a:pt x="11951" y="128679"/>
                  <a:pt x="11631" y="127639"/>
                  <a:pt x="11390" y="126758"/>
                </a:cubicBezTo>
                <a:cubicBezTo>
                  <a:pt x="10669" y="127399"/>
                  <a:pt x="9867" y="127879"/>
                  <a:pt x="8745" y="127479"/>
                </a:cubicBezTo>
                <a:cubicBezTo>
                  <a:pt x="4176" y="126118"/>
                  <a:pt x="1611" y="122196"/>
                  <a:pt x="409" y="117713"/>
                </a:cubicBezTo>
                <a:cubicBezTo>
                  <a:pt x="2012" y="117553"/>
                  <a:pt x="3695" y="118834"/>
                  <a:pt x="5218" y="119074"/>
                </a:cubicBezTo>
                <a:cubicBezTo>
                  <a:pt x="6180" y="119234"/>
                  <a:pt x="6981" y="118354"/>
                  <a:pt x="6180" y="117553"/>
                </a:cubicBezTo>
                <a:cubicBezTo>
                  <a:pt x="5459" y="116913"/>
                  <a:pt x="4336" y="116673"/>
                  <a:pt x="3455" y="116433"/>
                </a:cubicBezTo>
                <a:cubicBezTo>
                  <a:pt x="2653" y="116192"/>
                  <a:pt x="1771" y="116032"/>
                  <a:pt x="970" y="115632"/>
                </a:cubicBezTo>
                <a:cubicBezTo>
                  <a:pt x="88" y="115312"/>
                  <a:pt x="8" y="112911"/>
                  <a:pt x="8" y="112110"/>
                </a:cubicBezTo>
                <a:cubicBezTo>
                  <a:pt x="-72" y="109469"/>
                  <a:pt x="409" y="106907"/>
                  <a:pt x="409" y="104346"/>
                </a:cubicBezTo>
                <a:cubicBezTo>
                  <a:pt x="3134" y="105707"/>
                  <a:pt x="6420" y="106347"/>
                  <a:pt x="7783" y="109469"/>
                </a:cubicBezTo>
                <a:cubicBezTo>
                  <a:pt x="8184" y="110429"/>
                  <a:pt x="8665" y="112110"/>
                  <a:pt x="9947" y="112270"/>
                </a:cubicBezTo>
                <a:cubicBezTo>
                  <a:pt x="11230" y="112430"/>
                  <a:pt x="10989" y="110669"/>
                  <a:pt x="10589" y="110029"/>
                </a:cubicBezTo>
                <a:cubicBezTo>
                  <a:pt x="9707" y="108668"/>
                  <a:pt x="8344" y="107788"/>
                  <a:pt x="7783" y="106187"/>
                </a:cubicBezTo>
                <a:cubicBezTo>
                  <a:pt x="7142" y="104266"/>
                  <a:pt x="8024" y="102665"/>
                  <a:pt x="8985" y="101064"/>
                </a:cubicBezTo>
                <a:cubicBezTo>
                  <a:pt x="10749" y="98343"/>
                  <a:pt x="13154" y="96101"/>
                  <a:pt x="14837" y="93300"/>
                </a:cubicBezTo>
                <a:cubicBezTo>
                  <a:pt x="16680" y="95701"/>
                  <a:pt x="19165" y="97462"/>
                  <a:pt x="21169" y="99783"/>
                </a:cubicBezTo>
                <a:cubicBezTo>
                  <a:pt x="22291" y="100984"/>
                  <a:pt x="23494" y="102345"/>
                  <a:pt x="23574" y="104026"/>
                </a:cubicBezTo>
                <a:cubicBezTo>
                  <a:pt x="23654" y="106027"/>
                  <a:pt x="22452" y="107308"/>
                  <a:pt x="21490" y="108908"/>
                </a:cubicBezTo>
                <a:cubicBezTo>
                  <a:pt x="21089" y="109549"/>
                  <a:pt x="20608" y="110910"/>
                  <a:pt x="21570" y="111390"/>
                </a:cubicBezTo>
                <a:cubicBezTo>
                  <a:pt x="22772" y="112030"/>
                  <a:pt x="23654" y="109709"/>
                  <a:pt x="23814" y="108989"/>
                </a:cubicBezTo>
                <a:cubicBezTo>
                  <a:pt x="24536" y="105307"/>
                  <a:pt x="27822" y="104186"/>
                  <a:pt x="30547" y="102345"/>
                </a:cubicBezTo>
                <a:cubicBezTo>
                  <a:pt x="30868" y="104746"/>
                  <a:pt x="31429" y="106987"/>
                  <a:pt x="31830" y="109309"/>
                </a:cubicBezTo>
                <a:cubicBezTo>
                  <a:pt x="32070" y="110749"/>
                  <a:pt x="31990" y="112110"/>
                  <a:pt x="31750" y="113471"/>
                </a:cubicBezTo>
                <a:cubicBezTo>
                  <a:pt x="30948" y="114031"/>
                  <a:pt x="29986" y="114351"/>
                  <a:pt x="29105" y="114752"/>
                </a:cubicBezTo>
                <a:cubicBezTo>
                  <a:pt x="28303" y="115072"/>
                  <a:pt x="27501" y="115392"/>
                  <a:pt x="26860" y="115952"/>
                </a:cubicBezTo>
                <a:cubicBezTo>
                  <a:pt x="26139" y="116593"/>
                  <a:pt x="26299" y="117873"/>
                  <a:pt x="27421" y="117633"/>
                </a:cubicBezTo>
                <a:cubicBezTo>
                  <a:pt x="29105" y="117313"/>
                  <a:pt x="30547" y="115632"/>
                  <a:pt x="32311" y="115632"/>
                </a:cubicBezTo>
                <a:cubicBezTo>
                  <a:pt x="31750" y="120035"/>
                  <a:pt x="29906" y="124117"/>
                  <a:pt x="25818" y="126198"/>
                </a:cubicBezTo>
                <a:cubicBezTo>
                  <a:pt x="24295" y="126998"/>
                  <a:pt x="23654" y="126758"/>
                  <a:pt x="22291" y="125798"/>
                </a:cubicBezTo>
                <a:cubicBezTo>
                  <a:pt x="21089" y="124997"/>
                  <a:pt x="20047" y="124197"/>
                  <a:pt x="18684" y="123957"/>
                </a:cubicBezTo>
                <a:cubicBezTo>
                  <a:pt x="18123" y="123877"/>
                  <a:pt x="17562" y="124197"/>
                  <a:pt x="17482" y="123557"/>
                </a:cubicBezTo>
                <a:cubicBezTo>
                  <a:pt x="17482" y="123076"/>
                  <a:pt x="17402" y="122596"/>
                  <a:pt x="17402" y="122116"/>
                </a:cubicBezTo>
                <a:cubicBezTo>
                  <a:pt x="16841" y="116753"/>
                  <a:pt x="16280" y="111470"/>
                  <a:pt x="15719" y="106107"/>
                </a:cubicBezTo>
                <a:cubicBezTo>
                  <a:pt x="15799" y="107628"/>
                  <a:pt x="15638" y="109229"/>
                  <a:pt x="15719" y="110589"/>
                </a:cubicBezTo>
                <a:cubicBezTo>
                  <a:pt x="15799" y="114351"/>
                  <a:pt x="15959" y="118194"/>
                  <a:pt x="16039" y="121956"/>
                </a:cubicBezTo>
                <a:cubicBezTo>
                  <a:pt x="16119" y="122916"/>
                  <a:pt x="16520" y="123877"/>
                  <a:pt x="15558" y="124037"/>
                </a:cubicBezTo>
                <a:cubicBezTo>
                  <a:pt x="15077" y="124117"/>
                  <a:pt x="14676" y="124357"/>
                  <a:pt x="14276" y="124517"/>
                </a:cubicBezTo>
                <a:cubicBezTo>
                  <a:pt x="14436" y="124757"/>
                  <a:pt x="14516" y="124917"/>
                  <a:pt x="14516" y="125077"/>
                </a:cubicBezTo>
                <a:cubicBezTo>
                  <a:pt x="15077" y="126918"/>
                  <a:pt x="15719" y="128759"/>
                  <a:pt x="16440" y="130600"/>
                </a:cubicBezTo>
                <a:cubicBezTo>
                  <a:pt x="16360" y="129960"/>
                  <a:pt x="16360" y="129240"/>
                  <a:pt x="16360" y="128599"/>
                </a:cubicBezTo>
                <a:cubicBezTo>
                  <a:pt x="16280" y="127319"/>
                  <a:pt x="16199" y="125958"/>
                  <a:pt x="16199" y="124677"/>
                </a:cubicBezTo>
                <a:cubicBezTo>
                  <a:pt x="16119" y="123637"/>
                  <a:pt x="16440" y="123957"/>
                  <a:pt x="17562" y="123877"/>
                </a:cubicBezTo>
                <a:cubicBezTo>
                  <a:pt x="17883" y="127559"/>
                  <a:pt x="18203" y="131241"/>
                  <a:pt x="18524" y="134923"/>
                </a:cubicBezTo>
                <a:cubicBezTo>
                  <a:pt x="18444" y="134923"/>
                  <a:pt x="18364" y="134923"/>
                  <a:pt x="18284" y="134923"/>
                </a:cubicBezTo>
                <a:cubicBezTo>
                  <a:pt x="20047" y="138525"/>
                  <a:pt x="22211" y="141967"/>
                  <a:pt x="24456" y="145328"/>
                </a:cubicBezTo>
                <a:cubicBezTo>
                  <a:pt x="25498" y="146929"/>
                  <a:pt x="27101" y="146849"/>
                  <a:pt x="28063" y="145248"/>
                </a:cubicBezTo>
                <a:cubicBezTo>
                  <a:pt x="32070" y="138525"/>
                  <a:pt x="36399" y="131881"/>
                  <a:pt x="37922" y="125237"/>
                </a:cubicBezTo>
                <a:cubicBezTo>
                  <a:pt x="38403" y="123476"/>
                  <a:pt x="38803" y="123476"/>
                  <a:pt x="38884" y="125317"/>
                </a:cubicBezTo>
                <a:cubicBezTo>
                  <a:pt x="39445" y="137004"/>
                  <a:pt x="32231" y="150771"/>
                  <a:pt x="38242" y="160777"/>
                </a:cubicBezTo>
                <a:cubicBezTo>
                  <a:pt x="43132" y="169102"/>
                  <a:pt x="53713" y="175665"/>
                  <a:pt x="64694" y="181028"/>
                </a:cubicBezTo>
                <a:cubicBezTo>
                  <a:pt x="64133" y="180148"/>
                  <a:pt x="63652" y="179107"/>
                  <a:pt x="63411" y="178547"/>
                </a:cubicBezTo>
                <a:cubicBezTo>
                  <a:pt x="61888" y="175105"/>
                  <a:pt x="61087" y="171343"/>
                  <a:pt x="59564" y="167901"/>
                </a:cubicBezTo>
                <a:cubicBezTo>
                  <a:pt x="64053" y="168141"/>
                  <a:pt x="68862" y="167341"/>
                  <a:pt x="72389" y="170782"/>
                </a:cubicBezTo>
                <a:cubicBezTo>
                  <a:pt x="73511" y="171823"/>
                  <a:pt x="75034" y="173824"/>
                  <a:pt x="76878" y="173264"/>
                </a:cubicBezTo>
                <a:cubicBezTo>
                  <a:pt x="78641" y="172703"/>
                  <a:pt x="77359" y="170622"/>
                  <a:pt x="76477" y="169982"/>
                </a:cubicBezTo>
                <a:cubicBezTo>
                  <a:pt x="74553" y="168541"/>
                  <a:pt x="72229" y="168141"/>
                  <a:pt x="70625" y="166300"/>
                </a:cubicBezTo>
                <a:cubicBezTo>
                  <a:pt x="68622" y="164139"/>
                  <a:pt x="68862" y="161497"/>
                  <a:pt x="69423" y="158776"/>
                </a:cubicBezTo>
                <a:cubicBezTo>
                  <a:pt x="70225" y="154133"/>
                  <a:pt x="72148" y="149811"/>
                  <a:pt x="72870" y="145088"/>
                </a:cubicBezTo>
                <a:cubicBezTo>
                  <a:pt x="76717" y="147250"/>
                  <a:pt x="81046" y="148370"/>
                  <a:pt x="84973" y="150291"/>
                </a:cubicBezTo>
                <a:cubicBezTo>
                  <a:pt x="87138" y="151332"/>
                  <a:pt x="89542" y="152452"/>
                  <a:pt x="90584" y="154694"/>
                </a:cubicBezTo>
                <a:cubicBezTo>
                  <a:pt x="91787" y="157255"/>
                  <a:pt x="90825" y="159736"/>
                  <a:pt x="90424" y="162378"/>
                </a:cubicBezTo>
                <a:cubicBezTo>
                  <a:pt x="90264" y="163498"/>
                  <a:pt x="90424" y="165580"/>
                  <a:pt x="91947" y="165740"/>
                </a:cubicBezTo>
                <a:cubicBezTo>
                  <a:pt x="93951" y="165900"/>
                  <a:pt x="93871" y="162298"/>
                  <a:pt x="93630" y="161177"/>
                </a:cubicBezTo>
                <a:cubicBezTo>
                  <a:pt x="92588" y="155894"/>
                  <a:pt x="96275" y="152532"/>
                  <a:pt x="99001" y="148530"/>
                </a:cubicBezTo>
                <a:cubicBezTo>
                  <a:pt x="100684" y="151572"/>
                  <a:pt x="102768" y="154293"/>
                  <a:pt x="104612" y="157255"/>
                </a:cubicBezTo>
                <a:cubicBezTo>
                  <a:pt x="105734" y="158936"/>
                  <a:pt x="106375" y="160857"/>
                  <a:pt x="106696" y="162858"/>
                </a:cubicBezTo>
                <a:cubicBezTo>
                  <a:pt x="106054" y="164059"/>
                  <a:pt x="104932" y="165019"/>
                  <a:pt x="103970" y="165980"/>
                </a:cubicBezTo>
                <a:cubicBezTo>
                  <a:pt x="103089" y="166860"/>
                  <a:pt x="102127" y="167821"/>
                  <a:pt x="101566" y="168941"/>
                </a:cubicBezTo>
                <a:cubicBezTo>
                  <a:pt x="100924" y="170142"/>
                  <a:pt x="101886" y="171823"/>
                  <a:pt x="103329" y="170863"/>
                </a:cubicBezTo>
                <a:cubicBezTo>
                  <a:pt x="105413" y="169502"/>
                  <a:pt x="106295" y="166380"/>
                  <a:pt x="108700" y="165500"/>
                </a:cubicBezTo>
                <a:cubicBezTo>
                  <a:pt x="110303" y="171583"/>
                  <a:pt x="110142" y="178066"/>
                  <a:pt x="105814" y="183189"/>
                </a:cubicBezTo>
                <a:cubicBezTo>
                  <a:pt x="104291" y="185030"/>
                  <a:pt x="103169" y="185110"/>
                  <a:pt x="100844" y="184630"/>
                </a:cubicBezTo>
                <a:cubicBezTo>
                  <a:pt x="98921" y="184150"/>
                  <a:pt x="96997" y="183670"/>
                  <a:pt x="94993" y="184150"/>
                </a:cubicBezTo>
                <a:cubicBezTo>
                  <a:pt x="94191" y="184310"/>
                  <a:pt x="93710" y="185030"/>
                  <a:pt x="93229" y="184230"/>
                </a:cubicBezTo>
                <a:cubicBezTo>
                  <a:pt x="92909" y="183589"/>
                  <a:pt x="92588" y="183029"/>
                  <a:pt x="92268" y="182389"/>
                </a:cubicBezTo>
                <a:cubicBezTo>
                  <a:pt x="88580" y="175505"/>
                  <a:pt x="84893" y="168621"/>
                  <a:pt x="81206" y="161818"/>
                </a:cubicBezTo>
                <a:cubicBezTo>
                  <a:pt x="82088" y="163819"/>
                  <a:pt x="82809" y="165980"/>
                  <a:pt x="83611" y="167821"/>
                </a:cubicBezTo>
                <a:cubicBezTo>
                  <a:pt x="85935" y="172864"/>
                  <a:pt x="88180" y="177906"/>
                  <a:pt x="90424" y="182869"/>
                </a:cubicBezTo>
                <a:cubicBezTo>
                  <a:pt x="90985" y="184150"/>
                  <a:pt x="92107" y="185190"/>
                  <a:pt x="90905" y="185991"/>
                </a:cubicBezTo>
                <a:cubicBezTo>
                  <a:pt x="89382" y="187031"/>
                  <a:pt x="88420" y="188552"/>
                  <a:pt x="87619" y="190153"/>
                </a:cubicBezTo>
                <a:cubicBezTo>
                  <a:pt x="87619" y="190233"/>
                  <a:pt x="87619" y="190313"/>
                  <a:pt x="87538" y="190313"/>
                </a:cubicBezTo>
                <a:cubicBezTo>
                  <a:pt x="89943" y="191114"/>
                  <a:pt x="92428" y="191834"/>
                  <a:pt x="94833" y="192554"/>
                </a:cubicBezTo>
                <a:cubicBezTo>
                  <a:pt x="94752" y="192234"/>
                  <a:pt x="94592" y="191914"/>
                  <a:pt x="94432" y="191594"/>
                </a:cubicBezTo>
                <a:cubicBezTo>
                  <a:pt x="93630" y="189913"/>
                  <a:pt x="92829" y="188232"/>
                  <a:pt x="92107" y="186471"/>
                </a:cubicBezTo>
                <a:cubicBezTo>
                  <a:pt x="91466" y="185110"/>
                  <a:pt x="92107" y="185350"/>
                  <a:pt x="93470" y="184630"/>
                </a:cubicBezTo>
                <a:cubicBezTo>
                  <a:pt x="94993" y="187592"/>
                  <a:pt x="96516" y="190473"/>
                  <a:pt x="98039" y="193435"/>
                </a:cubicBezTo>
                <a:cubicBezTo>
                  <a:pt x="120563" y="199518"/>
                  <a:pt x="145491" y="203120"/>
                  <a:pt x="168015" y="209364"/>
                </a:cubicBezTo>
                <a:cubicBezTo>
                  <a:pt x="176512" y="211765"/>
                  <a:pt x="184287" y="214566"/>
                  <a:pt x="191181" y="217768"/>
                </a:cubicBezTo>
                <a:cubicBezTo>
                  <a:pt x="191902" y="216888"/>
                  <a:pt x="192543" y="216007"/>
                  <a:pt x="193265" y="215127"/>
                </a:cubicBezTo>
                <a:cubicBezTo>
                  <a:pt x="194547" y="213446"/>
                  <a:pt x="195830" y="211765"/>
                  <a:pt x="197032" y="210084"/>
                </a:cubicBezTo>
                <a:cubicBezTo>
                  <a:pt x="198074" y="208723"/>
                  <a:pt x="198234" y="209444"/>
                  <a:pt x="199597" y="210484"/>
                </a:cubicBezTo>
                <a:cubicBezTo>
                  <a:pt x="197673" y="213366"/>
                  <a:pt x="195750" y="216167"/>
                  <a:pt x="193826" y="219049"/>
                </a:cubicBezTo>
                <a:cubicBezTo>
                  <a:pt x="212823" y="228414"/>
                  <a:pt x="226049" y="240981"/>
                  <a:pt x="234385" y="255629"/>
                </a:cubicBezTo>
                <a:cubicBezTo>
                  <a:pt x="235267" y="257230"/>
                  <a:pt x="236148" y="257070"/>
                  <a:pt x="236389" y="255309"/>
                </a:cubicBezTo>
                <a:cubicBezTo>
                  <a:pt x="236549" y="254028"/>
                  <a:pt x="236709" y="252827"/>
                  <a:pt x="236950" y="251627"/>
                </a:cubicBezTo>
                <a:cubicBezTo>
                  <a:pt x="241038" y="228974"/>
                  <a:pt x="249053" y="205842"/>
                  <a:pt x="248412" y="183670"/>
                </a:cubicBezTo>
                <a:cubicBezTo>
                  <a:pt x="247851" y="162778"/>
                  <a:pt x="238793" y="143007"/>
                  <a:pt x="220117" y="128199"/>
                </a:cubicBezTo>
                <a:cubicBezTo>
                  <a:pt x="215709" y="124757"/>
                  <a:pt x="210739" y="121555"/>
                  <a:pt x="205529" y="118594"/>
                </a:cubicBezTo>
                <a:cubicBezTo>
                  <a:pt x="202322" y="116753"/>
                  <a:pt x="191341" y="111550"/>
                  <a:pt x="189578" y="111070"/>
                </a:cubicBezTo>
                <a:cubicBezTo>
                  <a:pt x="144048" y="99864"/>
                  <a:pt x="105574" y="75050"/>
                  <a:pt x="87057" y="46554"/>
                </a:cubicBezTo>
                <a:cubicBezTo>
                  <a:pt x="81847" y="38390"/>
                  <a:pt x="77920" y="29665"/>
                  <a:pt x="75515" y="20620"/>
                </a:cubicBezTo>
                <a:cubicBezTo>
                  <a:pt x="74393" y="16538"/>
                  <a:pt x="73912" y="12295"/>
                  <a:pt x="73110" y="8133"/>
                </a:cubicBezTo>
                <a:cubicBezTo>
                  <a:pt x="72309" y="3971"/>
                  <a:pt x="72309" y="1650"/>
                  <a:pt x="72549" y="529"/>
                </a:cubicBezTo>
                <a:close/>
              </a:path>
            </a:pathLst>
          </a:custGeom>
          <a:solidFill>
            <a:schemeClr val="bg2">
              <a:lumMod val="90000"/>
              <a:alpha val="70000"/>
            </a:schemeClr>
          </a:solidFill>
          <a:ln>
            <a:noFill/>
          </a:ln>
        </p:spPr>
      </p:sp>
      <p:graphicFrame>
        <p:nvGraphicFramePr>
          <p:cNvPr id="6" name="图表 5">
            <a:extLst>
              <a:ext uri="{FF2B5EF4-FFF2-40B4-BE49-F238E27FC236}">
                <a16:creationId xmlns="" xmlns:a16="http://schemas.microsoft.com/office/drawing/2014/main" id="{1D1DAE4F-80CE-483C-A94D-09E3DFE9814D}"/>
              </a:ext>
            </a:extLst>
          </p:cNvPr>
          <p:cNvGraphicFramePr/>
          <p:nvPr>
            <p:extLst>
              <p:ext uri="{D42A27DB-BD31-4B8C-83A1-F6EECF244321}">
                <p14:modId xmlns:p14="http://schemas.microsoft.com/office/powerpoint/2010/main" val="988811816"/>
              </p:ext>
            </p:extLst>
          </p:nvPr>
        </p:nvGraphicFramePr>
        <p:xfrm>
          <a:off x="763674" y="3267058"/>
          <a:ext cx="6542594" cy="2124000"/>
        </p:xfrm>
        <a:graphic>
          <a:graphicData uri="http://schemas.openxmlformats.org/drawingml/2006/chart">
            <c:chart xmlns:c="http://schemas.openxmlformats.org/drawingml/2006/chart" xmlns:r="http://schemas.openxmlformats.org/officeDocument/2006/relationships" r:id="rId2"/>
          </a:graphicData>
        </a:graphic>
      </p:graphicFrame>
      <p:sp>
        <p:nvSpPr>
          <p:cNvPr id="7" name="任意多边形: 形状 6">
            <a:extLst>
              <a:ext uri="{FF2B5EF4-FFF2-40B4-BE49-F238E27FC236}">
                <a16:creationId xmlns="" xmlns:a16="http://schemas.microsoft.com/office/drawing/2014/main" id="{0304C9AF-F88E-497C-B7BE-D48D183C54AC}"/>
              </a:ext>
            </a:extLst>
          </p:cNvPr>
          <p:cNvSpPr/>
          <p:nvPr/>
        </p:nvSpPr>
        <p:spPr>
          <a:xfrm>
            <a:off x="0" y="570930"/>
            <a:ext cx="609600" cy="387927"/>
          </a:xfrm>
          <a:custGeom>
            <a:avLst/>
            <a:gdLst>
              <a:gd name="connsiteX0" fmla="*/ 0 w 609600"/>
              <a:gd name="connsiteY0" fmla="*/ 0 h 387927"/>
              <a:gd name="connsiteX1" fmla="*/ 413456 w 609600"/>
              <a:gd name="connsiteY1" fmla="*/ 0 h 387927"/>
              <a:gd name="connsiteX2" fmla="*/ 609600 w 609600"/>
              <a:gd name="connsiteY2" fmla="*/ 193964 h 387927"/>
              <a:gd name="connsiteX3" fmla="*/ 413456 w 609600"/>
              <a:gd name="connsiteY3" fmla="*/ 387927 h 387927"/>
              <a:gd name="connsiteX4" fmla="*/ 0 w 609600"/>
              <a:gd name="connsiteY4" fmla="*/ 387927 h 38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387927">
                <a:moveTo>
                  <a:pt x="0" y="0"/>
                </a:moveTo>
                <a:lnTo>
                  <a:pt x="413456" y="0"/>
                </a:lnTo>
                <a:cubicBezTo>
                  <a:pt x="521773" y="0"/>
                  <a:pt x="609600" y="86835"/>
                  <a:pt x="609600" y="193964"/>
                </a:cubicBezTo>
                <a:cubicBezTo>
                  <a:pt x="609600" y="301092"/>
                  <a:pt x="521773" y="387927"/>
                  <a:pt x="413456" y="387927"/>
                </a:cubicBezTo>
                <a:lnTo>
                  <a:pt x="0" y="387927"/>
                </a:lnTo>
                <a:close/>
              </a:path>
            </a:pathLst>
          </a:custGeom>
          <a:solidFill>
            <a:srgbClr val="F1684E"/>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FD68FDBE-46DA-411F-886F-B4F1C9E6AF03}"/>
              </a:ext>
            </a:extLst>
          </p:cNvPr>
          <p:cNvSpPr txBox="1"/>
          <p:nvPr/>
        </p:nvSpPr>
        <p:spPr>
          <a:xfrm>
            <a:off x="1336430" y="1466941"/>
            <a:ext cx="1980029" cy="400110"/>
          </a:xfrm>
          <a:prstGeom prst="rect">
            <a:avLst/>
          </a:prstGeom>
          <a:noFill/>
        </p:spPr>
        <p:txBody>
          <a:bodyPr wrap="none" rtlCol="0">
            <a:spAutoFit/>
          </a:bodyPr>
          <a:lstStyle/>
          <a:p>
            <a:r>
              <a:rPr lang="zh-CN" altLang="en-US" sz="2000" b="1" dirty="0"/>
              <a:t>请输入你的标题</a:t>
            </a:r>
          </a:p>
        </p:txBody>
      </p:sp>
      <p:cxnSp>
        <p:nvCxnSpPr>
          <p:cNvPr id="10" name="直接连接符 9">
            <a:extLst>
              <a:ext uri="{FF2B5EF4-FFF2-40B4-BE49-F238E27FC236}">
                <a16:creationId xmlns="" xmlns:a16="http://schemas.microsoft.com/office/drawing/2014/main" id="{431409A4-D626-4D0D-BEA7-6FB0D6E9DD4B}"/>
              </a:ext>
            </a:extLst>
          </p:cNvPr>
          <p:cNvCxnSpPr/>
          <p:nvPr/>
        </p:nvCxnSpPr>
        <p:spPr>
          <a:xfrm>
            <a:off x="1336430" y="2552281"/>
            <a:ext cx="3637503" cy="0"/>
          </a:xfrm>
          <a:prstGeom prst="line">
            <a:avLst/>
          </a:prstGeom>
        </p:spPr>
        <p:style>
          <a:lnRef idx="1">
            <a:schemeClr val="dk1"/>
          </a:lnRef>
          <a:fillRef idx="0">
            <a:schemeClr val="dk1"/>
          </a:fillRef>
          <a:effectRef idx="0">
            <a:schemeClr val="dk1"/>
          </a:effectRef>
          <a:fontRef idx="minor">
            <a:schemeClr val="tx1"/>
          </a:fontRef>
        </p:style>
      </p:cxnSp>
      <p:sp>
        <p:nvSpPr>
          <p:cNvPr id="11" name="文本框 10">
            <a:extLst>
              <a:ext uri="{FF2B5EF4-FFF2-40B4-BE49-F238E27FC236}">
                <a16:creationId xmlns="" xmlns:a16="http://schemas.microsoft.com/office/drawing/2014/main" id="{FF34F9B0-C339-43D7-8C59-E923A9E1A039}"/>
              </a:ext>
            </a:extLst>
          </p:cNvPr>
          <p:cNvSpPr txBox="1"/>
          <p:nvPr/>
        </p:nvSpPr>
        <p:spPr>
          <a:xfrm>
            <a:off x="1336430" y="2040389"/>
            <a:ext cx="1210588" cy="338554"/>
          </a:xfrm>
          <a:prstGeom prst="rect">
            <a:avLst/>
          </a:prstGeom>
          <a:noFill/>
        </p:spPr>
        <p:txBody>
          <a:bodyPr wrap="none" rtlCol="0">
            <a:spAutoFit/>
          </a:bodyPr>
          <a:lstStyle/>
          <a:p>
            <a:r>
              <a:rPr lang="zh-CN" altLang="en-US" sz="1600" dirty="0">
                <a:solidFill>
                  <a:srgbClr val="265961"/>
                </a:solidFill>
              </a:rPr>
              <a:t>我是副标题</a:t>
            </a:r>
          </a:p>
        </p:txBody>
      </p:sp>
      <p:sp>
        <p:nvSpPr>
          <p:cNvPr id="12" name="椭圆 11">
            <a:extLst>
              <a:ext uri="{FF2B5EF4-FFF2-40B4-BE49-F238E27FC236}">
                <a16:creationId xmlns="" xmlns:a16="http://schemas.microsoft.com/office/drawing/2014/main" id="{6596471C-D1AA-4FBA-9EAB-4E729964E32A}"/>
              </a:ext>
            </a:extLst>
          </p:cNvPr>
          <p:cNvSpPr/>
          <p:nvPr/>
        </p:nvSpPr>
        <p:spPr>
          <a:xfrm>
            <a:off x="-301657" y="6414631"/>
            <a:ext cx="12798458" cy="679506"/>
          </a:xfrm>
          <a:prstGeom prst="ellipse">
            <a:avLst/>
          </a:pr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接点 12">
            <a:extLst>
              <a:ext uri="{FF2B5EF4-FFF2-40B4-BE49-F238E27FC236}">
                <a16:creationId xmlns="" xmlns:a16="http://schemas.microsoft.com/office/drawing/2014/main" id="{5E240AED-FC59-4886-ACF0-3EB5DFFD61BF}"/>
              </a:ext>
            </a:extLst>
          </p:cNvPr>
          <p:cNvSpPr/>
          <p:nvPr/>
        </p:nvSpPr>
        <p:spPr>
          <a:xfrm>
            <a:off x="8006021" y="3652663"/>
            <a:ext cx="108356" cy="108356"/>
          </a:xfrm>
          <a:prstGeom prst="flowChartConnector">
            <a:avLst/>
          </a:prstGeom>
          <a:solidFill>
            <a:srgbClr val="227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3E726300-38D5-4187-8087-40FE6D9DBCE8}"/>
              </a:ext>
            </a:extLst>
          </p:cNvPr>
          <p:cNvSpPr txBox="1"/>
          <p:nvPr/>
        </p:nvSpPr>
        <p:spPr>
          <a:xfrm>
            <a:off x="8186334" y="3532856"/>
            <a:ext cx="1441420" cy="307777"/>
          </a:xfrm>
          <a:prstGeom prst="rect">
            <a:avLst/>
          </a:prstGeom>
          <a:noFill/>
        </p:spPr>
        <p:txBody>
          <a:bodyPr wrap="none" rtlCol="0">
            <a:spAutoFit/>
          </a:bodyPr>
          <a:lstStyle/>
          <a:p>
            <a:r>
              <a:rPr lang="zh-CN" altLang="en-US" sz="1400" dirty="0"/>
              <a:t>请输入你的标题</a:t>
            </a:r>
          </a:p>
        </p:txBody>
      </p:sp>
      <p:sp>
        <p:nvSpPr>
          <p:cNvPr id="15" name="文本框 14">
            <a:extLst>
              <a:ext uri="{FF2B5EF4-FFF2-40B4-BE49-F238E27FC236}">
                <a16:creationId xmlns="" xmlns:a16="http://schemas.microsoft.com/office/drawing/2014/main" id="{C2FE909E-3E20-4CC8-B9E9-CF562972F7AA}"/>
              </a:ext>
            </a:extLst>
          </p:cNvPr>
          <p:cNvSpPr txBox="1"/>
          <p:nvPr/>
        </p:nvSpPr>
        <p:spPr>
          <a:xfrm>
            <a:off x="7891306" y="4005893"/>
            <a:ext cx="3537020" cy="793615"/>
          </a:xfrm>
          <a:prstGeom prst="rect">
            <a:avLst/>
          </a:prstGeom>
          <a:noFill/>
        </p:spPr>
        <p:txBody>
          <a:bodyPr wrap="square" rtlCol="0">
            <a:spAutoFit/>
          </a:bodyPr>
          <a:lstStyle/>
          <a:p>
            <a:pPr algn="just">
              <a:lnSpc>
                <a:spcPct val="130000"/>
              </a:lnSpc>
            </a:pPr>
            <a:r>
              <a:rPr lang="zh-CN" altLang="en-US" sz="1200" dirty="0"/>
              <a:t>排列在工作表的列或行中的数据可以绘制到条形图中。条形图显示各个项目之间的比较情况。</a:t>
            </a:r>
          </a:p>
          <a:p>
            <a:pPr algn="just">
              <a:lnSpc>
                <a:spcPct val="130000"/>
              </a:lnSpc>
            </a:pPr>
            <a:r>
              <a:rPr lang="zh-CN" altLang="en-US" sz="1200" dirty="0"/>
              <a:t>描绘条形图的要素有</a:t>
            </a:r>
            <a:r>
              <a:rPr lang="en-US" altLang="zh-CN" sz="1200" dirty="0"/>
              <a:t>3</a:t>
            </a:r>
            <a:r>
              <a:rPr lang="zh-CN" altLang="en-US" sz="1200" dirty="0"/>
              <a:t>个：组数、组宽度、组限。</a:t>
            </a:r>
          </a:p>
        </p:txBody>
      </p:sp>
    </p:spTree>
    <p:extLst>
      <p:ext uri="{BB962C8B-B14F-4D97-AF65-F5344CB8AC3E}">
        <p14:creationId xmlns:p14="http://schemas.microsoft.com/office/powerpoint/2010/main" val="23866992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8" name="图表 7">
            <a:extLst>
              <a:ext uri="{FF2B5EF4-FFF2-40B4-BE49-F238E27FC236}">
                <a16:creationId xmlns="" xmlns:a16="http://schemas.microsoft.com/office/drawing/2014/main" id="{71103866-CA70-4045-A1E5-CBD0306C54CF}"/>
              </a:ext>
            </a:extLst>
          </p:cNvPr>
          <p:cNvGraphicFramePr/>
          <p:nvPr>
            <p:extLst>
              <p:ext uri="{D42A27DB-BD31-4B8C-83A1-F6EECF244321}">
                <p14:modId xmlns:p14="http://schemas.microsoft.com/office/powerpoint/2010/main" val="1174659241"/>
              </p:ext>
            </p:extLst>
          </p:nvPr>
        </p:nvGraphicFramePr>
        <p:xfrm>
          <a:off x="6701347" y="3024852"/>
          <a:ext cx="3845326" cy="2563551"/>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直接连接符 9">
            <a:extLst>
              <a:ext uri="{FF2B5EF4-FFF2-40B4-BE49-F238E27FC236}">
                <a16:creationId xmlns="" xmlns:a16="http://schemas.microsoft.com/office/drawing/2014/main" id="{996DEF46-826B-4CA2-8C53-9F82AE5E1880}"/>
              </a:ext>
            </a:extLst>
          </p:cNvPr>
          <p:cNvCxnSpPr>
            <a:cxnSpLocks/>
          </p:cNvCxnSpPr>
          <p:nvPr/>
        </p:nvCxnSpPr>
        <p:spPr>
          <a:xfrm>
            <a:off x="1850354" y="2192569"/>
            <a:ext cx="8491292" cy="0"/>
          </a:xfrm>
          <a:prstGeom prst="line">
            <a:avLst/>
          </a:prstGeom>
          <a:solidFill>
            <a:schemeClr val="tx1">
              <a:lumMod val="50000"/>
              <a:lumOff val="50000"/>
            </a:schemeClr>
          </a:solidFill>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 xmlns:a16="http://schemas.microsoft.com/office/drawing/2014/main" id="{78329B8B-E4A9-4A36-9945-B1D81A0B86D8}"/>
              </a:ext>
            </a:extLst>
          </p:cNvPr>
          <p:cNvSpPr/>
          <p:nvPr/>
        </p:nvSpPr>
        <p:spPr>
          <a:xfrm>
            <a:off x="6045125" y="2141689"/>
            <a:ext cx="101750" cy="10175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19FB48EB-F789-441C-86A7-4E1B98FB49CC}"/>
              </a:ext>
            </a:extLst>
          </p:cNvPr>
          <p:cNvSpPr txBox="1"/>
          <p:nvPr/>
        </p:nvSpPr>
        <p:spPr>
          <a:xfrm>
            <a:off x="5158976" y="837668"/>
            <a:ext cx="1980029" cy="400110"/>
          </a:xfrm>
          <a:prstGeom prst="rect">
            <a:avLst/>
          </a:prstGeom>
          <a:noFill/>
        </p:spPr>
        <p:txBody>
          <a:bodyPr wrap="none" rtlCol="0">
            <a:spAutoFit/>
          </a:bodyPr>
          <a:lstStyle/>
          <a:p>
            <a:r>
              <a:rPr lang="zh-CN" altLang="en-US" sz="2000" b="1" dirty="0"/>
              <a:t>请输入你的标题</a:t>
            </a:r>
          </a:p>
        </p:txBody>
      </p:sp>
      <p:sp>
        <p:nvSpPr>
          <p:cNvPr id="25" name="文本框 24">
            <a:extLst>
              <a:ext uri="{FF2B5EF4-FFF2-40B4-BE49-F238E27FC236}">
                <a16:creationId xmlns="" xmlns:a16="http://schemas.microsoft.com/office/drawing/2014/main" id="{00C744F2-664B-4EB4-BF9A-A8777367AC38}"/>
              </a:ext>
            </a:extLst>
          </p:cNvPr>
          <p:cNvSpPr txBox="1"/>
          <p:nvPr/>
        </p:nvSpPr>
        <p:spPr>
          <a:xfrm>
            <a:off x="4639979" y="1507710"/>
            <a:ext cx="1210588" cy="338554"/>
          </a:xfrm>
          <a:prstGeom prst="rect">
            <a:avLst/>
          </a:prstGeom>
          <a:noFill/>
        </p:spPr>
        <p:txBody>
          <a:bodyPr wrap="none" rtlCol="0">
            <a:spAutoFit/>
          </a:bodyPr>
          <a:lstStyle/>
          <a:p>
            <a:r>
              <a:rPr lang="zh-CN" altLang="en-US" sz="1600" dirty="0">
                <a:solidFill>
                  <a:srgbClr val="265961"/>
                </a:solidFill>
              </a:rPr>
              <a:t>我是副标题</a:t>
            </a:r>
          </a:p>
        </p:txBody>
      </p:sp>
      <p:sp>
        <p:nvSpPr>
          <p:cNvPr id="27" name="流程图: 接点 26">
            <a:extLst>
              <a:ext uri="{FF2B5EF4-FFF2-40B4-BE49-F238E27FC236}">
                <a16:creationId xmlns="" xmlns:a16="http://schemas.microsoft.com/office/drawing/2014/main" id="{BA321A3B-65A9-4DF5-9DFD-45772B0DE827}"/>
              </a:ext>
            </a:extLst>
          </p:cNvPr>
          <p:cNvSpPr/>
          <p:nvPr/>
        </p:nvSpPr>
        <p:spPr>
          <a:xfrm>
            <a:off x="6541685" y="1645521"/>
            <a:ext cx="78403" cy="78403"/>
          </a:xfrm>
          <a:prstGeom prst="flowChartConnector">
            <a:avLst/>
          </a:prstGeom>
          <a:solidFill>
            <a:srgbClr val="2659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F22017FD-EF7B-4A17-A586-455A6CC59BB5}"/>
              </a:ext>
            </a:extLst>
          </p:cNvPr>
          <p:cNvSpPr txBox="1"/>
          <p:nvPr/>
        </p:nvSpPr>
        <p:spPr>
          <a:xfrm>
            <a:off x="6701347" y="1546182"/>
            <a:ext cx="748923" cy="261610"/>
          </a:xfrm>
          <a:prstGeom prst="rect">
            <a:avLst/>
          </a:prstGeom>
          <a:noFill/>
        </p:spPr>
        <p:txBody>
          <a:bodyPr wrap="none" rtlCol="0">
            <a:spAutoFit/>
          </a:bodyPr>
          <a:lstStyle/>
          <a:p>
            <a:r>
              <a:rPr lang="zh-CN" altLang="en-US" sz="1100" dirty="0">
                <a:solidFill>
                  <a:schemeClr val="tx1">
                    <a:lumMod val="50000"/>
                    <a:lumOff val="50000"/>
                  </a:schemeClr>
                </a:solidFill>
              </a:rPr>
              <a:t>作者姓名</a:t>
            </a:r>
          </a:p>
        </p:txBody>
      </p:sp>
      <p:pic>
        <p:nvPicPr>
          <p:cNvPr id="32" name="图片 31">
            <a:extLst>
              <a:ext uri="{FF2B5EF4-FFF2-40B4-BE49-F238E27FC236}">
                <a16:creationId xmlns="" xmlns:a16="http://schemas.microsoft.com/office/drawing/2014/main" id="{9F81800C-61F4-4BC9-8CAB-A7839AD43DA4}"/>
              </a:ext>
            </a:extLst>
          </p:cNvPr>
          <p:cNvPicPr>
            <a:picLocks noChangeAspect="1"/>
          </p:cNvPicPr>
          <p:nvPr/>
        </p:nvPicPr>
        <p:blipFill>
          <a:blip r:embed="rId3" cstate="email">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11445577"/>
            <a:ext cx="12192001" cy="12192001"/>
          </a:xfrm>
          <a:prstGeom prst="rect">
            <a:avLst/>
          </a:prstGeom>
        </p:spPr>
      </p:pic>
      <p:cxnSp>
        <p:nvCxnSpPr>
          <p:cNvPr id="34" name="直接连接符 33">
            <a:extLst>
              <a:ext uri="{FF2B5EF4-FFF2-40B4-BE49-F238E27FC236}">
                <a16:creationId xmlns="" xmlns:a16="http://schemas.microsoft.com/office/drawing/2014/main" id="{2536EE60-7A52-440D-9699-C989E1F77904}"/>
              </a:ext>
            </a:extLst>
          </p:cNvPr>
          <p:cNvCxnSpPr>
            <a:cxnSpLocks/>
          </p:cNvCxnSpPr>
          <p:nvPr/>
        </p:nvCxnSpPr>
        <p:spPr>
          <a:xfrm>
            <a:off x="1850354" y="5973181"/>
            <a:ext cx="8491292" cy="0"/>
          </a:xfrm>
          <a:prstGeom prst="line">
            <a:avLst/>
          </a:prstGeom>
          <a:solidFill>
            <a:schemeClr val="tx1">
              <a:lumMod val="50000"/>
              <a:lumOff val="50000"/>
            </a:schemeClr>
          </a:solidFill>
          <a:ln w="28575">
            <a:solidFill>
              <a:srgbClr val="F1684E"/>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DC23EE00-9628-4203-B783-E51F2CF02B11}"/>
              </a:ext>
            </a:extLst>
          </p:cNvPr>
          <p:cNvSpPr txBox="1"/>
          <p:nvPr/>
        </p:nvSpPr>
        <p:spPr>
          <a:xfrm>
            <a:off x="1874069" y="3336517"/>
            <a:ext cx="4171056" cy="1492716"/>
          </a:xfrm>
          <a:prstGeom prst="rect">
            <a:avLst/>
          </a:prstGeom>
          <a:noFill/>
        </p:spPr>
        <p:txBody>
          <a:bodyPr wrap="square" rtlCol="0">
            <a:spAutoFit/>
          </a:bodyPr>
          <a:lstStyle/>
          <a:p>
            <a:pPr algn="just">
              <a:lnSpc>
                <a:spcPct val="130000"/>
              </a:lnSpc>
            </a:pPr>
            <a:r>
              <a:rPr lang="zh-CN" altLang="en-US" sz="1400" dirty="0"/>
              <a:t>饼图英文学名为</a:t>
            </a:r>
            <a:r>
              <a:rPr lang="en-US" altLang="zh-CN" sz="1400" dirty="0"/>
              <a:t>Sector Graph, </a:t>
            </a:r>
            <a:r>
              <a:rPr lang="zh-CN" altLang="en-US" sz="1400" dirty="0"/>
              <a:t>有名</a:t>
            </a:r>
            <a:r>
              <a:rPr lang="en-US" altLang="zh-CN" sz="1400" dirty="0"/>
              <a:t>Pie Graph</a:t>
            </a:r>
            <a:r>
              <a:rPr lang="zh-CN" altLang="en-US" sz="1400" dirty="0"/>
              <a:t>。常用于统计学模块。</a:t>
            </a:r>
            <a:r>
              <a:rPr lang="en-US" altLang="zh-CN" sz="1400" dirty="0"/>
              <a:t>2D</a:t>
            </a:r>
            <a:r>
              <a:rPr lang="zh-CN" altLang="en-US" sz="1400" dirty="0"/>
              <a:t>饼图为圆形，手画时，常用圆规作图。</a:t>
            </a:r>
          </a:p>
          <a:p>
            <a:pPr algn="just">
              <a:lnSpc>
                <a:spcPct val="130000"/>
              </a:lnSpc>
            </a:pPr>
            <a:r>
              <a:rPr lang="zh-CN" altLang="en-US" sz="1400" dirty="0"/>
              <a:t>饼图显示一个数据系列 中各项的大小与各项总和的比例。饼图中的数据点 显示为整个饼图的百分比。</a:t>
            </a:r>
          </a:p>
        </p:txBody>
      </p:sp>
    </p:spTree>
    <p:extLst>
      <p:ext uri="{BB962C8B-B14F-4D97-AF65-F5344CB8AC3E}">
        <p14:creationId xmlns:p14="http://schemas.microsoft.com/office/powerpoint/2010/main" val="40003470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BDAE0"/>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EB8155B0-7872-4995-B490-352E131F8F3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20762456">
            <a:off x="-1808684" y="10"/>
            <a:ext cx="12191980" cy="6857990"/>
          </a:xfrm>
          <a:prstGeom prst="rect">
            <a:avLst/>
          </a:prstGeom>
        </p:spPr>
      </p:pic>
      <p:sp>
        <p:nvSpPr>
          <p:cNvPr id="3" name="文本框 2">
            <a:extLst>
              <a:ext uri="{FF2B5EF4-FFF2-40B4-BE49-F238E27FC236}">
                <a16:creationId xmlns="" xmlns:a16="http://schemas.microsoft.com/office/drawing/2014/main" id="{20E092FB-80B0-4850-9533-B14F50B2F702}"/>
              </a:ext>
            </a:extLst>
          </p:cNvPr>
          <p:cNvSpPr txBox="1"/>
          <p:nvPr/>
        </p:nvSpPr>
        <p:spPr>
          <a:xfrm>
            <a:off x="6491236" y="5154805"/>
            <a:ext cx="1075936" cy="1107996"/>
          </a:xfrm>
          <a:prstGeom prst="rect">
            <a:avLst/>
          </a:prstGeom>
          <a:noFill/>
        </p:spPr>
        <p:txBody>
          <a:bodyPr wrap="none" rtlCol="0">
            <a:spAutoFit/>
          </a:bodyPr>
          <a:lstStyle/>
          <a:p>
            <a:r>
              <a:rPr lang="en-US" altLang="zh-CN" sz="6600" dirty="0"/>
              <a:t>04</a:t>
            </a:r>
            <a:endParaRPr lang="zh-CN" altLang="en-US" sz="6600" dirty="0"/>
          </a:p>
        </p:txBody>
      </p:sp>
      <p:cxnSp>
        <p:nvCxnSpPr>
          <p:cNvPr id="4" name="直接连接符 3">
            <a:extLst>
              <a:ext uri="{FF2B5EF4-FFF2-40B4-BE49-F238E27FC236}">
                <a16:creationId xmlns="" xmlns:a16="http://schemas.microsoft.com/office/drawing/2014/main" id="{5D98564E-6D98-4593-80F0-191579F94DF6}"/>
              </a:ext>
            </a:extLst>
          </p:cNvPr>
          <p:cNvCxnSpPr/>
          <p:nvPr/>
        </p:nvCxnSpPr>
        <p:spPr>
          <a:xfrm>
            <a:off x="7958295" y="5416062"/>
            <a:ext cx="0" cy="633046"/>
          </a:xfrm>
          <a:prstGeom prst="line">
            <a:avLst/>
          </a:prstGeom>
          <a:ln w="28575">
            <a:solidFill>
              <a:srgbClr val="85C8DD"/>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 xmlns:a16="http://schemas.microsoft.com/office/drawing/2014/main" id="{FDE620D9-EF9D-4A92-8E07-C58AC2EF74CB}"/>
              </a:ext>
            </a:extLst>
          </p:cNvPr>
          <p:cNvSpPr txBox="1"/>
          <p:nvPr/>
        </p:nvSpPr>
        <p:spPr>
          <a:xfrm>
            <a:off x="8349419" y="5329907"/>
            <a:ext cx="2698175" cy="523220"/>
          </a:xfrm>
          <a:prstGeom prst="rect">
            <a:avLst/>
          </a:prstGeom>
          <a:noFill/>
        </p:spPr>
        <p:txBody>
          <a:bodyPr wrap="none" rtlCol="0">
            <a:spAutoFit/>
          </a:bodyPr>
          <a:lstStyle/>
          <a:p>
            <a:r>
              <a:rPr lang="zh-CN" altLang="en-US" sz="2800" dirty="0"/>
              <a:t>请输入你的标题</a:t>
            </a:r>
          </a:p>
        </p:txBody>
      </p:sp>
      <p:sp>
        <p:nvSpPr>
          <p:cNvPr id="6" name="文本框 5">
            <a:extLst>
              <a:ext uri="{FF2B5EF4-FFF2-40B4-BE49-F238E27FC236}">
                <a16:creationId xmlns="" xmlns:a16="http://schemas.microsoft.com/office/drawing/2014/main" id="{A92F2061-0C79-4621-811E-2747D9B8CFDB}"/>
              </a:ext>
            </a:extLst>
          </p:cNvPr>
          <p:cNvSpPr txBox="1"/>
          <p:nvPr/>
        </p:nvSpPr>
        <p:spPr>
          <a:xfrm>
            <a:off x="8416745" y="5802887"/>
            <a:ext cx="2563522" cy="338554"/>
          </a:xfrm>
          <a:prstGeom prst="rect">
            <a:avLst/>
          </a:prstGeom>
          <a:noFill/>
        </p:spPr>
        <p:txBody>
          <a:bodyPr wrap="square" rtlCol="0">
            <a:spAutoFit/>
          </a:bodyPr>
          <a:lstStyle/>
          <a:p>
            <a:r>
              <a:rPr lang="en-US" altLang="zh-CN" sz="1600" dirty="0">
                <a:solidFill>
                  <a:schemeClr val="tx1">
                    <a:lumMod val="50000"/>
                    <a:lumOff val="50000"/>
                  </a:schemeClr>
                </a:solidFill>
              </a:rPr>
              <a:t>PLEASE ENTER YOUR TITLE</a:t>
            </a:r>
            <a:endParaRPr lang="zh-CN" altLang="en-US" sz="1600" dirty="0">
              <a:solidFill>
                <a:schemeClr val="tx1">
                  <a:lumMod val="50000"/>
                  <a:lumOff val="50000"/>
                </a:schemeClr>
              </a:solidFill>
            </a:endParaRPr>
          </a:p>
        </p:txBody>
      </p:sp>
    </p:spTree>
    <p:extLst>
      <p:ext uri="{BB962C8B-B14F-4D97-AF65-F5344CB8AC3E}">
        <p14:creationId xmlns:p14="http://schemas.microsoft.com/office/powerpoint/2010/main" val="25280834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 xmlns:a16="http://schemas.microsoft.com/office/drawing/2014/main" id="{8345F363-C597-4C2C-B631-7D6F6E90ED54}"/>
              </a:ext>
            </a:extLst>
          </p:cNvPr>
          <p:cNvGrpSpPr/>
          <p:nvPr/>
        </p:nvGrpSpPr>
        <p:grpSpPr>
          <a:xfrm>
            <a:off x="10976421" y="787855"/>
            <a:ext cx="363142" cy="324345"/>
            <a:chOff x="10976421" y="847832"/>
            <a:chExt cx="363142" cy="324345"/>
          </a:xfrm>
        </p:grpSpPr>
        <p:sp>
          <p:nvSpPr>
            <p:cNvPr id="9" name="矩形 8">
              <a:extLst>
                <a:ext uri="{FF2B5EF4-FFF2-40B4-BE49-F238E27FC236}">
                  <a16:creationId xmlns="" xmlns:a16="http://schemas.microsoft.com/office/drawing/2014/main" id="{AF81C8B4-BE51-4DA8-B236-54D44E945A10}"/>
                </a:ext>
              </a:extLst>
            </p:cNvPr>
            <p:cNvSpPr/>
            <p:nvPr/>
          </p:nvSpPr>
          <p:spPr>
            <a:xfrm>
              <a:off x="11069934" y="847832"/>
              <a:ext cx="269629" cy="269629"/>
            </a:xfrm>
            <a:prstGeom prst="rect">
              <a:avLst/>
            </a:prstGeom>
            <a:solidFill>
              <a:srgbClr val="C06C8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 xmlns:a16="http://schemas.microsoft.com/office/drawing/2014/main" id="{CB6D93B7-920F-4395-AFB9-D8CCFA1C2D80}"/>
                </a:ext>
              </a:extLst>
            </p:cNvPr>
            <p:cNvSpPr/>
            <p:nvPr/>
          </p:nvSpPr>
          <p:spPr>
            <a:xfrm>
              <a:off x="10976421" y="985151"/>
              <a:ext cx="187026" cy="187026"/>
            </a:xfrm>
            <a:prstGeom prst="rect">
              <a:avLst/>
            </a:prstGeom>
            <a:solidFill>
              <a:srgbClr val="F67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平行四边形 17">
            <a:extLst>
              <a:ext uri="{FF2B5EF4-FFF2-40B4-BE49-F238E27FC236}">
                <a16:creationId xmlns="" xmlns:a16="http://schemas.microsoft.com/office/drawing/2014/main" id="{0876311B-1BBD-4556-AD77-72474AEFB764}"/>
              </a:ext>
            </a:extLst>
          </p:cNvPr>
          <p:cNvSpPr/>
          <p:nvPr/>
        </p:nvSpPr>
        <p:spPr>
          <a:xfrm>
            <a:off x="836178" y="5648953"/>
            <a:ext cx="492370" cy="421192"/>
          </a:xfrm>
          <a:prstGeom prst="parallelogram">
            <a:avLst/>
          </a:prstGeom>
          <a:solidFill>
            <a:srgbClr val="C06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67334843-F7C6-4B1B-B71E-1AE3795CE8A7}"/>
              </a:ext>
            </a:extLst>
          </p:cNvPr>
          <p:cNvSpPr txBox="1"/>
          <p:nvPr/>
        </p:nvSpPr>
        <p:spPr>
          <a:xfrm>
            <a:off x="1177822" y="787855"/>
            <a:ext cx="2339102" cy="461665"/>
          </a:xfrm>
          <a:prstGeom prst="rect">
            <a:avLst/>
          </a:prstGeom>
          <a:noFill/>
        </p:spPr>
        <p:txBody>
          <a:bodyPr wrap="none" rtlCol="0">
            <a:spAutoFit/>
          </a:bodyPr>
          <a:lstStyle/>
          <a:p>
            <a:r>
              <a:rPr lang="zh-CN" altLang="en-US" sz="2400" b="1" dirty="0"/>
              <a:t>请输入你的标题</a:t>
            </a:r>
          </a:p>
        </p:txBody>
      </p:sp>
      <p:sp>
        <p:nvSpPr>
          <p:cNvPr id="10" name="文本框 9">
            <a:extLst>
              <a:ext uri="{FF2B5EF4-FFF2-40B4-BE49-F238E27FC236}">
                <a16:creationId xmlns="" xmlns:a16="http://schemas.microsoft.com/office/drawing/2014/main" id="{215D547B-5A1B-421A-8D0B-F1870F434308}"/>
              </a:ext>
            </a:extLst>
          </p:cNvPr>
          <p:cNvSpPr txBox="1"/>
          <p:nvPr/>
        </p:nvSpPr>
        <p:spPr>
          <a:xfrm>
            <a:off x="1177822" y="1328252"/>
            <a:ext cx="1210588" cy="338554"/>
          </a:xfrm>
          <a:prstGeom prst="rect">
            <a:avLst/>
          </a:prstGeom>
          <a:noFill/>
        </p:spPr>
        <p:txBody>
          <a:bodyPr wrap="none" rtlCol="0">
            <a:spAutoFit/>
          </a:bodyPr>
          <a:lstStyle/>
          <a:p>
            <a:r>
              <a:rPr lang="zh-CN" altLang="en-US" sz="1600" dirty="0"/>
              <a:t>我是副标题</a:t>
            </a:r>
          </a:p>
        </p:txBody>
      </p:sp>
      <p:cxnSp>
        <p:nvCxnSpPr>
          <p:cNvPr id="12" name="直接连接符 11">
            <a:extLst>
              <a:ext uri="{FF2B5EF4-FFF2-40B4-BE49-F238E27FC236}">
                <a16:creationId xmlns="" xmlns:a16="http://schemas.microsoft.com/office/drawing/2014/main" id="{13610490-06A2-4370-BED7-DF3462690C4D}"/>
              </a:ext>
            </a:extLst>
          </p:cNvPr>
          <p:cNvCxnSpPr>
            <a:cxnSpLocks/>
          </p:cNvCxnSpPr>
          <p:nvPr/>
        </p:nvCxnSpPr>
        <p:spPr>
          <a:xfrm>
            <a:off x="836178" y="878497"/>
            <a:ext cx="0" cy="742045"/>
          </a:xfrm>
          <a:prstGeom prst="line">
            <a:avLst/>
          </a:prstGeom>
          <a:ln w="38100">
            <a:solidFill>
              <a:srgbClr val="85C8DD"/>
            </a:solidFill>
          </a:ln>
        </p:spPr>
        <p:style>
          <a:lnRef idx="1">
            <a:schemeClr val="accent1"/>
          </a:lnRef>
          <a:fillRef idx="0">
            <a:schemeClr val="accent1"/>
          </a:fillRef>
          <a:effectRef idx="0">
            <a:schemeClr val="accent1"/>
          </a:effectRef>
          <a:fontRef idx="minor">
            <a:schemeClr val="tx1"/>
          </a:fontRef>
        </p:style>
      </p:cxnSp>
      <p:pic>
        <p:nvPicPr>
          <p:cNvPr id="20" name="图片 19">
            <a:extLst>
              <a:ext uri="{FF2B5EF4-FFF2-40B4-BE49-F238E27FC236}">
                <a16:creationId xmlns="" xmlns:a16="http://schemas.microsoft.com/office/drawing/2014/main" id="{67D7A5A5-15EE-4117-91BF-8EDC3960F74F}"/>
              </a:ext>
            </a:extLst>
          </p:cNvPr>
          <p:cNvPicPr>
            <a:picLocks noChangeAspect="1"/>
          </p:cNvPicPr>
          <p:nvPr/>
        </p:nvPicPr>
        <p:blipFill>
          <a:blip r:embed="rId2" cstate="email">
            <a:clrChange>
              <a:clrFrom>
                <a:srgbClr val="EEF1F6"/>
              </a:clrFrom>
              <a:clrTo>
                <a:srgbClr val="EEF1F6">
                  <a:alpha val="0"/>
                </a:srgbClr>
              </a:clrTo>
            </a:clrChange>
            <a:extLst>
              <a:ext uri="{28A0092B-C50C-407E-A947-70E740481C1C}">
                <a14:useLocalDpi xmlns:a14="http://schemas.microsoft.com/office/drawing/2010/main"/>
              </a:ext>
            </a:extLst>
          </a:blip>
          <a:stretch>
            <a:fillRect/>
          </a:stretch>
        </p:blipFill>
        <p:spPr>
          <a:xfrm>
            <a:off x="6767563" y="2219953"/>
            <a:ext cx="4572000" cy="3429000"/>
          </a:xfrm>
          <a:prstGeom prst="rect">
            <a:avLst/>
          </a:prstGeom>
        </p:spPr>
      </p:pic>
      <p:sp>
        <p:nvSpPr>
          <p:cNvPr id="21" name="文本框 20">
            <a:extLst>
              <a:ext uri="{FF2B5EF4-FFF2-40B4-BE49-F238E27FC236}">
                <a16:creationId xmlns="" xmlns:a16="http://schemas.microsoft.com/office/drawing/2014/main" id="{11EAB746-EFE1-4E98-B337-78E486A7BCCF}"/>
              </a:ext>
            </a:extLst>
          </p:cNvPr>
          <p:cNvSpPr txBox="1"/>
          <p:nvPr/>
        </p:nvSpPr>
        <p:spPr>
          <a:xfrm>
            <a:off x="1164179" y="2908018"/>
            <a:ext cx="5767754" cy="2052870"/>
          </a:xfrm>
          <a:prstGeom prst="rect">
            <a:avLst/>
          </a:prstGeom>
          <a:noFill/>
        </p:spPr>
        <p:txBody>
          <a:bodyPr wrap="square" rtlCol="0">
            <a:spAutoFit/>
          </a:bodyPr>
          <a:lstStyle/>
          <a:p>
            <a:pPr>
              <a:lnSpc>
                <a:spcPct val="130000"/>
              </a:lnSpc>
            </a:pPr>
            <a:r>
              <a:rPr lang="zh-CN" altLang="en-US" sz="1400" dirty="0"/>
              <a:t>三星</a:t>
            </a:r>
            <a:r>
              <a:rPr lang="en-US" altLang="zh-CN" sz="1400" dirty="0"/>
              <a:t>Galaxy S8</a:t>
            </a:r>
            <a:r>
              <a:rPr lang="zh-CN" altLang="en-US" sz="1400" dirty="0"/>
              <a:t>是韩国三星公司推出的新一代智能手机产品，在</a:t>
            </a:r>
            <a:r>
              <a:rPr lang="en-US" altLang="zh-CN" sz="1400" dirty="0"/>
              <a:t>2017</a:t>
            </a:r>
            <a:r>
              <a:rPr lang="zh-CN" altLang="en-US" sz="1400" dirty="0"/>
              <a:t>年</a:t>
            </a:r>
            <a:r>
              <a:rPr lang="en-US" altLang="zh-CN" sz="1400" dirty="0"/>
              <a:t>2</a:t>
            </a:r>
            <a:r>
              <a:rPr lang="zh-CN" altLang="en-US" sz="1400" dirty="0"/>
              <a:t>月</a:t>
            </a:r>
            <a:r>
              <a:rPr lang="en-US" altLang="zh-CN" sz="1400" dirty="0"/>
              <a:t>MWC</a:t>
            </a:r>
            <a:r>
              <a:rPr lang="zh-CN" altLang="en-US" sz="1400" dirty="0"/>
              <a:t>会展亮相。</a:t>
            </a:r>
            <a:endParaRPr lang="en-US" altLang="zh-CN" sz="1400" dirty="0"/>
          </a:p>
          <a:p>
            <a:pPr>
              <a:lnSpc>
                <a:spcPct val="130000"/>
              </a:lnSpc>
            </a:pPr>
            <a:endParaRPr lang="zh-CN" altLang="en-US" sz="1400" dirty="0"/>
          </a:p>
          <a:p>
            <a:pPr>
              <a:lnSpc>
                <a:spcPct val="130000"/>
              </a:lnSpc>
            </a:pPr>
            <a:r>
              <a:rPr lang="zh-CN" altLang="en-US" sz="1400" dirty="0"/>
              <a:t>搭载</a:t>
            </a:r>
            <a:r>
              <a:rPr lang="en-US" altLang="zh-CN" sz="1400" dirty="0"/>
              <a:t>10nm</a:t>
            </a:r>
            <a:r>
              <a:rPr lang="zh-CN" altLang="en-US" sz="1400" dirty="0"/>
              <a:t>制程的骁龙</a:t>
            </a:r>
            <a:r>
              <a:rPr lang="en-US" altLang="zh-CN" sz="1400" dirty="0"/>
              <a:t>835</a:t>
            </a:r>
            <a:r>
              <a:rPr lang="zh-CN" altLang="en-US" sz="1400" dirty="0"/>
              <a:t>和</a:t>
            </a:r>
            <a:r>
              <a:rPr lang="en-US" altLang="zh-CN" sz="1400" dirty="0" err="1"/>
              <a:t>Exynos</a:t>
            </a:r>
            <a:r>
              <a:rPr lang="en-US" altLang="zh-CN" sz="1400" dirty="0"/>
              <a:t> 8895</a:t>
            </a:r>
            <a:r>
              <a:rPr lang="zh-CN" altLang="en-US" sz="1400" dirty="0"/>
              <a:t>处理器，有</a:t>
            </a:r>
            <a:r>
              <a:rPr lang="en-US" altLang="zh-CN" sz="1400" dirty="0"/>
              <a:t>5.8</a:t>
            </a:r>
            <a:r>
              <a:rPr lang="zh-CN" altLang="en-US" sz="1400" dirty="0"/>
              <a:t>英寸和</a:t>
            </a:r>
            <a:r>
              <a:rPr lang="en-US" altLang="zh-CN" sz="1400" dirty="0"/>
              <a:t>6.2</a:t>
            </a:r>
            <a:r>
              <a:rPr lang="zh-CN" altLang="en-US" sz="1400" dirty="0"/>
              <a:t>英寸两个版本。全网通、指纹识别、双频</a:t>
            </a:r>
            <a:r>
              <a:rPr lang="en-US" altLang="zh-CN" sz="1400" dirty="0"/>
              <a:t>WIFI</a:t>
            </a:r>
            <a:r>
              <a:rPr lang="zh-CN" altLang="en-US" sz="1400" dirty="0"/>
              <a:t>、高通骁龙、</a:t>
            </a:r>
            <a:r>
              <a:rPr lang="en-US" altLang="zh-CN" sz="1400" dirty="0"/>
              <a:t>GPS</a:t>
            </a:r>
            <a:r>
              <a:rPr lang="zh-CN" altLang="en-US" sz="1400" dirty="0"/>
              <a:t>导航。</a:t>
            </a:r>
          </a:p>
          <a:p>
            <a:pPr>
              <a:lnSpc>
                <a:spcPct val="130000"/>
              </a:lnSpc>
            </a:pPr>
            <a:r>
              <a:rPr lang="zh-CN" altLang="en-US" sz="1400" dirty="0"/>
              <a:t>北京时间</a:t>
            </a:r>
            <a:r>
              <a:rPr lang="en-US" altLang="zh-CN" sz="1400" dirty="0"/>
              <a:t>2017</a:t>
            </a:r>
            <a:r>
              <a:rPr lang="zh-CN" altLang="en-US" sz="1400" dirty="0"/>
              <a:t>年</a:t>
            </a:r>
            <a:r>
              <a:rPr lang="en-US" altLang="zh-CN" sz="1400" dirty="0"/>
              <a:t>3</a:t>
            </a:r>
            <a:r>
              <a:rPr lang="zh-CN" altLang="en-US" sz="1400" dirty="0"/>
              <a:t>月</a:t>
            </a:r>
            <a:r>
              <a:rPr lang="en-US" altLang="zh-CN" sz="1400" dirty="0"/>
              <a:t>29</a:t>
            </a:r>
            <a:r>
              <a:rPr lang="zh-CN" altLang="en-US" sz="1400" dirty="0"/>
              <a:t>日晚，三星在纽约发布了</a:t>
            </a:r>
            <a:r>
              <a:rPr lang="en-US" altLang="zh-CN" sz="1400" dirty="0"/>
              <a:t>2017</a:t>
            </a:r>
            <a:r>
              <a:rPr lang="zh-CN" altLang="en-US" sz="1400" dirty="0"/>
              <a:t>年旗舰手机</a:t>
            </a:r>
            <a:r>
              <a:rPr lang="en-US" altLang="zh-CN" sz="1400" dirty="0"/>
              <a:t>Galaxy S8</a:t>
            </a:r>
            <a:r>
              <a:rPr lang="zh-CN" altLang="en-US" sz="1400" dirty="0"/>
              <a:t>，于</a:t>
            </a:r>
            <a:r>
              <a:rPr lang="en-US" altLang="zh-CN" sz="1400" dirty="0"/>
              <a:t>2017</a:t>
            </a:r>
            <a:r>
              <a:rPr lang="zh-CN" altLang="en-US" sz="1400" dirty="0"/>
              <a:t>年</a:t>
            </a:r>
            <a:r>
              <a:rPr lang="en-US" altLang="zh-CN" sz="1400" dirty="0"/>
              <a:t>3</a:t>
            </a:r>
            <a:r>
              <a:rPr lang="zh-CN" altLang="en-US" sz="1400" dirty="0"/>
              <a:t>月</a:t>
            </a:r>
            <a:r>
              <a:rPr lang="en-US" altLang="zh-CN" sz="1400" dirty="0"/>
              <a:t>30</a:t>
            </a:r>
            <a:r>
              <a:rPr lang="zh-CN" altLang="en-US" sz="1400" dirty="0"/>
              <a:t>日开启预订。</a:t>
            </a:r>
          </a:p>
        </p:txBody>
      </p:sp>
      <p:cxnSp>
        <p:nvCxnSpPr>
          <p:cNvPr id="23" name="直接连接符 22">
            <a:extLst>
              <a:ext uri="{FF2B5EF4-FFF2-40B4-BE49-F238E27FC236}">
                <a16:creationId xmlns="" xmlns:a16="http://schemas.microsoft.com/office/drawing/2014/main" id="{01DCC8C9-90EC-4CE4-9FF9-7A039F21E661}"/>
              </a:ext>
            </a:extLst>
          </p:cNvPr>
          <p:cNvCxnSpPr/>
          <p:nvPr/>
        </p:nvCxnSpPr>
        <p:spPr>
          <a:xfrm flipH="1">
            <a:off x="7254910" y="0"/>
            <a:ext cx="1266092" cy="1328252"/>
          </a:xfrm>
          <a:prstGeom prst="line">
            <a:avLst/>
          </a:prstGeom>
          <a:ln>
            <a:solidFill>
              <a:srgbClr val="6C567B"/>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B65BC6C2-2BD8-4BD1-ADC6-139BD6EDA4A5}"/>
              </a:ext>
            </a:extLst>
          </p:cNvPr>
          <p:cNvCxnSpPr/>
          <p:nvPr/>
        </p:nvCxnSpPr>
        <p:spPr>
          <a:xfrm flipH="1">
            <a:off x="10073471" y="5529748"/>
            <a:ext cx="1266092" cy="1328252"/>
          </a:xfrm>
          <a:prstGeom prst="line">
            <a:avLst/>
          </a:prstGeom>
          <a:ln>
            <a:solidFill>
              <a:srgbClr val="F6728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87267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4DAAECA-9E0C-465F-9721-681A87DFF5BA}"/>
              </a:ext>
            </a:extLst>
          </p:cNvPr>
          <p:cNvSpPr/>
          <p:nvPr/>
        </p:nvSpPr>
        <p:spPr>
          <a:xfrm>
            <a:off x="6377143" y="304800"/>
            <a:ext cx="5476973" cy="6248400"/>
          </a:xfrm>
          <a:prstGeom prst="rect">
            <a:avLst/>
          </a:prstGeom>
          <a:solidFill>
            <a:srgbClr val="85C8DD">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 name="图片 4">
            <a:extLst>
              <a:ext uri="{FF2B5EF4-FFF2-40B4-BE49-F238E27FC236}">
                <a16:creationId xmlns="" xmlns:a16="http://schemas.microsoft.com/office/drawing/2014/main" id="{00EA5D35-CC7E-4406-8FDE-F5C02AA268DB}"/>
              </a:ext>
            </a:extLst>
          </p:cNvPr>
          <p:cNvPicPr>
            <a:picLocks noChangeAspect="1"/>
          </p:cNvPicPr>
          <p:nvPr/>
        </p:nvPicPr>
        <p:blipFill rotWithShape="1">
          <a:blip r:embed="rId2" cstate="email">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999239" y="304800"/>
            <a:ext cx="5377904" cy="6553200"/>
          </a:xfrm>
          <a:prstGeom prst="rect">
            <a:avLst/>
          </a:prstGeom>
        </p:spPr>
      </p:pic>
      <p:sp>
        <p:nvSpPr>
          <p:cNvPr id="6" name="文本框 5">
            <a:extLst>
              <a:ext uri="{FF2B5EF4-FFF2-40B4-BE49-F238E27FC236}">
                <a16:creationId xmlns="" xmlns:a16="http://schemas.microsoft.com/office/drawing/2014/main" id="{5769EFE2-E527-4E43-84D3-7AF1942DD766}"/>
              </a:ext>
            </a:extLst>
          </p:cNvPr>
          <p:cNvSpPr txBox="1"/>
          <p:nvPr/>
        </p:nvSpPr>
        <p:spPr>
          <a:xfrm>
            <a:off x="7946078" y="958857"/>
            <a:ext cx="2339102" cy="461665"/>
          </a:xfrm>
          <a:prstGeom prst="rect">
            <a:avLst/>
          </a:prstGeom>
          <a:noFill/>
        </p:spPr>
        <p:txBody>
          <a:bodyPr wrap="none" rtlCol="0">
            <a:spAutoFit/>
          </a:bodyPr>
          <a:lstStyle/>
          <a:p>
            <a:r>
              <a:rPr lang="zh-CN" altLang="en-US" sz="2400" b="1" dirty="0">
                <a:solidFill>
                  <a:srgbClr val="AD913E"/>
                </a:solidFill>
              </a:rPr>
              <a:t>请输入你的标题</a:t>
            </a:r>
          </a:p>
        </p:txBody>
      </p:sp>
      <p:sp>
        <p:nvSpPr>
          <p:cNvPr id="12" name="任意多边形: 形状 11">
            <a:extLst>
              <a:ext uri="{FF2B5EF4-FFF2-40B4-BE49-F238E27FC236}">
                <a16:creationId xmlns="" xmlns:a16="http://schemas.microsoft.com/office/drawing/2014/main" id="{0977D215-3CCD-423B-BE92-CCF7637F490A}"/>
              </a:ext>
            </a:extLst>
          </p:cNvPr>
          <p:cNvSpPr/>
          <p:nvPr/>
        </p:nvSpPr>
        <p:spPr>
          <a:xfrm>
            <a:off x="0" y="570930"/>
            <a:ext cx="609600" cy="387927"/>
          </a:xfrm>
          <a:custGeom>
            <a:avLst/>
            <a:gdLst>
              <a:gd name="connsiteX0" fmla="*/ 0 w 609600"/>
              <a:gd name="connsiteY0" fmla="*/ 0 h 387927"/>
              <a:gd name="connsiteX1" fmla="*/ 413456 w 609600"/>
              <a:gd name="connsiteY1" fmla="*/ 0 h 387927"/>
              <a:gd name="connsiteX2" fmla="*/ 609600 w 609600"/>
              <a:gd name="connsiteY2" fmla="*/ 193964 h 387927"/>
              <a:gd name="connsiteX3" fmla="*/ 413456 w 609600"/>
              <a:gd name="connsiteY3" fmla="*/ 387927 h 387927"/>
              <a:gd name="connsiteX4" fmla="*/ 0 w 609600"/>
              <a:gd name="connsiteY4" fmla="*/ 387927 h 38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387927">
                <a:moveTo>
                  <a:pt x="0" y="0"/>
                </a:moveTo>
                <a:lnTo>
                  <a:pt x="413456" y="0"/>
                </a:lnTo>
                <a:cubicBezTo>
                  <a:pt x="521773" y="0"/>
                  <a:pt x="609600" y="86835"/>
                  <a:pt x="609600" y="193964"/>
                </a:cubicBezTo>
                <a:cubicBezTo>
                  <a:pt x="609600" y="301092"/>
                  <a:pt x="521773" y="387927"/>
                  <a:pt x="413456" y="387927"/>
                </a:cubicBezTo>
                <a:lnTo>
                  <a:pt x="0" y="387927"/>
                </a:lnTo>
                <a:close/>
              </a:path>
            </a:pathLst>
          </a:custGeom>
          <a:solidFill>
            <a:srgbClr val="85C8DD"/>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 xmlns:a16="http://schemas.microsoft.com/office/drawing/2014/main" id="{FA1169A5-C301-42B9-B4CF-B078AF273E88}"/>
              </a:ext>
            </a:extLst>
          </p:cNvPr>
          <p:cNvCxnSpPr/>
          <p:nvPr/>
        </p:nvCxnSpPr>
        <p:spPr>
          <a:xfrm>
            <a:off x="7481688" y="766111"/>
            <a:ext cx="3267882" cy="0"/>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a:extLst>
              <a:ext uri="{FF2B5EF4-FFF2-40B4-BE49-F238E27FC236}">
                <a16:creationId xmlns="" xmlns:a16="http://schemas.microsoft.com/office/drawing/2014/main" id="{4BAD8E63-C8FE-48D1-9168-5666F64248C1}"/>
              </a:ext>
            </a:extLst>
          </p:cNvPr>
          <p:cNvCxnSpPr/>
          <p:nvPr/>
        </p:nvCxnSpPr>
        <p:spPr>
          <a:xfrm>
            <a:off x="7481688" y="1591751"/>
            <a:ext cx="3267882" cy="0"/>
          </a:xfrm>
          <a:prstGeom prst="line">
            <a:avLst/>
          </a:prstGeom>
        </p:spPr>
        <p:style>
          <a:lnRef idx="1">
            <a:schemeClr val="dk1"/>
          </a:lnRef>
          <a:fillRef idx="0">
            <a:schemeClr val="dk1"/>
          </a:fillRef>
          <a:effectRef idx="0">
            <a:schemeClr val="dk1"/>
          </a:effectRef>
          <a:fontRef idx="minor">
            <a:schemeClr val="tx1"/>
          </a:fontRef>
        </p:style>
      </p:cxnSp>
      <p:sp>
        <p:nvSpPr>
          <p:cNvPr id="19" name="矩形: 圆角 18">
            <a:extLst>
              <a:ext uri="{FF2B5EF4-FFF2-40B4-BE49-F238E27FC236}">
                <a16:creationId xmlns="" xmlns:a16="http://schemas.microsoft.com/office/drawing/2014/main" id="{EBAA99AA-0683-42D8-A216-1C61C3E039CC}"/>
              </a:ext>
            </a:extLst>
          </p:cNvPr>
          <p:cNvSpPr/>
          <p:nvPr/>
        </p:nvSpPr>
        <p:spPr>
          <a:xfrm>
            <a:off x="6949125" y="2203380"/>
            <a:ext cx="1065125" cy="428021"/>
          </a:xfrm>
          <a:prstGeom prst="roundRect">
            <a:avLst/>
          </a:prstGeom>
          <a:solidFill>
            <a:srgbClr val="6C5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t>我是副标题</a:t>
            </a:r>
          </a:p>
        </p:txBody>
      </p:sp>
      <p:sp>
        <p:nvSpPr>
          <p:cNvPr id="20" name="矩形: 圆角 19">
            <a:extLst>
              <a:ext uri="{FF2B5EF4-FFF2-40B4-BE49-F238E27FC236}">
                <a16:creationId xmlns="" xmlns:a16="http://schemas.microsoft.com/office/drawing/2014/main" id="{D893FD9C-CE92-4011-B8DD-8DC7CC60D6E7}"/>
              </a:ext>
            </a:extLst>
          </p:cNvPr>
          <p:cNvSpPr/>
          <p:nvPr/>
        </p:nvSpPr>
        <p:spPr>
          <a:xfrm>
            <a:off x="6949124" y="4012589"/>
            <a:ext cx="1065125" cy="428021"/>
          </a:xfrm>
          <a:prstGeom prst="roundRect">
            <a:avLst/>
          </a:prstGeom>
          <a:solidFill>
            <a:srgbClr val="6C5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t>我是副标题</a:t>
            </a:r>
          </a:p>
        </p:txBody>
      </p:sp>
      <p:sp>
        <p:nvSpPr>
          <p:cNvPr id="21" name="文本框 20">
            <a:extLst>
              <a:ext uri="{FF2B5EF4-FFF2-40B4-BE49-F238E27FC236}">
                <a16:creationId xmlns="" xmlns:a16="http://schemas.microsoft.com/office/drawing/2014/main" id="{60E3801C-016B-4C34-9424-BD14F2324CBD}"/>
              </a:ext>
            </a:extLst>
          </p:cNvPr>
          <p:cNvSpPr txBox="1"/>
          <p:nvPr/>
        </p:nvSpPr>
        <p:spPr>
          <a:xfrm>
            <a:off x="6912872" y="2777957"/>
            <a:ext cx="4405513" cy="910506"/>
          </a:xfrm>
          <a:prstGeom prst="rect">
            <a:avLst/>
          </a:prstGeom>
          <a:noFill/>
        </p:spPr>
        <p:txBody>
          <a:bodyPr wrap="square" rtlCol="0">
            <a:spAutoFit/>
          </a:bodyPr>
          <a:lstStyle/>
          <a:p>
            <a:pPr lvl="0" algn="just">
              <a:lnSpc>
                <a:spcPct val="130000"/>
              </a:lnSpc>
            </a:pPr>
            <a:r>
              <a:rPr lang="zh-CN" altLang="en-US" sz="1400" dirty="0">
                <a:solidFill>
                  <a:prstClr val="black"/>
                </a:solidFill>
              </a:rPr>
              <a:t>女人同男人相对，从生理学上讲，具有</a:t>
            </a:r>
            <a:r>
              <a:rPr lang="en-US" altLang="zh-CN" sz="1400" dirty="0">
                <a:solidFill>
                  <a:prstClr val="black"/>
                </a:solidFill>
              </a:rPr>
              <a:t>XX</a:t>
            </a:r>
            <a:r>
              <a:rPr lang="zh-CN" altLang="en-US" sz="1400" dirty="0">
                <a:solidFill>
                  <a:prstClr val="black"/>
                </a:solidFill>
              </a:rPr>
              <a:t>染色体的人就是女人，在生理、心理上具有区别于男人的特征，如具有女性生殖系统，具有女人的气质和阴柔之美。</a:t>
            </a:r>
            <a:endParaRPr lang="en-US" altLang="zh-CN" sz="1400" dirty="0">
              <a:solidFill>
                <a:prstClr val="black"/>
              </a:solidFill>
            </a:endParaRPr>
          </a:p>
        </p:txBody>
      </p:sp>
      <p:sp>
        <p:nvSpPr>
          <p:cNvPr id="22" name="文本框 21">
            <a:extLst>
              <a:ext uri="{FF2B5EF4-FFF2-40B4-BE49-F238E27FC236}">
                <a16:creationId xmlns="" xmlns:a16="http://schemas.microsoft.com/office/drawing/2014/main" id="{5589FE8E-C96F-4510-AB05-5F0855DAF46A}"/>
              </a:ext>
            </a:extLst>
          </p:cNvPr>
          <p:cNvSpPr txBox="1"/>
          <p:nvPr/>
        </p:nvSpPr>
        <p:spPr>
          <a:xfrm>
            <a:off x="6912871" y="4586399"/>
            <a:ext cx="4405513" cy="1190582"/>
          </a:xfrm>
          <a:prstGeom prst="rect">
            <a:avLst/>
          </a:prstGeom>
          <a:noFill/>
        </p:spPr>
        <p:txBody>
          <a:bodyPr wrap="square" rtlCol="0">
            <a:spAutoFit/>
          </a:bodyPr>
          <a:lstStyle/>
          <a:p>
            <a:pPr algn="just">
              <a:lnSpc>
                <a:spcPct val="130000"/>
              </a:lnSpc>
            </a:pPr>
            <a:r>
              <a:rPr lang="zh-CN" altLang="en-US" sz="1400" dirty="0"/>
              <a:t>从动物学上讲，女人即为雌性的人类。女人是人类两种性别之一，女人以骨骼纤小、嗓音细润、皮下水分丰富、身材曲线优美和具有阴道、子宫及能产生卵子的卵巢为特征。</a:t>
            </a:r>
          </a:p>
        </p:txBody>
      </p:sp>
    </p:spTree>
    <p:extLst>
      <p:ext uri="{BB962C8B-B14F-4D97-AF65-F5344CB8AC3E}">
        <p14:creationId xmlns:p14="http://schemas.microsoft.com/office/powerpoint/2010/main" val="19555801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5" name="直接连接符 4">
            <a:extLst>
              <a:ext uri="{FF2B5EF4-FFF2-40B4-BE49-F238E27FC236}">
                <a16:creationId xmlns="" xmlns:a16="http://schemas.microsoft.com/office/drawing/2014/main" id="{907AA452-9ADF-4DD1-94A6-B9DB7D775D29}"/>
              </a:ext>
            </a:extLst>
          </p:cNvPr>
          <p:cNvCxnSpPr/>
          <p:nvPr/>
        </p:nvCxnSpPr>
        <p:spPr>
          <a:xfrm>
            <a:off x="9023420" y="0"/>
            <a:ext cx="0" cy="1034980"/>
          </a:xfrm>
          <a:prstGeom prst="line">
            <a:avLst/>
          </a:prstGeom>
          <a:ln>
            <a:solidFill>
              <a:srgbClr val="AD913E"/>
            </a:solidFill>
            <a:prstDash val="dashDot"/>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5476378F-6612-44AA-9E07-67163209BB31}"/>
              </a:ext>
            </a:extLst>
          </p:cNvPr>
          <p:cNvSpPr/>
          <p:nvPr/>
        </p:nvSpPr>
        <p:spPr>
          <a:xfrm rot="2672415">
            <a:off x="8950504" y="1069341"/>
            <a:ext cx="165928" cy="165928"/>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BA16B2D5-D9DC-4DCA-A803-FFF6F5D61849}"/>
              </a:ext>
            </a:extLst>
          </p:cNvPr>
          <p:cNvCxnSpPr>
            <a:cxnSpLocks/>
          </p:cNvCxnSpPr>
          <p:nvPr/>
        </p:nvCxnSpPr>
        <p:spPr>
          <a:xfrm>
            <a:off x="9638044" y="5025"/>
            <a:ext cx="0" cy="2296048"/>
          </a:xfrm>
          <a:prstGeom prst="line">
            <a:avLst/>
          </a:prstGeom>
          <a:ln>
            <a:solidFill>
              <a:srgbClr val="AD913E"/>
            </a:solidFill>
            <a:prstDash val="dashDot"/>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065F74BC-3E46-48AC-9E43-59E74F38C634}"/>
              </a:ext>
            </a:extLst>
          </p:cNvPr>
          <p:cNvSpPr/>
          <p:nvPr/>
        </p:nvSpPr>
        <p:spPr>
          <a:xfrm rot="2672415">
            <a:off x="9555079" y="2335435"/>
            <a:ext cx="165928" cy="165928"/>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a:extLst>
              <a:ext uri="{FF2B5EF4-FFF2-40B4-BE49-F238E27FC236}">
                <a16:creationId xmlns="" xmlns:a16="http://schemas.microsoft.com/office/drawing/2014/main" id="{A07563B9-909D-495A-B66F-BC39C6F9688C}"/>
              </a:ext>
            </a:extLst>
          </p:cNvPr>
          <p:cNvCxnSpPr>
            <a:cxnSpLocks/>
          </p:cNvCxnSpPr>
          <p:nvPr/>
        </p:nvCxnSpPr>
        <p:spPr>
          <a:xfrm>
            <a:off x="9830921" y="0"/>
            <a:ext cx="0" cy="1559170"/>
          </a:xfrm>
          <a:prstGeom prst="line">
            <a:avLst/>
          </a:prstGeom>
          <a:ln>
            <a:solidFill>
              <a:srgbClr val="AD913E"/>
            </a:solidFill>
            <a:prstDash val="dashDot"/>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B3DD986C-FDE4-4173-873C-0DB880E64F93}"/>
              </a:ext>
            </a:extLst>
          </p:cNvPr>
          <p:cNvSpPr/>
          <p:nvPr/>
        </p:nvSpPr>
        <p:spPr>
          <a:xfrm rot="2672415">
            <a:off x="9747956" y="1593532"/>
            <a:ext cx="165928" cy="165928"/>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 xmlns:a16="http://schemas.microsoft.com/office/drawing/2014/main" id="{C4111B49-6E86-4139-A253-F3E2DBEE7C70}"/>
              </a:ext>
            </a:extLst>
          </p:cNvPr>
          <p:cNvCxnSpPr/>
          <p:nvPr/>
        </p:nvCxnSpPr>
        <p:spPr>
          <a:xfrm>
            <a:off x="10964426" y="-1"/>
            <a:ext cx="0" cy="1034980"/>
          </a:xfrm>
          <a:prstGeom prst="line">
            <a:avLst/>
          </a:prstGeom>
          <a:ln>
            <a:solidFill>
              <a:srgbClr val="AD913E"/>
            </a:solidFill>
            <a:prstDash val="dashDot"/>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54CE935E-567E-4D71-B7B9-7CE58E7FF54F}"/>
              </a:ext>
            </a:extLst>
          </p:cNvPr>
          <p:cNvSpPr/>
          <p:nvPr/>
        </p:nvSpPr>
        <p:spPr>
          <a:xfrm rot="2672415">
            <a:off x="10891510" y="1069340"/>
            <a:ext cx="165928" cy="165928"/>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52066FD5-7086-4952-9945-7FF0B4742287}"/>
              </a:ext>
            </a:extLst>
          </p:cNvPr>
          <p:cNvSpPr/>
          <p:nvPr/>
        </p:nvSpPr>
        <p:spPr>
          <a:xfrm rot="2672415">
            <a:off x="10881462" y="434525"/>
            <a:ext cx="165928" cy="165928"/>
          </a:xfrm>
          <a:prstGeom prst="rect">
            <a:avLst/>
          </a:prstGeom>
          <a:solidFill>
            <a:srgbClr val="AD9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 xmlns:a16="http://schemas.microsoft.com/office/drawing/2014/main" id="{11348BF6-CD67-4847-B3F2-60E0DA40CA38}"/>
              </a:ext>
            </a:extLst>
          </p:cNvPr>
          <p:cNvCxnSpPr/>
          <p:nvPr/>
        </p:nvCxnSpPr>
        <p:spPr>
          <a:xfrm>
            <a:off x="944545" y="733530"/>
            <a:ext cx="7224765" cy="0"/>
          </a:xfrm>
          <a:prstGeom prst="line">
            <a:avLst/>
          </a:prstGeom>
          <a:ln>
            <a:solidFill>
              <a:schemeClr val="bg2">
                <a:lumMod val="75000"/>
              </a:schemeClr>
            </a:solidFill>
          </a:ln>
        </p:spPr>
        <p:style>
          <a:lnRef idx="1">
            <a:schemeClr val="dk1"/>
          </a:lnRef>
          <a:fillRef idx="0">
            <a:schemeClr val="dk1"/>
          </a:fillRef>
          <a:effectRef idx="0">
            <a:schemeClr val="dk1"/>
          </a:effectRef>
          <a:fontRef idx="minor">
            <a:schemeClr val="tx1"/>
          </a:fontRef>
        </p:style>
      </p:cxnSp>
      <p:cxnSp>
        <p:nvCxnSpPr>
          <p:cNvPr id="18" name="直接连接符 17">
            <a:extLst>
              <a:ext uri="{FF2B5EF4-FFF2-40B4-BE49-F238E27FC236}">
                <a16:creationId xmlns="" xmlns:a16="http://schemas.microsoft.com/office/drawing/2014/main" id="{690A225E-A5B7-4B49-942E-A8BE5EC0CADE}"/>
              </a:ext>
            </a:extLst>
          </p:cNvPr>
          <p:cNvCxnSpPr/>
          <p:nvPr/>
        </p:nvCxnSpPr>
        <p:spPr>
          <a:xfrm>
            <a:off x="944545" y="2222361"/>
            <a:ext cx="7224765" cy="0"/>
          </a:xfrm>
          <a:prstGeom prst="line">
            <a:avLst/>
          </a:prstGeom>
          <a:ln>
            <a:solidFill>
              <a:schemeClr val="bg2">
                <a:lumMod val="75000"/>
              </a:schemeClr>
            </a:solidFill>
          </a:ln>
        </p:spPr>
        <p:style>
          <a:lnRef idx="1">
            <a:schemeClr val="dk1"/>
          </a:lnRef>
          <a:fillRef idx="0">
            <a:schemeClr val="dk1"/>
          </a:fillRef>
          <a:effectRef idx="0">
            <a:schemeClr val="dk1"/>
          </a:effectRef>
          <a:fontRef idx="minor">
            <a:schemeClr val="tx1"/>
          </a:fontRef>
        </p:style>
      </p:cxnSp>
      <p:sp>
        <p:nvSpPr>
          <p:cNvPr id="19" name="文本框 18">
            <a:extLst>
              <a:ext uri="{FF2B5EF4-FFF2-40B4-BE49-F238E27FC236}">
                <a16:creationId xmlns="" xmlns:a16="http://schemas.microsoft.com/office/drawing/2014/main" id="{A0A9B165-712D-4AA3-A714-A75B01F48D26}"/>
              </a:ext>
            </a:extLst>
          </p:cNvPr>
          <p:cNvSpPr txBox="1"/>
          <p:nvPr/>
        </p:nvSpPr>
        <p:spPr>
          <a:xfrm>
            <a:off x="3387376" y="1034978"/>
            <a:ext cx="2339102" cy="461665"/>
          </a:xfrm>
          <a:prstGeom prst="rect">
            <a:avLst/>
          </a:prstGeom>
          <a:noFill/>
        </p:spPr>
        <p:txBody>
          <a:bodyPr wrap="none" rtlCol="0">
            <a:spAutoFit/>
          </a:bodyPr>
          <a:lstStyle/>
          <a:p>
            <a:r>
              <a:rPr lang="zh-CN" altLang="en-US" sz="2400" b="1" dirty="0"/>
              <a:t>请输入你的标题</a:t>
            </a:r>
          </a:p>
        </p:txBody>
      </p:sp>
      <p:sp>
        <p:nvSpPr>
          <p:cNvPr id="20" name="文本框 19">
            <a:extLst>
              <a:ext uri="{FF2B5EF4-FFF2-40B4-BE49-F238E27FC236}">
                <a16:creationId xmlns="" xmlns:a16="http://schemas.microsoft.com/office/drawing/2014/main" id="{8CFB8BEB-A9E1-4C5B-856A-A4E35B4530DF}"/>
              </a:ext>
            </a:extLst>
          </p:cNvPr>
          <p:cNvSpPr txBox="1"/>
          <p:nvPr/>
        </p:nvSpPr>
        <p:spPr>
          <a:xfrm>
            <a:off x="3887513" y="1546629"/>
            <a:ext cx="1338828" cy="369332"/>
          </a:xfrm>
          <a:prstGeom prst="rect">
            <a:avLst/>
          </a:prstGeom>
          <a:noFill/>
        </p:spPr>
        <p:txBody>
          <a:bodyPr wrap="none" rtlCol="0">
            <a:spAutoFit/>
          </a:bodyPr>
          <a:lstStyle/>
          <a:p>
            <a:r>
              <a:rPr lang="zh-CN" altLang="en-US" dirty="0">
                <a:solidFill>
                  <a:srgbClr val="265961"/>
                </a:solidFill>
              </a:rPr>
              <a:t>我是副标题</a:t>
            </a:r>
          </a:p>
        </p:txBody>
      </p:sp>
      <p:sp>
        <p:nvSpPr>
          <p:cNvPr id="22" name="矩形 21">
            <a:extLst>
              <a:ext uri="{FF2B5EF4-FFF2-40B4-BE49-F238E27FC236}">
                <a16:creationId xmlns="" xmlns:a16="http://schemas.microsoft.com/office/drawing/2014/main" id="{6A3926EC-3DAD-4393-A967-6C4AE6792B64}"/>
              </a:ext>
            </a:extLst>
          </p:cNvPr>
          <p:cNvSpPr/>
          <p:nvPr/>
        </p:nvSpPr>
        <p:spPr>
          <a:xfrm>
            <a:off x="1014883" y="5993842"/>
            <a:ext cx="341643" cy="341643"/>
          </a:xfrm>
          <a:prstGeom prst="rect">
            <a:avLst/>
          </a:prstGeom>
          <a:solidFill>
            <a:srgbClr val="85C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 xmlns:a16="http://schemas.microsoft.com/office/drawing/2014/main" id="{400CCF80-E5D3-4F07-BCE6-724087C4912C}"/>
              </a:ext>
            </a:extLst>
          </p:cNvPr>
          <p:cNvPicPr>
            <a:picLocks noChangeAspect="1"/>
          </p:cNvPicPr>
          <p:nvPr/>
        </p:nvPicPr>
        <p:blipFill>
          <a:blip r:embed="rId2" cstate="email">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a:ext>
            </a:extLst>
          </a:blip>
          <a:stretch>
            <a:fillRect/>
          </a:stretch>
        </p:blipFill>
        <p:spPr>
          <a:xfrm>
            <a:off x="944545" y="2924118"/>
            <a:ext cx="3552297" cy="2367967"/>
          </a:xfrm>
          <a:prstGeom prst="rect">
            <a:avLst/>
          </a:prstGeom>
        </p:spPr>
      </p:pic>
      <p:sp>
        <p:nvSpPr>
          <p:cNvPr id="25" name="文本框 24">
            <a:extLst>
              <a:ext uri="{FF2B5EF4-FFF2-40B4-BE49-F238E27FC236}">
                <a16:creationId xmlns="" xmlns:a16="http://schemas.microsoft.com/office/drawing/2014/main" id="{D1EE4377-13E0-4166-AD47-E2C153A8B9EA}"/>
              </a:ext>
            </a:extLst>
          </p:cNvPr>
          <p:cNvSpPr txBox="1"/>
          <p:nvPr/>
        </p:nvSpPr>
        <p:spPr>
          <a:xfrm>
            <a:off x="5009103" y="3081666"/>
            <a:ext cx="6320414" cy="2052870"/>
          </a:xfrm>
          <a:prstGeom prst="rect">
            <a:avLst/>
          </a:prstGeom>
          <a:noFill/>
        </p:spPr>
        <p:txBody>
          <a:bodyPr wrap="square" rtlCol="0">
            <a:spAutoFit/>
          </a:bodyPr>
          <a:lstStyle/>
          <a:p>
            <a:pPr>
              <a:lnSpc>
                <a:spcPct val="130000"/>
              </a:lnSpc>
            </a:pPr>
            <a:r>
              <a:rPr lang="zh-CN" altLang="en-US" sz="1400" dirty="0"/>
              <a:t>风景指的是供观赏的自然风光、景物，包括自然景观和人文景观。</a:t>
            </a:r>
          </a:p>
          <a:p>
            <a:pPr>
              <a:lnSpc>
                <a:spcPct val="130000"/>
              </a:lnSpc>
            </a:pPr>
            <a:endParaRPr lang="en-US" altLang="zh-CN" sz="1400" dirty="0"/>
          </a:p>
          <a:p>
            <a:pPr>
              <a:lnSpc>
                <a:spcPct val="130000"/>
              </a:lnSpc>
            </a:pPr>
            <a:r>
              <a:rPr lang="zh-CN" altLang="en-US" sz="1400" dirty="0"/>
              <a:t>风景是由光对物的反映所显露出来的一种景象。</a:t>
            </a:r>
            <a:endParaRPr lang="en-US" altLang="zh-CN" sz="1400" dirty="0"/>
          </a:p>
          <a:p>
            <a:pPr>
              <a:lnSpc>
                <a:spcPct val="130000"/>
              </a:lnSpc>
            </a:pPr>
            <a:endParaRPr lang="en-US" altLang="zh-CN" sz="1400" dirty="0"/>
          </a:p>
          <a:p>
            <a:pPr>
              <a:lnSpc>
                <a:spcPct val="130000"/>
              </a:lnSpc>
            </a:pPr>
            <a:r>
              <a:rPr lang="zh-CN" altLang="en-US" sz="1400" dirty="0"/>
              <a:t>犹言风光或景物、景色等，含义广泛。在中国古书上，尤其纯文艺作品的诗文方面，更是延用已久，甚至写景多于言情，几乎和旅游打成一片。而且还有一大部分作品是借景抒情，寓情于景。</a:t>
            </a:r>
          </a:p>
        </p:txBody>
      </p:sp>
      <p:sp>
        <p:nvSpPr>
          <p:cNvPr id="28" name="矩形 27">
            <a:extLst>
              <a:ext uri="{FF2B5EF4-FFF2-40B4-BE49-F238E27FC236}">
                <a16:creationId xmlns="" xmlns:a16="http://schemas.microsoft.com/office/drawing/2014/main" id="{59E168F5-B1F8-476B-A760-4DA782F94557}"/>
              </a:ext>
            </a:extLst>
          </p:cNvPr>
          <p:cNvSpPr/>
          <p:nvPr/>
        </p:nvSpPr>
        <p:spPr>
          <a:xfrm>
            <a:off x="2733152" y="6335486"/>
            <a:ext cx="9458848" cy="537582"/>
          </a:xfrm>
          <a:custGeom>
            <a:avLst/>
            <a:gdLst>
              <a:gd name="connsiteX0" fmla="*/ 0 w 8232949"/>
              <a:gd name="connsiteY0" fmla="*/ 0 h 517485"/>
              <a:gd name="connsiteX1" fmla="*/ 8232949 w 8232949"/>
              <a:gd name="connsiteY1" fmla="*/ 0 h 517485"/>
              <a:gd name="connsiteX2" fmla="*/ 8232949 w 8232949"/>
              <a:gd name="connsiteY2" fmla="*/ 517485 h 517485"/>
              <a:gd name="connsiteX3" fmla="*/ 0 w 8232949"/>
              <a:gd name="connsiteY3" fmla="*/ 517485 h 517485"/>
              <a:gd name="connsiteX4" fmla="*/ 0 w 8232949"/>
              <a:gd name="connsiteY4" fmla="*/ 0 h 517485"/>
              <a:gd name="connsiteX0" fmla="*/ 2180492 w 8232949"/>
              <a:gd name="connsiteY0" fmla="*/ 160773 h 517485"/>
              <a:gd name="connsiteX1" fmla="*/ 8232949 w 8232949"/>
              <a:gd name="connsiteY1" fmla="*/ 0 h 517485"/>
              <a:gd name="connsiteX2" fmla="*/ 8232949 w 8232949"/>
              <a:gd name="connsiteY2" fmla="*/ 517485 h 517485"/>
              <a:gd name="connsiteX3" fmla="*/ 0 w 8232949"/>
              <a:gd name="connsiteY3" fmla="*/ 517485 h 517485"/>
              <a:gd name="connsiteX4" fmla="*/ 2180492 w 8232949"/>
              <a:gd name="connsiteY4" fmla="*/ 160773 h 517485"/>
              <a:gd name="connsiteX0" fmla="*/ 2180492 w 8232949"/>
              <a:gd name="connsiteY0" fmla="*/ 160773 h 517485"/>
              <a:gd name="connsiteX1" fmla="*/ 8232949 w 8232949"/>
              <a:gd name="connsiteY1" fmla="*/ 0 h 517485"/>
              <a:gd name="connsiteX2" fmla="*/ 8232949 w 8232949"/>
              <a:gd name="connsiteY2" fmla="*/ 517485 h 517485"/>
              <a:gd name="connsiteX3" fmla="*/ 0 w 8232949"/>
              <a:gd name="connsiteY3" fmla="*/ 517485 h 517485"/>
              <a:gd name="connsiteX4" fmla="*/ 2180492 w 8232949"/>
              <a:gd name="connsiteY4" fmla="*/ 160773 h 517485"/>
              <a:gd name="connsiteX0" fmla="*/ 3255665 w 8232949"/>
              <a:gd name="connsiteY0" fmla="*/ 100483 h 517485"/>
              <a:gd name="connsiteX1" fmla="*/ 8232949 w 8232949"/>
              <a:gd name="connsiteY1" fmla="*/ 0 h 517485"/>
              <a:gd name="connsiteX2" fmla="*/ 8232949 w 8232949"/>
              <a:gd name="connsiteY2" fmla="*/ 517485 h 517485"/>
              <a:gd name="connsiteX3" fmla="*/ 0 w 8232949"/>
              <a:gd name="connsiteY3" fmla="*/ 517485 h 517485"/>
              <a:gd name="connsiteX4" fmla="*/ 3255665 w 8232949"/>
              <a:gd name="connsiteY4" fmla="*/ 100483 h 517485"/>
              <a:gd name="connsiteX0" fmla="*/ 3255665 w 8232949"/>
              <a:gd name="connsiteY0" fmla="*/ 100483 h 517485"/>
              <a:gd name="connsiteX1" fmla="*/ 8232949 w 8232949"/>
              <a:gd name="connsiteY1" fmla="*/ 0 h 517485"/>
              <a:gd name="connsiteX2" fmla="*/ 8232949 w 8232949"/>
              <a:gd name="connsiteY2" fmla="*/ 517485 h 517485"/>
              <a:gd name="connsiteX3" fmla="*/ 0 w 8232949"/>
              <a:gd name="connsiteY3" fmla="*/ 517485 h 517485"/>
              <a:gd name="connsiteX4" fmla="*/ 3255665 w 8232949"/>
              <a:gd name="connsiteY4" fmla="*/ 100483 h 517485"/>
              <a:gd name="connsiteX0" fmla="*/ 4049485 w 8232949"/>
              <a:gd name="connsiteY0" fmla="*/ 130628 h 517485"/>
              <a:gd name="connsiteX1" fmla="*/ 8232949 w 8232949"/>
              <a:gd name="connsiteY1" fmla="*/ 0 h 517485"/>
              <a:gd name="connsiteX2" fmla="*/ 8232949 w 8232949"/>
              <a:gd name="connsiteY2" fmla="*/ 517485 h 517485"/>
              <a:gd name="connsiteX3" fmla="*/ 0 w 8232949"/>
              <a:gd name="connsiteY3" fmla="*/ 517485 h 517485"/>
              <a:gd name="connsiteX4" fmla="*/ 4049485 w 8232949"/>
              <a:gd name="connsiteY4" fmla="*/ 130628 h 517485"/>
              <a:gd name="connsiteX0" fmla="*/ 4049485 w 8232949"/>
              <a:gd name="connsiteY0" fmla="*/ 130628 h 517485"/>
              <a:gd name="connsiteX1" fmla="*/ 8232949 w 8232949"/>
              <a:gd name="connsiteY1" fmla="*/ 0 h 517485"/>
              <a:gd name="connsiteX2" fmla="*/ 8232949 w 8232949"/>
              <a:gd name="connsiteY2" fmla="*/ 517485 h 517485"/>
              <a:gd name="connsiteX3" fmla="*/ 0 w 8232949"/>
              <a:gd name="connsiteY3" fmla="*/ 517485 h 517485"/>
              <a:gd name="connsiteX4" fmla="*/ 4049485 w 8232949"/>
              <a:gd name="connsiteY4" fmla="*/ 130628 h 517485"/>
              <a:gd name="connsiteX0" fmla="*/ 5275384 w 9458848"/>
              <a:gd name="connsiteY0" fmla="*/ 130628 h 537582"/>
              <a:gd name="connsiteX1" fmla="*/ 9458848 w 9458848"/>
              <a:gd name="connsiteY1" fmla="*/ 0 h 537582"/>
              <a:gd name="connsiteX2" fmla="*/ 9458848 w 9458848"/>
              <a:gd name="connsiteY2" fmla="*/ 517485 h 537582"/>
              <a:gd name="connsiteX3" fmla="*/ 0 w 9458848"/>
              <a:gd name="connsiteY3" fmla="*/ 537582 h 537582"/>
              <a:gd name="connsiteX4" fmla="*/ 5275384 w 9458848"/>
              <a:gd name="connsiteY4" fmla="*/ 130628 h 537582"/>
              <a:gd name="connsiteX0" fmla="*/ 5506496 w 9458848"/>
              <a:gd name="connsiteY0" fmla="*/ 140677 h 537582"/>
              <a:gd name="connsiteX1" fmla="*/ 9458848 w 9458848"/>
              <a:gd name="connsiteY1" fmla="*/ 0 h 537582"/>
              <a:gd name="connsiteX2" fmla="*/ 9458848 w 9458848"/>
              <a:gd name="connsiteY2" fmla="*/ 517485 h 537582"/>
              <a:gd name="connsiteX3" fmla="*/ 0 w 9458848"/>
              <a:gd name="connsiteY3" fmla="*/ 537582 h 537582"/>
              <a:gd name="connsiteX4" fmla="*/ 5506496 w 9458848"/>
              <a:gd name="connsiteY4" fmla="*/ 140677 h 537582"/>
              <a:gd name="connsiteX0" fmla="*/ 5506496 w 9458848"/>
              <a:gd name="connsiteY0" fmla="*/ 140677 h 537582"/>
              <a:gd name="connsiteX1" fmla="*/ 9458848 w 9458848"/>
              <a:gd name="connsiteY1" fmla="*/ 0 h 537582"/>
              <a:gd name="connsiteX2" fmla="*/ 9458848 w 9458848"/>
              <a:gd name="connsiteY2" fmla="*/ 517485 h 537582"/>
              <a:gd name="connsiteX3" fmla="*/ 0 w 9458848"/>
              <a:gd name="connsiteY3" fmla="*/ 537582 h 537582"/>
              <a:gd name="connsiteX4" fmla="*/ 5506496 w 9458848"/>
              <a:gd name="connsiteY4" fmla="*/ 140677 h 537582"/>
              <a:gd name="connsiteX0" fmla="*/ 5506496 w 9458848"/>
              <a:gd name="connsiteY0" fmla="*/ 140677 h 537582"/>
              <a:gd name="connsiteX1" fmla="*/ 9458848 w 9458848"/>
              <a:gd name="connsiteY1" fmla="*/ 0 h 537582"/>
              <a:gd name="connsiteX2" fmla="*/ 9458848 w 9458848"/>
              <a:gd name="connsiteY2" fmla="*/ 517485 h 537582"/>
              <a:gd name="connsiteX3" fmla="*/ 0 w 9458848"/>
              <a:gd name="connsiteY3" fmla="*/ 537582 h 537582"/>
              <a:gd name="connsiteX4" fmla="*/ 5506496 w 9458848"/>
              <a:gd name="connsiteY4" fmla="*/ 140677 h 537582"/>
              <a:gd name="connsiteX0" fmla="*/ 6119446 w 9458848"/>
              <a:gd name="connsiteY0" fmla="*/ 130628 h 537582"/>
              <a:gd name="connsiteX1" fmla="*/ 9458848 w 9458848"/>
              <a:gd name="connsiteY1" fmla="*/ 0 h 537582"/>
              <a:gd name="connsiteX2" fmla="*/ 9458848 w 9458848"/>
              <a:gd name="connsiteY2" fmla="*/ 517485 h 537582"/>
              <a:gd name="connsiteX3" fmla="*/ 0 w 9458848"/>
              <a:gd name="connsiteY3" fmla="*/ 537582 h 537582"/>
              <a:gd name="connsiteX4" fmla="*/ 6119446 w 9458848"/>
              <a:gd name="connsiteY4" fmla="*/ 130628 h 537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58848" h="537582">
                <a:moveTo>
                  <a:pt x="6119446" y="130628"/>
                </a:moveTo>
                <a:lnTo>
                  <a:pt x="9458848" y="0"/>
                </a:lnTo>
                <a:lnTo>
                  <a:pt x="9458848" y="517485"/>
                </a:lnTo>
                <a:lnTo>
                  <a:pt x="0" y="537582"/>
                </a:lnTo>
                <a:cubicBezTo>
                  <a:pt x="1835499" y="405280"/>
                  <a:pt x="4746171" y="162447"/>
                  <a:pt x="6119446" y="130628"/>
                </a:cubicBezTo>
                <a:close/>
              </a:path>
            </a:pathLst>
          </a:cu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24141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5E2B23A-3F5D-4A80-8E2B-20C937BAD8BB}"/>
              </a:ext>
            </a:extLst>
          </p:cNvPr>
          <p:cNvSpPr/>
          <p:nvPr/>
        </p:nvSpPr>
        <p:spPr>
          <a:xfrm>
            <a:off x="0" y="0"/>
            <a:ext cx="12192000" cy="6858000"/>
          </a:xfrm>
          <a:prstGeom prst="rect">
            <a:avLst/>
          </a:prstGeom>
          <a:solidFill>
            <a:schemeClr val="tx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92E1FFC9-9CF2-4E53-8F78-A06482EB43D0}"/>
              </a:ext>
            </a:extLst>
          </p:cNvPr>
          <p:cNvSpPr txBox="1"/>
          <p:nvPr/>
        </p:nvSpPr>
        <p:spPr>
          <a:xfrm>
            <a:off x="4362192" y="2875002"/>
            <a:ext cx="3467616" cy="1107996"/>
          </a:xfrm>
          <a:prstGeom prst="rect">
            <a:avLst/>
          </a:prstGeom>
          <a:noFill/>
        </p:spPr>
        <p:txBody>
          <a:bodyPr wrap="none" rtlCol="0">
            <a:spAutoFit/>
          </a:bodyPr>
          <a:lstStyle/>
          <a:p>
            <a:r>
              <a:rPr lang="en-US" altLang="zh-CN" sz="6600" b="1" dirty="0">
                <a:solidFill>
                  <a:schemeClr val="bg1"/>
                </a:solidFill>
                <a:effectLst>
                  <a:outerShdw blurRad="38100" dist="38100" dir="2700000" algn="tl">
                    <a:srgbClr val="000000">
                      <a:alpha val="43137"/>
                    </a:srgbClr>
                  </a:outerShdw>
                </a:effectLst>
              </a:rPr>
              <a:t>THANKS</a:t>
            </a:r>
            <a:endParaRPr lang="zh-CN" altLang="en-US" sz="6600" b="1" dirty="0">
              <a:solidFill>
                <a:schemeClr val="bg1"/>
              </a:solidFill>
              <a:effectLst>
                <a:outerShdw blurRad="38100" dist="38100" dir="2700000" algn="tl">
                  <a:srgbClr val="000000">
                    <a:alpha val="43137"/>
                  </a:srgbClr>
                </a:outerShdw>
              </a:effectLst>
            </a:endParaRPr>
          </a:p>
        </p:txBody>
      </p:sp>
      <p:sp>
        <p:nvSpPr>
          <p:cNvPr id="4" name="矩形 3">
            <a:extLst>
              <a:ext uri="{FF2B5EF4-FFF2-40B4-BE49-F238E27FC236}">
                <a16:creationId xmlns="" xmlns:a16="http://schemas.microsoft.com/office/drawing/2014/main" id="{9930E41D-9AC2-4228-915A-B329528B9D6F}"/>
              </a:ext>
            </a:extLst>
          </p:cNvPr>
          <p:cNvSpPr/>
          <p:nvPr/>
        </p:nvSpPr>
        <p:spPr>
          <a:xfrm>
            <a:off x="991438" y="725994"/>
            <a:ext cx="10209125" cy="540601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a:extLst>
              <a:ext uri="{FF2B5EF4-FFF2-40B4-BE49-F238E27FC236}">
                <a16:creationId xmlns="" xmlns:a16="http://schemas.microsoft.com/office/drawing/2014/main" id="{16647A10-E147-4EBA-A3F2-86CEEA9A9A0B}"/>
              </a:ext>
            </a:extLst>
          </p:cNvPr>
          <p:cNvSpPr/>
          <p:nvPr/>
        </p:nvSpPr>
        <p:spPr>
          <a:xfrm rot="5400000">
            <a:off x="991437" y="725993"/>
            <a:ext cx="1065125" cy="106512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a:extLst>
              <a:ext uri="{FF2B5EF4-FFF2-40B4-BE49-F238E27FC236}">
                <a16:creationId xmlns="" xmlns:a16="http://schemas.microsoft.com/office/drawing/2014/main" id="{7BDA2A79-8699-4702-8C58-9EACD7F446AE}"/>
              </a:ext>
            </a:extLst>
          </p:cNvPr>
          <p:cNvSpPr/>
          <p:nvPr/>
        </p:nvSpPr>
        <p:spPr>
          <a:xfrm rot="10800000" flipV="1">
            <a:off x="10135437" y="5066881"/>
            <a:ext cx="1065125" cy="1065125"/>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90955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F8304EB-346A-4EE9-8DB7-092F4D634AF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6096000" cy="6858000"/>
          </a:xfrm>
          <a:prstGeom prst="rect">
            <a:avLst/>
          </a:prstGeom>
          <a:effectLst>
            <a:outerShdw blurRad="215900" dist="190500" algn="l" rotWithShape="0">
              <a:prstClr val="black">
                <a:alpha val="29000"/>
              </a:prstClr>
            </a:outerShdw>
          </a:effectLst>
        </p:spPr>
      </p:pic>
      <p:sp>
        <p:nvSpPr>
          <p:cNvPr id="4" name="矩形 3">
            <a:extLst>
              <a:ext uri="{FF2B5EF4-FFF2-40B4-BE49-F238E27FC236}">
                <a16:creationId xmlns="" xmlns:a16="http://schemas.microsoft.com/office/drawing/2014/main" id="{22979388-B5E9-435D-8296-D973A7752C00}"/>
              </a:ext>
            </a:extLst>
          </p:cNvPr>
          <p:cNvSpPr/>
          <p:nvPr/>
        </p:nvSpPr>
        <p:spPr>
          <a:xfrm>
            <a:off x="0" y="0"/>
            <a:ext cx="6096000" cy="6858000"/>
          </a:xfrm>
          <a:prstGeom prst="rect">
            <a:avLst/>
          </a:prstGeom>
          <a:solidFill>
            <a:schemeClr val="dk1">
              <a:alpha val="3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2871A151-4299-4FEA-AEED-88771DC8FE9A}"/>
              </a:ext>
            </a:extLst>
          </p:cNvPr>
          <p:cNvSpPr txBox="1"/>
          <p:nvPr/>
        </p:nvSpPr>
        <p:spPr>
          <a:xfrm>
            <a:off x="887793" y="2875002"/>
            <a:ext cx="4320413" cy="1107996"/>
          </a:xfrm>
          <a:prstGeom prst="rect">
            <a:avLst/>
          </a:prstGeom>
          <a:noFill/>
        </p:spPr>
        <p:txBody>
          <a:bodyPr wrap="none" rtlCol="0">
            <a:spAutoFit/>
          </a:bodyPr>
          <a:lstStyle/>
          <a:p>
            <a:r>
              <a:rPr lang="en-US" altLang="zh-CN" sz="6600" dirty="0">
                <a:solidFill>
                  <a:schemeClr val="bg1"/>
                </a:solidFill>
                <a:effectLst>
                  <a:outerShdw blurRad="38100" dist="38100" dir="2700000" algn="tl">
                    <a:srgbClr val="000000">
                      <a:alpha val="43137"/>
                    </a:srgbClr>
                  </a:outerShdw>
                </a:effectLst>
              </a:rPr>
              <a:t>CONTENTS</a:t>
            </a:r>
            <a:endParaRPr lang="zh-CN" altLang="en-US" sz="6600" dirty="0">
              <a:solidFill>
                <a:schemeClr val="bg1"/>
              </a:solidFill>
              <a:effectLst>
                <a:outerShdw blurRad="38100" dist="38100" dir="2700000" algn="tl">
                  <a:srgbClr val="000000">
                    <a:alpha val="43137"/>
                  </a:srgbClr>
                </a:outerShdw>
              </a:effectLst>
            </a:endParaRPr>
          </a:p>
        </p:txBody>
      </p:sp>
      <p:sp>
        <p:nvSpPr>
          <p:cNvPr id="8" name="矩形 7">
            <a:extLst>
              <a:ext uri="{FF2B5EF4-FFF2-40B4-BE49-F238E27FC236}">
                <a16:creationId xmlns="" xmlns:a16="http://schemas.microsoft.com/office/drawing/2014/main" id="{FDEDE40B-7AB0-4730-8567-A24599FF8BAA}"/>
              </a:ext>
            </a:extLst>
          </p:cNvPr>
          <p:cNvSpPr/>
          <p:nvPr/>
        </p:nvSpPr>
        <p:spPr>
          <a:xfrm>
            <a:off x="345182" y="2332391"/>
            <a:ext cx="542611" cy="542611"/>
          </a:xfrm>
          <a:prstGeom prst="rect">
            <a:avLst/>
          </a:prstGeom>
          <a:solidFill>
            <a:srgbClr val="C00000">
              <a:alpha val="6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2B21ED84-23FD-4FBF-B40A-00DCAA6BAFEE}"/>
              </a:ext>
            </a:extLst>
          </p:cNvPr>
          <p:cNvSpPr/>
          <p:nvPr/>
        </p:nvSpPr>
        <p:spPr>
          <a:xfrm>
            <a:off x="616487" y="2523310"/>
            <a:ext cx="462224" cy="462224"/>
          </a:xfrm>
          <a:prstGeom prst="rect">
            <a:avLst/>
          </a:prstGeom>
          <a:solidFill>
            <a:schemeClr val="dk1">
              <a:alpha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6F59C157-714D-4AA7-8082-EE86C700A2B2}"/>
              </a:ext>
            </a:extLst>
          </p:cNvPr>
          <p:cNvSpPr txBox="1"/>
          <p:nvPr/>
        </p:nvSpPr>
        <p:spPr>
          <a:xfrm>
            <a:off x="9007568" y="1781014"/>
            <a:ext cx="1620957" cy="732508"/>
          </a:xfrm>
          <a:prstGeom prst="rect">
            <a:avLst/>
          </a:prstGeom>
          <a:noFill/>
        </p:spPr>
        <p:txBody>
          <a:bodyPr wrap="none" rtlCol="0">
            <a:spAutoFit/>
          </a:bodyPr>
          <a:lstStyle/>
          <a:p>
            <a:pPr>
              <a:lnSpc>
                <a:spcPct val="130000"/>
              </a:lnSpc>
            </a:pPr>
            <a:r>
              <a:rPr lang="en-US" altLang="zh-CN" sz="1600" dirty="0">
                <a:solidFill>
                  <a:schemeClr val="tx1">
                    <a:lumMod val="50000"/>
                    <a:lumOff val="50000"/>
                  </a:schemeClr>
                </a:solidFill>
              </a:rPr>
              <a:t>PART ONE</a:t>
            </a:r>
          </a:p>
          <a:p>
            <a:pPr>
              <a:lnSpc>
                <a:spcPct val="130000"/>
              </a:lnSpc>
            </a:pPr>
            <a:r>
              <a:rPr lang="zh-CN" altLang="en-US" sz="1600" dirty="0">
                <a:solidFill>
                  <a:schemeClr val="tx1">
                    <a:lumMod val="50000"/>
                    <a:lumOff val="50000"/>
                  </a:schemeClr>
                </a:solidFill>
              </a:rPr>
              <a:t>请输入你的标题</a:t>
            </a:r>
          </a:p>
        </p:txBody>
      </p:sp>
      <p:sp>
        <p:nvSpPr>
          <p:cNvPr id="11" name="文本框 10">
            <a:extLst>
              <a:ext uri="{FF2B5EF4-FFF2-40B4-BE49-F238E27FC236}">
                <a16:creationId xmlns="" xmlns:a16="http://schemas.microsoft.com/office/drawing/2014/main" id="{A184154C-8112-4CE4-A52B-44F73641C7A3}"/>
              </a:ext>
            </a:extLst>
          </p:cNvPr>
          <p:cNvSpPr txBox="1"/>
          <p:nvPr/>
        </p:nvSpPr>
        <p:spPr>
          <a:xfrm>
            <a:off x="8175289" y="1757609"/>
            <a:ext cx="832279" cy="830997"/>
          </a:xfrm>
          <a:prstGeom prst="rect">
            <a:avLst/>
          </a:prstGeom>
          <a:noFill/>
        </p:spPr>
        <p:txBody>
          <a:bodyPr wrap="none" rtlCol="0">
            <a:spAutoFit/>
          </a:bodyPr>
          <a:lstStyle/>
          <a:p>
            <a:r>
              <a:rPr lang="en-US" altLang="zh-CN" sz="4800" dirty="0"/>
              <a:t>01</a:t>
            </a:r>
            <a:endParaRPr lang="zh-CN" altLang="en-US" sz="4800" dirty="0"/>
          </a:p>
        </p:txBody>
      </p:sp>
      <p:sp>
        <p:nvSpPr>
          <p:cNvPr id="15" name="文本框 14">
            <a:extLst>
              <a:ext uri="{FF2B5EF4-FFF2-40B4-BE49-F238E27FC236}">
                <a16:creationId xmlns="" xmlns:a16="http://schemas.microsoft.com/office/drawing/2014/main" id="{A7807FB4-0BE9-4940-9960-80E3DEF1B4C0}"/>
              </a:ext>
            </a:extLst>
          </p:cNvPr>
          <p:cNvSpPr txBox="1"/>
          <p:nvPr/>
        </p:nvSpPr>
        <p:spPr>
          <a:xfrm>
            <a:off x="9007568" y="2867975"/>
            <a:ext cx="1620957" cy="732508"/>
          </a:xfrm>
          <a:prstGeom prst="rect">
            <a:avLst/>
          </a:prstGeom>
          <a:noFill/>
        </p:spPr>
        <p:txBody>
          <a:bodyPr wrap="none" rtlCol="0">
            <a:spAutoFit/>
          </a:bodyPr>
          <a:lstStyle/>
          <a:p>
            <a:pPr>
              <a:lnSpc>
                <a:spcPct val="130000"/>
              </a:lnSpc>
            </a:pPr>
            <a:r>
              <a:rPr lang="en-US" altLang="zh-CN" sz="1600" dirty="0">
                <a:solidFill>
                  <a:schemeClr val="tx1">
                    <a:lumMod val="50000"/>
                    <a:lumOff val="50000"/>
                  </a:schemeClr>
                </a:solidFill>
              </a:rPr>
              <a:t>PART TWO</a:t>
            </a:r>
          </a:p>
          <a:p>
            <a:pPr>
              <a:lnSpc>
                <a:spcPct val="130000"/>
              </a:lnSpc>
            </a:pPr>
            <a:r>
              <a:rPr lang="zh-CN" altLang="en-US" sz="1600" dirty="0">
                <a:solidFill>
                  <a:schemeClr val="tx1">
                    <a:lumMod val="50000"/>
                    <a:lumOff val="50000"/>
                  </a:schemeClr>
                </a:solidFill>
              </a:rPr>
              <a:t>请输入你的标题</a:t>
            </a:r>
          </a:p>
        </p:txBody>
      </p:sp>
      <p:sp>
        <p:nvSpPr>
          <p:cNvPr id="16" name="文本框 15">
            <a:extLst>
              <a:ext uri="{FF2B5EF4-FFF2-40B4-BE49-F238E27FC236}">
                <a16:creationId xmlns="" xmlns:a16="http://schemas.microsoft.com/office/drawing/2014/main" id="{38AB1FC5-DE30-41B7-A72F-5700F344ECE1}"/>
              </a:ext>
            </a:extLst>
          </p:cNvPr>
          <p:cNvSpPr txBox="1"/>
          <p:nvPr/>
        </p:nvSpPr>
        <p:spPr>
          <a:xfrm>
            <a:off x="8175289" y="2844570"/>
            <a:ext cx="832279" cy="830997"/>
          </a:xfrm>
          <a:prstGeom prst="rect">
            <a:avLst/>
          </a:prstGeom>
          <a:noFill/>
        </p:spPr>
        <p:txBody>
          <a:bodyPr wrap="none" rtlCol="0">
            <a:spAutoFit/>
          </a:bodyPr>
          <a:lstStyle/>
          <a:p>
            <a:r>
              <a:rPr lang="en-US" altLang="zh-CN" sz="4800" dirty="0"/>
              <a:t>02</a:t>
            </a:r>
            <a:endParaRPr lang="zh-CN" altLang="en-US" sz="4800" dirty="0"/>
          </a:p>
        </p:txBody>
      </p:sp>
      <p:sp>
        <p:nvSpPr>
          <p:cNvPr id="18" name="文本框 17">
            <a:extLst>
              <a:ext uri="{FF2B5EF4-FFF2-40B4-BE49-F238E27FC236}">
                <a16:creationId xmlns="" xmlns:a16="http://schemas.microsoft.com/office/drawing/2014/main" id="{8A691021-8A29-4525-88E3-6ABFFEC1A7CF}"/>
              </a:ext>
            </a:extLst>
          </p:cNvPr>
          <p:cNvSpPr txBox="1"/>
          <p:nvPr/>
        </p:nvSpPr>
        <p:spPr>
          <a:xfrm>
            <a:off x="9007568" y="3954936"/>
            <a:ext cx="1620957" cy="732508"/>
          </a:xfrm>
          <a:prstGeom prst="rect">
            <a:avLst/>
          </a:prstGeom>
          <a:noFill/>
        </p:spPr>
        <p:txBody>
          <a:bodyPr wrap="none" rtlCol="0">
            <a:spAutoFit/>
          </a:bodyPr>
          <a:lstStyle/>
          <a:p>
            <a:pPr>
              <a:lnSpc>
                <a:spcPct val="130000"/>
              </a:lnSpc>
            </a:pPr>
            <a:r>
              <a:rPr lang="en-US" altLang="zh-CN" sz="1600" dirty="0">
                <a:solidFill>
                  <a:schemeClr val="tx1">
                    <a:lumMod val="50000"/>
                    <a:lumOff val="50000"/>
                  </a:schemeClr>
                </a:solidFill>
              </a:rPr>
              <a:t>PART THREE</a:t>
            </a:r>
          </a:p>
          <a:p>
            <a:pPr>
              <a:lnSpc>
                <a:spcPct val="130000"/>
              </a:lnSpc>
            </a:pPr>
            <a:r>
              <a:rPr lang="zh-CN" altLang="en-US" sz="1600" dirty="0">
                <a:solidFill>
                  <a:schemeClr val="tx1">
                    <a:lumMod val="50000"/>
                    <a:lumOff val="50000"/>
                  </a:schemeClr>
                </a:solidFill>
              </a:rPr>
              <a:t>请输入你的标题</a:t>
            </a:r>
          </a:p>
        </p:txBody>
      </p:sp>
      <p:sp>
        <p:nvSpPr>
          <p:cNvPr id="19" name="文本框 18">
            <a:extLst>
              <a:ext uri="{FF2B5EF4-FFF2-40B4-BE49-F238E27FC236}">
                <a16:creationId xmlns="" xmlns:a16="http://schemas.microsoft.com/office/drawing/2014/main" id="{E24CF56E-54A3-4AB8-A02E-C2A9A0D5CE84}"/>
              </a:ext>
            </a:extLst>
          </p:cNvPr>
          <p:cNvSpPr txBox="1"/>
          <p:nvPr/>
        </p:nvSpPr>
        <p:spPr>
          <a:xfrm>
            <a:off x="8175289" y="3931531"/>
            <a:ext cx="832279" cy="830997"/>
          </a:xfrm>
          <a:prstGeom prst="rect">
            <a:avLst/>
          </a:prstGeom>
          <a:noFill/>
        </p:spPr>
        <p:txBody>
          <a:bodyPr wrap="none" rtlCol="0">
            <a:spAutoFit/>
          </a:bodyPr>
          <a:lstStyle/>
          <a:p>
            <a:r>
              <a:rPr lang="en-US" altLang="zh-CN" sz="4800" dirty="0"/>
              <a:t>03</a:t>
            </a:r>
            <a:endParaRPr lang="zh-CN" altLang="en-US" sz="4800" dirty="0"/>
          </a:p>
        </p:txBody>
      </p:sp>
      <p:sp>
        <p:nvSpPr>
          <p:cNvPr id="21" name="文本框 20">
            <a:extLst>
              <a:ext uri="{FF2B5EF4-FFF2-40B4-BE49-F238E27FC236}">
                <a16:creationId xmlns="" xmlns:a16="http://schemas.microsoft.com/office/drawing/2014/main" id="{7E63000E-6151-4B4D-A526-7607F5A8E7E3}"/>
              </a:ext>
            </a:extLst>
          </p:cNvPr>
          <p:cNvSpPr txBox="1"/>
          <p:nvPr/>
        </p:nvSpPr>
        <p:spPr>
          <a:xfrm>
            <a:off x="9007568" y="5041896"/>
            <a:ext cx="1620957" cy="732508"/>
          </a:xfrm>
          <a:prstGeom prst="rect">
            <a:avLst/>
          </a:prstGeom>
          <a:noFill/>
        </p:spPr>
        <p:txBody>
          <a:bodyPr wrap="none" rtlCol="0">
            <a:spAutoFit/>
          </a:bodyPr>
          <a:lstStyle/>
          <a:p>
            <a:pPr>
              <a:lnSpc>
                <a:spcPct val="130000"/>
              </a:lnSpc>
            </a:pPr>
            <a:r>
              <a:rPr lang="en-US" altLang="zh-CN" sz="1600" dirty="0">
                <a:solidFill>
                  <a:schemeClr val="tx1">
                    <a:lumMod val="50000"/>
                    <a:lumOff val="50000"/>
                  </a:schemeClr>
                </a:solidFill>
              </a:rPr>
              <a:t>PART FOUR</a:t>
            </a:r>
          </a:p>
          <a:p>
            <a:pPr>
              <a:lnSpc>
                <a:spcPct val="130000"/>
              </a:lnSpc>
            </a:pPr>
            <a:r>
              <a:rPr lang="zh-CN" altLang="en-US" sz="1600" dirty="0">
                <a:solidFill>
                  <a:schemeClr val="tx1">
                    <a:lumMod val="50000"/>
                    <a:lumOff val="50000"/>
                  </a:schemeClr>
                </a:solidFill>
              </a:rPr>
              <a:t>请输入你的标题</a:t>
            </a:r>
          </a:p>
        </p:txBody>
      </p:sp>
      <p:sp>
        <p:nvSpPr>
          <p:cNvPr id="22" name="文本框 21">
            <a:extLst>
              <a:ext uri="{FF2B5EF4-FFF2-40B4-BE49-F238E27FC236}">
                <a16:creationId xmlns="" xmlns:a16="http://schemas.microsoft.com/office/drawing/2014/main" id="{FEAE2CCE-B35E-4932-B5A1-77F0FA08E6E5}"/>
              </a:ext>
            </a:extLst>
          </p:cNvPr>
          <p:cNvSpPr txBox="1"/>
          <p:nvPr/>
        </p:nvSpPr>
        <p:spPr>
          <a:xfrm>
            <a:off x="8175289" y="5018491"/>
            <a:ext cx="832279" cy="830997"/>
          </a:xfrm>
          <a:prstGeom prst="rect">
            <a:avLst/>
          </a:prstGeom>
          <a:noFill/>
        </p:spPr>
        <p:txBody>
          <a:bodyPr wrap="none" rtlCol="0">
            <a:spAutoFit/>
          </a:bodyPr>
          <a:lstStyle/>
          <a:p>
            <a:r>
              <a:rPr lang="en-US" altLang="zh-CN" sz="4800" dirty="0"/>
              <a:t>04</a:t>
            </a:r>
            <a:endParaRPr lang="zh-CN" altLang="en-US" sz="4800" dirty="0"/>
          </a:p>
        </p:txBody>
      </p:sp>
      <p:grpSp>
        <p:nvGrpSpPr>
          <p:cNvPr id="29" name="组合 28">
            <a:extLst>
              <a:ext uri="{FF2B5EF4-FFF2-40B4-BE49-F238E27FC236}">
                <a16:creationId xmlns="" xmlns:a16="http://schemas.microsoft.com/office/drawing/2014/main" id="{08AB70D8-C894-4FFB-AC8A-8418C241CEED}"/>
              </a:ext>
            </a:extLst>
          </p:cNvPr>
          <p:cNvGrpSpPr/>
          <p:nvPr/>
        </p:nvGrpSpPr>
        <p:grpSpPr>
          <a:xfrm>
            <a:off x="7643445" y="757302"/>
            <a:ext cx="3526972" cy="261258"/>
            <a:chOff x="7643445" y="757302"/>
            <a:chExt cx="3526972" cy="261258"/>
          </a:xfrm>
        </p:grpSpPr>
        <p:cxnSp>
          <p:nvCxnSpPr>
            <p:cNvPr id="25" name="直接连接符 24">
              <a:extLst>
                <a:ext uri="{FF2B5EF4-FFF2-40B4-BE49-F238E27FC236}">
                  <a16:creationId xmlns="" xmlns:a16="http://schemas.microsoft.com/office/drawing/2014/main" id="{C2E32580-4B4F-4EEF-B903-F21E39EBF30C}"/>
                </a:ext>
              </a:extLst>
            </p:cNvPr>
            <p:cNvCxnSpPr/>
            <p:nvPr/>
          </p:nvCxnSpPr>
          <p:spPr>
            <a:xfrm>
              <a:off x="7643445" y="1008512"/>
              <a:ext cx="3516924"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 xmlns:a16="http://schemas.microsoft.com/office/drawing/2014/main" id="{EF292FCB-50E2-4688-AD74-12625F83F1FB}"/>
                </a:ext>
              </a:extLst>
            </p:cNvPr>
            <p:cNvSpPr/>
            <p:nvPr/>
          </p:nvSpPr>
          <p:spPr>
            <a:xfrm>
              <a:off x="10909159" y="757302"/>
              <a:ext cx="261258" cy="2612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253274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201C697D-30D5-4915-9951-FEE31E503129}"/>
              </a:ext>
            </a:extLst>
          </p:cNvPr>
          <p:cNvSpPr txBox="1"/>
          <p:nvPr/>
        </p:nvSpPr>
        <p:spPr>
          <a:xfrm rot="580372">
            <a:off x="944545" y="4893547"/>
            <a:ext cx="2236510" cy="584775"/>
          </a:xfrm>
          <a:prstGeom prst="rect">
            <a:avLst/>
          </a:prstGeom>
          <a:noFill/>
        </p:spPr>
        <p:txBody>
          <a:bodyPr wrap="none" rtlCol="0">
            <a:spAutoFit/>
            <a:scene3d>
              <a:camera prst="isometricTopUp"/>
              <a:lightRig rig="threePt" dir="t"/>
            </a:scene3d>
          </a:bodyPr>
          <a:lstStyle/>
          <a:p>
            <a:r>
              <a:rPr lang="zh-CN" altLang="en-US" sz="3200" b="1" dirty="0">
                <a:ea typeface="微软雅黑" panose="020B0503020204020204" pitchFamily="34" charset="-122"/>
              </a:rPr>
              <a:t>模板说明书</a:t>
            </a:r>
          </a:p>
        </p:txBody>
      </p:sp>
      <p:sp>
        <p:nvSpPr>
          <p:cNvPr id="3" name="文本框 2">
            <a:extLst>
              <a:ext uri="{FF2B5EF4-FFF2-40B4-BE49-F238E27FC236}">
                <a16:creationId xmlns="" xmlns:a16="http://schemas.microsoft.com/office/drawing/2014/main" id="{1E87C995-8C2D-4348-9B5A-D7C8D089A336}"/>
              </a:ext>
            </a:extLst>
          </p:cNvPr>
          <p:cNvSpPr txBox="1"/>
          <p:nvPr/>
        </p:nvSpPr>
        <p:spPr>
          <a:xfrm rot="580372">
            <a:off x="1920162" y="5359379"/>
            <a:ext cx="1454244" cy="1172629"/>
          </a:xfrm>
          <a:prstGeom prst="rect">
            <a:avLst/>
          </a:prstGeom>
          <a:noFill/>
        </p:spPr>
        <p:txBody>
          <a:bodyPr wrap="none" rtlCol="0">
            <a:spAutoFit/>
            <a:scene3d>
              <a:camera prst="isometricTopUp"/>
              <a:lightRig rig="threePt" dir="t"/>
            </a:scene3d>
          </a:bodyPr>
          <a:lstStyle/>
          <a:p>
            <a:pPr>
              <a:lnSpc>
                <a:spcPct val="130000"/>
              </a:lnSpc>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内含：</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marL="342900" indent="-342900">
              <a:lnSpc>
                <a:spcPct val="130000"/>
              </a:lnSpc>
              <a:buFont typeface="Arial" panose="020B0604020202020204" pitchFamily="34" charset="0"/>
              <a:buChar cha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设计规范</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pPr marL="342900" indent="-342900">
              <a:lnSpc>
                <a:spcPct val="130000"/>
              </a:lnSpc>
              <a:buFont typeface="Arial" panose="020B0604020202020204" pitchFamily="34" charset="0"/>
              <a:buChar cha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使用说明</a:t>
            </a:r>
          </a:p>
        </p:txBody>
      </p:sp>
    </p:spTree>
    <p:extLst>
      <p:ext uri="{BB962C8B-B14F-4D97-AF65-F5344CB8AC3E}">
        <p14:creationId xmlns:p14="http://schemas.microsoft.com/office/powerpoint/2010/main" val="2867812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E9ECEE"/>
        </a:solidFill>
        <a:effectLst/>
      </p:bgPr>
    </p:bg>
    <p:spTree>
      <p:nvGrpSpPr>
        <p:cNvPr id="1" name=""/>
        <p:cNvGrpSpPr/>
        <p:nvPr/>
      </p:nvGrpSpPr>
      <p:grpSpPr>
        <a:xfrm>
          <a:off x="0" y="0"/>
          <a:ext cx="0" cy="0"/>
          <a:chOff x="0" y="0"/>
          <a:chExt cx="0" cy="0"/>
        </a:xfrm>
      </p:grpSpPr>
      <p:sp>
        <p:nvSpPr>
          <p:cNvPr id="9" name="流程图: 手动输入 8">
            <a:extLst>
              <a:ext uri="{FF2B5EF4-FFF2-40B4-BE49-F238E27FC236}">
                <a16:creationId xmlns="" xmlns:a16="http://schemas.microsoft.com/office/drawing/2014/main" id="{2FCA2B8E-B238-4CA9-8ECE-F3363C9B7171}"/>
              </a:ext>
            </a:extLst>
          </p:cNvPr>
          <p:cNvSpPr/>
          <p:nvPr/>
        </p:nvSpPr>
        <p:spPr>
          <a:xfrm rot="10800000">
            <a:off x="0" y="-2"/>
            <a:ext cx="12192000" cy="545769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78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7800 h 10000"/>
              <a:gd name="connsiteX0" fmla="*/ 0 w 10000"/>
              <a:gd name="connsiteY0" fmla="*/ 8389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838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389"/>
                </a:moveTo>
                <a:lnTo>
                  <a:pt x="10000" y="0"/>
                </a:lnTo>
                <a:lnTo>
                  <a:pt x="10000" y="10000"/>
                </a:lnTo>
                <a:lnTo>
                  <a:pt x="0" y="10000"/>
                </a:lnTo>
                <a:lnTo>
                  <a:pt x="0" y="8389"/>
                </a:lnTo>
                <a:close/>
              </a:path>
            </a:pathLst>
          </a:custGeom>
          <a:solidFill>
            <a:srgbClr val="484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A24766E2-63CF-40B6-882B-09E93C33C9B5}"/>
              </a:ext>
            </a:extLst>
          </p:cNvPr>
          <p:cNvGrpSpPr/>
          <p:nvPr/>
        </p:nvGrpSpPr>
        <p:grpSpPr>
          <a:xfrm>
            <a:off x="8115500" y="4425241"/>
            <a:ext cx="2954655" cy="1403863"/>
            <a:chOff x="4618673" y="2703007"/>
            <a:chExt cx="2954655" cy="1403863"/>
          </a:xfrm>
        </p:grpSpPr>
        <p:sp>
          <p:nvSpPr>
            <p:cNvPr id="2" name="文本框 1">
              <a:extLst>
                <a:ext uri="{FF2B5EF4-FFF2-40B4-BE49-F238E27FC236}">
                  <a16:creationId xmlns="" xmlns:a16="http://schemas.microsoft.com/office/drawing/2014/main" id="{FB60F014-A232-41DF-AEAC-A82D0228DE73}"/>
                </a:ext>
              </a:extLst>
            </p:cNvPr>
            <p:cNvSpPr txBox="1"/>
            <p:nvPr/>
          </p:nvSpPr>
          <p:spPr>
            <a:xfrm>
              <a:off x="4618673" y="2703007"/>
              <a:ext cx="2954655" cy="923330"/>
            </a:xfrm>
            <a:prstGeom prst="rect">
              <a:avLst/>
            </a:prstGeom>
            <a:noFill/>
          </p:spPr>
          <p:txBody>
            <a:bodyPr wrap="none" rtlCol="0">
              <a:spAutoFit/>
            </a:bodyPr>
            <a:lstStyle/>
            <a:p>
              <a:r>
                <a:rPr lang="zh-CN" altLang="en-US" sz="5400" b="1" dirty="0"/>
                <a:t>设计规范</a:t>
              </a:r>
            </a:p>
          </p:txBody>
        </p:sp>
        <p:sp>
          <p:nvSpPr>
            <p:cNvPr id="4" name="矩形 3">
              <a:extLst>
                <a:ext uri="{FF2B5EF4-FFF2-40B4-BE49-F238E27FC236}">
                  <a16:creationId xmlns="" xmlns:a16="http://schemas.microsoft.com/office/drawing/2014/main" id="{D5F4F8C3-8197-4FFF-B154-39C3E9D5E692}"/>
                </a:ext>
              </a:extLst>
            </p:cNvPr>
            <p:cNvSpPr/>
            <p:nvPr/>
          </p:nvSpPr>
          <p:spPr>
            <a:xfrm>
              <a:off x="4618673" y="3737538"/>
              <a:ext cx="2954654" cy="369332"/>
            </a:xfrm>
            <a:prstGeom prst="rect">
              <a:avLst/>
            </a:prstGeom>
          </p:spPr>
          <p:txBody>
            <a:bodyPr wrap="square">
              <a:spAutoFit/>
            </a:bodyPr>
            <a:lstStyle/>
            <a:p>
              <a:pPr algn="dist"/>
              <a:r>
                <a:rPr lang="en-US" altLang="zh-CN" dirty="0"/>
                <a:t>DESIGN SPECIFICATIONS</a:t>
              </a:r>
              <a:endParaRPr lang="zh-CN" altLang="en-US" dirty="0"/>
            </a:p>
          </p:txBody>
        </p:sp>
      </p:grpSp>
      <p:sp>
        <p:nvSpPr>
          <p:cNvPr id="11" name="文本框 10">
            <a:extLst>
              <a:ext uri="{FF2B5EF4-FFF2-40B4-BE49-F238E27FC236}">
                <a16:creationId xmlns="" xmlns:a16="http://schemas.microsoft.com/office/drawing/2014/main" id="{DC522407-7C6B-43EB-BC88-74815D6021B5}"/>
              </a:ext>
            </a:extLst>
          </p:cNvPr>
          <p:cNvSpPr txBox="1"/>
          <p:nvPr/>
        </p:nvSpPr>
        <p:spPr>
          <a:xfrm>
            <a:off x="1909186" y="568223"/>
            <a:ext cx="2951449" cy="6063198"/>
          </a:xfrm>
          <a:prstGeom prst="rect">
            <a:avLst/>
          </a:prstGeom>
          <a:noFill/>
        </p:spPr>
        <p:txBody>
          <a:bodyPr wrap="none" rtlCol="0">
            <a:spAutoFit/>
          </a:bodyPr>
          <a:lstStyle/>
          <a:p>
            <a:r>
              <a:rPr lang="en-US" altLang="zh-CN" sz="38800" dirty="0">
                <a:solidFill>
                  <a:schemeClr val="accent5">
                    <a:lumMod val="40000"/>
                    <a:lumOff val="60000"/>
                  </a:schemeClr>
                </a:solidFill>
                <a:effectLst>
                  <a:outerShdw blurRad="50800" dist="38100" dir="10800000" algn="r" rotWithShape="0">
                    <a:prstClr val="black">
                      <a:alpha val="40000"/>
                    </a:prstClr>
                  </a:outerShdw>
                </a:effectLst>
                <a:latin typeface="Arial" panose="020B0604020202020204" pitchFamily="34" charset="0"/>
                <a:cs typeface="Arial" panose="020B0604020202020204" pitchFamily="34" charset="0"/>
              </a:rPr>
              <a:t>1</a:t>
            </a:r>
            <a:endParaRPr lang="zh-CN" altLang="en-US" sz="38800" dirty="0">
              <a:solidFill>
                <a:schemeClr val="accent5">
                  <a:lumMod val="40000"/>
                  <a:lumOff val="60000"/>
                </a:schemeClr>
              </a:solidFill>
              <a:effectLst>
                <a:outerShdw blurRad="50800" dist="38100" dir="10800000" algn="r"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73015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E9ECEE"/>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920BEE6B-6B1A-4CD9-8131-EBC1CA4298A6}"/>
              </a:ext>
            </a:extLst>
          </p:cNvPr>
          <p:cNvSpPr/>
          <p:nvPr/>
        </p:nvSpPr>
        <p:spPr>
          <a:xfrm>
            <a:off x="0" y="0"/>
            <a:ext cx="12192000" cy="3195376"/>
          </a:xfrm>
          <a:prstGeom prst="rect">
            <a:avLst/>
          </a:prstGeom>
          <a:solidFill>
            <a:srgbClr val="484DFE"/>
          </a:solidFill>
          <a:ln>
            <a:noFill/>
          </a:ln>
          <a:effectLst>
            <a:outerShdw blurRad="215900" dist="127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B3CFCFA0-9BEC-461F-B930-496E0158EA3B}"/>
              </a:ext>
            </a:extLst>
          </p:cNvPr>
          <p:cNvSpPr txBox="1"/>
          <p:nvPr/>
        </p:nvSpPr>
        <p:spPr>
          <a:xfrm>
            <a:off x="834011" y="1092880"/>
            <a:ext cx="1313180" cy="769441"/>
          </a:xfrm>
          <a:prstGeom prst="rect">
            <a:avLst/>
          </a:prstGeom>
          <a:noFill/>
        </p:spPr>
        <p:txBody>
          <a:bodyPr wrap="none" rtlCol="0">
            <a:spAutoFit/>
          </a:bodyPr>
          <a:lstStyle/>
          <a:p>
            <a:r>
              <a:rPr lang="zh-CN" altLang="en-US" sz="4400" b="1" dirty="0">
                <a:solidFill>
                  <a:schemeClr val="bg1"/>
                </a:solidFill>
                <a:effectLst>
                  <a:outerShdw blurRad="38100" dist="38100" dir="2700000" algn="tl">
                    <a:srgbClr val="000000">
                      <a:alpha val="43137"/>
                    </a:srgbClr>
                  </a:outerShdw>
                </a:effectLst>
              </a:rPr>
              <a:t>前言</a:t>
            </a:r>
          </a:p>
        </p:txBody>
      </p:sp>
      <p:sp>
        <p:nvSpPr>
          <p:cNvPr id="4" name="文本框 3">
            <a:extLst>
              <a:ext uri="{FF2B5EF4-FFF2-40B4-BE49-F238E27FC236}">
                <a16:creationId xmlns="" xmlns:a16="http://schemas.microsoft.com/office/drawing/2014/main" id="{6F878391-21CE-40E5-B622-F92C09DA07E7}"/>
              </a:ext>
            </a:extLst>
          </p:cNvPr>
          <p:cNvSpPr txBox="1"/>
          <p:nvPr/>
        </p:nvSpPr>
        <p:spPr>
          <a:xfrm>
            <a:off x="834011" y="2039591"/>
            <a:ext cx="7144378" cy="652486"/>
          </a:xfrm>
          <a:prstGeom prst="rect">
            <a:avLst/>
          </a:prstGeom>
          <a:noFill/>
        </p:spPr>
        <p:txBody>
          <a:bodyPr wrap="square" rtlCol="0">
            <a:spAutoFit/>
          </a:bodyPr>
          <a:lstStyle/>
          <a:p>
            <a:pPr>
              <a:lnSpc>
                <a:spcPct val="130000"/>
              </a:lnSpc>
            </a:pPr>
            <a:r>
              <a:rPr lang="zh-CN" altLang="en-US" sz="1400" dirty="0">
                <a:solidFill>
                  <a:schemeClr val="bg1"/>
                </a:solidFill>
              </a:rPr>
              <a:t>这份模板，借鉴了杂志的设计风格，在细节上比之前的作品细腻了许多。当然缺点也很明显，那就是没有个性，吸引力不足。根源在于自己的设计力还是不强，加油吧！</a:t>
            </a:r>
          </a:p>
        </p:txBody>
      </p:sp>
      <p:grpSp>
        <p:nvGrpSpPr>
          <p:cNvPr id="56" name="组合 55">
            <a:extLst>
              <a:ext uri="{FF2B5EF4-FFF2-40B4-BE49-F238E27FC236}">
                <a16:creationId xmlns="" xmlns:a16="http://schemas.microsoft.com/office/drawing/2014/main" id="{7CA6CDFD-8352-47EA-86D4-3DB83111A82D}"/>
              </a:ext>
            </a:extLst>
          </p:cNvPr>
          <p:cNvGrpSpPr/>
          <p:nvPr/>
        </p:nvGrpSpPr>
        <p:grpSpPr>
          <a:xfrm>
            <a:off x="398329" y="3637505"/>
            <a:ext cx="11395342" cy="2936235"/>
            <a:chOff x="398329" y="3785406"/>
            <a:chExt cx="11395342" cy="2936235"/>
          </a:xfrm>
        </p:grpSpPr>
        <p:sp>
          <p:nvSpPr>
            <p:cNvPr id="49" name="矩形 48">
              <a:extLst>
                <a:ext uri="{FF2B5EF4-FFF2-40B4-BE49-F238E27FC236}">
                  <a16:creationId xmlns="" xmlns:a16="http://schemas.microsoft.com/office/drawing/2014/main" id="{C1A75388-D69B-4CCB-8974-D7CC18EB0E10}"/>
                </a:ext>
              </a:extLst>
            </p:cNvPr>
            <p:cNvSpPr/>
            <p:nvPr/>
          </p:nvSpPr>
          <p:spPr>
            <a:xfrm>
              <a:off x="5270052" y="5480871"/>
              <a:ext cx="2351314" cy="1240770"/>
            </a:xfrm>
            <a:prstGeom prst="rect">
              <a:avLst/>
            </a:prstGeom>
            <a:blipFill>
              <a:blip r:embed="rId3"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FE7315DC-37A3-4DF1-8B2C-262D41B76EDF}"/>
                </a:ext>
              </a:extLst>
            </p:cNvPr>
            <p:cNvSpPr txBox="1"/>
            <p:nvPr/>
          </p:nvSpPr>
          <p:spPr>
            <a:xfrm>
              <a:off x="398329" y="3788059"/>
              <a:ext cx="646331" cy="369332"/>
            </a:xfrm>
            <a:prstGeom prst="rect">
              <a:avLst/>
            </a:prstGeom>
            <a:noFill/>
          </p:spPr>
          <p:txBody>
            <a:bodyPr wrap="none" rtlCol="0">
              <a:spAutoFit/>
            </a:bodyPr>
            <a:lstStyle/>
            <a:p>
              <a:r>
                <a:rPr lang="zh-CN" altLang="en-US" b="1" dirty="0">
                  <a:solidFill>
                    <a:srgbClr val="484DFE"/>
                  </a:solidFill>
                </a:rPr>
                <a:t>字体</a:t>
              </a:r>
            </a:p>
          </p:txBody>
        </p:sp>
        <p:sp>
          <p:nvSpPr>
            <p:cNvPr id="13" name="文本框 12">
              <a:extLst>
                <a:ext uri="{FF2B5EF4-FFF2-40B4-BE49-F238E27FC236}">
                  <a16:creationId xmlns="" xmlns:a16="http://schemas.microsoft.com/office/drawing/2014/main" id="{F6949E67-6B33-4449-94AD-67B7D42817F3}"/>
                </a:ext>
              </a:extLst>
            </p:cNvPr>
            <p:cNvSpPr txBox="1"/>
            <p:nvPr/>
          </p:nvSpPr>
          <p:spPr>
            <a:xfrm>
              <a:off x="1172054" y="3788144"/>
              <a:ext cx="646331" cy="369332"/>
            </a:xfrm>
            <a:prstGeom prst="rect">
              <a:avLst/>
            </a:prstGeom>
            <a:noFill/>
          </p:spPr>
          <p:txBody>
            <a:bodyPr wrap="none" rtlCol="0">
              <a:spAutoFit/>
            </a:bodyPr>
            <a:lstStyle/>
            <a:p>
              <a:r>
                <a:rPr lang="zh-CN" altLang="en-US" dirty="0"/>
                <a:t>等线</a:t>
              </a:r>
            </a:p>
          </p:txBody>
        </p:sp>
        <p:sp>
          <p:nvSpPr>
            <p:cNvPr id="15" name="文本框 14">
              <a:extLst>
                <a:ext uri="{FF2B5EF4-FFF2-40B4-BE49-F238E27FC236}">
                  <a16:creationId xmlns="" xmlns:a16="http://schemas.microsoft.com/office/drawing/2014/main" id="{612A93E0-0224-420C-8D50-739BEDD8D916}"/>
                </a:ext>
              </a:extLst>
            </p:cNvPr>
            <p:cNvSpPr txBox="1"/>
            <p:nvPr/>
          </p:nvSpPr>
          <p:spPr>
            <a:xfrm>
              <a:off x="398329" y="4461468"/>
              <a:ext cx="646331" cy="369332"/>
            </a:xfrm>
            <a:prstGeom prst="rect">
              <a:avLst/>
            </a:prstGeom>
            <a:noFill/>
          </p:spPr>
          <p:txBody>
            <a:bodyPr wrap="none" rtlCol="0">
              <a:spAutoFit/>
            </a:bodyPr>
            <a:lstStyle/>
            <a:p>
              <a:r>
                <a:rPr lang="zh-CN" altLang="en-US" b="1" dirty="0">
                  <a:solidFill>
                    <a:srgbClr val="484DFE"/>
                  </a:solidFill>
                </a:rPr>
                <a:t>配色</a:t>
              </a:r>
            </a:p>
          </p:txBody>
        </p:sp>
        <p:sp>
          <p:nvSpPr>
            <p:cNvPr id="16" name="矩形 15">
              <a:extLst>
                <a:ext uri="{FF2B5EF4-FFF2-40B4-BE49-F238E27FC236}">
                  <a16:creationId xmlns="" xmlns:a16="http://schemas.microsoft.com/office/drawing/2014/main" id="{8A27017F-8876-4BAC-8381-D03773D6C4DC}"/>
                </a:ext>
              </a:extLst>
            </p:cNvPr>
            <p:cNvSpPr/>
            <p:nvPr/>
          </p:nvSpPr>
          <p:spPr>
            <a:xfrm>
              <a:off x="1282586" y="4531418"/>
              <a:ext cx="218826" cy="218826"/>
            </a:xfrm>
            <a:prstGeom prst="rect">
              <a:avLst/>
            </a:prstGeom>
            <a:solidFill>
              <a:srgbClr val="82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 xmlns:a16="http://schemas.microsoft.com/office/drawing/2014/main" id="{2CDFC949-8B88-4777-B401-1052B9F72350}"/>
                </a:ext>
              </a:extLst>
            </p:cNvPr>
            <p:cNvSpPr/>
            <p:nvPr/>
          </p:nvSpPr>
          <p:spPr>
            <a:xfrm>
              <a:off x="3125234" y="4531418"/>
              <a:ext cx="218826" cy="218826"/>
            </a:xfrm>
            <a:prstGeom prst="rect">
              <a:avLst/>
            </a:prstGeom>
            <a:solidFill>
              <a:srgbClr val="26596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 xmlns:a16="http://schemas.microsoft.com/office/drawing/2014/main" id="{83EBA0DD-01A9-463E-A945-1DB17B1E4BA3}"/>
                </a:ext>
              </a:extLst>
            </p:cNvPr>
            <p:cNvSpPr/>
            <p:nvPr/>
          </p:nvSpPr>
          <p:spPr>
            <a:xfrm>
              <a:off x="1743248" y="4531418"/>
              <a:ext cx="218826" cy="218826"/>
            </a:xfrm>
            <a:prstGeom prst="rect">
              <a:avLst/>
            </a:prstGeom>
            <a:solidFill>
              <a:srgbClr val="F1684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AFB365F8-4CC9-415C-A940-E1447D7F1E2B}"/>
                </a:ext>
              </a:extLst>
            </p:cNvPr>
            <p:cNvSpPr/>
            <p:nvPr/>
          </p:nvSpPr>
          <p:spPr>
            <a:xfrm>
              <a:off x="2203910" y="4531418"/>
              <a:ext cx="218826" cy="218826"/>
            </a:xfrm>
            <a:prstGeom prst="rect">
              <a:avLst/>
            </a:prstGeom>
            <a:solidFill>
              <a:srgbClr val="85C8D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 xmlns:a16="http://schemas.microsoft.com/office/drawing/2014/main" id="{2A87B796-352A-4132-A219-76D8E9B39D22}"/>
                </a:ext>
              </a:extLst>
            </p:cNvPr>
            <p:cNvSpPr/>
            <p:nvPr/>
          </p:nvSpPr>
          <p:spPr>
            <a:xfrm>
              <a:off x="2664572" y="4531418"/>
              <a:ext cx="218826" cy="218826"/>
            </a:xfrm>
            <a:prstGeom prst="rect">
              <a:avLst/>
            </a:prstGeom>
            <a:solidFill>
              <a:srgbClr val="AD913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 xmlns:a16="http://schemas.microsoft.com/office/drawing/2014/main" id="{57967215-8365-4045-8714-B19733106048}"/>
                </a:ext>
              </a:extLst>
            </p:cNvPr>
            <p:cNvSpPr/>
            <p:nvPr/>
          </p:nvSpPr>
          <p:spPr>
            <a:xfrm>
              <a:off x="3585897" y="4531418"/>
              <a:ext cx="218826" cy="218826"/>
            </a:xfrm>
            <a:prstGeom prst="rect">
              <a:avLst/>
            </a:prstGeom>
            <a:solidFill>
              <a:srgbClr val="6C567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 xmlns:a16="http://schemas.microsoft.com/office/drawing/2014/main" id="{EB9EF283-DB96-457F-9212-6E4C758EA27D}"/>
                </a:ext>
              </a:extLst>
            </p:cNvPr>
            <p:cNvSpPr txBox="1"/>
            <p:nvPr/>
          </p:nvSpPr>
          <p:spPr>
            <a:xfrm>
              <a:off x="4351295" y="3785406"/>
              <a:ext cx="646331" cy="369332"/>
            </a:xfrm>
            <a:prstGeom prst="rect">
              <a:avLst/>
            </a:prstGeom>
            <a:noFill/>
          </p:spPr>
          <p:txBody>
            <a:bodyPr wrap="none" rtlCol="0">
              <a:spAutoFit/>
            </a:bodyPr>
            <a:lstStyle/>
            <a:p>
              <a:r>
                <a:rPr lang="zh-CN" altLang="en-US" b="1" dirty="0">
                  <a:solidFill>
                    <a:srgbClr val="484DFE"/>
                  </a:solidFill>
                </a:rPr>
                <a:t>配图</a:t>
              </a:r>
            </a:p>
          </p:txBody>
        </p:sp>
        <p:sp>
          <p:nvSpPr>
            <p:cNvPr id="38" name="矩形 37">
              <a:extLst>
                <a:ext uri="{FF2B5EF4-FFF2-40B4-BE49-F238E27FC236}">
                  <a16:creationId xmlns="" xmlns:a16="http://schemas.microsoft.com/office/drawing/2014/main" id="{29B79B1A-5C3F-4714-B729-FCFD544762E3}"/>
                </a:ext>
              </a:extLst>
            </p:cNvPr>
            <p:cNvSpPr/>
            <p:nvPr/>
          </p:nvSpPr>
          <p:spPr>
            <a:xfrm>
              <a:off x="7818983" y="3818034"/>
              <a:ext cx="1276140" cy="673409"/>
            </a:xfrm>
            <a:prstGeom prst="rect">
              <a:avLst/>
            </a:prstGeom>
            <a:blipFill>
              <a:blip r:embed="rId4"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59EBD83F-3042-4398-8BED-16306A888046}"/>
                </a:ext>
              </a:extLst>
            </p:cNvPr>
            <p:cNvSpPr/>
            <p:nvPr/>
          </p:nvSpPr>
          <p:spPr>
            <a:xfrm>
              <a:off x="7797937" y="4669520"/>
              <a:ext cx="1276140" cy="673409"/>
            </a:xfrm>
            <a:prstGeom prst="rect">
              <a:avLst/>
            </a:prstGeom>
            <a:blipFill>
              <a:blip r:embed="rId5"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 xmlns:a16="http://schemas.microsoft.com/office/drawing/2014/main" id="{9D253BF4-C4C3-4F1D-8451-05228F841A01}"/>
                </a:ext>
              </a:extLst>
            </p:cNvPr>
            <p:cNvSpPr/>
            <p:nvPr/>
          </p:nvSpPr>
          <p:spPr>
            <a:xfrm>
              <a:off x="9250648" y="3818034"/>
              <a:ext cx="1276140" cy="673409"/>
            </a:xfrm>
            <a:prstGeom prst="rect">
              <a:avLst/>
            </a:prstGeom>
            <a:blipFill>
              <a:blip r:embed="rId6"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 xmlns:a16="http://schemas.microsoft.com/office/drawing/2014/main" id="{BE31C162-DBB3-4EC1-95C6-DA3708D9EA19}"/>
                </a:ext>
              </a:extLst>
            </p:cNvPr>
            <p:cNvSpPr/>
            <p:nvPr/>
          </p:nvSpPr>
          <p:spPr>
            <a:xfrm>
              <a:off x="10718497" y="3818034"/>
              <a:ext cx="1075174" cy="1524894"/>
            </a:xfrm>
            <a:prstGeom prst="rect">
              <a:avLst/>
            </a:prstGeom>
            <a:blipFill>
              <a:blip r:embed="rId7"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 xmlns:a16="http://schemas.microsoft.com/office/drawing/2014/main" id="{438123B4-CAB3-4B4A-B2B9-7EBB4D1E54BB}"/>
                </a:ext>
              </a:extLst>
            </p:cNvPr>
            <p:cNvSpPr/>
            <p:nvPr/>
          </p:nvSpPr>
          <p:spPr>
            <a:xfrm>
              <a:off x="9236027" y="4669520"/>
              <a:ext cx="1276140" cy="673409"/>
            </a:xfrm>
            <a:prstGeom prst="rect">
              <a:avLst/>
            </a:prstGeom>
            <a:blipFill>
              <a:blip r:embed="rId8"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a:extLst>
                <a:ext uri="{FF2B5EF4-FFF2-40B4-BE49-F238E27FC236}">
                  <a16:creationId xmlns="" xmlns:a16="http://schemas.microsoft.com/office/drawing/2014/main" id="{A72E5182-E01D-4357-BABB-2EF6E2907BFF}"/>
                </a:ext>
              </a:extLst>
            </p:cNvPr>
            <p:cNvSpPr/>
            <p:nvPr/>
          </p:nvSpPr>
          <p:spPr>
            <a:xfrm>
              <a:off x="6546192" y="3818035"/>
              <a:ext cx="1075174" cy="1524894"/>
            </a:xfrm>
            <a:prstGeom prst="rect">
              <a:avLst/>
            </a:prstGeom>
            <a:blipFill>
              <a:blip r:embed="rId9"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 xmlns:a16="http://schemas.microsoft.com/office/drawing/2014/main" id="{D027D0C4-56AE-40E5-AC15-3F816FFB1BAF}"/>
                </a:ext>
              </a:extLst>
            </p:cNvPr>
            <p:cNvSpPr/>
            <p:nvPr/>
          </p:nvSpPr>
          <p:spPr>
            <a:xfrm>
              <a:off x="5294447" y="3818034"/>
              <a:ext cx="1075174" cy="1524894"/>
            </a:xfrm>
            <a:prstGeom prst="rect">
              <a:avLst/>
            </a:prstGeom>
            <a:blipFill>
              <a:blip r:embed="rId10"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48E345FA-2933-4CA1-9C98-5880CB2451B6}"/>
                </a:ext>
              </a:extLst>
            </p:cNvPr>
            <p:cNvSpPr/>
            <p:nvPr/>
          </p:nvSpPr>
          <p:spPr>
            <a:xfrm>
              <a:off x="9236027" y="5480871"/>
              <a:ext cx="2557644" cy="1240770"/>
            </a:xfrm>
            <a:prstGeom prst="rect">
              <a:avLst/>
            </a:prstGeom>
            <a:blipFill>
              <a:blip r:embed="rId11"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0F00AFF2-12F0-43FD-9C83-84D4F4941D31}"/>
                </a:ext>
              </a:extLst>
            </p:cNvPr>
            <p:cNvSpPr/>
            <p:nvPr/>
          </p:nvSpPr>
          <p:spPr>
            <a:xfrm>
              <a:off x="7818983" y="5480871"/>
              <a:ext cx="1255094" cy="1240770"/>
            </a:xfrm>
            <a:prstGeom prst="rect">
              <a:avLst/>
            </a:prstGeom>
            <a:blipFill>
              <a:blip r:embed="rId12"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7" name="文本框 56">
            <a:extLst>
              <a:ext uri="{FF2B5EF4-FFF2-40B4-BE49-F238E27FC236}">
                <a16:creationId xmlns="" xmlns:a16="http://schemas.microsoft.com/office/drawing/2014/main" id="{F9F44B3D-C626-4A2D-AF3B-744701F3AF03}"/>
              </a:ext>
            </a:extLst>
          </p:cNvPr>
          <p:cNvSpPr txBox="1"/>
          <p:nvPr/>
        </p:nvSpPr>
        <p:spPr>
          <a:xfrm>
            <a:off x="1097547" y="5691162"/>
            <a:ext cx="2650084" cy="307777"/>
          </a:xfrm>
          <a:prstGeom prst="rect">
            <a:avLst/>
          </a:prstGeom>
          <a:noFill/>
        </p:spPr>
        <p:txBody>
          <a:bodyPr wrap="none" rtlCol="0">
            <a:spAutoFit/>
          </a:bodyPr>
          <a:lstStyle/>
          <a:p>
            <a:r>
              <a:rPr lang="en-US" altLang="zh-CN" sz="1400" dirty="0"/>
              <a:t>《yoga </a:t>
            </a:r>
            <a:r>
              <a:rPr lang="zh-CN" altLang="en-US" sz="1400" dirty="0"/>
              <a:t>瑜伽</a:t>
            </a:r>
            <a:r>
              <a:rPr lang="en-US" altLang="zh-CN" sz="1400" dirty="0"/>
              <a:t>》《Vista </a:t>
            </a:r>
            <a:r>
              <a:rPr lang="zh-CN" altLang="en-US" sz="1400" dirty="0"/>
              <a:t>看天下</a:t>
            </a:r>
            <a:r>
              <a:rPr lang="en-US" altLang="zh-CN" sz="1400" dirty="0"/>
              <a:t>》</a:t>
            </a:r>
            <a:endParaRPr lang="zh-CN" altLang="en-US" sz="1400" dirty="0"/>
          </a:p>
        </p:txBody>
      </p:sp>
      <p:sp>
        <p:nvSpPr>
          <p:cNvPr id="58" name="文本框 57">
            <a:extLst>
              <a:ext uri="{FF2B5EF4-FFF2-40B4-BE49-F238E27FC236}">
                <a16:creationId xmlns="" xmlns:a16="http://schemas.microsoft.com/office/drawing/2014/main" id="{111A2AC1-7DE1-48E2-B989-0BB2DDB3CAD9}"/>
              </a:ext>
            </a:extLst>
          </p:cNvPr>
          <p:cNvSpPr txBox="1"/>
          <p:nvPr/>
        </p:nvSpPr>
        <p:spPr>
          <a:xfrm>
            <a:off x="398329" y="5660385"/>
            <a:ext cx="646331" cy="369332"/>
          </a:xfrm>
          <a:prstGeom prst="rect">
            <a:avLst/>
          </a:prstGeom>
          <a:noFill/>
        </p:spPr>
        <p:txBody>
          <a:bodyPr wrap="none" rtlCol="0">
            <a:spAutoFit/>
          </a:bodyPr>
          <a:lstStyle/>
          <a:p>
            <a:r>
              <a:rPr lang="zh-CN" altLang="en-US" b="1" dirty="0">
                <a:solidFill>
                  <a:srgbClr val="484DFE"/>
                </a:solidFill>
              </a:rPr>
              <a:t>灵感</a:t>
            </a:r>
          </a:p>
        </p:txBody>
      </p:sp>
      <p:sp>
        <p:nvSpPr>
          <p:cNvPr id="59" name="文本框 58">
            <a:extLst>
              <a:ext uri="{FF2B5EF4-FFF2-40B4-BE49-F238E27FC236}">
                <a16:creationId xmlns="" xmlns:a16="http://schemas.microsoft.com/office/drawing/2014/main" id="{FC1DFE37-80AF-45D1-A7CA-39ED71B70CFB}"/>
              </a:ext>
            </a:extLst>
          </p:cNvPr>
          <p:cNvSpPr txBox="1"/>
          <p:nvPr/>
        </p:nvSpPr>
        <p:spPr>
          <a:xfrm>
            <a:off x="398329" y="4986976"/>
            <a:ext cx="646331" cy="369332"/>
          </a:xfrm>
          <a:prstGeom prst="rect">
            <a:avLst/>
          </a:prstGeom>
          <a:noFill/>
        </p:spPr>
        <p:txBody>
          <a:bodyPr wrap="none" rtlCol="0">
            <a:spAutoFit/>
          </a:bodyPr>
          <a:lstStyle/>
          <a:p>
            <a:r>
              <a:rPr lang="zh-CN" altLang="en-US" b="1" dirty="0">
                <a:solidFill>
                  <a:srgbClr val="484DFE"/>
                </a:solidFill>
              </a:rPr>
              <a:t>间距</a:t>
            </a:r>
          </a:p>
        </p:txBody>
      </p:sp>
      <p:cxnSp>
        <p:nvCxnSpPr>
          <p:cNvPr id="61" name="直接连接符 60">
            <a:extLst>
              <a:ext uri="{FF2B5EF4-FFF2-40B4-BE49-F238E27FC236}">
                <a16:creationId xmlns="" xmlns:a16="http://schemas.microsoft.com/office/drawing/2014/main" id="{0CF18E07-9835-47EA-934B-71682076B5F3}"/>
              </a:ext>
            </a:extLst>
          </p:cNvPr>
          <p:cNvCxnSpPr>
            <a:cxnSpLocks/>
          </p:cNvCxnSpPr>
          <p:nvPr/>
        </p:nvCxnSpPr>
        <p:spPr>
          <a:xfrm>
            <a:off x="518905" y="6553644"/>
            <a:ext cx="435682" cy="0"/>
          </a:xfrm>
          <a:prstGeom prst="line">
            <a:avLst/>
          </a:prstGeom>
          <a:ln w="28575">
            <a:solidFill>
              <a:srgbClr val="484DFE"/>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 xmlns:a16="http://schemas.microsoft.com/office/drawing/2014/main" id="{8B16192C-9F45-4CD0-9885-F3E24A748DDB}"/>
              </a:ext>
            </a:extLst>
          </p:cNvPr>
          <p:cNvSpPr txBox="1"/>
          <p:nvPr/>
        </p:nvSpPr>
        <p:spPr>
          <a:xfrm>
            <a:off x="1178246" y="4986976"/>
            <a:ext cx="1003801" cy="369332"/>
          </a:xfrm>
          <a:prstGeom prst="rect">
            <a:avLst/>
          </a:prstGeom>
          <a:noFill/>
        </p:spPr>
        <p:txBody>
          <a:bodyPr wrap="none" rtlCol="0">
            <a:spAutoFit/>
          </a:bodyPr>
          <a:lstStyle/>
          <a:p>
            <a:r>
              <a:rPr lang="zh-CN" altLang="en-US" dirty="0"/>
              <a:t>行距 </a:t>
            </a:r>
            <a:r>
              <a:rPr lang="en-US" altLang="zh-CN" dirty="0"/>
              <a:t>1.3</a:t>
            </a:r>
            <a:endParaRPr lang="zh-CN" altLang="en-US" dirty="0"/>
          </a:p>
        </p:txBody>
      </p:sp>
    </p:spTree>
    <p:extLst>
      <p:ext uri="{BB962C8B-B14F-4D97-AF65-F5344CB8AC3E}">
        <p14:creationId xmlns:p14="http://schemas.microsoft.com/office/powerpoint/2010/main" val="332400263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E9ECEE"/>
        </a:solidFill>
        <a:effectLst/>
      </p:bgPr>
    </p:bg>
    <p:spTree>
      <p:nvGrpSpPr>
        <p:cNvPr id="1" name=""/>
        <p:cNvGrpSpPr/>
        <p:nvPr/>
      </p:nvGrpSpPr>
      <p:grpSpPr>
        <a:xfrm>
          <a:off x="0" y="0"/>
          <a:ext cx="0" cy="0"/>
          <a:chOff x="0" y="0"/>
          <a:chExt cx="0" cy="0"/>
        </a:xfrm>
      </p:grpSpPr>
      <p:sp>
        <p:nvSpPr>
          <p:cNvPr id="9" name="流程图: 手动输入 8">
            <a:extLst>
              <a:ext uri="{FF2B5EF4-FFF2-40B4-BE49-F238E27FC236}">
                <a16:creationId xmlns="" xmlns:a16="http://schemas.microsoft.com/office/drawing/2014/main" id="{2FCA2B8E-B238-4CA9-8ECE-F3363C9B7171}"/>
              </a:ext>
            </a:extLst>
          </p:cNvPr>
          <p:cNvSpPr/>
          <p:nvPr/>
        </p:nvSpPr>
        <p:spPr>
          <a:xfrm rot="10800000">
            <a:off x="0" y="-2"/>
            <a:ext cx="12192000" cy="5457696"/>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78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7800 h 10000"/>
              <a:gd name="connsiteX0" fmla="*/ 0 w 10000"/>
              <a:gd name="connsiteY0" fmla="*/ 8389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8389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8389"/>
                </a:moveTo>
                <a:lnTo>
                  <a:pt x="10000" y="0"/>
                </a:lnTo>
                <a:lnTo>
                  <a:pt x="10000" y="10000"/>
                </a:lnTo>
                <a:lnTo>
                  <a:pt x="0" y="10000"/>
                </a:lnTo>
                <a:lnTo>
                  <a:pt x="0" y="8389"/>
                </a:lnTo>
                <a:close/>
              </a:path>
            </a:pathLst>
          </a:custGeom>
          <a:solidFill>
            <a:srgbClr val="484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A24766E2-63CF-40B6-882B-09E93C33C9B5}"/>
              </a:ext>
            </a:extLst>
          </p:cNvPr>
          <p:cNvGrpSpPr/>
          <p:nvPr/>
        </p:nvGrpSpPr>
        <p:grpSpPr>
          <a:xfrm>
            <a:off x="8115500" y="4425241"/>
            <a:ext cx="2954655" cy="1403863"/>
            <a:chOff x="4618673" y="2703007"/>
            <a:chExt cx="2954655" cy="1403863"/>
          </a:xfrm>
        </p:grpSpPr>
        <p:sp>
          <p:nvSpPr>
            <p:cNvPr id="2" name="文本框 1">
              <a:extLst>
                <a:ext uri="{FF2B5EF4-FFF2-40B4-BE49-F238E27FC236}">
                  <a16:creationId xmlns="" xmlns:a16="http://schemas.microsoft.com/office/drawing/2014/main" id="{FB60F014-A232-41DF-AEAC-A82D0228DE73}"/>
                </a:ext>
              </a:extLst>
            </p:cNvPr>
            <p:cNvSpPr txBox="1"/>
            <p:nvPr/>
          </p:nvSpPr>
          <p:spPr>
            <a:xfrm>
              <a:off x="4618673" y="2703007"/>
              <a:ext cx="2954655" cy="923330"/>
            </a:xfrm>
            <a:prstGeom prst="rect">
              <a:avLst/>
            </a:prstGeom>
            <a:noFill/>
          </p:spPr>
          <p:txBody>
            <a:bodyPr wrap="none" rtlCol="0">
              <a:spAutoFit/>
            </a:bodyPr>
            <a:lstStyle/>
            <a:p>
              <a:r>
                <a:rPr lang="zh-CN" altLang="en-US" sz="5400" b="1" dirty="0"/>
                <a:t>使用说明</a:t>
              </a:r>
            </a:p>
          </p:txBody>
        </p:sp>
        <p:sp>
          <p:nvSpPr>
            <p:cNvPr id="4" name="矩形 3">
              <a:extLst>
                <a:ext uri="{FF2B5EF4-FFF2-40B4-BE49-F238E27FC236}">
                  <a16:creationId xmlns="" xmlns:a16="http://schemas.microsoft.com/office/drawing/2014/main" id="{D5F4F8C3-8197-4FFF-B154-39C3E9D5E692}"/>
                </a:ext>
              </a:extLst>
            </p:cNvPr>
            <p:cNvSpPr/>
            <p:nvPr/>
          </p:nvSpPr>
          <p:spPr>
            <a:xfrm>
              <a:off x="4618673" y="3737538"/>
              <a:ext cx="2954654" cy="369332"/>
            </a:xfrm>
            <a:prstGeom prst="rect">
              <a:avLst/>
            </a:prstGeom>
          </p:spPr>
          <p:txBody>
            <a:bodyPr wrap="square">
              <a:spAutoFit/>
            </a:bodyPr>
            <a:lstStyle/>
            <a:p>
              <a:pPr algn="dist"/>
              <a:r>
                <a:rPr lang="en-US" altLang="zh-CN" dirty="0"/>
                <a:t>INSTRUCTIONS</a:t>
              </a:r>
              <a:endParaRPr lang="zh-CN" altLang="en-US" dirty="0"/>
            </a:p>
          </p:txBody>
        </p:sp>
      </p:grpSp>
      <p:sp>
        <p:nvSpPr>
          <p:cNvPr id="11" name="文本框 10">
            <a:extLst>
              <a:ext uri="{FF2B5EF4-FFF2-40B4-BE49-F238E27FC236}">
                <a16:creationId xmlns="" xmlns:a16="http://schemas.microsoft.com/office/drawing/2014/main" id="{DC522407-7C6B-43EB-BC88-74815D6021B5}"/>
              </a:ext>
            </a:extLst>
          </p:cNvPr>
          <p:cNvSpPr txBox="1"/>
          <p:nvPr/>
        </p:nvSpPr>
        <p:spPr>
          <a:xfrm>
            <a:off x="1909186" y="568223"/>
            <a:ext cx="2951449" cy="6063198"/>
          </a:xfrm>
          <a:prstGeom prst="rect">
            <a:avLst/>
          </a:prstGeom>
          <a:noFill/>
        </p:spPr>
        <p:txBody>
          <a:bodyPr wrap="none" rtlCol="0">
            <a:spAutoFit/>
          </a:bodyPr>
          <a:lstStyle/>
          <a:p>
            <a:r>
              <a:rPr lang="en-US" altLang="zh-CN" sz="38800" dirty="0">
                <a:solidFill>
                  <a:schemeClr val="accent5">
                    <a:lumMod val="40000"/>
                    <a:lumOff val="60000"/>
                  </a:schemeClr>
                </a:solidFill>
                <a:effectLst>
                  <a:outerShdw blurRad="50800" dist="38100" dir="10800000" algn="r" rotWithShape="0">
                    <a:prstClr val="black">
                      <a:alpha val="40000"/>
                    </a:prstClr>
                  </a:outerShdw>
                </a:effectLst>
                <a:latin typeface="Arial" panose="020B0604020202020204" pitchFamily="34" charset="0"/>
                <a:cs typeface="Arial" panose="020B0604020202020204" pitchFamily="34" charset="0"/>
              </a:rPr>
              <a:t>2</a:t>
            </a:r>
            <a:endParaRPr lang="zh-CN" altLang="en-US" sz="38800" dirty="0">
              <a:solidFill>
                <a:schemeClr val="accent5">
                  <a:lumMod val="40000"/>
                  <a:lumOff val="60000"/>
                </a:schemeClr>
              </a:solidFill>
              <a:effectLst>
                <a:outerShdw blurRad="50800" dist="38100" dir="10800000" algn="r" rotWithShape="0">
                  <a:prstClr val="black">
                    <a:alpha val="40000"/>
                  </a:prst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33310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E9ECEE"/>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86CD63E-A4C0-44C6-8F5B-7C080E6B71D1}"/>
              </a:ext>
            </a:extLst>
          </p:cNvPr>
          <p:cNvSpPr/>
          <p:nvPr/>
        </p:nvSpPr>
        <p:spPr>
          <a:xfrm>
            <a:off x="0" y="0"/>
            <a:ext cx="4632290" cy="6858000"/>
          </a:xfrm>
          <a:prstGeom prst="rect">
            <a:avLst/>
          </a:prstGeom>
          <a:solidFill>
            <a:srgbClr val="484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526B6E19-87D9-4FAD-938B-B2821A4C36BB}"/>
              </a:ext>
            </a:extLst>
          </p:cNvPr>
          <p:cNvSpPr txBox="1"/>
          <p:nvPr/>
        </p:nvSpPr>
        <p:spPr>
          <a:xfrm>
            <a:off x="941409" y="1004834"/>
            <a:ext cx="2749471" cy="1323439"/>
          </a:xfrm>
          <a:prstGeom prst="rect">
            <a:avLst/>
          </a:prstGeom>
          <a:noFill/>
        </p:spPr>
        <p:txBody>
          <a:bodyPr wrap="none" rtlCol="0">
            <a:spAutoFit/>
          </a:bodyPr>
          <a:lstStyle/>
          <a:p>
            <a:r>
              <a:rPr lang="zh-CN" altLang="en-US" sz="4000" b="1" dirty="0">
                <a:solidFill>
                  <a:schemeClr val="bg1"/>
                </a:solidFill>
                <a:effectLst>
                  <a:outerShdw blurRad="38100" dist="38100" dir="2700000" algn="tl">
                    <a:srgbClr val="000000">
                      <a:alpha val="43137"/>
                    </a:srgbClr>
                  </a:outerShdw>
                </a:effectLst>
              </a:rPr>
              <a:t>关于</a:t>
            </a:r>
            <a:endParaRPr lang="en-US" altLang="zh-CN" sz="4000" b="1" dirty="0">
              <a:solidFill>
                <a:schemeClr val="bg1"/>
              </a:solidFill>
              <a:effectLst>
                <a:outerShdw blurRad="38100" dist="38100" dir="2700000" algn="tl">
                  <a:srgbClr val="000000">
                    <a:alpha val="43137"/>
                  </a:srgbClr>
                </a:outerShdw>
              </a:effectLst>
            </a:endParaRPr>
          </a:p>
          <a:p>
            <a:r>
              <a:rPr lang="zh-CN" altLang="en-US" sz="4000" b="1" dirty="0">
                <a:solidFill>
                  <a:schemeClr val="bg1"/>
                </a:solidFill>
                <a:effectLst>
                  <a:outerShdw blurRad="38100" dist="38100" dir="2700000" algn="tl">
                    <a:srgbClr val="000000">
                      <a:alpha val="43137"/>
                    </a:srgbClr>
                  </a:outerShdw>
                </a:effectLst>
              </a:rPr>
              <a:t>图片的变更</a:t>
            </a:r>
          </a:p>
        </p:txBody>
      </p:sp>
      <p:sp>
        <p:nvSpPr>
          <p:cNvPr id="18" name="文本框 17">
            <a:extLst>
              <a:ext uri="{FF2B5EF4-FFF2-40B4-BE49-F238E27FC236}">
                <a16:creationId xmlns="" xmlns:a16="http://schemas.microsoft.com/office/drawing/2014/main" id="{88619D1B-8BA1-4539-9AE0-C945BF5E21E4}"/>
              </a:ext>
            </a:extLst>
          </p:cNvPr>
          <p:cNvSpPr txBox="1"/>
          <p:nvPr/>
        </p:nvSpPr>
        <p:spPr>
          <a:xfrm>
            <a:off x="5625982" y="5978794"/>
            <a:ext cx="2710999" cy="307777"/>
          </a:xfrm>
          <a:prstGeom prst="rect">
            <a:avLst/>
          </a:prstGeom>
          <a:noFill/>
        </p:spPr>
        <p:txBody>
          <a:bodyPr wrap="none" rtlCol="0">
            <a:spAutoFit/>
          </a:bodyPr>
          <a:lstStyle/>
          <a:p>
            <a:r>
              <a:rPr lang="en-US" altLang="zh-CN" sz="1400" dirty="0"/>
              <a:t>PS</a:t>
            </a:r>
            <a:r>
              <a:rPr lang="zh-CN" altLang="en-US" sz="1400" dirty="0"/>
              <a:t>：这样可以保留图片的源格式</a:t>
            </a:r>
          </a:p>
        </p:txBody>
      </p:sp>
      <p:grpSp>
        <p:nvGrpSpPr>
          <p:cNvPr id="27" name="组合 26">
            <a:extLst>
              <a:ext uri="{FF2B5EF4-FFF2-40B4-BE49-F238E27FC236}">
                <a16:creationId xmlns="" xmlns:a16="http://schemas.microsoft.com/office/drawing/2014/main" id="{14E56452-3161-49D2-87BA-0696D33E8640}"/>
              </a:ext>
            </a:extLst>
          </p:cNvPr>
          <p:cNvGrpSpPr/>
          <p:nvPr/>
        </p:nvGrpSpPr>
        <p:grpSpPr>
          <a:xfrm>
            <a:off x="5339685" y="1004834"/>
            <a:ext cx="6103544" cy="4413250"/>
            <a:chOff x="5612560" y="869988"/>
            <a:chExt cx="6103544" cy="4413250"/>
          </a:xfrm>
        </p:grpSpPr>
        <p:grpSp>
          <p:nvGrpSpPr>
            <p:cNvPr id="8" name="组合 7">
              <a:extLst>
                <a:ext uri="{FF2B5EF4-FFF2-40B4-BE49-F238E27FC236}">
                  <a16:creationId xmlns="" xmlns:a16="http://schemas.microsoft.com/office/drawing/2014/main" id="{120D05E0-7549-4FBA-8B60-1D36AC4C3D35}"/>
                </a:ext>
              </a:extLst>
            </p:cNvPr>
            <p:cNvGrpSpPr/>
            <p:nvPr/>
          </p:nvGrpSpPr>
          <p:grpSpPr>
            <a:xfrm>
              <a:off x="8020404" y="1349413"/>
              <a:ext cx="3695700" cy="3933825"/>
              <a:chOff x="6171316" y="1462087"/>
              <a:chExt cx="3695700" cy="3933825"/>
            </a:xfrm>
          </p:grpSpPr>
          <p:pic>
            <p:nvPicPr>
              <p:cNvPr id="5" name="图片 4">
                <a:extLst>
                  <a:ext uri="{FF2B5EF4-FFF2-40B4-BE49-F238E27FC236}">
                    <a16:creationId xmlns="" xmlns:a16="http://schemas.microsoft.com/office/drawing/2014/main" id="{DA34DA86-E1B4-448D-95FF-6DA5AA5ECC5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171316" y="1462087"/>
                <a:ext cx="1847850" cy="3933825"/>
              </a:xfrm>
              <a:prstGeom prst="rect">
                <a:avLst/>
              </a:prstGeom>
            </p:spPr>
          </p:pic>
          <p:pic>
            <p:nvPicPr>
              <p:cNvPr id="7" name="图片 6">
                <a:extLst>
                  <a:ext uri="{FF2B5EF4-FFF2-40B4-BE49-F238E27FC236}">
                    <a16:creationId xmlns="" xmlns:a16="http://schemas.microsoft.com/office/drawing/2014/main" id="{4F610DBD-FEE2-4CCB-B140-250FD9D552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19166" y="2667938"/>
                <a:ext cx="1847850" cy="1181100"/>
              </a:xfrm>
              <a:prstGeom prst="rect">
                <a:avLst/>
              </a:prstGeom>
            </p:spPr>
          </p:pic>
        </p:grpSp>
        <p:pic>
          <p:nvPicPr>
            <p:cNvPr id="13" name="图形 12" descr="语音">
              <a:extLst>
                <a:ext uri="{FF2B5EF4-FFF2-40B4-BE49-F238E27FC236}">
                  <a16:creationId xmlns="" xmlns:a16="http://schemas.microsoft.com/office/drawing/2014/main" id="{4A8B57A9-DABA-4B5D-99DF-343398C2A16A}"/>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5612560" y="869988"/>
              <a:ext cx="1834477" cy="1593130"/>
            </a:xfrm>
            <a:prstGeom prst="rect">
              <a:avLst/>
            </a:prstGeom>
          </p:spPr>
        </p:pic>
        <p:sp>
          <p:nvSpPr>
            <p:cNvPr id="9" name="文本框 8">
              <a:extLst>
                <a:ext uri="{FF2B5EF4-FFF2-40B4-BE49-F238E27FC236}">
                  <a16:creationId xmlns="" xmlns:a16="http://schemas.microsoft.com/office/drawing/2014/main" id="{D8A97DF6-2930-42C1-9581-F50CB1D7E43D}"/>
                </a:ext>
              </a:extLst>
            </p:cNvPr>
            <p:cNvSpPr txBox="1"/>
            <p:nvPr/>
          </p:nvSpPr>
          <p:spPr>
            <a:xfrm>
              <a:off x="5898857" y="1194158"/>
              <a:ext cx="1261884" cy="630429"/>
            </a:xfrm>
            <a:prstGeom prst="rect">
              <a:avLst/>
            </a:prstGeom>
            <a:noFill/>
          </p:spPr>
          <p:txBody>
            <a:bodyPr wrap="none" rtlCol="0">
              <a:spAutoFit/>
            </a:bodyPr>
            <a:lstStyle/>
            <a:p>
              <a:pPr>
                <a:lnSpc>
                  <a:spcPct val="130000"/>
                </a:lnSpc>
              </a:pPr>
              <a:r>
                <a:rPr lang="zh-CN" altLang="en-US" sz="1400" dirty="0">
                  <a:solidFill>
                    <a:schemeClr val="bg1"/>
                  </a:solidFill>
                </a:rPr>
                <a:t>对更换的图片</a:t>
              </a:r>
              <a:endParaRPr lang="en-US" altLang="zh-CN" sz="1400" dirty="0">
                <a:solidFill>
                  <a:schemeClr val="bg1"/>
                </a:solidFill>
              </a:endParaRPr>
            </a:p>
            <a:p>
              <a:pPr>
                <a:lnSpc>
                  <a:spcPct val="130000"/>
                </a:lnSpc>
              </a:pPr>
              <a:r>
                <a:rPr lang="zh-CN" altLang="en-US" sz="1400" dirty="0">
                  <a:solidFill>
                    <a:schemeClr val="bg1"/>
                  </a:solidFill>
                </a:rPr>
                <a:t>单击鼠标右键</a:t>
              </a:r>
            </a:p>
          </p:txBody>
        </p:sp>
        <p:sp>
          <p:nvSpPr>
            <p:cNvPr id="22" name="矩形 21">
              <a:extLst>
                <a:ext uri="{FF2B5EF4-FFF2-40B4-BE49-F238E27FC236}">
                  <a16:creationId xmlns="" xmlns:a16="http://schemas.microsoft.com/office/drawing/2014/main" id="{43A60C21-8B8E-4490-861D-F1D0EA314EAF}"/>
                </a:ext>
              </a:extLst>
            </p:cNvPr>
            <p:cNvSpPr/>
            <p:nvPr/>
          </p:nvSpPr>
          <p:spPr>
            <a:xfrm>
              <a:off x="6085567" y="2328273"/>
              <a:ext cx="1075174" cy="1524894"/>
            </a:xfrm>
            <a:prstGeom prst="rect">
              <a:avLst/>
            </a:prstGeom>
            <a:blipFill>
              <a:blip r:embed="rId6" cstate="email">
                <a:extLst>
                  <a:ext uri="{28A0092B-C50C-407E-A947-70E740481C1C}">
                    <a14:useLocalDpi xmlns:a14="http://schemas.microsoft.com/office/drawing/2010/main"/>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66ECD613-D1CC-4266-AB43-8D47F062CBF5}"/>
                </a:ext>
              </a:extLst>
            </p:cNvPr>
            <p:cNvSpPr/>
            <p:nvPr/>
          </p:nvSpPr>
          <p:spPr>
            <a:xfrm>
              <a:off x="5674635" y="1000621"/>
              <a:ext cx="348792" cy="348792"/>
            </a:xfrm>
            <a:prstGeom prst="ellipse">
              <a:avLst/>
            </a:prstGeom>
            <a:solidFill>
              <a:srgbClr val="FFC0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1</a:t>
              </a:r>
              <a:endParaRPr lang="zh-CN" altLang="en-US" b="1" dirty="0">
                <a:solidFill>
                  <a:schemeClr val="tx1"/>
                </a:solidFill>
              </a:endParaRPr>
            </a:p>
          </p:txBody>
        </p:sp>
        <p:sp>
          <p:nvSpPr>
            <p:cNvPr id="25" name="椭圆 24">
              <a:extLst>
                <a:ext uri="{FF2B5EF4-FFF2-40B4-BE49-F238E27FC236}">
                  <a16:creationId xmlns="" xmlns:a16="http://schemas.microsoft.com/office/drawing/2014/main" id="{AE4F7858-5263-4D39-9BF2-3FA1F1017135}"/>
                </a:ext>
              </a:extLst>
            </p:cNvPr>
            <p:cNvSpPr/>
            <p:nvPr/>
          </p:nvSpPr>
          <p:spPr>
            <a:xfrm>
              <a:off x="7559712" y="2555264"/>
              <a:ext cx="348792" cy="348792"/>
            </a:xfrm>
            <a:prstGeom prst="ellipse">
              <a:avLst/>
            </a:prstGeom>
            <a:solidFill>
              <a:srgbClr val="FFC0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2</a:t>
              </a:r>
              <a:endParaRPr lang="zh-CN" altLang="en-US" b="1" dirty="0">
                <a:solidFill>
                  <a:schemeClr val="tx1"/>
                </a:solidFill>
              </a:endParaRPr>
            </a:p>
          </p:txBody>
        </p:sp>
        <p:sp>
          <p:nvSpPr>
            <p:cNvPr id="26" name="椭圆 25">
              <a:extLst>
                <a:ext uri="{FF2B5EF4-FFF2-40B4-BE49-F238E27FC236}">
                  <a16:creationId xmlns="" xmlns:a16="http://schemas.microsoft.com/office/drawing/2014/main" id="{F8FD0F81-97B5-443B-BD97-83F39A8B4902}"/>
                </a:ext>
              </a:extLst>
            </p:cNvPr>
            <p:cNvSpPr/>
            <p:nvPr/>
          </p:nvSpPr>
          <p:spPr>
            <a:xfrm>
              <a:off x="11083810" y="2347915"/>
              <a:ext cx="348792" cy="348792"/>
            </a:xfrm>
            <a:prstGeom prst="ellipse">
              <a:avLst/>
            </a:prstGeom>
            <a:solidFill>
              <a:srgbClr val="FFC0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rPr>
                <a:t>3</a:t>
              </a:r>
              <a:endParaRPr lang="zh-CN" altLang="en-US" b="1" dirty="0">
                <a:solidFill>
                  <a:schemeClr val="tx1"/>
                </a:solidFill>
              </a:endParaRPr>
            </a:p>
          </p:txBody>
        </p:sp>
      </p:grpSp>
    </p:spTree>
    <p:extLst>
      <p:ext uri="{BB962C8B-B14F-4D97-AF65-F5344CB8AC3E}">
        <p14:creationId xmlns:p14="http://schemas.microsoft.com/office/powerpoint/2010/main" val="29511651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E9ECEE"/>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186CD63E-A4C0-44C6-8F5B-7C080E6B71D1}"/>
              </a:ext>
            </a:extLst>
          </p:cNvPr>
          <p:cNvSpPr/>
          <p:nvPr/>
        </p:nvSpPr>
        <p:spPr>
          <a:xfrm>
            <a:off x="0" y="0"/>
            <a:ext cx="4632290" cy="6858000"/>
          </a:xfrm>
          <a:prstGeom prst="rect">
            <a:avLst/>
          </a:prstGeom>
          <a:solidFill>
            <a:srgbClr val="484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526B6E19-87D9-4FAD-938B-B2821A4C36BB}"/>
              </a:ext>
            </a:extLst>
          </p:cNvPr>
          <p:cNvSpPr txBox="1"/>
          <p:nvPr/>
        </p:nvSpPr>
        <p:spPr>
          <a:xfrm>
            <a:off x="941409" y="1004834"/>
            <a:ext cx="2749471" cy="1323439"/>
          </a:xfrm>
          <a:prstGeom prst="rect">
            <a:avLst/>
          </a:prstGeom>
          <a:noFill/>
        </p:spPr>
        <p:txBody>
          <a:bodyPr wrap="none" rtlCol="0">
            <a:spAutoFit/>
          </a:bodyPr>
          <a:lstStyle/>
          <a:p>
            <a:r>
              <a:rPr lang="zh-CN" altLang="en-US" sz="4000" b="1" dirty="0">
                <a:solidFill>
                  <a:schemeClr val="bg1"/>
                </a:solidFill>
                <a:effectLst>
                  <a:outerShdw blurRad="38100" dist="38100" dir="2700000" algn="tl">
                    <a:srgbClr val="000000">
                      <a:alpha val="43137"/>
                    </a:srgbClr>
                  </a:outerShdw>
                </a:effectLst>
              </a:rPr>
              <a:t>关于</a:t>
            </a:r>
            <a:endParaRPr lang="en-US" altLang="zh-CN" sz="4000" b="1" dirty="0">
              <a:solidFill>
                <a:schemeClr val="bg1"/>
              </a:solidFill>
              <a:effectLst>
                <a:outerShdw blurRad="38100" dist="38100" dir="2700000" algn="tl">
                  <a:srgbClr val="000000">
                    <a:alpha val="43137"/>
                  </a:srgbClr>
                </a:outerShdw>
              </a:effectLst>
            </a:endParaRPr>
          </a:p>
          <a:p>
            <a:r>
              <a:rPr lang="zh-CN" altLang="en-US" sz="4000" b="1" dirty="0">
                <a:solidFill>
                  <a:schemeClr val="bg1"/>
                </a:solidFill>
                <a:effectLst>
                  <a:outerShdw blurRad="38100" dist="38100" dir="2700000" algn="tl">
                    <a:srgbClr val="000000">
                      <a:alpha val="43137"/>
                    </a:srgbClr>
                  </a:outerShdw>
                </a:effectLst>
              </a:rPr>
              <a:t>形状的修改</a:t>
            </a:r>
            <a:endParaRPr lang="en-US" altLang="zh-CN" sz="4000" b="1" dirty="0">
              <a:solidFill>
                <a:schemeClr val="bg1"/>
              </a:solidFill>
              <a:effectLst>
                <a:outerShdw blurRad="38100" dist="38100" dir="2700000" algn="tl">
                  <a:srgbClr val="000000">
                    <a:alpha val="43137"/>
                  </a:srgbClr>
                </a:outerShdw>
              </a:effectLst>
            </a:endParaRPr>
          </a:p>
        </p:txBody>
      </p:sp>
      <p:pic>
        <p:nvPicPr>
          <p:cNvPr id="6" name="图片 5">
            <a:extLst>
              <a:ext uri="{FF2B5EF4-FFF2-40B4-BE49-F238E27FC236}">
                <a16:creationId xmlns="" xmlns:a16="http://schemas.microsoft.com/office/drawing/2014/main" id="{9AC7D5B1-C945-4660-95F3-EDB010E6D9A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12961" y="4030212"/>
            <a:ext cx="11566078" cy="1168656"/>
          </a:xfrm>
          <a:prstGeom prst="rect">
            <a:avLst/>
          </a:prstGeom>
          <a:ln>
            <a:solidFill>
              <a:schemeClr val="bg1"/>
            </a:solidFill>
          </a:ln>
        </p:spPr>
      </p:pic>
      <p:grpSp>
        <p:nvGrpSpPr>
          <p:cNvPr id="10" name="组合 9">
            <a:extLst>
              <a:ext uri="{FF2B5EF4-FFF2-40B4-BE49-F238E27FC236}">
                <a16:creationId xmlns="" xmlns:a16="http://schemas.microsoft.com/office/drawing/2014/main" id="{6C6FFFFE-EDA0-4CEA-8762-D0768EC19075}"/>
              </a:ext>
            </a:extLst>
          </p:cNvPr>
          <p:cNvGrpSpPr/>
          <p:nvPr/>
        </p:nvGrpSpPr>
        <p:grpSpPr>
          <a:xfrm>
            <a:off x="4384132" y="1578766"/>
            <a:ext cx="3163084" cy="2746943"/>
            <a:chOff x="4123753" y="1338606"/>
            <a:chExt cx="3163084" cy="2746943"/>
          </a:xfrm>
        </p:grpSpPr>
        <p:pic>
          <p:nvPicPr>
            <p:cNvPr id="17" name="图形 16" descr="语音">
              <a:extLst>
                <a:ext uri="{FF2B5EF4-FFF2-40B4-BE49-F238E27FC236}">
                  <a16:creationId xmlns="" xmlns:a16="http://schemas.microsoft.com/office/drawing/2014/main" id="{F6ED6A0A-0A2E-442D-951B-7A5FF77FA6ED}"/>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4123753" y="1338606"/>
              <a:ext cx="3163084" cy="2746943"/>
            </a:xfrm>
            <a:prstGeom prst="rect">
              <a:avLst/>
            </a:prstGeom>
          </p:spPr>
        </p:pic>
        <p:sp>
          <p:nvSpPr>
            <p:cNvPr id="9" name="文本框 8">
              <a:extLst>
                <a:ext uri="{FF2B5EF4-FFF2-40B4-BE49-F238E27FC236}">
                  <a16:creationId xmlns="" xmlns:a16="http://schemas.microsoft.com/office/drawing/2014/main" id="{D8A97DF6-2930-42C1-9581-F50CB1D7E43D}"/>
                </a:ext>
              </a:extLst>
            </p:cNvPr>
            <p:cNvSpPr txBox="1"/>
            <p:nvPr/>
          </p:nvSpPr>
          <p:spPr>
            <a:xfrm>
              <a:off x="4740751" y="1995863"/>
              <a:ext cx="1980029" cy="932563"/>
            </a:xfrm>
            <a:prstGeom prst="rect">
              <a:avLst/>
            </a:prstGeom>
            <a:noFill/>
          </p:spPr>
          <p:txBody>
            <a:bodyPr wrap="none" rtlCol="0">
              <a:spAutoFit/>
            </a:bodyPr>
            <a:lstStyle/>
            <a:p>
              <a:pPr algn="ctr">
                <a:lnSpc>
                  <a:spcPct val="130000"/>
                </a:lnSpc>
              </a:pPr>
              <a:r>
                <a:rPr lang="zh-CN" altLang="en-US" sz="1400" dirty="0">
                  <a:solidFill>
                    <a:schemeClr val="bg1"/>
                  </a:solidFill>
                </a:rPr>
                <a:t>点击要修改的形状</a:t>
              </a:r>
              <a:endParaRPr lang="en-US" altLang="zh-CN" sz="1400" dirty="0">
                <a:solidFill>
                  <a:schemeClr val="bg1"/>
                </a:solidFill>
              </a:endParaRPr>
            </a:p>
            <a:p>
              <a:pPr algn="ctr">
                <a:lnSpc>
                  <a:spcPct val="130000"/>
                </a:lnSpc>
              </a:pPr>
              <a:r>
                <a:rPr lang="zh-CN" altLang="en-US" sz="1400" dirty="0">
                  <a:solidFill>
                    <a:schemeClr val="bg1"/>
                  </a:solidFill>
                </a:rPr>
                <a:t>在图形选项卡</a:t>
              </a:r>
              <a:endParaRPr lang="en-US" altLang="zh-CN" sz="1400" dirty="0">
                <a:solidFill>
                  <a:schemeClr val="bg1"/>
                </a:solidFill>
              </a:endParaRPr>
            </a:p>
            <a:p>
              <a:pPr algn="ctr">
                <a:lnSpc>
                  <a:spcPct val="130000"/>
                </a:lnSpc>
              </a:pPr>
              <a:r>
                <a:rPr lang="zh-CN" altLang="en-US" sz="1400" dirty="0">
                  <a:solidFill>
                    <a:schemeClr val="bg1"/>
                  </a:solidFill>
                </a:rPr>
                <a:t>里进行颜色阴影等变更</a:t>
              </a:r>
            </a:p>
          </p:txBody>
        </p:sp>
      </p:grpSp>
    </p:spTree>
    <p:extLst>
      <p:ext uri="{BB962C8B-B14F-4D97-AF65-F5344CB8AC3E}">
        <p14:creationId xmlns:p14="http://schemas.microsoft.com/office/powerpoint/2010/main" val="34533632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E9ECEE"/>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1B2BACC7-3747-4A03-B835-AFB246EDD62E}"/>
              </a:ext>
            </a:extLst>
          </p:cNvPr>
          <p:cNvSpPr/>
          <p:nvPr/>
        </p:nvSpPr>
        <p:spPr>
          <a:xfrm>
            <a:off x="0" y="1811216"/>
            <a:ext cx="12192000" cy="3235569"/>
          </a:xfrm>
          <a:prstGeom prst="rect">
            <a:avLst/>
          </a:prstGeom>
          <a:solidFill>
            <a:srgbClr val="484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 xmlns:a16="http://schemas.microsoft.com/office/drawing/2014/main" id="{87C6C44A-BBCB-4B47-AD24-D6D59BB92D24}"/>
              </a:ext>
            </a:extLst>
          </p:cNvPr>
          <p:cNvSpPr txBox="1"/>
          <p:nvPr/>
        </p:nvSpPr>
        <p:spPr>
          <a:xfrm>
            <a:off x="6558224" y="3036905"/>
            <a:ext cx="3185487" cy="812530"/>
          </a:xfrm>
          <a:prstGeom prst="rect">
            <a:avLst/>
          </a:prstGeom>
          <a:noFill/>
        </p:spPr>
        <p:txBody>
          <a:bodyPr wrap="none" rtlCol="0">
            <a:spAutoFit/>
          </a:bodyPr>
          <a:lstStyle/>
          <a:p>
            <a:pPr>
              <a:lnSpc>
                <a:spcPct val="130000"/>
              </a:lnSpc>
            </a:pPr>
            <a:r>
              <a:rPr lang="en-US" altLang="zh-CN" b="1" dirty="0">
                <a:solidFill>
                  <a:schemeClr val="bg1"/>
                </a:solidFill>
                <a:effectLst>
                  <a:outerShdw blurRad="38100" dist="38100" dir="2700000" algn="tl">
                    <a:srgbClr val="000000">
                      <a:alpha val="43137"/>
                    </a:srgbClr>
                  </a:outerShdw>
                </a:effectLst>
              </a:rPr>
              <a:t>@</a:t>
            </a:r>
            <a:r>
              <a:rPr lang="zh-CN" altLang="en-US" b="1" dirty="0">
                <a:solidFill>
                  <a:schemeClr val="bg1"/>
                </a:solidFill>
                <a:effectLst>
                  <a:outerShdw blurRad="38100" dist="38100" dir="2700000" algn="tl">
                    <a:srgbClr val="000000">
                      <a:alpha val="43137"/>
                    </a:srgbClr>
                  </a:outerShdw>
                </a:effectLst>
              </a:rPr>
              <a:t>文二人</a:t>
            </a:r>
            <a:endParaRPr lang="en-US" altLang="zh-CN" b="1" dirty="0">
              <a:solidFill>
                <a:schemeClr val="bg1"/>
              </a:solidFill>
              <a:effectLst>
                <a:outerShdw blurRad="38100" dist="38100" dir="2700000" algn="tl">
                  <a:srgbClr val="000000">
                    <a:alpha val="43137"/>
                  </a:srgbClr>
                </a:outerShdw>
              </a:effectLst>
            </a:endParaRPr>
          </a:p>
          <a:p>
            <a:pPr>
              <a:lnSpc>
                <a:spcPct val="130000"/>
              </a:lnSpc>
            </a:pPr>
            <a:r>
              <a:rPr lang="zh-CN" altLang="en-US" b="1" dirty="0">
                <a:solidFill>
                  <a:schemeClr val="bg1"/>
                </a:solidFill>
                <a:effectLst>
                  <a:outerShdw blurRad="38100" dist="38100" dir="2700000" algn="tl">
                    <a:srgbClr val="000000">
                      <a:alpha val="43137"/>
                    </a:srgbClr>
                  </a:outerShdw>
                </a:effectLst>
              </a:rPr>
              <a:t>关注我与我进行更多交流吧！</a:t>
            </a:r>
          </a:p>
        </p:txBody>
      </p:sp>
      <p:pic>
        <p:nvPicPr>
          <p:cNvPr id="7" name="图片 6">
            <a:extLst>
              <a:ext uri="{FF2B5EF4-FFF2-40B4-BE49-F238E27FC236}">
                <a16:creationId xmlns="" xmlns:a16="http://schemas.microsoft.com/office/drawing/2014/main" id="{4BDF6CBA-69C5-4136-BA5C-CE9F099AFC0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68793" y="994786"/>
            <a:ext cx="4064984" cy="4868426"/>
          </a:xfrm>
          <a:prstGeom prst="rect">
            <a:avLst/>
          </a:prstGeom>
        </p:spPr>
      </p:pic>
    </p:spTree>
    <p:extLst>
      <p:ext uri="{BB962C8B-B14F-4D97-AF65-F5344CB8AC3E}">
        <p14:creationId xmlns:p14="http://schemas.microsoft.com/office/powerpoint/2010/main" val="260757360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E9ECEE"/>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 xmlns:a16="http://schemas.microsoft.com/office/drawing/2014/main" id="{1B2BACC7-3747-4A03-B835-AFB246EDD62E}"/>
              </a:ext>
            </a:extLst>
          </p:cNvPr>
          <p:cNvSpPr/>
          <p:nvPr/>
        </p:nvSpPr>
        <p:spPr>
          <a:xfrm>
            <a:off x="0" y="1811216"/>
            <a:ext cx="12192000" cy="3235569"/>
          </a:xfrm>
          <a:prstGeom prst="rect">
            <a:avLst/>
          </a:prstGeom>
          <a:solidFill>
            <a:srgbClr val="484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 xmlns:a16="http://schemas.microsoft.com/office/drawing/2014/main" id="{7A402A36-276F-4B23-BDD1-57EC8BE80FF8}"/>
              </a:ext>
            </a:extLst>
          </p:cNvPr>
          <p:cNvSpPr txBox="1"/>
          <p:nvPr/>
        </p:nvSpPr>
        <p:spPr>
          <a:xfrm>
            <a:off x="3951824" y="2767281"/>
            <a:ext cx="4288353" cy="1323439"/>
          </a:xfrm>
          <a:prstGeom prst="rect">
            <a:avLst/>
          </a:prstGeom>
          <a:noFill/>
        </p:spPr>
        <p:txBody>
          <a:bodyPr wrap="none" rtlCol="0">
            <a:spAutoFit/>
          </a:bodyPr>
          <a:lstStyle/>
          <a:p>
            <a:r>
              <a:rPr lang="zh-CN" altLang="en-US" sz="8000" b="1" dirty="0">
                <a:solidFill>
                  <a:schemeClr val="bg1"/>
                </a:solidFill>
                <a:effectLst>
                  <a:outerShdw blurRad="38100" dist="38100" dir="2700000" algn="tl">
                    <a:srgbClr val="000000">
                      <a:alpha val="43137"/>
                    </a:srgbClr>
                  </a:outerShdw>
                </a:effectLst>
              </a:rPr>
              <a:t>再次感谢</a:t>
            </a:r>
          </a:p>
        </p:txBody>
      </p:sp>
    </p:spTree>
    <p:extLst>
      <p:ext uri="{BB962C8B-B14F-4D97-AF65-F5344CB8AC3E}">
        <p14:creationId xmlns:p14="http://schemas.microsoft.com/office/powerpoint/2010/main" val="25226008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48000" y="3105835"/>
            <a:ext cx="6096000" cy="1754326"/>
          </a:xfrm>
          <a:prstGeom prst="rect">
            <a:avLst/>
          </a:prstGeom>
        </p:spPr>
        <p:txBody>
          <a:bodyPr>
            <a:spAutoFit/>
          </a:bodyPr>
          <a:lstStyle/>
          <a:p>
            <a:r>
              <a:rPr lang="zh-CN" altLang="en-US" dirty="0"/>
              <a:t>屁屁</a:t>
            </a:r>
            <a:r>
              <a:rPr lang="zh-CN" altLang="en-US" dirty="0" smtClean="0"/>
              <a:t>毛   原创作品</a:t>
            </a:r>
            <a:endParaRPr lang="zh-CN" altLang="en-US" dirty="0"/>
          </a:p>
          <a:p>
            <a:r>
              <a:rPr lang="zh-CN" altLang="en-US" dirty="0">
                <a:hlinkClick r:id="rId2"/>
              </a:rPr>
              <a:t>http://</a:t>
            </a:r>
            <a:r>
              <a:rPr lang="zh-CN" altLang="en-US" dirty="0" smtClean="0">
                <a:hlinkClick r:id="rId2"/>
              </a:rPr>
              <a:t>www.yanj.cn/store-10828.html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848694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3CF9BA15-8289-4FD3-AED7-CFC2D749A7A8}"/>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0" y="0"/>
            <a:ext cx="12192000" cy="444137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0" name="文本框 9">
            <a:extLst>
              <a:ext uri="{FF2B5EF4-FFF2-40B4-BE49-F238E27FC236}">
                <a16:creationId xmlns="" xmlns:a16="http://schemas.microsoft.com/office/drawing/2014/main" id="{BC932CAB-CFF7-4FF1-A94D-B83F9A972C95}"/>
              </a:ext>
            </a:extLst>
          </p:cNvPr>
          <p:cNvSpPr txBox="1"/>
          <p:nvPr/>
        </p:nvSpPr>
        <p:spPr>
          <a:xfrm>
            <a:off x="6491236" y="5154805"/>
            <a:ext cx="1075936" cy="1107996"/>
          </a:xfrm>
          <a:prstGeom prst="rect">
            <a:avLst/>
          </a:prstGeom>
          <a:noFill/>
        </p:spPr>
        <p:txBody>
          <a:bodyPr wrap="none" rtlCol="0">
            <a:spAutoFit/>
          </a:bodyPr>
          <a:lstStyle/>
          <a:p>
            <a:r>
              <a:rPr lang="en-US" altLang="zh-CN" sz="6600" dirty="0"/>
              <a:t>01</a:t>
            </a:r>
            <a:endParaRPr lang="zh-CN" altLang="en-US" sz="6600" dirty="0"/>
          </a:p>
        </p:txBody>
      </p:sp>
      <p:cxnSp>
        <p:nvCxnSpPr>
          <p:cNvPr id="12" name="直接连接符 11">
            <a:extLst>
              <a:ext uri="{FF2B5EF4-FFF2-40B4-BE49-F238E27FC236}">
                <a16:creationId xmlns="" xmlns:a16="http://schemas.microsoft.com/office/drawing/2014/main" id="{18F9610D-D998-4F1F-9AC7-1D73A50398DC}"/>
              </a:ext>
            </a:extLst>
          </p:cNvPr>
          <p:cNvCxnSpPr/>
          <p:nvPr/>
        </p:nvCxnSpPr>
        <p:spPr>
          <a:xfrm>
            <a:off x="7958295" y="5416062"/>
            <a:ext cx="0" cy="633046"/>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D4EDBCDE-2A8D-48D7-8AAC-C710AA66D77E}"/>
              </a:ext>
            </a:extLst>
          </p:cNvPr>
          <p:cNvSpPr txBox="1"/>
          <p:nvPr/>
        </p:nvSpPr>
        <p:spPr>
          <a:xfrm>
            <a:off x="8349419" y="5329907"/>
            <a:ext cx="2698175" cy="523220"/>
          </a:xfrm>
          <a:prstGeom prst="rect">
            <a:avLst/>
          </a:prstGeom>
          <a:noFill/>
        </p:spPr>
        <p:txBody>
          <a:bodyPr wrap="none" rtlCol="0">
            <a:spAutoFit/>
          </a:bodyPr>
          <a:lstStyle/>
          <a:p>
            <a:r>
              <a:rPr lang="zh-CN" altLang="en-US" sz="2800" dirty="0"/>
              <a:t>请输入你的标题</a:t>
            </a:r>
          </a:p>
        </p:txBody>
      </p:sp>
      <p:sp>
        <p:nvSpPr>
          <p:cNvPr id="14" name="文本框 13">
            <a:extLst>
              <a:ext uri="{FF2B5EF4-FFF2-40B4-BE49-F238E27FC236}">
                <a16:creationId xmlns="" xmlns:a16="http://schemas.microsoft.com/office/drawing/2014/main" id="{D8AE65FE-A9B9-4A3B-9112-EE6DD856EC6B}"/>
              </a:ext>
            </a:extLst>
          </p:cNvPr>
          <p:cNvSpPr txBox="1"/>
          <p:nvPr/>
        </p:nvSpPr>
        <p:spPr>
          <a:xfrm>
            <a:off x="8416745" y="5802887"/>
            <a:ext cx="2563522" cy="338554"/>
          </a:xfrm>
          <a:prstGeom prst="rect">
            <a:avLst/>
          </a:prstGeom>
          <a:noFill/>
        </p:spPr>
        <p:txBody>
          <a:bodyPr wrap="square" rtlCol="0">
            <a:spAutoFit/>
          </a:bodyPr>
          <a:lstStyle/>
          <a:p>
            <a:r>
              <a:rPr lang="en-US" altLang="zh-CN" sz="1600" dirty="0">
                <a:solidFill>
                  <a:schemeClr val="tx1">
                    <a:lumMod val="50000"/>
                    <a:lumOff val="50000"/>
                  </a:schemeClr>
                </a:solidFill>
              </a:rPr>
              <a:t>PLEASE ENTER YOUR TITLE</a:t>
            </a:r>
            <a:endParaRPr lang="zh-CN" altLang="en-US" sz="1600" dirty="0">
              <a:solidFill>
                <a:schemeClr val="tx1">
                  <a:lumMod val="50000"/>
                  <a:lumOff val="50000"/>
                </a:schemeClr>
              </a:solidFill>
            </a:endParaRPr>
          </a:p>
        </p:txBody>
      </p:sp>
    </p:spTree>
    <p:extLst>
      <p:ext uri="{BB962C8B-B14F-4D97-AF65-F5344CB8AC3E}">
        <p14:creationId xmlns:p14="http://schemas.microsoft.com/office/powerpoint/2010/main" val="8598008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任意多边形: 形状 9">
            <a:extLst>
              <a:ext uri="{FF2B5EF4-FFF2-40B4-BE49-F238E27FC236}">
                <a16:creationId xmlns="" xmlns:a16="http://schemas.microsoft.com/office/drawing/2014/main" id="{F71FEB26-8447-44C9-9539-2D2AC4402829}"/>
              </a:ext>
            </a:extLst>
          </p:cNvPr>
          <p:cNvSpPr/>
          <p:nvPr/>
        </p:nvSpPr>
        <p:spPr>
          <a:xfrm>
            <a:off x="0" y="339818"/>
            <a:ext cx="609600" cy="387927"/>
          </a:xfrm>
          <a:custGeom>
            <a:avLst/>
            <a:gdLst>
              <a:gd name="connsiteX0" fmla="*/ 0 w 609600"/>
              <a:gd name="connsiteY0" fmla="*/ 0 h 387927"/>
              <a:gd name="connsiteX1" fmla="*/ 413456 w 609600"/>
              <a:gd name="connsiteY1" fmla="*/ 0 h 387927"/>
              <a:gd name="connsiteX2" fmla="*/ 609600 w 609600"/>
              <a:gd name="connsiteY2" fmla="*/ 193964 h 387927"/>
              <a:gd name="connsiteX3" fmla="*/ 413456 w 609600"/>
              <a:gd name="connsiteY3" fmla="*/ 387927 h 387927"/>
              <a:gd name="connsiteX4" fmla="*/ 0 w 609600"/>
              <a:gd name="connsiteY4" fmla="*/ 387927 h 38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387927">
                <a:moveTo>
                  <a:pt x="0" y="0"/>
                </a:moveTo>
                <a:lnTo>
                  <a:pt x="413456" y="0"/>
                </a:lnTo>
                <a:cubicBezTo>
                  <a:pt x="521773" y="0"/>
                  <a:pt x="609600" y="86835"/>
                  <a:pt x="609600" y="193964"/>
                </a:cubicBezTo>
                <a:cubicBezTo>
                  <a:pt x="609600" y="301092"/>
                  <a:pt x="521773" y="387927"/>
                  <a:pt x="413456" y="387927"/>
                </a:cubicBezTo>
                <a:lnTo>
                  <a:pt x="0" y="387927"/>
                </a:lnTo>
                <a:close/>
              </a:path>
            </a:pathLst>
          </a:cu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a:extLst>
              <a:ext uri="{FF2B5EF4-FFF2-40B4-BE49-F238E27FC236}">
                <a16:creationId xmlns="" xmlns:a16="http://schemas.microsoft.com/office/drawing/2014/main" id="{F4ABEFAA-9188-469E-AA23-886E507D399B}"/>
              </a:ext>
            </a:extLst>
          </p:cNvPr>
          <p:cNvCxnSpPr/>
          <p:nvPr/>
        </p:nvCxnSpPr>
        <p:spPr>
          <a:xfrm>
            <a:off x="931873" y="1256143"/>
            <a:ext cx="4747491"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cxnSp>
        <p:nvCxnSpPr>
          <p:cNvPr id="5" name="直接连接符 4">
            <a:extLst>
              <a:ext uri="{FF2B5EF4-FFF2-40B4-BE49-F238E27FC236}">
                <a16:creationId xmlns="" xmlns:a16="http://schemas.microsoft.com/office/drawing/2014/main" id="{43FF407B-F06F-428C-B890-E7761AD330F7}"/>
              </a:ext>
            </a:extLst>
          </p:cNvPr>
          <p:cNvCxnSpPr/>
          <p:nvPr/>
        </p:nvCxnSpPr>
        <p:spPr>
          <a:xfrm>
            <a:off x="931873" y="3144979"/>
            <a:ext cx="4747491" cy="0"/>
          </a:xfrm>
          <a:prstGeom prst="line">
            <a:avLst/>
          </a:prstGeom>
          <a:ln w="6350">
            <a:solidFill>
              <a:schemeClr val="tx1"/>
            </a:solidFill>
          </a:ln>
        </p:spPr>
        <p:style>
          <a:lnRef idx="1">
            <a:schemeClr val="dk1"/>
          </a:lnRef>
          <a:fillRef idx="0">
            <a:schemeClr val="dk1"/>
          </a:fillRef>
          <a:effectRef idx="0">
            <a:schemeClr val="dk1"/>
          </a:effectRef>
          <a:fontRef idx="minor">
            <a:schemeClr val="tx1"/>
          </a:fontRef>
        </p:style>
      </p:cxnSp>
      <p:sp>
        <p:nvSpPr>
          <p:cNvPr id="4" name="文本框 3">
            <a:extLst>
              <a:ext uri="{FF2B5EF4-FFF2-40B4-BE49-F238E27FC236}">
                <a16:creationId xmlns="" xmlns:a16="http://schemas.microsoft.com/office/drawing/2014/main" id="{97CA36B2-4F3E-44AF-BEC3-7D652F4FF989}"/>
              </a:ext>
            </a:extLst>
          </p:cNvPr>
          <p:cNvSpPr txBox="1"/>
          <p:nvPr/>
        </p:nvSpPr>
        <p:spPr>
          <a:xfrm>
            <a:off x="1776993" y="1884350"/>
            <a:ext cx="3057247" cy="584775"/>
          </a:xfrm>
          <a:prstGeom prst="rect">
            <a:avLst/>
          </a:prstGeom>
          <a:noFill/>
        </p:spPr>
        <p:txBody>
          <a:bodyPr wrap="none" rtlCol="0">
            <a:spAutoFit/>
          </a:bodyPr>
          <a:lstStyle/>
          <a:p>
            <a:r>
              <a:rPr lang="zh-CN" altLang="en-US" sz="3200" b="1" dirty="0"/>
              <a:t>请输入你的标题</a:t>
            </a:r>
          </a:p>
        </p:txBody>
      </p:sp>
      <p:pic>
        <p:nvPicPr>
          <p:cNvPr id="11" name="图片 10">
            <a:extLst>
              <a:ext uri="{FF2B5EF4-FFF2-40B4-BE49-F238E27FC236}">
                <a16:creationId xmlns="" xmlns:a16="http://schemas.microsoft.com/office/drawing/2014/main" id="{FDDA0379-0BF9-4D3B-9B36-37D724A31A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31873" y="3713021"/>
            <a:ext cx="4747491" cy="2418568"/>
          </a:xfrm>
          <a:prstGeom prst="rect">
            <a:avLst/>
          </a:prstGeom>
          <a:ln>
            <a:noFill/>
          </a:ln>
          <a:effectLst>
            <a:softEdge rad="112500"/>
          </a:effectLst>
        </p:spPr>
      </p:pic>
      <p:sp>
        <p:nvSpPr>
          <p:cNvPr id="12" name="文本框 11">
            <a:extLst>
              <a:ext uri="{FF2B5EF4-FFF2-40B4-BE49-F238E27FC236}">
                <a16:creationId xmlns="" xmlns:a16="http://schemas.microsoft.com/office/drawing/2014/main" id="{BF457F9E-8A6D-4E55-B211-32BA5AADF670}"/>
              </a:ext>
            </a:extLst>
          </p:cNvPr>
          <p:cNvSpPr txBox="1"/>
          <p:nvPr/>
        </p:nvSpPr>
        <p:spPr>
          <a:xfrm>
            <a:off x="2700323" y="1454876"/>
            <a:ext cx="1210588" cy="338554"/>
          </a:xfrm>
          <a:prstGeom prst="rect">
            <a:avLst/>
          </a:prstGeom>
          <a:noFill/>
        </p:spPr>
        <p:txBody>
          <a:bodyPr wrap="none" rtlCol="0">
            <a:spAutoFit/>
          </a:bodyPr>
          <a:lstStyle/>
          <a:p>
            <a:r>
              <a:rPr lang="zh-CN" altLang="en-US" sz="1600" dirty="0">
                <a:solidFill>
                  <a:srgbClr val="227066"/>
                </a:solidFill>
              </a:rPr>
              <a:t>我是副标题</a:t>
            </a:r>
          </a:p>
        </p:txBody>
      </p:sp>
      <p:sp>
        <p:nvSpPr>
          <p:cNvPr id="16" name="流程图: 接点 15">
            <a:extLst>
              <a:ext uri="{FF2B5EF4-FFF2-40B4-BE49-F238E27FC236}">
                <a16:creationId xmlns="" xmlns:a16="http://schemas.microsoft.com/office/drawing/2014/main" id="{DB717CC0-79C3-46BA-BC5C-3E8F0BE82B0C}"/>
              </a:ext>
            </a:extLst>
          </p:cNvPr>
          <p:cNvSpPr/>
          <p:nvPr/>
        </p:nvSpPr>
        <p:spPr>
          <a:xfrm>
            <a:off x="2815739" y="2669309"/>
            <a:ext cx="92362" cy="92362"/>
          </a:xfrm>
          <a:prstGeom prst="flowChartConnector">
            <a:avLst/>
          </a:prstGeom>
          <a:solidFill>
            <a:srgbClr val="227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 xmlns:a16="http://schemas.microsoft.com/office/drawing/2014/main" id="{32B9E5C8-D575-4508-A373-6F64B682AF24}"/>
              </a:ext>
            </a:extLst>
          </p:cNvPr>
          <p:cNvSpPr txBox="1"/>
          <p:nvPr/>
        </p:nvSpPr>
        <p:spPr>
          <a:xfrm>
            <a:off x="3046571" y="2571259"/>
            <a:ext cx="748923" cy="261610"/>
          </a:xfrm>
          <a:prstGeom prst="rect">
            <a:avLst/>
          </a:prstGeom>
          <a:noFill/>
        </p:spPr>
        <p:txBody>
          <a:bodyPr wrap="none" rtlCol="0">
            <a:spAutoFit/>
          </a:bodyPr>
          <a:lstStyle/>
          <a:p>
            <a:r>
              <a:rPr lang="zh-CN" altLang="en-US" sz="1100" dirty="0">
                <a:solidFill>
                  <a:schemeClr val="tx1">
                    <a:lumMod val="50000"/>
                    <a:lumOff val="50000"/>
                  </a:schemeClr>
                </a:solidFill>
              </a:rPr>
              <a:t>作者姓名</a:t>
            </a:r>
          </a:p>
        </p:txBody>
      </p:sp>
      <p:sp>
        <p:nvSpPr>
          <p:cNvPr id="19" name="文本框 18">
            <a:extLst>
              <a:ext uri="{FF2B5EF4-FFF2-40B4-BE49-F238E27FC236}">
                <a16:creationId xmlns="" xmlns:a16="http://schemas.microsoft.com/office/drawing/2014/main" id="{9601BA43-B0C1-44F8-AD10-E6D039ADBA1B}"/>
              </a:ext>
            </a:extLst>
          </p:cNvPr>
          <p:cNvSpPr txBox="1"/>
          <p:nvPr/>
        </p:nvSpPr>
        <p:spPr>
          <a:xfrm>
            <a:off x="6644611" y="1888382"/>
            <a:ext cx="4615515" cy="2893100"/>
          </a:xfrm>
          <a:prstGeom prst="rect">
            <a:avLst/>
          </a:prstGeom>
          <a:noFill/>
        </p:spPr>
        <p:txBody>
          <a:bodyPr wrap="square" rtlCol="0">
            <a:spAutoFit/>
          </a:bodyPr>
          <a:lstStyle/>
          <a:p>
            <a:pPr indent="457200" algn="just">
              <a:lnSpc>
                <a:spcPct val="130000"/>
              </a:lnSpc>
            </a:pPr>
            <a:r>
              <a:rPr lang="zh-CN" altLang="en-US" sz="1400" dirty="0"/>
              <a:t>照相机是一种利用光学成像原理形成影像并使用底片记录影像的设备，是用于摄影的光学器械。在现代社会生活中有很多可以记录影像的设备，它们都具备照相机的特征，比如医学成像设备、天文观测设备等。</a:t>
            </a:r>
          </a:p>
          <a:p>
            <a:pPr indent="457200" algn="just">
              <a:lnSpc>
                <a:spcPct val="130000"/>
              </a:lnSpc>
            </a:pPr>
            <a:endParaRPr lang="en-US" altLang="zh-CN" sz="1400" dirty="0"/>
          </a:p>
          <a:p>
            <a:pPr indent="457200" algn="just">
              <a:lnSpc>
                <a:spcPct val="130000"/>
              </a:lnSpc>
            </a:pPr>
            <a:r>
              <a:rPr lang="zh-CN" altLang="en-US" sz="1400" dirty="0"/>
              <a:t>被摄景物反射出的光线通过照相镜头（摄景物镜）和控制曝光量的快门聚焦后，被摄景物在暗箱内的感光材料上形成潜像，经冲洗处理（即显影、定影）构成永久性的影像，这种技术称为摄影术，分为一般照相与专业摄像。</a:t>
            </a:r>
            <a:endParaRPr lang="en-US" altLang="zh-CN" sz="1400" dirty="0"/>
          </a:p>
        </p:txBody>
      </p:sp>
      <p:cxnSp>
        <p:nvCxnSpPr>
          <p:cNvPr id="22" name="直接连接符 21">
            <a:extLst>
              <a:ext uri="{FF2B5EF4-FFF2-40B4-BE49-F238E27FC236}">
                <a16:creationId xmlns="" xmlns:a16="http://schemas.microsoft.com/office/drawing/2014/main" id="{1CBBB83E-57D7-497F-A165-171FBD58E8DF}"/>
              </a:ext>
            </a:extLst>
          </p:cNvPr>
          <p:cNvCxnSpPr/>
          <p:nvPr/>
        </p:nvCxnSpPr>
        <p:spPr>
          <a:xfrm>
            <a:off x="6644612" y="5938887"/>
            <a:ext cx="461551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8648F27D-F0BA-4FFD-AC98-B34AFD81230A}"/>
              </a:ext>
            </a:extLst>
          </p:cNvPr>
          <p:cNvSpPr/>
          <p:nvPr/>
        </p:nvSpPr>
        <p:spPr>
          <a:xfrm>
            <a:off x="10968724" y="1183570"/>
            <a:ext cx="291402" cy="29140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形 46" descr="单级齿轮">
            <a:extLst>
              <a:ext uri="{FF2B5EF4-FFF2-40B4-BE49-F238E27FC236}">
                <a16:creationId xmlns="" xmlns:a16="http://schemas.microsoft.com/office/drawing/2014/main" id="{89EE33F6-3F69-4E2C-AEC0-B91917BE4DF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 xmlns:asvg="http://schemas.microsoft.com/office/drawing/2016/SVG/main" r:embed="rId4"/>
              </a:ext>
            </a:extLst>
          </a:blip>
          <a:stretch>
            <a:fillRect/>
          </a:stretch>
        </p:blipFill>
        <p:spPr>
          <a:xfrm>
            <a:off x="6886198" y="495098"/>
            <a:ext cx="681885" cy="681885"/>
          </a:xfrm>
          <a:prstGeom prst="rect">
            <a:avLst/>
          </a:prstGeom>
        </p:spPr>
      </p:pic>
      <p:pic>
        <p:nvPicPr>
          <p:cNvPr id="49" name="图形 48" descr="齿轮">
            <a:extLst>
              <a:ext uri="{FF2B5EF4-FFF2-40B4-BE49-F238E27FC236}">
                <a16:creationId xmlns="" xmlns:a16="http://schemas.microsoft.com/office/drawing/2014/main" id="{94EDE785-1AA7-4D7F-9DB9-22E18491436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a:off x="7397261" y="836040"/>
            <a:ext cx="504241" cy="504241"/>
          </a:xfrm>
          <a:prstGeom prst="rect">
            <a:avLst/>
          </a:prstGeom>
        </p:spPr>
      </p:pic>
    </p:spTree>
    <p:extLst>
      <p:ext uri="{BB962C8B-B14F-4D97-AF65-F5344CB8AC3E}">
        <p14:creationId xmlns:p14="http://schemas.microsoft.com/office/powerpoint/2010/main" val="5657983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4" name="直接连接符 3">
            <a:extLst>
              <a:ext uri="{FF2B5EF4-FFF2-40B4-BE49-F238E27FC236}">
                <a16:creationId xmlns="" xmlns:a16="http://schemas.microsoft.com/office/drawing/2014/main" id="{F2630BDB-7596-4CCB-ACA1-133D49848791}"/>
              </a:ext>
            </a:extLst>
          </p:cNvPr>
          <p:cNvCxnSpPr>
            <a:cxnSpLocks/>
          </p:cNvCxnSpPr>
          <p:nvPr/>
        </p:nvCxnSpPr>
        <p:spPr>
          <a:xfrm flipV="1">
            <a:off x="1142215" y="575035"/>
            <a:ext cx="9907571" cy="1"/>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a:extLst>
              <a:ext uri="{FF2B5EF4-FFF2-40B4-BE49-F238E27FC236}">
                <a16:creationId xmlns="" xmlns:a16="http://schemas.microsoft.com/office/drawing/2014/main" id="{E87389DA-DDE8-4634-9732-C489977B1033}"/>
              </a:ext>
            </a:extLst>
          </p:cNvPr>
          <p:cNvCxnSpPr>
            <a:cxnSpLocks/>
          </p:cNvCxnSpPr>
          <p:nvPr/>
        </p:nvCxnSpPr>
        <p:spPr>
          <a:xfrm flipV="1">
            <a:off x="1142215" y="2103754"/>
            <a:ext cx="9907571" cy="1"/>
          </a:xfrm>
          <a:prstGeom prst="line">
            <a:avLst/>
          </a:prstGeom>
        </p:spPr>
        <p:style>
          <a:lnRef idx="1">
            <a:schemeClr val="dk1"/>
          </a:lnRef>
          <a:fillRef idx="0">
            <a:schemeClr val="dk1"/>
          </a:fillRef>
          <a:effectRef idx="0">
            <a:schemeClr val="dk1"/>
          </a:effectRef>
          <a:fontRef idx="minor">
            <a:schemeClr val="tx1"/>
          </a:fontRef>
        </p:style>
      </p:cxnSp>
      <p:sp>
        <p:nvSpPr>
          <p:cNvPr id="2" name="矩形 1">
            <a:extLst>
              <a:ext uri="{FF2B5EF4-FFF2-40B4-BE49-F238E27FC236}">
                <a16:creationId xmlns="" xmlns:a16="http://schemas.microsoft.com/office/drawing/2014/main" id="{CAABB5DE-A1CE-4249-BAEE-9EEFB34334D5}"/>
              </a:ext>
            </a:extLst>
          </p:cNvPr>
          <p:cNvSpPr/>
          <p:nvPr/>
        </p:nvSpPr>
        <p:spPr>
          <a:xfrm>
            <a:off x="8109020" y="0"/>
            <a:ext cx="1517301" cy="2450966"/>
          </a:xfrm>
          <a:prstGeom prst="rect">
            <a:avLst/>
          </a:prstGeom>
          <a:solidFill>
            <a:srgbClr val="82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 xmlns:a16="http://schemas.microsoft.com/office/drawing/2014/main" id="{662B86B1-CB9D-45BB-B492-E44B072F08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65821" y="2662231"/>
            <a:ext cx="2119934" cy="3191811"/>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bliqueTopLeft"/>
            <a:lightRig rig="twoPt" dir="t">
              <a:rot lat="0" lon="0" rev="7200000"/>
            </a:lightRig>
          </a:scene3d>
          <a:sp3d contourW="12700">
            <a:bevelT w="25400" h="19050"/>
            <a:contourClr>
              <a:srgbClr val="969696"/>
            </a:contourClr>
          </a:sp3d>
        </p:spPr>
      </p:pic>
      <p:sp>
        <p:nvSpPr>
          <p:cNvPr id="10" name="文本框 9">
            <a:extLst>
              <a:ext uri="{FF2B5EF4-FFF2-40B4-BE49-F238E27FC236}">
                <a16:creationId xmlns="" xmlns:a16="http://schemas.microsoft.com/office/drawing/2014/main" id="{A2CB3092-AF87-4136-99F8-5F7382C905C2}"/>
              </a:ext>
            </a:extLst>
          </p:cNvPr>
          <p:cNvSpPr txBox="1"/>
          <p:nvPr/>
        </p:nvSpPr>
        <p:spPr>
          <a:xfrm>
            <a:off x="3456067" y="935819"/>
            <a:ext cx="2339102" cy="461665"/>
          </a:xfrm>
          <a:prstGeom prst="rect">
            <a:avLst/>
          </a:prstGeom>
          <a:noFill/>
        </p:spPr>
        <p:txBody>
          <a:bodyPr wrap="none" rtlCol="0">
            <a:spAutoFit/>
          </a:bodyPr>
          <a:lstStyle/>
          <a:p>
            <a:r>
              <a:rPr lang="zh-CN" altLang="en-US" sz="2400" b="1" dirty="0"/>
              <a:t>请输入你的标题</a:t>
            </a:r>
          </a:p>
        </p:txBody>
      </p:sp>
      <p:sp>
        <p:nvSpPr>
          <p:cNvPr id="14" name="文本框 13">
            <a:extLst>
              <a:ext uri="{FF2B5EF4-FFF2-40B4-BE49-F238E27FC236}">
                <a16:creationId xmlns="" xmlns:a16="http://schemas.microsoft.com/office/drawing/2014/main" id="{2ED5627E-3259-436A-822E-B48916F72B8A}"/>
              </a:ext>
            </a:extLst>
          </p:cNvPr>
          <p:cNvSpPr txBox="1"/>
          <p:nvPr/>
        </p:nvSpPr>
        <p:spPr>
          <a:xfrm>
            <a:off x="4084444" y="1448766"/>
            <a:ext cx="1082348" cy="307777"/>
          </a:xfrm>
          <a:prstGeom prst="rect">
            <a:avLst/>
          </a:prstGeom>
          <a:noFill/>
        </p:spPr>
        <p:txBody>
          <a:bodyPr wrap="none" rtlCol="0">
            <a:spAutoFit/>
          </a:bodyPr>
          <a:lstStyle/>
          <a:p>
            <a:r>
              <a:rPr lang="zh-CN" altLang="en-US" sz="1400" dirty="0">
                <a:solidFill>
                  <a:srgbClr val="227066"/>
                </a:solidFill>
              </a:rPr>
              <a:t>我是副标题</a:t>
            </a:r>
          </a:p>
        </p:txBody>
      </p:sp>
      <p:cxnSp>
        <p:nvCxnSpPr>
          <p:cNvPr id="17" name="直接连接符 16">
            <a:extLst>
              <a:ext uri="{FF2B5EF4-FFF2-40B4-BE49-F238E27FC236}">
                <a16:creationId xmlns="" xmlns:a16="http://schemas.microsoft.com/office/drawing/2014/main" id="{C32FC992-C16A-44DA-AF36-AAE0BC59EF61}"/>
              </a:ext>
            </a:extLst>
          </p:cNvPr>
          <p:cNvCxnSpPr>
            <a:cxnSpLocks/>
          </p:cNvCxnSpPr>
          <p:nvPr/>
        </p:nvCxnSpPr>
        <p:spPr>
          <a:xfrm flipV="1">
            <a:off x="1245909" y="6282965"/>
            <a:ext cx="9907571" cy="1"/>
          </a:xfrm>
          <a:prstGeom prst="line">
            <a:avLst/>
          </a:prstGeom>
          <a:ln w="38100">
            <a:solidFill>
              <a:srgbClr val="820000"/>
            </a:solidFill>
          </a:ln>
        </p:spPr>
        <p:style>
          <a:lnRef idx="1">
            <a:schemeClr val="dk1"/>
          </a:lnRef>
          <a:fillRef idx="0">
            <a:schemeClr val="dk1"/>
          </a:fillRef>
          <a:effectRef idx="0">
            <a:schemeClr val="dk1"/>
          </a:effectRef>
          <a:fontRef idx="minor">
            <a:schemeClr val="tx1"/>
          </a:fontRef>
        </p:style>
      </p:cxnSp>
      <p:sp>
        <p:nvSpPr>
          <p:cNvPr id="18" name="文本框 17">
            <a:extLst>
              <a:ext uri="{FF2B5EF4-FFF2-40B4-BE49-F238E27FC236}">
                <a16:creationId xmlns="" xmlns:a16="http://schemas.microsoft.com/office/drawing/2014/main" id="{B7CDD36C-95AE-4123-A4DE-659E269C8956}"/>
              </a:ext>
            </a:extLst>
          </p:cNvPr>
          <p:cNvSpPr txBox="1"/>
          <p:nvPr/>
        </p:nvSpPr>
        <p:spPr>
          <a:xfrm>
            <a:off x="1142214" y="2477762"/>
            <a:ext cx="3646602" cy="3453253"/>
          </a:xfrm>
          <a:prstGeom prst="rect">
            <a:avLst/>
          </a:prstGeom>
          <a:noFill/>
        </p:spPr>
        <p:txBody>
          <a:bodyPr wrap="square" rtlCol="0">
            <a:spAutoFit/>
          </a:bodyPr>
          <a:lstStyle/>
          <a:p>
            <a:pPr indent="457200" algn="just">
              <a:lnSpc>
                <a:spcPct val="130000"/>
              </a:lnSpc>
            </a:pPr>
            <a:r>
              <a:rPr lang="zh-CN" altLang="en-US" sz="1400" dirty="0"/>
              <a:t>裙子指一种围在腰部以下的服装，多为女子着装。</a:t>
            </a:r>
            <a:endParaRPr lang="en-US" altLang="zh-CN" sz="1400" dirty="0"/>
          </a:p>
          <a:p>
            <a:pPr indent="457200" algn="just">
              <a:lnSpc>
                <a:spcPct val="130000"/>
              </a:lnSpc>
            </a:pPr>
            <a:endParaRPr lang="zh-CN" altLang="en-US" sz="1400" dirty="0"/>
          </a:p>
          <a:p>
            <a:pPr indent="457200" algn="just">
              <a:lnSpc>
                <a:spcPct val="130000"/>
              </a:lnSpc>
            </a:pPr>
            <a:r>
              <a:rPr lang="zh-CN" altLang="en-US" sz="1400" dirty="0"/>
              <a:t>裙装是一种围于下体的服装，也是下装的基本形式之一。广义的裙子还包括连衣裙、衬裙、短裙、裤裙、腰裙。裙一般由裙腰和裙体构成，有的只有裙体而无裙腰。</a:t>
            </a:r>
          </a:p>
          <a:p>
            <a:pPr indent="457200" algn="just">
              <a:lnSpc>
                <a:spcPct val="130000"/>
              </a:lnSpc>
            </a:pPr>
            <a:endParaRPr lang="en-US" altLang="zh-CN" sz="1400" dirty="0"/>
          </a:p>
          <a:p>
            <a:pPr indent="457200" algn="just">
              <a:lnSpc>
                <a:spcPct val="130000"/>
              </a:lnSpc>
            </a:pPr>
            <a:r>
              <a:rPr lang="zh-CN" altLang="en-US" sz="1400" dirty="0"/>
              <a:t>它是人类最早的服装。因其通风散热性能好，穿着方便，行动自如，美观，样式变化多端诸多优点而为人们所广泛接受，其中以女性和儿童穿着较多。</a:t>
            </a:r>
          </a:p>
        </p:txBody>
      </p:sp>
      <p:sp>
        <p:nvSpPr>
          <p:cNvPr id="19" name="文本框 18">
            <a:extLst>
              <a:ext uri="{FF2B5EF4-FFF2-40B4-BE49-F238E27FC236}">
                <a16:creationId xmlns="" xmlns:a16="http://schemas.microsoft.com/office/drawing/2014/main" id="{7FD50EA1-E2CF-4325-8DEC-71016355E1DD}"/>
              </a:ext>
            </a:extLst>
          </p:cNvPr>
          <p:cNvSpPr txBox="1"/>
          <p:nvPr/>
        </p:nvSpPr>
        <p:spPr>
          <a:xfrm>
            <a:off x="8109020" y="2962653"/>
            <a:ext cx="2940766" cy="2590966"/>
          </a:xfrm>
          <a:prstGeom prst="rect">
            <a:avLst/>
          </a:prstGeom>
          <a:noFill/>
        </p:spPr>
        <p:txBody>
          <a:bodyPr wrap="square" rtlCol="0">
            <a:spAutoFit/>
          </a:bodyPr>
          <a:lstStyle/>
          <a:p>
            <a:pPr indent="457200" algn="just">
              <a:lnSpc>
                <a:spcPct val="130000"/>
              </a:lnSpc>
            </a:pPr>
            <a:r>
              <a:rPr lang="zh-CN" altLang="en-US" sz="1400" dirty="0"/>
              <a:t>按裙腰在腰节线的位置区分，有中腰裙、低腰裙、高腰裙。</a:t>
            </a:r>
            <a:endParaRPr lang="en-US" altLang="zh-CN" sz="1400" dirty="0"/>
          </a:p>
          <a:p>
            <a:pPr indent="457200" algn="just">
              <a:lnSpc>
                <a:spcPct val="130000"/>
              </a:lnSpc>
            </a:pPr>
            <a:r>
              <a:rPr lang="zh-CN" altLang="en-US" sz="1400" dirty="0"/>
              <a:t>按裙长区分，有长裙（裙摆至胫中以下）、中裙（裙摆至膝以下、胫中以上）、短裙（裙摆至膝以上）和超短裙（裙摆仅及大腿中部）。</a:t>
            </a:r>
            <a:endParaRPr lang="en-US" altLang="zh-CN" sz="1400" dirty="0"/>
          </a:p>
          <a:p>
            <a:pPr indent="457200" algn="just">
              <a:lnSpc>
                <a:spcPct val="130000"/>
              </a:lnSpc>
            </a:pPr>
            <a:r>
              <a:rPr lang="zh-CN" altLang="en-US" sz="1400" dirty="0"/>
              <a:t>按裙体外形轮廓区分，大致可分为统裙、斜裙、缠绕裙三大类。</a:t>
            </a:r>
          </a:p>
        </p:txBody>
      </p:sp>
      <p:pic>
        <p:nvPicPr>
          <p:cNvPr id="39" name="图片 38">
            <a:extLst>
              <a:ext uri="{FF2B5EF4-FFF2-40B4-BE49-F238E27FC236}">
                <a16:creationId xmlns="" xmlns:a16="http://schemas.microsoft.com/office/drawing/2014/main" id="{210DDD42-E687-4453-92FB-ECCE020E4149}"/>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362202" y="-4356919"/>
            <a:ext cx="6096000" cy="6096000"/>
          </a:xfrm>
          <a:prstGeom prst="rect">
            <a:avLst/>
          </a:prstGeom>
        </p:spPr>
      </p:pic>
    </p:spTree>
    <p:extLst>
      <p:ext uri="{BB962C8B-B14F-4D97-AF65-F5344CB8AC3E}">
        <p14:creationId xmlns:p14="http://schemas.microsoft.com/office/powerpoint/2010/main" val="4801547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7C2476C-5B24-4732-8EB5-FBDC4D064480}"/>
              </a:ext>
            </a:extLst>
          </p:cNvPr>
          <p:cNvPicPr>
            <a:picLocks noChangeAspect="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80562" y="1418776"/>
            <a:ext cx="8437265" cy="5439224"/>
          </a:xfrm>
          <a:prstGeom prst="rect">
            <a:avLst/>
          </a:prstGeom>
        </p:spPr>
      </p:pic>
      <p:cxnSp>
        <p:nvCxnSpPr>
          <p:cNvPr id="5" name="直接连接符 4">
            <a:extLst>
              <a:ext uri="{FF2B5EF4-FFF2-40B4-BE49-F238E27FC236}">
                <a16:creationId xmlns="" xmlns:a16="http://schemas.microsoft.com/office/drawing/2014/main" id="{3F8177FD-8996-439C-A84C-2B953404D7C1}"/>
              </a:ext>
            </a:extLst>
          </p:cNvPr>
          <p:cNvCxnSpPr/>
          <p:nvPr/>
        </p:nvCxnSpPr>
        <p:spPr>
          <a:xfrm>
            <a:off x="973666" y="1539573"/>
            <a:ext cx="5586884" cy="0"/>
          </a:xfrm>
          <a:prstGeom prst="line">
            <a:avLst/>
          </a:prstGeom>
        </p:spPr>
        <p:style>
          <a:lnRef idx="1">
            <a:schemeClr val="dk1"/>
          </a:lnRef>
          <a:fillRef idx="0">
            <a:schemeClr val="dk1"/>
          </a:fillRef>
          <a:effectRef idx="0">
            <a:schemeClr val="dk1"/>
          </a:effectRef>
          <a:fontRef idx="minor">
            <a:schemeClr val="tx1"/>
          </a:fontRef>
        </p:style>
      </p:cxnSp>
      <p:sp>
        <p:nvSpPr>
          <p:cNvPr id="6" name="文本框 5">
            <a:extLst>
              <a:ext uri="{FF2B5EF4-FFF2-40B4-BE49-F238E27FC236}">
                <a16:creationId xmlns="" xmlns:a16="http://schemas.microsoft.com/office/drawing/2014/main" id="{0F626537-DD34-40CE-AA7F-555E42DE9018}"/>
              </a:ext>
            </a:extLst>
          </p:cNvPr>
          <p:cNvSpPr txBox="1"/>
          <p:nvPr/>
        </p:nvSpPr>
        <p:spPr>
          <a:xfrm>
            <a:off x="2905333" y="896712"/>
            <a:ext cx="1723549" cy="461665"/>
          </a:xfrm>
          <a:prstGeom prst="rect">
            <a:avLst/>
          </a:prstGeom>
          <a:noFill/>
        </p:spPr>
        <p:txBody>
          <a:bodyPr wrap="none" rtlCol="0">
            <a:spAutoFit/>
          </a:bodyPr>
          <a:lstStyle/>
          <a:p>
            <a:r>
              <a:rPr lang="zh-CN" altLang="en-US" sz="2400" b="1" dirty="0"/>
              <a:t>我是副标题</a:t>
            </a:r>
          </a:p>
        </p:txBody>
      </p:sp>
      <p:sp>
        <p:nvSpPr>
          <p:cNvPr id="7" name="文本框 6">
            <a:extLst>
              <a:ext uri="{FF2B5EF4-FFF2-40B4-BE49-F238E27FC236}">
                <a16:creationId xmlns="" xmlns:a16="http://schemas.microsoft.com/office/drawing/2014/main" id="{D65EDA8A-27ED-4BE8-972C-F530358B80D9}"/>
              </a:ext>
            </a:extLst>
          </p:cNvPr>
          <p:cNvSpPr txBox="1"/>
          <p:nvPr/>
        </p:nvSpPr>
        <p:spPr>
          <a:xfrm>
            <a:off x="2238483" y="1720770"/>
            <a:ext cx="3057247" cy="584775"/>
          </a:xfrm>
          <a:prstGeom prst="rect">
            <a:avLst/>
          </a:prstGeom>
          <a:noFill/>
        </p:spPr>
        <p:txBody>
          <a:bodyPr wrap="none" rtlCol="0">
            <a:spAutoFit/>
          </a:bodyPr>
          <a:lstStyle/>
          <a:p>
            <a:r>
              <a:rPr lang="zh-CN" altLang="en-US" sz="3200" b="1" dirty="0">
                <a:solidFill>
                  <a:srgbClr val="820000"/>
                </a:solidFill>
              </a:rPr>
              <a:t>请输入你的标题</a:t>
            </a:r>
          </a:p>
        </p:txBody>
      </p:sp>
      <p:grpSp>
        <p:nvGrpSpPr>
          <p:cNvPr id="10" name="组合 9">
            <a:extLst>
              <a:ext uri="{FF2B5EF4-FFF2-40B4-BE49-F238E27FC236}">
                <a16:creationId xmlns="" xmlns:a16="http://schemas.microsoft.com/office/drawing/2014/main" id="{1E825925-6038-4BBB-B96C-83B80483FC6E}"/>
              </a:ext>
            </a:extLst>
          </p:cNvPr>
          <p:cNvGrpSpPr/>
          <p:nvPr/>
        </p:nvGrpSpPr>
        <p:grpSpPr>
          <a:xfrm>
            <a:off x="3265679" y="2486741"/>
            <a:ext cx="1002853" cy="261610"/>
            <a:chOff x="3413523" y="2544025"/>
            <a:chExt cx="1002853" cy="261610"/>
          </a:xfrm>
        </p:grpSpPr>
        <p:sp>
          <p:nvSpPr>
            <p:cNvPr id="8" name="流程图: 接点 7">
              <a:extLst>
                <a:ext uri="{FF2B5EF4-FFF2-40B4-BE49-F238E27FC236}">
                  <a16:creationId xmlns="" xmlns:a16="http://schemas.microsoft.com/office/drawing/2014/main" id="{096968AB-AE03-4B6D-89C6-F40F3E158A42}"/>
                </a:ext>
              </a:extLst>
            </p:cNvPr>
            <p:cNvSpPr/>
            <p:nvPr/>
          </p:nvSpPr>
          <p:spPr>
            <a:xfrm>
              <a:off x="3413523" y="2620652"/>
              <a:ext cx="108356" cy="108356"/>
            </a:xfrm>
            <a:prstGeom prst="flowChartConnector">
              <a:avLst/>
            </a:prstGeom>
            <a:solidFill>
              <a:srgbClr val="227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DADFF086-0A44-4E9A-8135-6FF104C10B25}"/>
                </a:ext>
              </a:extLst>
            </p:cNvPr>
            <p:cNvSpPr txBox="1"/>
            <p:nvPr/>
          </p:nvSpPr>
          <p:spPr>
            <a:xfrm>
              <a:off x="3667453" y="2544025"/>
              <a:ext cx="748923" cy="261610"/>
            </a:xfrm>
            <a:prstGeom prst="rect">
              <a:avLst/>
            </a:prstGeom>
            <a:noFill/>
          </p:spPr>
          <p:txBody>
            <a:bodyPr wrap="none" rtlCol="0">
              <a:spAutoFit/>
            </a:bodyPr>
            <a:lstStyle/>
            <a:p>
              <a:r>
                <a:rPr lang="zh-CN" altLang="en-US" sz="1100" dirty="0">
                  <a:solidFill>
                    <a:schemeClr val="tx1">
                      <a:lumMod val="50000"/>
                      <a:lumOff val="50000"/>
                    </a:schemeClr>
                  </a:solidFill>
                </a:rPr>
                <a:t>作者姓名</a:t>
              </a:r>
            </a:p>
          </p:txBody>
        </p:sp>
      </p:grpSp>
      <p:sp>
        <p:nvSpPr>
          <p:cNvPr id="12" name="文本框 11">
            <a:extLst>
              <a:ext uri="{FF2B5EF4-FFF2-40B4-BE49-F238E27FC236}">
                <a16:creationId xmlns="" xmlns:a16="http://schemas.microsoft.com/office/drawing/2014/main" id="{CBF1565E-183C-47D9-B444-A8228EFECE9E}"/>
              </a:ext>
            </a:extLst>
          </p:cNvPr>
          <p:cNvSpPr txBox="1"/>
          <p:nvPr/>
        </p:nvSpPr>
        <p:spPr>
          <a:xfrm>
            <a:off x="973666" y="3464351"/>
            <a:ext cx="5586884" cy="2893100"/>
          </a:xfrm>
          <a:prstGeom prst="rect">
            <a:avLst/>
          </a:prstGeom>
          <a:noFill/>
        </p:spPr>
        <p:txBody>
          <a:bodyPr wrap="square" rtlCol="0">
            <a:spAutoFit/>
          </a:bodyPr>
          <a:lstStyle/>
          <a:p>
            <a:pPr indent="457200" algn="just">
              <a:lnSpc>
                <a:spcPct val="130000"/>
              </a:lnSpc>
            </a:pPr>
            <a:r>
              <a:rPr lang="zh-CN" altLang="en-US" sz="1400" dirty="0"/>
              <a:t>男人同女人相对，从生理学上讲，具有</a:t>
            </a:r>
            <a:r>
              <a:rPr lang="en-US" altLang="zh-CN" sz="1400" dirty="0" err="1"/>
              <a:t>xy</a:t>
            </a:r>
            <a:r>
              <a:rPr lang="zh-CN" altLang="en-US" sz="1400" dirty="0"/>
              <a:t>染色体的人就是男人。在生理、心理上具有区别于女人的特征。如具有男性生殖系统，具有男人的气质和阳刚之美。从动物学上讲，男人即为雄性的人类。</a:t>
            </a:r>
            <a:endParaRPr lang="en-US" altLang="zh-CN" sz="1400" dirty="0"/>
          </a:p>
          <a:p>
            <a:pPr indent="457200" algn="just">
              <a:lnSpc>
                <a:spcPct val="130000"/>
              </a:lnSpc>
            </a:pPr>
            <a:endParaRPr lang="en-US" altLang="zh-CN" sz="1400" dirty="0"/>
          </a:p>
          <a:p>
            <a:pPr indent="457200" algn="just">
              <a:lnSpc>
                <a:spcPct val="130000"/>
              </a:lnSpc>
            </a:pPr>
            <a:r>
              <a:rPr lang="zh-CN" altLang="en-US" sz="1400" dirty="0"/>
              <a:t>雄性激素赋予男人第二性征，比如突出的喉结、开始遗精等。雄性激素可以刺激皮脂腺增大、皮脂分泌增多，使皮肤毛孔粗大，皮肤粗糙，体毛发达，生长胡须，变得更有男人味。男人的更年期，就是雄性激素的分泌量渐渐减少，睾丸逐渐减轻缩小，产生精子的能力有所减弱，垂体促性腺激素也产生了一定变化，这个时候大约是男人</a:t>
            </a:r>
            <a:r>
              <a:rPr lang="en-US" altLang="zh-CN" sz="1400" dirty="0"/>
              <a:t>50</a:t>
            </a:r>
            <a:r>
              <a:rPr lang="zh-CN" altLang="en-US" sz="1400" dirty="0"/>
              <a:t>岁左右，生育能力开始明显下降。</a:t>
            </a:r>
          </a:p>
        </p:txBody>
      </p:sp>
      <p:sp>
        <p:nvSpPr>
          <p:cNvPr id="15" name="任意多边形: 形状 14">
            <a:extLst>
              <a:ext uri="{FF2B5EF4-FFF2-40B4-BE49-F238E27FC236}">
                <a16:creationId xmlns="" xmlns:a16="http://schemas.microsoft.com/office/drawing/2014/main" id="{2BADCFB2-0F2B-4253-88B1-A8E709D0688E}"/>
              </a:ext>
            </a:extLst>
          </p:cNvPr>
          <p:cNvSpPr/>
          <p:nvPr/>
        </p:nvSpPr>
        <p:spPr>
          <a:xfrm>
            <a:off x="0" y="339818"/>
            <a:ext cx="609600" cy="387927"/>
          </a:xfrm>
          <a:custGeom>
            <a:avLst/>
            <a:gdLst>
              <a:gd name="connsiteX0" fmla="*/ 0 w 609600"/>
              <a:gd name="connsiteY0" fmla="*/ 0 h 387927"/>
              <a:gd name="connsiteX1" fmla="*/ 413456 w 609600"/>
              <a:gd name="connsiteY1" fmla="*/ 0 h 387927"/>
              <a:gd name="connsiteX2" fmla="*/ 609600 w 609600"/>
              <a:gd name="connsiteY2" fmla="*/ 193964 h 387927"/>
              <a:gd name="connsiteX3" fmla="*/ 413456 w 609600"/>
              <a:gd name="connsiteY3" fmla="*/ 387927 h 387927"/>
              <a:gd name="connsiteX4" fmla="*/ 0 w 609600"/>
              <a:gd name="connsiteY4" fmla="*/ 387927 h 38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387927">
                <a:moveTo>
                  <a:pt x="0" y="0"/>
                </a:moveTo>
                <a:lnTo>
                  <a:pt x="413456" y="0"/>
                </a:lnTo>
                <a:cubicBezTo>
                  <a:pt x="521773" y="0"/>
                  <a:pt x="609600" y="86835"/>
                  <a:pt x="609600" y="193964"/>
                </a:cubicBezTo>
                <a:cubicBezTo>
                  <a:pt x="609600" y="301092"/>
                  <a:pt x="521773" y="387927"/>
                  <a:pt x="413456" y="387927"/>
                </a:cubicBezTo>
                <a:lnTo>
                  <a:pt x="0" y="387927"/>
                </a:lnTo>
                <a:close/>
              </a:path>
            </a:pathLst>
          </a:custGeom>
          <a:solidFill>
            <a:srgbClr val="82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533416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876D6360-1AE0-4134-8F37-8DFC0D7FCE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9490" y="595199"/>
            <a:ext cx="6096000" cy="408127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isometricBottomDown"/>
            <a:lightRig rig="twoPt" dir="t">
              <a:rot lat="0" lon="0" rev="7200000"/>
            </a:lightRig>
          </a:scene3d>
          <a:sp3d prstMaterial="matte">
            <a:bevelT w="22860" h="12700"/>
            <a:contourClr>
              <a:srgbClr val="FFFFFF"/>
            </a:contourClr>
          </a:sp3d>
        </p:spPr>
      </p:pic>
      <p:sp>
        <p:nvSpPr>
          <p:cNvPr id="4" name="文本框 3">
            <a:extLst>
              <a:ext uri="{FF2B5EF4-FFF2-40B4-BE49-F238E27FC236}">
                <a16:creationId xmlns="" xmlns:a16="http://schemas.microsoft.com/office/drawing/2014/main" id="{5FB3005D-92DC-45EE-B8D7-0EC8F695DFCC}"/>
              </a:ext>
            </a:extLst>
          </p:cNvPr>
          <p:cNvSpPr txBox="1"/>
          <p:nvPr/>
        </p:nvSpPr>
        <p:spPr>
          <a:xfrm>
            <a:off x="6491236" y="5154805"/>
            <a:ext cx="1075936" cy="1107996"/>
          </a:xfrm>
          <a:prstGeom prst="rect">
            <a:avLst/>
          </a:prstGeom>
          <a:noFill/>
        </p:spPr>
        <p:txBody>
          <a:bodyPr wrap="none" rtlCol="0">
            <a:spAutoFit/>
          </a:bodyPr>
          <a:lstStyle/>
          <a:p>
            <a:r>
              <a:rPr lang="en-US" altLang="zh-CN" sz="6600" dirty="0"/>
              <a:t>02</a:t>
            </a:r>
            <a:endParaRPr lang="zh-CN" altLang="en-US" sz="6600" dirty="0"/>
          </a:p>
        </p:txBody>
      </p:sp>
      <p:cxnSp>
        <p:nvCxnSpPr>
          <p:cNvPr id="5" name="直接连接符 4">
            <a:extLst>
              <a:ext uri="{FF2B5EF4-FFF2-40B4-BE49-F238E27FC236}">
                <a16:creationId xmlns="" xmlns:a16="http://schemas.microsoft.com/office/drawing/2014/main" id="{9B3531FF-8800-4C32-940E-9771DE672893}"/>
              </a:ext>
            </a:extLst>
          </p:cNvPr>
          <p:cNvCxnSpPr/>
          <p:nvPr/>
        </p:nvCxnSpPr>
        <p:spPr>
          <a:xfrm>
            <a:off x="7958295" y="5416062"/>
            <a:ext cx="0" cy="633046"/>
          </a:xfrm>
          <a:prstGeom prst="line">
            <a:avLst/>
          </a:prstGeom>
          <a:ln w="28575">
            <a:solidFill>
              <a:srgbClr val="6C567B"/>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 xmlns:a16="http://schemas.microsoft.com/office/drawing/2014/main" id="{DD642FA3-D80A-47EA-8D1D-F69F224A291A}"/>
              </a:ext>
            </a:extLst>
          </p:cNvPr>
          <p:cNvSpPr txBox="1"/>
          <p:nvPr/>
        </p:nvSpPr>
        <p:spPr>
          <a:xfrm>
            <a:off x="8349419" y="5329907"/>
            <a:ext cx="2698175" cy="523220"/>
          </a:xfrm>
          <a:prstGeom prst="rect">
            <a:avLst/>
          </a:prstGeom>
          <a:noFill/>
        </p:spPr>
        <p:txBody>
          <a:bodyPr wrap="none" rtlCol="0">
            <a:spAutoFit/>
          </a:bodyPr>
          <a:lstStyle/>
          <a:p>
            <a:r>
              <a:rPr lang="zh-CN" altLang="en-US" sz="2800" dirty="0"/>
              <a:t>请输入你的标题</a:t>
            </a:r>
          </a:p>
        </p:txBody>
      </p:sp>
      <p:sp>
        <p:nvSpPr>
          <p:cNvPr id="7" name="文本框 6">
            <a:extLst>
              <a:ext uri="{FF2B5EF4-FFF2-40B4-BE49-F238E27FC236}">
                <a16:creationId xmlns="" xmlns:a16="http://schemas.microsoft.com/office/drawing/2014/main" id="{9E3E3C6B-0958-496B-A297-B2C1587D17FC}"/>
              </a:ext>
            </a:extLst>
          </p:cNvPr>
          <p:cNvSpPr txBox="1"/>
          <p:nvPr/>
        </p:nvSpPr>
        <p:spPr>
          <a:xfrm>
            <a:off x="8416745" y="5802887"/>
            <a:ext cx="2563522" cy="338554"/>
          </a:xfrm>
          <a:prstGeom prst="rect">
            <a:avLst/>
          </a:prstGeom>
          <a:noFill/>
        </p:spPr>
        <p:txBody>
          <a:bodyPr wrap="square" rtlCol="0">
            <a:spAutoFit/>
          </a:bodyPr>
          <a:lstStyle/>
          <a:p>
            <a:r>
              <a:rPr lang="en-US" altLang="zh-CN" sz="1600" dirty="0">
                <a:solidFill>
                  <a:schemeClr val="tx1">
                    <a:lumMod val="50000"/>
                    <a:lumOff val="50000"/>
                  </a:schemeClr>
                </a:solidFill>
              </a:rPr>
              <a:t>PLEASE ENTER YOUR TITLE</a:t>
            </a:r>
            <a:endParaRPr lang="zh-CN" altLang="en-US" sz="1600" dirty="0">
              <a:solidFill>
                <a:schemeClr val="tx1">
                  <a:lumMod val="50000"/>
                  <a:lumOff val="50000"/>
                </a:schemeClr>
              </a:solidFill>
            </a:endParaRPr>
          </a:p>
        </p:txBody>
      </p:sp>
    </p:spTree>
    <p:extLst>
      <p:ext uri="{BB962C8B-B14F-4D97-AF65-F5344CB8AC3E}">
        <p14:creationId xmlns:p14="http://schemas.microsoft.com/office/powerpoint/2010/main" val="35421418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F4A7627-3D96-445B-813B-983C79C93CD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44769" y="2006845"/>
            <a:ext cx="10902462" cy="2177400"/>
          </a:xfrm>
          <a:prstGeom prst="rect">
            <a:avLst/>
          </a:prstGeom>
        </p:spPr>
      </p:pic>
      <p:sp>
        <p:nvSpPr>
          <p:cNvPr id="4" name="文本框 3">
            <a:extLst>
              <a:ext uri="{FF2B5EF4-FFF2-40B4-BE49-F238E27FC236}">
                <a16:creationId xmlns="" xmlns:a16="http://schemas.microsoft.com/office/drawing/2014/main" id="{07B885AD-3F95-4A4A-BF21-F19D5F01B091}"/>
              </a:ext>
            </a:extLst>
          </p:cNvPr>
          <p:cNvSpPr txBox="1"/>
          <p:nvPr/>
        </p:nvSpPr>
        <p:spPr>
          <a:xfrm>
            <a:off x="534241" y="1264139"/>
            <a:ext cx="2339102" cy="461665"/>
          </a:xfrm>
          <a:prstGeom prst="rect">
            <a:avLst/>
          </a:prstGeom>
          <a:noFill/>
        </p:spPr>
        <p:txBody>
          <a:bodyPr wrap="none" rtlCol="0">
            <a:spAutoFit/>
          </a:bodyPr>
          <a:lstStyle/>
          <a:p>
            <a:r>
              <a:rPr lang="zh-CN" altLang="en-US" sz="2400" b="1" dirty="0"/>
              <a:t>请输入你的标题</a:t>
            </a:r>
          </a:p>
        </p:txBody>
      </p:sp>
      <p:sp>
        <p:nvSpPr>
          <p:cNvPr id="5" name="矩形 4">
            <a:extLst>
              <a:ext uri="{FF2B5EF4-FFF2-40B4-BE49-F238E27FC236}">
                <a16:creationId xmlns="" xmlns:a16="http://schemas.microsoft.com/office/drawing/2014/main" id="{A6BFFA1A-6BF0-4374-A671-A5E7CDA9DAA5}"/>
              </a:ext>
            </a:extLst>
          </p:cNvPr>
          <p:cNvSpPr/>
          <p:nvPr/>
        </p:nvSpPr>
        <p:spPr>
          <a:xfrm>
            <a:off x="644769" y="610751"/>
            <a:ext cx="372348" cy="372348"/>
          </a:xfrm>
          <a:prstGeom prst="rect">
            <a:avLst/>
          </a:prstGeom>
          <a:solidFill>
            <a:srgbClr val="6C56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 xmlns:a16="http://schemas.microsoft.com/office/drawing/2014/main" id="{1922B3FD-FE36-4C2E-A7BB-0A2E431DB914}"/>
              </a:ext>
            </a:extLst>
          </p:cNvPr>
          <p:cNvCxnSpPr/>
          <p:nvPr/>
        </p:nvCxnSpPr>
        <p:spPr>
          <a:xfrm>
            <a:off x="644769" y="6247249"/>
            <a:ext cx="2600290" cy="0"/>
          </a:xfrm>
          <a:prstGeom prst="line">
            <a:avLst/>
          </a:prstGeom>
          <a:ln w="28575">
            <a:solidFill>
              <a:srgbClr val="6C567B"/>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F973D336-3703-4483-9E50-2536383C4AC2}"/>
              </a:ext>
            </a:extLst>
          </p:cNvPr>
          <p:cNvSpPr txBox="1"/>
          <p:nvPr/>
        </p:nvSpPr>
        <p:spPr>
          <a:xfrm>
            <a:off x="534241" y="4465286"/>
            <a:ext cx="8639908" cy="1492716"/>
          </a:xfrm>
          <a:prstGeom prst="rect">
            <a:avLst/>
          </a:prstGeom>
          <a:noFill/>
        </p:spPr>
        <p:txBody>
          <a:bodyPr wrap="square" rtlCol="0">
            <a:spAutoFit/>
          </a:bodyPr>
          <a:lstStyle/>
          <a:p>
            <a:pPr>
              <a:lnSpc>
                <a:spcPct val="130000"/>
              </a:lnSpc>
            </a:pPr>
            <a:r>
              <a:rPr lang="zh-CN" altLang="en-US" sz="1400" dirty="0"/>
              <a:t>思考是思维的一种探索活动，思考力则是在思维过程中产生的一种具有积极性和创造性的作用力。</a:t>
            </a:r>
          </a:p>
          <a:p>
            <a:pPr>
              <a:lnSpc>
                <a:spcPct val="130000"/>
              </a:lnSpc>
            </a:pPr>
            <a:endParaRPr lang="en-US" altLang="zh-CN" sz="1400" dirty="0"/>
          </a:p>
          <a:p>
            <a:pPr>
              <a:lnSpc>
                <a:spcPct val="130000"/>
              </a:lnSpc>
            </a:pPr>
            <a:r>
              <a:rPr lang="zh-CN" altLang="en-US" sz="1400" dirty="0"/>
              <a:t>思考源于主体对意向信息的加工。人之思考是自己心智对意向</a:t>
            </a:r>
            <a:r>
              <a:rPr lang="en-US" altLang="zh-CN" sz="1400" dirty="0"/>
              <a:t>——</a:t>
            </a:r>
            <a:r>
              <a:rPr lang="zh-CN" altLang="en-US" sz="1400" dirty="0"/>
              <a:t>信息内容的加工过程。任何思考的进行都是在联想</a:t>
            </a:r>
            <a:r>
              <a:rPr lang="en-US" altLang="zh-CN" sz="1400" dirty="0"/>
              <a:t>——</a:t>
            </a:r>
            <a:r>
              <a:rPr lang="zh-CN" altLang="en-US" sz="1400" dirty="0"/>
              <a:t>连锁反映中进行的推理与演算</a:t>
            </a:r>
            <a:r>
              <a:rPr lang="en-US" altLang="zh-CN" sz="1400" dirty="0"/>
              <a:t>——</a:t>
            </a:r>
            <a:r>
              <a:rPr lang="zh-CN" altLang="en-US" sz="1400" dirty="0"/>
              <a:t>信息内容的加工。如：相似联想、接近联想、对比联想、因果联想等等。理解来进行思考是必然的。</a:t>
            </a:r>
          </a:p>
        </p:txBody>
      </p:sp>
      <p:pic>
        <p:nvPicPr>
          <p:cNvPr id="13" name="图形 12" descr="唱片">
            <a:extLst>
              <a:ext uri="{FF2B5EF4-FFF2-40B4-BE49-F238E27FC236}">
                <a16:creationId xmlns="" xmlns:a16="http://schemas.microsoft.com/office/drawing/2014/main" id="{39F0438B-33D9-4C37-900D-1661E4BEA371}"/>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9254536" y="3895668"/>
            <a:ext cx="5424435" cy="5424435"/>
          </a:xfrm>
          <a:prstGeom prst="rect">
            <a:avLst/>
          </a:prstGeom>
        </p:spPr>
      </p:pic>
      <p:pic>
        <p:nvPicPr>
          <p:cNvPr id="15" name="图形 14" descr="唱片">
            <a:extLst>
              <a:ext uri="{FF2B5EF4-FFF2-40B4-BE49-F238E27FC236}">
                <a16:creationId xmlns="" xmlns:a16="http://schemas.microsoft.com/office/drawing/2014/main" id="{3CE7AFF4-5DFD-43B1-9A7F-206065ADD0C8}"/>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 xmlns:asvg="http://schemas.microsoft.com/office/drawing/2016/SVG/main" r:embed="rId5"/>
              </a:ext>
            </a:extLst>
          </a:blip>
          <a:stretch>
            <a:fillRect/>
          </a:stretch>
        </p:blipFill>
        <p:spPr>
          <a:xfrm>
            <a:off x="8003980" y="-1225739"/>
            <a:ext cx="2501111" cy="2501111"/>
          </a:xfrm>
          <a:prstGeom prst="rect">
            <a:avLst/>
          </a:prstGeom>
        </p:spPr>
      </p:pic>
    </p:spTree>
    <p:extLst>
      <p:ext uri="{BB962C8B-B14F-4D97-AF65-F5344CB8AC3E}">
        <p14:creationId xmlns:p14="http://schemas.microsoft.com/office/powerpoint/2010/main" val="26603516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9" name="直接连接符 8">
            <a:extLst>
              <a:ext uri="{FF2B5EF4-FFF2-40B4-BE49-F238E27FC236}">
                <a16:creationId xmlns="" xmlns:a16="http://schemas.microsoft.com/office/drawing/2014/main" id="{0FCED1F4-CF4E-49AC-A3DF-E04D99242262}"/>
              </a:ext>
            </a:extLst>
          </p:cNvPr>
          <p:cNvCxnSpPr>
            <a:cxnSpLocks/>
          </p:cNvCxnSpPr>
          <p:nvPr/>
        </p:nvCxnSpPr>
        <p:spPr>
          <a:xfrm flipH="1">
            <a:off x="6943411" y="0"/>
            <a:ext cx="3255666" cy="1647930"/>
          </a:xfrm>
          <a:prstGeom prst="line">
            <a:avLst/>
          </a:prstGeom>
          <a:ln>
            <a:solidFill>
              <a:srgbClr val="6C567B"/>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F8862FF2-DD56-41C5-8203-2317BEE7D535}"/>
              </a:ext>
            </a:extLst>
          </p:cNvPr>
          <p:cNvCxnSpPr>
            <a:cxnSpLocks/>
          </p:cNvCxnSpPr>
          <p:nvPr/>
        </p:nvCxnSpPr>
        <p:spPr>
          <a:xfrm flipH="1">
            <a:off x="7417358" y="0"/>
            <a:ext cx="3255666" cy="1647930"/>
          </a:xfrm>
          <a:prstGeom prst="line">
            <a:avLst/>
          </a:prstGeom>
          <a:ln>
            <a:solidFill>
              <a:srgbClr val="6C567B"/>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72149EF2-5C6F-4894-B1A5-E6461C75D259}"/>
              </a:ext>
            </a:extLst>
          </p:cNvPr>
          <p:cNvCxnSpPr>
            <a:cxnSpLocks/>
          </p:cNvCxnSpPr>
          <p:nvPr/>
        </p:nvCxnSpPr>
        <p:spPr>
          <a:xfrm flipH="1">
            <a:off x="7891305" y="0"/>
            <a:ext cx="3255666" cy="1647930"/>
          </a:xfrm>
          <a:prstGeom prst="line">
            <a:avLst/>
          </a:prstGeom>
          <a:ln>
            <a:solidFill>
              <a:srgbClr val="6C567B"/>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5F002E01-98FE-4E5F-BB47-F7729A88E804}"/>
              </a:ext>
            </a:extLst>
          </p:cNvPr>
          <p:cNvCxnSpPr/>
          <p:nvPr/>
        </p:nvCxnSpPr>
        <p:spPr>
          <a:xfrm>
            <a:off x="961293" y="2833637"/>
            <a:ext cx="10269415" cy="0"/>
          </a:xfrm>
          <a:prstGeom prst="line">
            <a:avLst/>
          </a:prstGeom>
        </p:spPr>
        <p:style>
          <a:lnRef idx="1">
            <a:schemeClr val="dk1"/>
          </a:lnRef>
          <a:fillRef idx="0">
            <a:schemeClr val="dk1"/>
          </a:fillRef>
          <a:effectRef idx="0">
            <a:schemeClr val="dk1"/>
          </a:effectRef>
          <a:fontRef idx="minor">
            <a:schemeClr val="tx1"/>
          </a:fontRef>
        </p:style>
      </p:cxnSp>
      <p:cxnSp>
        <p:nvCxnSpPr>
          <p:cNvPr id="18" name="直接连接符 17">
            <a:extLst>
              <a:ext uri="{FF2B5EF4-FFF2-40B4-BE49-F238E27FC236}">
                <a16:creationId xmlns="" xmlns:a16="http://schemas.microsoft.com/office/drawing/2014/main" id="{D296405B-F844-4523-BDF1-8F4F908BB4FE}"/>
              </a:ext>
            </a:extLst>
          </p:cNvPr>
          <p:cNvCxnSpPr/>
          <p:nvPr/>
        </p:nvCxnSpPr>
        <p:spPr>
          <a:xfrm>
            <a:off x="961293" y="6322080"/>
            <a:ext cx="10269415" cy="0"/>
          </a:xfrm>
          <a:prstGeom prst="line">
            <a:avLst/>
          </a:prstGeom>
          <a:ln/>
        </p:spPr>
        <p:style>
          <a:lnRef idx="1">
            <a:schemeClr val="dk1"/>
          </a:lnRef>
          <a:fillRef idx="0">
            <a:schemeClr val="dk1"/>
          </a:fillRef>
          <a:effectRef idx="0">
            <a:schemeClr val="dk1"/>
          </a:effectRef>
          <a:fontRef idx="minor">
            <a:schemeClr val="tx1"/>
          </a:fontRef>
        </p:style>
      </p:cxnSp>
      <p:sp>
        <p:nvSpPr>
          <p:cNvPr id="19" name="任意多边形: 形状 18">
            <a:extLst>
              <a:ext uri="{FF2B5EF4-FFF2-40B4-BE49-F238E27FC236}">
                <a16:creationId xmlns="" xmlns:a16="http://schemas.microsoft.com/office/drawing/2014/main" id="{59B1653E-B1D6-4112-AF9A-C80EB467646A}"/>
              </a:ext>
            </a:extLst>
          </p:cNvPr>
          <p:cNvSpPr/>
          <p:nvPr/>
        </p:nvSpPr>
        <p:spPr>
          <a:xfrm>
            <a:off x="0" y="339818"/>
            <a:ext cx="609600" cy="387927"/>
          </a:xfrm>
          <a:custGeom>
            <a:avLst/>
            <a:gdLst>
              <a:gd name="connsiteX0" fmla="*/ 0 w 609600"/>
              <a:gd name="connsiteY0" fmla="*/ 0 h 387927"/>
              <a:gd name="connsiteX1" fmla="*/ 413456 w 609600"/>
              <a:gd name="connsiteY1" fmla="*/ 0 h 387927"/>
              <a:gd name="connsiteX2" fmla="*/ 609600 w 609600"/>
              <a:gd name="connsiteY2" fmla="*/ 193964 h 387927"/>
              <a:gd name="connsiteX3" fmla="*/ 413456 w 609600"/>
              <a:gd name="connsiteY3" fmla="*/ 387927 h 387927"/>
              <a:gd name="connsiteX4" fmla="*/ 0 w 609600"/>
              <a:gd name="connsiteY4" fmla="*/ 387927 h 387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387927">
                <a:moveTo>
                  <a:pt x="0" y="0"/>
                </a:moveTo>
                <a:lnTo>
                  <a:pt x="413456" y="0"/>
                </a:lnTo>
                <a:cubicBezTo>
                  <a:pt x="521773" y="0"/>
                  <a:pt x="609600" y="86835"/>
                  <a:pt x="609600" y="193964"/>
                </a:cubicBezTo>
                <a:cubicBezTo>
                  <a:pt x="609600" y="301092"/>
                  <a:pt x="521773" y="387927"/>
                  <a:pt x="413456" y="387927"/>
                </a:cubicBezTo>
                <a:lnTo>
                  <a:pt x="0" y="387927"/>
                </a:lnTo>
                <a:close/>
              </a:path>
            </a:pathLst>
          </a:custGeom>
          <a:solidFill>
            <a:srgbClr val="6C567B"/>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EFE01CC7-7C2F-47C9-A1EE-9589945586A6}"/>
              </a:ext>
            </a:extLst>
          </p:cNvPr>
          <p:cNvSpPr txBox="1"/>
          <p:nvPr/>
        </p:nvSpPr>
        <p:spPr>
          <a:xfrm>
            <a:off x="1958154" y="899223"/>
            <a:ext cx="3057247" cy="584775"/>
          </a:xfrm>
          <a:prstGeom prst="rect">
            <a:avLst/>
          </a:prstGeom>
          <a:noFill/>
        </p:spPr>
        <p:txBody>
          <a:bodyPr wrap="none" rtlCol="0">
            <a:spAutoFit/>
          </a:bodyPr>
          <a:lstStyle/>
          <a:p>
            <a:r>
              <a:rPr lang="zh-CN" altLang="en-US" sz="3200" b="1" dirty="0">
                <a:solidFill>
                  <a:srgbClr val="6C567B"/>
                </a:solidFill>
              </a:rPr>
              <a:t>请输入你的标题</a:t>
            </a:r>
          </a:p>
        </p:txBody>
      </p:sp>
      <p:sp>
        <p:nvSpPr>
          <p:cNvPr id="7" name="文本框 6">
            <a:extLst>
              <a:ext uri="{FF2B5EF4-FFF2-40B4-BE49-F238E27FC236}">
                <a16:creationId xmlns="" xmlns:a16="http://schemas.microsoft.com/office/drawing/2014/main" id="{6717FC3E-7327-4724-8F3B-3462EBEA5DEB}"/>
              </a:ext>
            </a:extLst>
          </p:cNvPr>
          <p:cNvSpPr txBox="1"/>
          <p:nvPr/>
        </p:nvSpPr>
        <p:spPr>
          <a:xfrm>
            <a:off x="2817363" y="1659103"/>
            <a:ext cx="1338828" cy="369332"/>
          </a:xfrm>
          <a:prstGeom prst="rect">
            <a:avLst/>
          </a:prstGeom>
          <a:noFill/>
        </p:spPr>
        <p:txBody>
          <a:bodyPr wrap="none" rtlCol="0">
            <a:spAutoFit/>
          </a:bodyPr>
          <a:lstStyle/>
          <a:p>
            <a:r>
              <a:rPr lang="zh-CN" altLang="en-US" dirty="0"/>
              <a:t>我是副标题</a:t>
            </a:r>
          </a:p>
        </p:txBody>
      </p:sp>
      <p:grpSp>
        <p:nvGrpSpPr>
          <p:cNvPr id="20" name="组合 19">
            <a:extLst>
              <a:ext uri="{FF2B5EF4-FFF2-40B4-BE49-F238E27FC236}">
                <a16:creationId xmlns="" xmlns:a16="http://schemas.microsoft.com/office/drawing/2014/main" id="{D11B8335-A754-4168-A6F8-A7DEA0C5B98F}"/>
              </a:ext>
            </a:extLst>
          </p:cNvPr>
          <p:cNvGrpSpPr/>
          <p:nvPr/>
        </p:nvGrpSpPr>
        <p:grpSpPr>
          <a:xfrm>
            <a:off x="2985350" y="2203540"/>
            <a:ext cx="1002853" cy="261610"/>
            <a:chOff x="3413523" y="2544025"/>
            <a:chExt cx="1002853" cy="261610"/>
          </a:xfrm>
        </p:grpSpPr>
        <p:sp>
          <p:nvSpPr>
            <p:cNvPr id="21" name="流程图: 接点 20">
              <a:extLst>
                <a:ext uri="{FF2B5EF4-FFF2-40B4-BE49-F238E27FC236}">
                  <a16:creationId xmlns="" xmlns:a16="http://schemas.microsoft.com/office/drawing/2014/main" id="{2AD3806A-C1AD-46F6-AC72-7188489812FC}"/>
                </a:ext>
              </a:extLst>
            </p:cNvPr>
            <p:cNvSpPr/>
            <p:nvPr/>
          </p:nvSpPr>
          <p:spPr>
            <a:xfrm>
              <a:off x="3413523" y="2620652"/>
              <a:ext cx="108356" cy="108356"/>
            </a:xfrm>
            <a:prstGeom prst="flowChartConnector">
              <a:avLst/>
            </a:prstGeom>
            <a:solidFill>
              <a:srgbClr val="76A6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E1F19202-0689-4CD8-9354-4DAB12D3C2F2}"/>
                </a:ext>
              </a:extLst>
            </p:cNvPr>
            <p:cNvSpPr txBox="1"/>
            <p:nvPr/>
          </p:nvSpPr>
          <p:spPr>
            <a:xfrm>
              <a:off x="3667453" y="2544025"/>
              <a:ext cx="748923" cy="261610"/>
            </a:xfrm>
            <a:prstGeom prst="rect">
              <a:avLst/>
            </a:prstGeom>
            <a:noFill/>
          </p:spPr>
          <p:txBody>
            <a:bodyPr wrap="none" rtlCol="0">
              <a:spAutoFit/>
            </a:bodyPr>
            <a:lstStyle/>
            <a:p>
              <a:r>
                <a:rPr lang="zh-CN" altLang="en-US" sz="1100" dirty="0">
                  <a:solidFill>
                    <a:schemeClr val="tx1">
                      <a:lumMod val="50000"/>
                      <a:lumOff val="50000"/>
                    </a:schemeClr>
                  </a:solidFill>
                </a:rPr>
                <a:t>作者姓名</a:t>
              </a:r>
            </a:p>
          </p:txBody>
        </p:sp>
      </p:grpSp>
      <p:cxnSp>
        <p:nvCxnSpPr>
          <p:cNvPr id="25" name="直接连接符 24">
            <a:extLst>
              <a:ext uri="{FF2B5EF4-FFF2-40B4-BE49-F238E27FC236}">
                <a16:creationId xmlns="" xmlns:a16="http://schemas.microsoft.com/office/drawing/2014/main" id="{98E323F0-A3ED-4DA3-A0CE-911C2DCAC7D1}"/>
              </a:ext>
            </a:extLst>
          </p:cNvPr>
          <p:cNvCxnSpPr/>
          <p:nvPr/>
        </p:nvCxnSpPr>
        <p:spPr>
          <a:xfrm>
            <a:off x="961293" y="530736"/>
            <a:ext cx="5050971" cy="0"/>
          </a:xfrm>
          <a:prstGeom prst="line">
            <a:avLst/>
          </a:prstGeom>
        </p:spPr>
        <p:style>
          <a:lnRef idx="1">
            <a:schemeClr val="dk1"/>
          </a:lnRef>
          <a:fillRef idx="0">
            <a:schemeClr val="dk1"/>
          </a:fillRef>
          <a:effectRef idx="0">
            <a:schemeClr val="dk1"/>
          </a:effectRef>
          <a:fontRef idx="minor">
            <a:schemeClr val="tx1"/>
          </a:fontRef>
        </p:style>
      </p:cxnSp>
      <p:sp>
        <p:nvSpPr>
          <p:cNvPr id="28" name="矩形: 圆角 27">
            <a:extLst>
              <a:ext uri="{FF2B5EF4-FFF2-40B4-BE49-F238E27FC236}">
                <a16:creationId xmlns="" xmlns:a16="http://schemas.microsoft.com/office/drawing/2014/main" id="{9A1DF7BF-36B8-4A53-81D1-522A8F2E646D}"/>
              </a:ext>
            </a:extLst>
          </p:cNvPr>
          <p:cNvSpPr/>
          <p:nvPr/>
        </p:nvSpPr>
        <p:spPr>
          <a:xfrm>
            <a:off x="961293" y="2989445"/>
            <a:ext cx="2277987" cy="3176827"/>
          </a:xfrm>
          <a:prstGeom prst="roundRect">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 xmlns:a16="http://schemas.microsoft.com/office/drawing/2014/main" id="{72995FA5-066D-4BA3-8235-C0448A0DB759}"/>
              </a:ext>
            </a:extLst>
          </p:cNvPr>
          <p:cNvSpPr/>
          <p:nvPr/>
        </p:nvSpPr>
        <p:spPr>
          <a:xfrm>
            <a:off x="3593727" y="2990442"/>
            <a:ext cx="2277987" cy="3176827"/>
          </a:xfrm>
          <a:prstGeom prst="roundRect">
            <a:avLst/>
          </a:prstGeom>
          <a:solidFill>
            <a:srgbClr val="6C56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 xmlns:a16="http://schemas.microsoft.com/office/drawing/2014/main" id="{496BF151-A144-4A59-90BA-F8036E3E58A2}"/>
              </a:ext>
            </a:extLst>
          </p:cNvPr>
          <p:cNvSpPr/>
          <p:nvPr/>
        </p:nvSpPr>
        <p:spPr>
          <a:xfrm>
            <a:off x="6320286" y="2989443"/>
            <a:ext cx="2277987" cy="3176827"/>
          </a:xfrm>
          <a:prstGeom prst="round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圆角 33">
            <a:extLst>
              <a:ext uri="{FF2B5EF4-FFF2-40B4-BE49-F238E27FC236}">
                <a16:creationId xmlns="" xmlns:a16="http://schemas.microsoft.com/office/drawing/2014/main" id="{1B745BD6-D43A-40A7-BDF3-9BA98BBF2F9B}"/>
              </a:ext>
            </a:extLst>
          </p:cNvPr>
          <p:cNvSpPr/>
          <p:nvPr/>
        </p:nvSpPr>
        <p:spPr>
          <a:xfrm>
            <a:off x="8952720" y="2989444"/>
            <a:ext cx="2277987" cy="3176827"/>
          </a:xfrm>
          <a:prstGeom prst="roundRect">
            <a:avLst/>
          </a:prstGeom>
          <a:solidFill>
            <a:srgbClr val="6C56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9D322FE7-5B4B-43CA-B3F0-88AD80ECFE72}"/>
              </a:ext>
            </a:extLst>
          </p:cNvPr>
          <p:cNvSpPr txBox="1"/>
          <p:nvPr/>
        </p:nvSpPr>
        <p:spPr>
          <a:xfrm>
            <a:off x="3761466" y="3894445"/>
            <a:ext cx="1942507" cy="2052870"/>
          </a:xfrm>
          <a:prstGeom prst="rect">
            <a:avLst/>
          </a:prstGeom>
          <a:noFill/>
        </p:spPr>
        <p:txBody>
          <a:bodyPr wrap="square" rtlCol="0">
            <a:spAutoFit/>
          </a:bodyPr>
          <a:lstStyle/>
          <a:p>
            <a:pPr algn="just">
              <a:lnSpc>
                <a:spcPct val="130000"/>
              </a:lnSpc>
            </a:pPr>
            <a:r>
              <a:rPr lang="zh-CN" altLang="en-US" sz="1400" dirty="0"/>
              <a:t>瑜伽源于古印度，是古印度六大哲学派别中的一系，探寻“梵我合一”的道理与方法。而现代人所称的瑜伽则是主要是一系列的修身养心方法。</a:t>
            </a:r>
          </a:p>
        </p:txBody>
      </p:sp>
      <p:sp>
        <p:nvSpPr>
          <p:cNvPr id="36" name="文本框 35">
            <a:extLst>
              <a:ext uri="{FF2B5EF4-FFF2-40B4-BE49-F238E27FC236}">
                <a16:creationId xmlns="" xmlns:a16="http://schemas.microsoft.com/office/drawing/2014/main" id="{A70AFC99-EC47-471D-B83D-B6C9035A5475}"/>
              </a:ext>
            </a:extLst>
          </p:cNvPr>
          <p:cNvSpPr txBox="1"/>
          <p:nvPr/>
        </p:nvSpPr>
        <p:spPr>
          <a:xfrm>
            <a:off x="3761466" y="3370302"/>
            <a:ext cx="595035" cy="338554"/>
          </a:xfrm>
          <a:prstGeom prst="rect">
            <a:avLst/>
          </a:prstGeom>
          <a:noFill/>
        </p:spPr>
        <p:txBody>
          <a:bodyPr wrap="none" rtlCol="0">
            <a:spAutoFit/>
          </a:bodyPr>
          <a:lstStyle/>
          <a:p>
            <a:r>
              <a:rPr lang="zh-CN" altLang="en-US" sz="1600" b="1" dirty="0"/>
              <a:t>瑜伽</a:t>
            </a:r>
          </a:p>
        </p:txBody>
      </p:sp>
      <p:sp>
        <p:nvSpPr>
          <p:cNvPr id="37" name="文本框 36">
            <a:extLst>
              <a:ext uri="{FF2B5EF4-FFF2-40B4-BE49-F238E27FC236}">
                <a16:creationId xmlns="" xmlns:a16="http://schemas.microsoft.com/office/drawing/2014/main" id="{D2855D3E-13F2-46E6-AFFD-82924D974763}"/>
              </a:ext>
            </a:extLst>
          </p:cNvPr>
          <p:cNvSpPr txBox="1"/>
          <p:nvPr/>
        </p:nvSpPr>
        <p:spPr>
          <a:xfrm>
            <a:off x="9115529" y="3879234"/>
            <a:ext cx="1947706" cy="1772793"/>
          </a:xfrm>
          <a:prstGeom prst="rect">
            <a:avLst/>
          </a:prstGeom>
          <a:noFill/>
        </p:spPr>
        <p:txBody>
          <a:bodyPr wrap="square" rtlCol="0">
            <a:spAutoFit/>
          </a:bodyPr>
          <a:lstStyle/>
          <a:p>
            <a:pPr algn="just">
              <a:lnSpc>
                <a:spcPct val="130000"/>
              </a:lnSpc>
            </a:pPr>
            <a:r>
              <a:rPr lang="zh-CN" altLang="en-US" sz="1400" dirty="0"/>
              <a:t>唱歌是一个汉语词汇，意思是以抑扬有节奏的音调发出美妙的声音，给人以享受。也指吟唱歌曲。也指歌唱艺术。</a:t>
            </a:r>
          </a:p>
        </p:txBody>
      </p:sp>
      <p:sp>
        <p:nvSpPr>
          <p:cNvPr id="38" name="文本框 37">
            <a:extLst>
              <a:ext uri="{FF2B5EF4-FFF2-40B4-BE49-F238E27FC236}">
                <a16:creationId xmlns="" xmlns:a16="http://schemas.microsoft.com/office/drawing/2014/main" id="{B951490A-1EFD-45FF-9011-D7CE8E409C50}"/>
              </a:ext>
            </a:extLst>
          </p:cNvPr>
          <p:cNvSpPr txBox="1"/>
          <p:nvPr/>
        </p:nvSpPr>
        <p:spPr>
          <a:xfrm>
            <a:off x="9115529" y="3365135"/>
            <a:ext cx="595035" cy="338554"/>
          </a:xfrm>
          <a:prstGeom prst="rect">
            <a:avLst/>
          </a:prstGeom>
          <a:noFill/>
        </p:spPr>
        <p:txBody>
          <a:bodyPr wrap="none" rtlCol="0">
            <a:spAutoFit/>
          </a:bodyPr>
          <a:lstStyle/>
          <a:p>
            <a:r>
              <a:rPr lang="zh-CN" altLang="en-US" sz="1600" b="1" dirty="0"/>
              <a:t>唱歌</a:t>
            </a:r>
          </a:p>
        </p:txBody>
      </p:sp>
      <p:pic>
        <p:nvPicPr>
          <p:cNvPr id="40" name="图形 39" descr="胶卷">
            <a:extLst>
              <a:ext uri="{FF2B5EF4-FFF2-40B4-BE49-F238E27FC236}">
                <a16:creationId xmlns="" xmlns:a16="http://schemas.microsoft.com/office/drawing/2014/main" id="{9F163289-A4E6-4922-8CBD-6395221D1295}"/>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 xmlns:asvg="http://schemas.microsoft.com/office/drawing/2016/SVG/main" r:embed="rId6"/>
              </a:ext>
            </a:extLst>
          </a:blip>
          <a:stretch>
            <a:fillRect/>
          </a:stretch>
        </p:blipFill>
        <p:spPr>
          <a:xfrm rot="3781115">
            <a:off x="10174405" y="-1304172"/>
            <a:ext cx="1777660" cy="4296849"/>
          </a:xfrm>
          <a:prstGeom prst="rect">
            <a:avLst/>
          </a:prstGeom>
        </p:spPr>
      </p:pic>
    </p:spTree>
    <p:extLst>
      <p:ext uri="{BB962C8B-B14F-4D97-AF65-F5344CB8AC3E}">
        <p14:creationId xmlns:p14="http://schemas.microsoft.com/office/powerpoint/2010/main" val="208733826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ne&quot;,&quot;Name&quot;:&quot;无&quot;,&quot;HeaderHeight&quot;:0.0,&quot;FooterHeight&quot;:0.0,&quot;SideMargin&quot;:0.0,&quot;TopMargin&quot;:0.0,&quot;BottomMargin&quot;:0.0,&quot;IntervalMargin&quot;: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4129</TotalTime>
  <Words>2249</Words>
  <Application>Microsoft Office PowerPoint</Application>
  <PresentationFormat>宽屏</PresentationFormat>
  <Paragraphs>143</Paragraphs>
  <Slides>28</Slides>
  <Notes>3</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等线</vt:lpstr>
      <vt:lpstr>等线 Light</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屁屁毛</dc:creator>
  <cp:keywords>www.51pptmoban.com</cp:keywords>
  <cp:lastModifiedBy>YANGS</cp:lastModifiedBy>
  <cp:revision>178</cp:revision>
  <dcterms:created xsi:type="dcterms:W3CDTF">2018-02-09T03:41:15Z</dcterms:created>
  <dcterms:modified xsi:type="dcterms:W3CDTF">2018-02-26T15:07:09Z</dcterms:modified>
</cp:coreProperties>
</file>