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tags/tag7.xml" ContentType="application/vnd.openxmlformats-officedocument.presentationml.tags+xml"/>
  <Override PartName="/ppt/charts/chart4.xml" ContentType="application/vnd.openxmlformats-officedocument.drawingml.chart+xml"/>
  <Override PartName="/ppt/theme/themeOverride4.xml" ContentType="application/vnd.openxmlformats-officedocument.themeOverride+xml"/>
  <Override PartName="/ppt/tags/tag8.xml" ContentType="application/vnd.openxmlformats-officedocument.presentationml.tags+xml"/>
  <Override PartName="/ppt/charts/chart5.xml" ContentType="application/vnd.openxmlformats-officedocument.drawingml.chart+xml"/>
  <Override PartName="/ppt/theme/themeOverride5.xml" ContentType="application/vnd.openxmlformats-officedocument.themeOverride+xml"/>
  <Override PartName="/ppt/tags/tag9.xml" ContentType="application/vnd.openxmlformats-officedocument.presentationml.tags+xml"/>
  <Override PartName="/ppt/charts/chart6.xml" ContentType="application/vnd.openxmlformats-officedocument.drawingml.chart+xml"/>
  <Override PartName="/ppt/theme/themeOverride6.xml" ContentType="application/vnd.openxmlformats-officedocument.themeOverr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3" r:id="rId3"/>
    <p:sldId id="284"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282" r:id="rId27"/>
    <p:sldId id="30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482" y="882"/>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chemeClr val="bg2"/>
            </a:solidFill>
          </c:spPr>
          <c:dPt>
            <c:idx val="0"/>
            <c:bubble3D val="0"/>
            <c:spPr>
              <a:gradFill>
                <a:gsLst>
                  <a:gs pos="0">
                    <a:srgbClr val="FECF40"/>
                  </a:gs>
                  <a:gs pos="100000">
                    <a:srgbClr val="846C21"/>
                  </a:gs>
                </a:gsLst>
                <a:lin ang="5400000" scaled="0"/>
              </a:gradFill>
            </c:spPr>
            <c:extLst>
              <c:ext xmlns:c16="http://schemas.microsoft.com/office/drawing/2014/chart" uri="{C3380CC4-5D6E-409C-BE32-E72D297353CC}">
                <c16:uniqueId val="{00000001-A382-480A-B78C-3D3DB21225BD}"/>
              </c:ext>
            </c:extLst>
          </c:dPt>
          <c:dPt>
            <c:idx val="1"/>
            <c:bubble3D val="0"/>
            <c:spPr>
              <a:solidFill>
                <a:sysClr val="window" lastClr="FFFFFF">
                  <a:lumMod val="95000"/>
                </a:sysClr>
              </a:solidFill>
            </c:spPr>
            <c:extLst>
              <c:ext xmlns:c16="http://schemas.microsoft.com/office/drawing/2014/chart" uri="{C3380CC4-5D6E-409C-BE32-E72D297353CC}">
                <c16:uniqueId val="{00000003-A382-480A-B78C-3D3DB21225BD}"/>
              </c:ext>
            </c:extLst>
          </c:dPt>
          <c:cat>
            <c:strRef>
              <c:f>Sheet1!$A$2:$A$5</c:f>
              <c:strCache>
                <c:ptCount val="4"/>
                <c:pt idx="0">
                  <c:v>1st Qtr</c:v>
                </c:pt>
                <c:pt idx="1">
                  <c:v>2nd Qtr</c:v>
                </c:pt>
                <c:pt idx="2">
                  <c:v>0</c:v>
                </c:pt>
                <c:pt idx="3">
                  <c:v>0</c:v>
                </c:pt>
              </c:strCache>
            </c:strRef>
          </c:cat>
          <c:val>
            <c:numRef>
              <c:f>Sheet1!$B$2:$B$5</c:f>
              <c:numCache>
                <c:formatCode>General</c:formatCode>
                <c:ptCount val="4"/>
                <c:pt idx="0">
                  <c:v>8.2000000000000011</c:v>
                </c:pt>
                <c:pt idx="1">
                  <c:v>3.2</c:v>
                </c:pt>
                <c:pt idx="2">
                  <c:v>0</c:v>
                </c:pt>
                <c:pt idx="3">
                  <c:v>0</c:v>
                </c:pt>
              </c:numCache>
            </c:numRef>
          </c:val>
          <c:extLst>
            <c:ext xmlns:c16="http://schemas.microsoft.com/office/drawing/2014/chart" uri="{C3380CC4-5D6E-409C-BE32-E72D297353CC}">
              <c16:uniqueId val="{00000004-A382-480A-B78C-3D3DB21225BD}"/>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lang="zh-CN"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rgbClr val="000000">
                <a:lumMod val="50000"/>
                <a:lumOff val="50000"/>
              </a:srgbClr>
            </a:solidFill>
          </c:spPr>
          <c:dPt>
            <c:idx val="0"/>
            <c:bubble3D val="0"/>
            <c:spPr>
              <a:gradFill>
                <a:gsLst>
                  <a:gs pos="0">
                    <a:srgbClr val="FECF40"/>
                  </a:gs>
                  <a:gs pos="100000">
                    <a:srgbClr val="846C21"/>
                  </a:gs>
                </a:gsLst>
                <a:lin ang="5400000" scaled="0"/>
              </a:gradFill>
            </c:spPr>
            <c:extLst>
              <c:ext xmlns:c16="http://schemas.microsoft.com/office/drawing/2014/chart" uri="{C3380CC4-5D6E-409C-BE32-E72D297353CC}">
                <c16:uniqueId val="{00000001-F920-4163-ABDF-C865A1266C0D}"/>
              </c:ext>
            </c:extLst>
          </c:dPt>
          <c:dPt>
            <c:idx val="1"/>
            <c:bubble3D val="0"/>
            <c:spPr>
              <a:solidFill>
                <a:sysClr val="window" lastClr="FFFFFF"/>
              </a:solidFill>
            </c:spPr>
            <c:extLst>
              <c:ext xmlns:c16="http://schemas.microsoft.com/office/drawing/2014/chart" uri="{C3380CC4-5D6E-409C-BE32-E72D297353CC}">
                <c16:uniqueId val="{00000003-F920-4163-ABDF-C865A1266C0D}"/>
              </c:ext>
            </c:extLst>
          </c:dPt>
          <c:cat>
            <c:strRef>
              <c:f>Sheet1!$A$2:$A$5</c:f>
              <c:strCache>
                <c:ptCount val="4"/>
                <c:pt idx="0">
                  <c:v>1st Qtr</c:v>
                </c:pt>
                <c:pt idx="1">
                  <c:v>2nd Qtr</c:v>
                </c:pt>
                <c:pt idx="2">
                  <c:v>0</c:v>
                </c:pt>
                <c:pt idx="3">
                  <c:v>0</c:v>
                </c:pt>
              </c:strCache>
            </c:strRef>
          </c:cat>
          <c:val>
            <c:numRef>
              <c:f>Sheet1!$B$2:$B$5</c:f>
              <c:numCache>
                <c:formatCode>General</c:formatCode>
                <c:ptCount val="4"/>
                <c:pt idx="0">
                  <c:v>4</c:v>
                </c:pt>
                <c:pt idx="1">
                  <c:v>3.2</c:v>
                </c:pt>
                <c:pt idx="2">
                  <c:v>0</c:v>
                </c:pt>
                <c:pt idx="3">
                  <c:v>0</c:v>
                </c:pt>
              </c:numCache>
            </c:numRef>
          </c:val>
          <c:extLst>
            <c:ext xmlns:c16="http://schemas.microsoft.com/office/drawing/2014/chart" uri="{C3380CC4-5D6E-409C-BE32-E72D297353CC}">
              <c16:uniqueId val="{00000004-F920-4163-ABDF-C865A1266C0D}"/>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lang="zh-CN"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chemeClr val="bg2"/>
            </a:solidFill>
          </c:spPr>
          <c:dPt>
            <c:idx val="0"/>
            <c:bubble3D val="0"/>
            <c:spPr>
              <a:gradFill>
                <a:gsLst>
                  <a:gs pos="0">
                    <a:srgbClr val="FECF40"/>
                  </a:gs>
                  <a:gs pos="100000">
                    <a:srgbClr val="846C21"/>
                  </a:gs>
                </a:gsLst>
                <a:lin ang="5400000" scaled="0"/>
              </a:gradFill>
            </c:spPr>
            <c:extLst>
              <c:ext xmlns:c16="http://schemas.microsoft.com/office/drawing/2014/chart" uri="{C3380CC4-5D6E-409C-BE32-E72D297353CC}">
                <c16:uniqueId val="{00000001-75CC-4B4D-9D4F-D5BC106C70FC}"/>
              </c:ext>
            </c:extLst>
          </c:dPt>
          <c:dPt>
            <c:idx val="1"/>
            <c:bubble3D val="0"/>
            <c:spPr>
              <a:solidFill>
                <a:sysClr val="window" lastClr="FFFFFF">
                  <a:lumMod val="95000"/>
                </a:sysClr>
              </a:solidFill>
            </c:spPr>
            <c:extLst>
              <c:ext xmlns:c16="http://schemas.microsoft.com/office/drawing/2014/chart" uri="{C3380CC4-5D6E-409C-BE32-E72D297353CC}">
                <c16:uniqueId val="{00000003-75CC-4B4D-9D4F-D5BC106C70FC}"/>
              </c:ext>
            </c:extLst>
          </c:dPt>
          <c:cat>
            <c:strRef>
              <c:f>Sheet1!$A$2:$A$5</c:f>
              <c:strCache>
                <c:ptCount val="4"/>
                <c:pt idx="0">
                  <c:v>1st Qtr</c:v>
                </c:pt>
                <c:pt idx="1">
                  <c:v>2nd Qtr</c:v>
                </c:pt>
                <c:pt idx="2">
                  <c:v>0</c:v>
                </c:pt>
                <c:pt idx="3">
                  <c:v>0</c:v>
                </c:pt>
              </c:strCache>
            </c:strRef>
          </c:cat>
          <c:val>
            <c:numRef>
              <c:f>Sheet1!$B$2:$B$5</c:f>
              <c:numCache>
                <c:formatCode>General</c:formatCode>
                <c:ptCount val="4"/>
                <c:pt idx="0">
                  <c:v>3.5</c:v>
                </c:pt>
                <c:pt idx="1">
                  <c:v>6.5</c:v>
                </c:pt>
                <c:pt idx="2">
                  <c:v>0</c:v>
                </c:pt>
                <c:pt idx="3">
                  <c:v>0</c:v>
                </c:pt>
              </c:numCache>
            </c:numRef>
          </c:val>
          <c:extLst>
            <c:ext xmlns:c16="http://schemas.microsoft.com/office/drawing/2014/chart" uri="{C3380CC4-5D6E-409C-BE32-E72D297353CC}">
              <c16:uniqueId val="{00000004-75CC-4B4D-9D4F-D5BC106C70FC}"/>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lang="zh-CN"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列1</c:v>
                </c:pt>
              </c:strCache>
            </c:strRef>
          </c:tx>
          <c:dPt>
            <c:idx val="0"/>
            <c:bubble3D val="0"/>
            <c:spPr>
              <a:gradFill>
                <a:gsLst>
                  <a:gs pos="0">
                    <a:srgbClr val="FECF40"/>
                  </a:gs>
                  <a:gs pos="100000">
                    <a:srgbClr val="846C21"/>
                  </a:gs>
                </a:gsLst>
                <a:lin ang="5400000" scaled="0"/>
              </a:gradFill>
            </c:spPr>
            <c:extLst>
              <c:ext xmlns:c16="http://schemas.microsoft.com/office/drawing/2014/chart" uri="{C3380CC4-5D6E-409C-BE32-E72D297353CC}">
                <c16:uniqueId val="{00000001-5CD0-47DA-8FA0-BF4281A42AD6}"/>
              </c:ext>
            </c:extLst>
          </c:dPt>
          <c:dPt>
            <c:idx val="1"/>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3-5CD0-47DA-8FA0-BF4281A42AD6}"/>
              </c:ext>
            </c:extLst>
          </c:dPt>
          <c:dPt>
            <c:idx val="2"/>
            <c:bubble3D val="0"/>
            <c:spPr>
              <a:gradFill>
                <a:gsLst>
                  <a:gs pos="0">
                    <a:srgbClr val="FECF40"/>
                  </a:gs>
                  <a:gs pos="100000">
                    <a:srgbClr val="846C21"/>
                  </a:gs>
                </a:gsLst>
                <a:lin ang="5400000" scaled="0"/>
              </a:gradFill>
            </c:spPr>
            <c:extLst>
              <c:ext xmlns:c16="http://schemas.microsoft.com/office/drawing/2014/chart" uri="{C3380CC4-5D6E-409C-BE32-E72D297353CC}">
                <c16:uniqueId val="{00000005-5CD0-47DA-8FA0-BF4281A42AD6}"/>
              </c:ext>
            </c:extLst>
          </c:dPt>
          <c:dPt>
            <c:idx val="3"/>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7-5CD0-47DA-8FA0-BF4281A42AD6}"/>
              </c:ext>
            </c:extLst>
          </c:dPt>
          <c:dLbls>
            <c:dLbl>
              <c:idx val="0"/>
              <c:tx>
                <c:rich>
                  <a:bodyPr/>
                  <a:lstStyle/>
                  <a:p>
                    <a:r>
                      <a:rPr lang="en-US" altLang="zh-CN" dirty="0">
                        <a:solidFill>
                          <a:schemeClr val="bg1"/>
                        </a:solidFill>
                      </a:rPr>
                      <a:t>23%</a:t>
                    </a:r>
                  </a:p>
                </c:rich>
              </c:tx>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1-5CD0-47DA-8FA0-BF4281A42AD6}"/>
                </c:ext>
              </c:extLst>
            </c:dLbl>
            <c:dLbl>
              <c:idx val="2"/>
              <c:tx>
                <c:rich>
                  <a:bodyPr/>
                  <a:lstStyle/>
                  <a:p>
                    <a:r>
                      <a:rPr lang="en-US" altLang="zh-CN" dirty="0"/>
                      <a:t>17</a:t>
                    </a:r>
                    <a:r>
                      <a:rPr lang="en-US" altLang="zh-CN" dirty="0">
                        <a:solidFill>
                          <a:schemeClr val="bg1"/>
                        </a:solidFill>
                      </a:rPr>
                      <a:t>%</a:t>
                    </a:r>
                  </a:p>
                </c:rich>
              </c:tx>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5-5CD0-47DA-8FA0-BF4281A42AD6}"/>
                </c:ext>
              </c:extLst>
            </c:dLbl>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bg1"/>
                    </a:solidFill>
                    <a:latin typeface="+mn-ea"/>
                    <a:ea typeface="+mn-ea"/>
                    <a:cs typeface="+mn-cs"/>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numRef>
              <c:f>Sheet1!$A$2:$A$6</c:f>
              <c:numCache>
                <c:formatCode>General</c:formatCode>
                <c:ptCount val="5"/>
              </c:numCache>
            </c:numRef>
          </c:cat>
          <c:val>
            <c:numRef>
              <c:f>Sheet1!$B$2:$B$6</c:f>
              <c:numCache>
                <c:formatCode>General</c:formatCode>
                <c:ptCount val="5"/>
                <c:pt idx="0">
                  <c:v>2</c:v>
                </c:pt>
                <c:pt idx="1">
                  <c:v>3.2</c:v>
                </c:pt>
                <c:pt idx="2">
                  <c:v>1.4</c:v>
                </c:pt>
                <c:pt idx="3">
                  <c:v>2</c:v>
                </c:pt>
              </c:numCache>
            </c:numRef>
          </c:val>
          <c:extLst>
            <c:ext xmlns:c16="http://schemas.microsoft.com/office/drawing/2014/chart" uri="{C3380CC4-5D6E-409C-BE32-E72D297353CC}">
              <c16:uniqueId val="{00000008-5CD0-47DA-8FA0-BF4281A42AD6}"/>
            </c:ext>
          </c:extLst>
        </c:ser>
        <c:dLbls>
          <c:showLegendKey val="0"/>
          <c:showVal val="0"/>
          <c:showCatName val="0"/>
          <c:showSerName val="0"/>
          <c:showPercent val="1"/>
          <c:showBubbleSize val="0"/>
          <c:showLeaderLines val="1"/>
        </c:dLbls>
        <c:firstSliceAng val="0"/>
        <c:holeSize val="50"/>
      </c:doughnutChart>
    </c:plotArea>
    <c:plotVisOnly val="1"/>
    <c:dispBlanksAs val="zero"/>
    <c:showDLblsOverMax val="0"/>
  </c:chart>
  <c:txPr>
    <a:bodyPr/>
    <a:lstStyle/>
    <a:p>
      <a:pPr>
        <a:defRPr lang="zh-CN" sz="1200" b="0">
          <a:solidFill>
            <a:schemeClr val="bg1"/>
          </a:solidFill>
          <a:latin typeface="+mn-ea"/>
          <a:ea typeface="+mn-ea"/>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9911209766925631E-2"/>
          <c:y val="0.23883928571428606"/>
          <c:w val="0.90788013318534999"/>
          <c:h val="0.60267857142857162"/>
        </c:manualLayout>
      </c:layout>
      <c:barChart>
        <c:barDir val="col"/>
        <c:grouping val="clustered"/>
        <c:varyColors val="0"/>
        <c:ser>
          <c:idx val="0"/>
          <c:order val="0"/>
          <c:tx>
            <c:strRef>
              <c:f>Sheet1!$A$2</c:f>
              <c:strCache>
                <c:ptCount val="1"/>
                <c:pt idx="0">
                  <c:v>标题 01</c:v>
                </c:pt>
              </c:strCache>
            </c:strRef>
          </c:tx>
          <c:spPr>
            <a:gradFill>
              <a:gsLst>
                <a:gs pos="0">
                  <a:srgbClr val="FECF40"/>
                </a:gs>
                <a:gs pos="100000">
                  <a:srgbClr val="846C21"/>
                </a:gs>
              </a:gsLst>
              <a:lin ang="5400000" scaled="0"/>
            </a:gradFill>
            <a:ln w="9520">
              <a:noFill/>
            </a:ln>
            <a:effectLst/>
          </c:spPr>
          <c:invertIfNegative val="0"/>
          <c:dPt>
            <c:idx val="0"/>
            <c:invertIfNegative val="0"/>
            <c:bubble3D val="0"/>
            <c:spPr>
              <a:gradFill>
                <a:gsLst>
                  <a:gs pos="0">
                    <a:srgbClr val="FECF40"/>
                  </a:gs>
                  <a:gs pos="100000">
                    <a:srgbClr val="846C21"/>
                  </a:gs>
                </a:gsLst>
                <a:lin ang="5400000" scaled="0"/>
              </a:gradFill>
              <a:ln w="9520">
                <a:noFill/>
              </a:ln>
              <a:effectLst/>
            </c:spPr>
            <c:extLst>
              <c:ext xmlns:c16="http://schemas.microsoft.com/office/drawing/2014/chart" uri="{C3380CC4-5D6E-409C-BE32-E72D297353CC}">
                <c16:uniqueId val="{00000001-C8E9-4276-9999-8C73688872CE}"/>
              </c:ext>
            </c:extLst>
          </c:dPt>
          <c:cat>
            <c:numRef>
              <c:f>Sheet1!$B$1:$E$1</c:f>
              <c:numCache>
                <c:formatCode>General</c:formatCode>
                <c:ptCount val="4"/>
                <c:pt idx="0">
                  <c:v>2011</c:v>
                </c:pt>
                <c:pt idx="1">
                  <c:v>2013</c:v>
                </c:pt>
                <c:pt idx="2">
                  <c:v>2015</c:v>
                </c:pt>
                <c:pt idx="3">
                  <c:v>2017</c:v>
                </c:pt>
              </c:numCache>
            </c:num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2-C8E9-4276-9999-8C73688872CE}"/>
            </c:ext>
          </c:extLst>
        </c:ser>
        <c:ser>
          <c:idx val="1"/>
          <c:order val="1"/>
          <c:tx>
            <c:strRef>
              <c:f>Sheet1!$A$3</c:f>
              <c:strCache>
                <c:ptCount val="1"/>
                <c:pt idx="0">
                  <c:v>标题 02</c:v>
                </c:pt>
              </c:strCache>
            </c:strRef>
          </c:tx>
          <c:spPr>
            <a:gradFill>
              <a:gsLst>
                <a:gs pos="0">
                  <a:srgbClr val="E30000"/>
                </a:gs>
                <a:gs pos="100000">
                  <a:srgbClr val="760303"/>
                </a:gs>
              </a:gsLst>
              <a:lin ang="5400000" scaled="0"/>
            </a:gradFill>
            <a:ln w="9520">
              <a:noFill/>
            </a:ln>
            <a:effectLst/>
          </c:spPr>
          <c:invertIfNegative val="0"/>
          <c:cat>
            <c:numRef>
              <c:f>Sheet1!$B$1:$E$1</c:f>
              <c:numCache>
                <c:formatCode>General</c:formatCode>
                <c:ptCount val="4"/>
                <c:pt idx="0">
                  <c:v>2011</c:v>
                </c:pt>
                <c:pt idx="1">
                  <c:v>2013</c:v>
                </c:pt>
                <c:pt idx="2">
                  <c:v>2015</c:v>
                </c:pt>
                <c:pt idx="3">
                  <c:v>2017</c:v>
                </c:pt>
              </c:numCache>
            </c:num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3-C8E9-4276-9999-8C73688872CE}"/>
            </c:ext>
          </c:extLst>
        </c:ser>
        <c:dLbls>
          <c:showLegendKey val="0"/>
          <c:showVal val="0"/>
          <c:showCatName val="0"/>
          <c:showSerName val="0"/>
          <c:showPercent val="0"/>
          <c:showBubbleSize val="0"/>
        </c:dLbls>
        <c:gapWidth val="110"/>
        <c:axId val="700830848"/>
        <c:axId val="700835200"/>
      </c:barChart>
      <c:catAx>
        <c:axId val="700830848"/>
        <c:scaling>
          <c:orientation val="minMax"/>
        </c:scaling>
        <c:delete val="0"/>
        <c:axPos val="b"/>
        <c:numFmt formatCode="General" sourceLinked="1"/>
        <c:majorTickMark val="none"/>
        <c:minorTickMark val="none"/>
        <c:tickLblPos val="low"/>
        <c:spPr>
          <a:ln w="4760" cap="flat" cmpd="sng" algn="ctr">
            <a:solidFill>
              <a:srgbClr val="000000"/>
            </a:solidFill>
            <a:prstDash val="solid"/>
            <a:round/>
          </a:ln>
        </c:spPr>
        <c:txPr>
          <a:bodyPr rot="0" spcFirstLastPara="0" vertOverflow="ellipsis" vert="horz" wrap="square" anchor="ctr" anchorCtr="1"/>
          <a:lstStyle/>
          <a:p>
            <a:pPr>
              <a:defRPr lang="zh-CN" sz="800" b="0" i="0" u="none" strike="noStrike" kern="1200" baseline="0">
                <a:solidFill>
                  <a:srgbClr val="000000"/>
                </a:solidFill>
                <a:latin typeface="+mn-ea"/>
                <a:ea typeface="+mn-ea"/>
                <a:cs typeface="Gill Sans"/>
              </a:defRPr>
            </a:pPr>
            <a:endParaRPr lang="zh-CN"/>
          </a:p>
        </c:txPr>
        <c:crossAx val="700835200"/>
        <c:crosses val="autoZero"/>
        <c:auto val="1"/>
        <c:lblAlgn val="ctr"/>
        <c:lblOffset val="100"/>
        <c:tickLblSkip val="1"/>
        <c:noMultiLvlLbl val="0"/>
      </c:catAx>
      <c:valAx>
        <c:axId val="700835200"/>
        <c:scaling>
          <c:orientation val="minMax"/>
          <c:max val="100"/>
        </c:scaling>
        <c:delete val="0"/>
        <c:axPos val="l"/>
        <c:majorGridlines>
          <c:spPr>
            <a:ln w="4760" cap="flat" cmpd="sng" algn="ctr">
              <a:solidFill>
                <a:srgbClr val="CDCDCD"/>
              </a:solidFill>
              <a:prstDash val="solid"/>
              <a:round/>
            </a:ln>
          </c:spPr>
        </c:majorGridlines>
        <c:numFmt formatCode="General" sourceLinked="1"/>
        <c:majorTickMark val="none"/>
        <c:minorTickMark val="none"/>
        <c:tickLblPos val="nextTo"/>
        <c:spPr>
          <a:ln w="3570" cap="flat" cmpd="sng" algn="ctr">
            <a:noFill/>
            <a:prstDash val="solid"/>
            <a:round/>
          </a:ln>
        </c:spPr>
        <c:txPr>
          <a:bodyPr rot="0" spcFirstLastPara="0" vertOverflow="ellipsis" vert="horz" wrap="square" anchor="ctr" anchorCtr="1"/>
          <a:lstStyle/>
          <a:p>
            <a:pPr>
              <a:defRPr lang="zh-CN" sz="800" b="0" i="0" u="none" strike="noStrike" kern="1200" baseline="0">
                <a:solidFill>
                  <a:srgbClr val="000000"/>
                </a:solidFill>
                <a:latin typeface="+mn-ea"/>
                <a:ea typeface="+mn-ea"/>
                <a:cs typeface="Gill Sans"/>
              </a:defRPr>
            </a:pPr>
            <a:endParaRPr lang="zh-CN"/>
          </a:p>
        </c:txPr>
        <c:crossAx val="700830848"/>
        <c:crosses val="autoZero"/>
        <c:crossBetween val="between"/>
      </c:valAx>
      <c:spPr>
        <a:noFill/>
        <a:ln w="9520">
          <a:noFill/>
        </a:ln>
      </c:spPr>
    </c:plotArea>
    <c:plotVisOnly val="1"/>
    <c:dispBlanksAs val="gap"/>
    <c:showDLblsOverMax val="0"/>
  </c:chart>
  <c:spPr>
    <a:noFill/>
    <a:ln>
      <a:noFill/>
    </a:ln>
  </c:spPr>
  <c:txPr>
    <a:bodyPr anchor="t"/>
    <a:lstStyle/>
    <a:p>
      <a:pPr>
        <a:defRPr lang="zh-CN" sz="800" b="0" i="0" u="none" strike="noStrike" baseline="0">
          <a:solidFill>
            <a:srgbClr val="000000"/>
          </a:solidFill>
          <a:latin typeface="+mn-ea"/>
          <a:ea typeface="+mn-ea"/>
          <a:cs typeface="Gill Sans"/>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列1</c:v>
                </c:pt>
              </c:strCache>
            </c:strRef>
          </c:tx>
          <c:spPr>
            <a:gradFill>
              <a:gsLst>
                <a:gs pos="0">
                  <a:srgbClr val="E30000"/>
                </a:gs>
                <a:gs pos="100000">
                  <a:srgbClr val="760303"/>
                </a:gs>
              </a:gsLst>
              <a:lin ang="5400000" scaled="0"/>
            </a:gra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标题 01</c:v>
                </c:pt>
                <c:pt idx="1">
                  <c:v>标题 02</c:v>
                </c:pt>
                <c:pt idx="2">
                  <c:v>标题 03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C9E3-4867-BFA2-E9F2061C801E}"/>
            </c:ext>
          </c:extLst>
        </c:ser>
        <c:ser>
          <c:idx val="1"/>
          <c:order val="1"/>
          <c:tx>
            <c:strRef>
              <c:f>Sheet1!$C$1</c:f>
              <c:strCache>
                <c:ptCount val="1"/>
                <c:pt idx="0">
                  <c:v>列2</c:v>
                </c:pt>
              </c:strCache>
            </c:strRef>
          </c:tx>
          <c:spPr>
            <a:gradFill>
              <a:gsLst>
                <a:gs pos="0">
                  <a:srgbClr val="FECF40"/>
                </a:gs>
                <a:gs pos="100000">
                  <a:srgbClr val="846C21"/>
                </a:gs>
              </a:gsLst>
              <a:lin ang="5400000" scaled="0"/>
            </a:gra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标题 01</c:v>
                </c:pt>
                <c:pt idx="1">
                  <c:v>标题 02</c:v>
                </c:pt>
                <c:pt idx="2">
                  <c:v>标题 03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C9E3-4867-BFA2-E9F2061C801E}"/>
            </c:ext>
          </c:extLst>
        </c:ser>
        <c:ser>
          <c:idx val="2"/>
          <c:order val="2"/>
          <c:tx>
            <c:strRef>
              <c:f>Sheet1!$D$1</c:f>
              <c:strCache>
                <c:ptCount val="1"/>
                <c:pt idx="0">
                  <c:v>列3</c:v>
                </c:pt>
              </c:strCache>
            </c:strRef>
          </c:tx>
          <c:spPr>
            <a:solidFill>
              <a:srgbClr val="FF090C"/>
            </a:soli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标题 01</c:v>
                </c:pt>
                <c:pt idx="1">
                  <c:v>标题 02</c:v>
                </c:pt>
                <c:pt idx="2">
                  <c:v>标题 03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C9E3-4867-BFA2-E9F2061C801E}"/>
            </c:ext>
          </c:extLst>
        </c:ser>
        <c:dLbls>
          <c:showLegendKey val="0"/>
          <c:showVal val="1"/>
          <c:showCatName val="0"/>
          <c:showSerName val="0"/>
          <c:showPercent val="0"/>
          <c:showBubbleSize val="0"/>
        </c:dLbls>
        <c:gapWidth val="162"/>
        <c:axId val="188807184"/>
        <c:axId val="188817520"/>
      </c:barChart>
      <c:catAx>
        <c:axId val="188807184"/>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800" b="0" i="0" u="none" strike="noStrike" kern="1200" baseline="0">
                <a:solidFill>
                  <a:sysClr val="windowText" lastClr="000000"/>
                </a:solidFill>
                <a:latin typeface="+mn-ea"/>
                <a:ea typeface="+mn-ea"/>
                <a:cs typeface="+mn-cs"/>
              </a:defRPr>
            </a:pPr>
            <a:endParaRPr lang="zh-CN"/>
          </a:p>
        </c:txPr>
        <c:crossAx val="188817520"/>
        <c:crosses val="autoZero"/>
        <c:auto val="1"/>
        <c:lblAlgn val="ctr"/>
        <c:lblOffset val="100"/>
        <c:noMultiLvlLbl val="0"/>
      </c:catAx>
      <c:valAx>
        <c:axId val="188817520"/>
        <c:scaling>
          <c:orientation val="minMax"/>
        </c:scaling>
        <c:delete val="1"/>
        <c:axPos val="l"/>
        <c:numFmt formatCode="General" sourceLinked="1"/>
        <c:majorTickMark val="none"/>
        <c:minorTickMark val="none"/>
        <c:tickLblPos val="none"/>
        <c:crossAx val="188807184"/>
        <c:crosses val="autoZero"/>
        <c:crossBetween val="between"/>
      </c:valAx>
    </c:plotArea>
    <c:plotVisOnly val="1"/>
    <c:dispBlanksAs val="gap"/>
    <c:showDLblsOverMax val="0"/>
  </c:chart>
  <c:txPr>
    <a:bodyPr/>
    <a:lstStyle/>
    <a:p>
      <a:pPr>
        <a:defRPr lang="zh-CN" sz="800">
          <a:solidFill>
            <a:sysClr val="windowText" lastClr="000000"/>
          </a:solidFill>
          <a:latin typeface="+mn-ea"/>
          <a:ea typeface="+mn-ea"/>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B0A6-6152-4E7D-A00A-EBACA0FFAFDA}"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BD3E68-05B5-458A-92E3-0A5CBCD6D7BE}" type="slidenum">
              <a:rPr lang="zh-CN" altLang="en-US" smtClean="0"/>
              <a:t>‹#›</a:t>
            </a:fld>
            <a:endParaRPr lang="zh-CN" altLang="en-US"/>
          </a:p>
        </p:txBody>
      </p:sp>
    </p:spTree>
    <p:extLst>
      <p:ext uri="{BB962C8B-B14F-4D97-AF65-F5344CB8AC3E}">
        <p14:creationId xmlns:p14="http://schemas.microsoft.com/office/powerpoint/2010/main" val="139833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D3E68-05B5-458A-92E3-0A5CBCD6D7BE}" type="slidenum">
              <a:rPr lang="zh-CN" altLang="en-US" smtClean="0"/>
              <a:t>1</a:t>
            </a:fld>
            <a:endParaRPr lang="zh-CN" altLang="en-US"/>
          </a:p>
        </p:txBody>
      </p:sp>
    </p:spTree>
    <p:extLst>
      <p:ext uri="{BB962C8B-B14F-4D97-AF65-F5344CB8AC3E}">
        <p14:creationId xmlns:p14="http://schemas.microsoft.com/office/powerpoint/2010/main" val="1665030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BD3E68-05B5-458A-92E3-0A5CBCD6D7BE}" type="slidenum">
              <a:rPr lang="zh-CN" altLang="en-US" smtClean="0"/>
              <a:t>26</a:t>
            </a:fld>
            <a:endParaRPr lang="zh-CN" altLang="en-US"/>
          </a:p>
        </p:txBody>
      </p:sp>
    </p:spTree>
    <p:extLst>
      <p:ext uri="{BB962C8B-B14F-4D97-AF65-F5344CB8AC3E}">
        <p14:creationId xmlns:p14="http://schemas.microsoft.com/office/powerpoint/2010/main" val="22310431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CC5BD016-BDBA-4F97-A1AD-BCB585AEB964}"/>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8B28F6EA-8B21-47B4-A212-3DBE8A9DD1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461289-BA96-402C-9A22-C5DD53624D03}"/>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pic>
        <p:nvPicPr>
          <p:cNvPr id="8" name="图片 7" descr="图片包含 文字&#10;&#10;已生成极高可信度的说明">
            <a:extLst>
              <a:ext uri="{FF2B5EF4-FFF2-40B4-BE49-F238E27FC236}">
                <a16:creationId xmlns:a16="http://schemas.microsoft.com/office/drawing/2014/main" id="{06C61597-49A0-41FD-AC03-971A1338B2C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A77FD711-EEFF-4FC3-9265-E8B12A96A2B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291024"/>
            <a:ext cx="12192000" cy="4566976"/>
          </a:xfrm>
          <a:prstGeom prst="rect">
            <a:avLst/>
          </a:prstGeom>
        </p:spPr>
      </p:pic>
      <p:pic>
        <p:nvPicPr>
          <p:cNvPr id="10" name="图片 9">
            <a:extLst>
              <a:ext uri="{FF2B5EF4-FFF2-40B4-BE49-F238E27FC236}">
                <a16:creationId xmlns:a16="http://schemas.microsoft.com/office/drawing/2014/main" id="{307B4F30-1C0E-40DD-940E-3C170F7249E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
          <a:stretch/>
        </p:blipFill>
        <p:spPr>
          <a:xfrm>
            <a:off x="0" y="0"/>
            <a:ext cx="5029200" cy="1966965"/>
          </a:xfrm>
          <a:prstGeom prst="rect">
            <a:avLst/>
          </a:prstGeom>
        </p:spPr>
      </p:pic>
      <p:pic>
        <p:nvPicPr>
          <p:cNvPr id="11" name="图片 10">
            <a:extLst>
              <a:ext uri="{FF2B5EF4-FFF2-40B4-BE49-F238E27FC236}">
                <a16:creationId xmlns:a16="http://schemas.microsoft.com/office/drawing/2014/main" id="{79D30B49-8A51-4FB0-96E8-D8D48FA87EC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t="-943" r="-3"/>
          <a:stretch/>
        </p:blipFill>
        <p:spPr>
          <a:xfrm>
            <a:off x="8675914" y="-27632"/>
            <a:ext cx="3516086" cy="2318656"/>
          </a:xfrm>
          <a:prstGeom prst="rect">
            <a:avLst/>
          </a:prstGeom>
        </p:spPr>
      </p:pic>
    </p:spTree>
    <p:extLst>
      <p:ext uri="{BB962C8B-B14F-4D97-AF65-F5344CB8AC3E}">
        <p14:creationId xmlns:p14="http://schemas.microsoft.com/office/powerpoint/2010/main" val="4190161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9DB365-B892-440F-9CD6-E4BECB6323B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113FE54-434B-4EF8-9CFB-8280EA558781}"/>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75AA46C-209C-42C1-AE0C-F24B324D2F4A}"/>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CD187C5A-745D-46D9-AEBA-AD24B18D0D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66B065-3B3D-42A5-81B5-4D36749A4335}"/>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1574549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768E818-24A8-4D65-84C1-4A41255BEDBA}"/>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D197177-2A2D-47A6-9335-00A86F3222E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5EF106E-6E99-4825-9156-79E08FF9999E}"/>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372044E0-724B-4C38-8E83-38D17D0F04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DFEC45-C374-4E5F-853A-F9B7B6FEE9EE}"/>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1275251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extLst>
      <p:ext uri="{BB962C8B-B14F-4D97-AF65-F5344CB8AC3E}">
        <p14:creationId xmlns:p14="http://schemas.microsoft.com/office/powerpoint/2010/main" val="2032479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FC3EFAEA-1F50-42D1-95E2-2FBAE4E01568}"/>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97448CFC-69D8-4128-8888-A02AE43FCE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CBCFA6-3E7B-430E-8940-D915FC6C18C3}"/>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pic>
        <p:nvPicPr>
          <p:cNvPr id="7" name="图片 6">
            <a:extLst>
              <a:ext uri="{FF2B5EF4-FFF2-40B4-BE49-F238E27FC236}">
                <a16:creationId xmlns:a16="http://schemas.microsoft.com/office/drawing/2014/main" id="{53672B41-06CF-4ADF-BC79-997C306FCF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291024"/>
            <a:ext cx="12192000" cy="4566976"/>
          </a:xfrm>
          <a:prstGeom prst="rect">
            <a:avLst/>
          </a:prstGeom>
        </p:spPr>
      </p:pic>
      <p:pic>
        <p:nvPicPr>
          <p:cNvPr id="8" name="图片 7">
            <a:extLst>
              <a:ext uri="{FF2B5EF4-FFF2-40B4-BE49-F238E27FC236}">
                <a16:creationId xmlns:a16="http://schemas.microsoft.com/office/drawing/2014/main" id="{8ED1C99A-2A91-47DD-B9C2-3EF9CDF3E6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
          <a:stretch/>
        </p:blipFill>
        <p:spPr>
          <a:xfrm>
            <a:off x="0" y="0"/>
            <a:ext cx="5029200" cy="1966965"/>
          </a:xfrm>
          <a:prstGeom prst="rect">
            <a:avLst/>
          </a:prstGeom>
        </p:spPr>
      </p:pic>
      <p:pic>
        <p:nvPicPr>
          <p:cNvPr id="9" name="图片 8">
            <a:extLst>
              <a:ext uri="{FF2B5EF4-FFF2-40B4-BE49-F238E27FC236}">
                <a16:creationId xmlns:a16="http://schemas.microsoft.com/office/drawing/2014/main" id="{3F0F0D42-608E-48C8-8B26-A412DEC492E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943" r="-3"/>
          <a:stretch/>
        </p:blipFill>
        <p:spPr>
          <a:xfrm>
            <a:off x="9310816" y="-27632"/>
            <a:ext cx="2881184" cy="1899975"/>
          </a:xfrm>
          <a:prstGeom prst="rect">
            <a:avLst/>
          </a:prstGeom>
        </p:spPr>
      </p:pic>
    </p:spTree>
    <p:extLst>
      <p:ext uri="{BB962C8B-B14F-4D97-AF65-F5344CB8AC3E}">
        <p14:creationId xmlns:p14="http://schemas.microsoft.com/office/powerpoint/2010/main" val="1925145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D07CAEF-032A-408B-92CB-3D2B2F535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81630" r="12857"/>
          <a:stretch/>
        </p:blipFill>
        <p:spPr>
          <a:xfrm>
            <a:off x="1741713" y="5598194"/>
            <a:ext cx="10624457" cy="1259806"/>
          </a:xfrm>
          <a:prstGeom prst="rect">
            <a:avLst/>
          </a:prstGeom>
        </p:spPr>
      </p:pic>
      <p:sp>
        <p:nvSpPr>
          <p:cNvPr id="4" name="日期占位符 3">
            <a:extLst>
              <a:ext uri="{FF2B5EF4-FFF2-40B4-BE49-F238E27FC236}">
                <a16:creationId xmlns:a16="http://schemas.microsoft.com/office/drawing/2014/main" id="{206D0E14-455C-406C-9D57-9E28A874EF31}"/>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F5CE2846-A637-48ED-89FB-15682C63A8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0F1B9D-2FA0-436B-8D9B-9E0EA385E252}"/>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pic>
        <p:nvPicPr>
          <p:cNvPr id="7" name="图片 6">
            <a:extLst>
              <a:ext uri="{FF2B5EF4-FFF2-40B4-BE49-F238E27FC236}">
                <a16:creationId xmlns:a16="http://schemas.microsoft.com/office/drawing/2014/main" id="{3E6F4A4B-4367-4D1B-A369-37807211395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5658311"/>
            <a:ext cx="3483429" cy="1199688"/>
          </a:xfrm>
          <a:prstGeom prst="rect">
            <a:avLst/>
          </a:prstGeom>
        </p:spPr>
      </p:pic>
      <p:pic>
        <p:nvPicPr>
          <p:cNvPr id="8" name="图片 7">
            <a:extLst>
              <a:ext uri="{FF2B5EF4-FFF2-40B4-BE49-F238E27FC236}">
                <a16:creationId xmlns:a16="http://schemas.microsoft.com/office/drawing/2014/main" id="{E1F73176-A06A-4530-8CBC-8555D0CF8D4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5"/>
          <a:stretch/>
        </p:blipFill>
        <p:spPr>
          <a:xfrm>
            <a:off x="10891341" y="5431970"/>
            <a:ext cx="1322429" cy="1426029"/>
          </a:xfrm>
          <a:prstGeom prst="rect">
            <a:avLst/>
          </a:prstGeom>
        </p:spPr>
      </p:pic>
      <p:pic>
        <p:nvPicPr>
          <p:cNvPr id="13" name="图片 12">
            <a:extLst>
              <a:ext uri="{FF2B5EF4-FFF2-40B4-BE49-F238E27FC236}">
                <a16:creationId xmlns:a16="http://schemas.microsoft.com/office/drawing/2014/main" id="{526C783F-8C89-4BDE-8DED-306326C67DF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
          <a:stretch/>
        </p:blipFill>
        <p:spPr>
          <a:xfrm>
            <a:off x="1" y="1"/>
            <a:ext cx="1959428" cy="1220874"/>
          </a:xfrm>
          <a:prstGeom prst="rect">
            <a:avLst/>
          </a:prstGeom>
        </p:spPr>
      </p:pic>
      <p:pic>
        <p:nvPicPr>
          <p:cNvPr id="14" name="图片 13">
            <a:extLst>
              <a:ext uri="{FF2B5EF4-FFF2-40B4-BE49-F238E27FC236}">
                <a16:creationId xmlns:a16="http://schemas.microsoft.com/office/drawing/2014/main" id="{DE2F1791-6C6B-4136-9C84-2E3F21E8543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t="-943" r="-3"/>
          <a:stretch/>
        </p:blipFill>
        <p:spPr>
          <a:xfrm>
            <a:off x="10532368" y="-27631"/>
            <a:ext cx="1659632" cy="1094432"/>
          </a:xfrm>
          <a:prstGeom prst="rect">
            <a:avLst/>
          </a:prstGeom>
        </p:spPr>
      </p:pic>
      <p:sp>
        <p:nvSpPr>
          <p:cNvPr id="15" name="文本框 14">
            <a:extLst>
              <a:ext uri="{FF2B5EF4-FFF2-40B4-BE49-F238E27FC236}">
                <a16:creationId xmlns:a16="http://schemas.microsoft.com/office/drawing/2014/main" id="{0F0816B9-23AE-4B45-B818-93A8A597C625}"/>
              </a:ext>
            </a:extLst>
          </p:cNvPr>
          <p:cNvSpPr txBox="1"/>
          <p:nvPr userDrawn="1"/>
        </p:nvSpPr>
        <p:spPr>
          <a:xfrm>
            <a:off x="0" y="6885632"/>
            <a:ext cx="3101648" cy="851515"/>
          </a:xfrm>
          <a:prstGeom prst="rect">
            <a:avLst/>
          </a:prstGeom>
          <a:noFill/>
        </p:spPr>
        <p:txBody>
          <a:bodyPr wrap="square" rtlCol="0">
            <a:spAutoFit/>
          </a:bodyPr>
          <a:lstStyle/>
          <a:p>
            <a:pPr>
              <a:lnSpc>
                <a:spcPct val="120000"/>
              </a:lnSpc>
            </a:pPr>
            <a:r>
              <a:rPr lang="zh-CN" altLang="en-US" sz="1050" b="1" dirty="0">
                <a:solidFill>
                  <a:schemeClr val="tx1">
                    <a:lumMod val="95000"/>
                    <a:lumOff val="5000"/>
                  </a:schemeClr>
                </a:solidFill>
                <a:latin typeface="微软雅黑" charset="0"/>
                <a:ea typeface="微软雅黑" charset="0"/>
              </a:rPr>
              <a:t>定制</a:t>
            </a:r>
            <a:r>
              <a:rPr lang="en-US" altLang="zh-CN" sz="1050" b="1" dirty="0">
                <a:solidFill>
                  <a:schemeClr val="tx1">
                    <a:lumMod val="95000"/>
                    <a:lumOff val="5000"/>
                  </a:schemeClr>
                </a:solidFill>
                <a:latin typeface="微软雅黑" charset="0"/>
                <a:ea typeface="微软雅黑" charset="0"/>
              </a:rPr>
              <a:t>PPT</a:t>
            </a:r>
            <a:r>
              <a:rPr lang="zh-CN" altLang="en-US" sz="1050" b="1" dirty="0">
                <a:solidFill>
                  <a:schemeClr val="tx1">
                    <a:lumMod val="95000"/>
                    <a:lumOff val="5000"/>
                  </a:schemeClr>
                </a:solidFill>
                <a:latin typeface="微软雅黑" charset="0"/>
                <a:ea typeface="微软雅黑" charset="0"/>
              </a:rPr>
              <a:t>：静水流深工作室</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en-US" altLang="zh-CN" sz="1050" b="1" dirty="0">
                <a:solidFill>
                  <a:schemeClr val="tx1">
                    <a:lumMod val="95000"/>
                    <a:lumOff val="5000"/>
                  </a:schemeClr>
                </a:solidFill>
                <a:latin typeface="微软雅黑" charset="0"/>
                <a:ea typeface="微软雅黑" charset="0"/>
              </a:rPr>
              <a:t>QQ</a:t>
            </a:r>
            <a:r>
              <a:rPr lang="zh-CN" altLang="en-US" sz="1050" b="1" dirty="0">
                <a:solidFill>
                  <a:schemeClr val="tx1">
                    <a:lumMod val="95000"/>
                    <a:lumOff val="5000"/>
                  </a:schemeClr>
                </a:solidFill>
                <a:latin typeface="微软雅黑" charset="0"/>
                <a:ea typeface="微软雅黑" charset="0"/>
              </a:rPr>
              <a:t>：</a:t>
            </a:r>
            <a:r>
              <a:rPr lang="en-US" altLang="zh-CN" sz="1050" b="1" dirty="0">
                <a:solidFill>
                  <a:schemeClr val="tx1">
                    <a:lumMod val="95000"/>
                    <a:lumOff val="5000"/>
                  </a:schemeClr>
                </a:solidFill>
                <a:latin typeface="微软雅黑" charset="0"/>
                <a:ea typeface="微软雅黑" charset="0"/>
              </a:rPr>
              <a:t>276060523</a:t>
            </a:r>
          </a:p>
          <a:p>
            <a:pPr>
              <a:lnSpc>
                <a:spcPct val="120000"/>
              </a:lnSpc>
            </a:pPr>
            <a:r>
              <a:rPr lang="zh-CN" altLang="en-US" sz="1050" b="1" dirty="0">
                <a:solidFill>
                  <a:schemeClr val="tx1">
                    <a:lumMod val="95000"/>
                    <a:lumOff val="5000"/>
                  </a:schemeClr>
                </a:solidFill>
                <a:latin typeface="微软雅黑" charset="0"/>
                <a:ea typeface="微软雅黑" charset="0"/>
              </a:rPr>
              <a:t>微信：</a:t>
            </a:r>
            <a:r>
              <a:rPr lang="en-US" altLang="zh-CN" sz="1050" b="1" dirty="0" err="1">
                <a:solidFill>
                  <a:schemeClr val="tx1">
                    <a:lumMod val="95000"/>
                    <a:lumOff val="5000"/>
                  </a:schemeClr>
                </a:solidFill>
                <a:latin typeface="微软雅黑" charset="0"/>
                <a:ea typeface="微软雅黑" charset="0"/>
              </a:rPr>
              <a:t>whishile</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zh-CN" altLang="en-US" sz="1050" b="1" dirty="0">
                <a:solidFill>
                  <a:schemeClr val="tx1">
                    <a:lumMod val="95000"/>
                    <a:lumOff val="5000"/>
                  </a:schemeClr>
                </a:solidFill>
                <a:latin typeface="微软雅黑" charset="0"/>
                <a:ea typeface="微软雅黑" charset="0"/>
              </a:rPr>
              <a:t>电话：</a:t>
            </a:r>
            <a:r>
              <a:rPr lang="en-US" altLang="zh-CN" sz="1050" b="1" dirty="0">
                <a:solidFill>
                  <a:schemeClr val="tx1">
                    <a:lumMod val="95000"/>
                    <a:lumOff val="5000"/>
                  </a:schemeClr>
                </a:solidFill>
                <a:latin typeface="微软雅黑" charset="0"/>
                <a:ea typeface="微软雅黑" charset="0"/>
              </a:rPr>
              <a:t>18928897164</a:t>
            </a:r>
            <a:endParaRPr lang="zh-CN" altLang="en-US" sz="105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49952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340A58-ECDC-4F23-AC5C-00242F84362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4CB3C1-3715-42C9-AC80-581CC227037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023CAC6-721A-4D9C-A51C-F09AED02006F}"/>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8441311-428D-40FF-88B6-E58E6F4724DC}"/>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1332132A-E901-47E0-92BB-7A856EC36C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77DC66A-E404-455E-8BD1-759E52F0999D}"/>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2231755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E9F1E2-B635-4C22-B2AB-BA8891FB495C}"/>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B8FF019-93FD-43C6-866A-2FC3F276F03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C72F2A2-BB06-4AFF-9412-05EDCD20E3C6}"/>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18FA72E-99BF-475D-B588-461D183881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0029AF5-D37B-48C4-BC6C-2B692E2058AC}"/>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13E3414-A51B-458D-BE0B-E61DC7FEDB6C}"/>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8" name="页脚占位符 7">
            <a:extLst>
              <a:ext uri="{FF2B5EF4-FFF2-40B4-BE49-F238E27FC236}">
                <a16:creationId xmlns:a16="http://schemas.microsoft.com/office/drawing/2014/main" id="{205C9044-7EAB-433D-A4BE-01BADA05DE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ECA0AEE-0139-4C08-A3F1-AA5DDCC275F2}"/>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2511335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4FDCE6-55EA-47DB-82CB-55E10942BA9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3240196-43D2-4495-96F1-468C978D34EF}"/>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4" name="页脚占位符 3">
            <a:extLst>
              <a:ext uri="{FF2B5EF4-FFF2-40B4-BE49-F238E27FC236}">
                <a16:creationId xmlns:a16="http://schemas.microsoft.com/office/drawing/2014/main" id="{62DC1ABC-0BD8-4D9B-9E8A-FCE898BCDDF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246A74D-039F-4824-99EF-6F8209E37FA5}"/>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1103946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7E12E02-CFF8-4942-A4D2-3855D0CC9C42}"/>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3" name="页脚占位符 2">
            <a:extLst>
              <a:ext uri="{FF2B5EF4-FFF2-40B4-BE49-F238E27FC236}">
                <a16:creationId xmlns:a16="http://schemas.microsoft.com/office/drawing/2014/main" id="{1C008B47-B404-4C9C-BE17-C381FEF4C7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5C1F183-4DB0-46FC-B24A-4DBE838BF649}"/>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2589266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34E310-F937-407F-83D1-FE9A1A477A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44901E5-43F5-4D16-96F0-34DFC732C74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A6E26C97-AA63-40E3-919A-1E302FA5BDE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80967BF-1FC1-4EBC-B1EA-79D801E744A6}"/>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F53F9A9E-B83C-4095-9471-393548155A5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11F427-50E4-4829-B0FA-472AAC5BEA7D}"/>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2770892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CD3D24-35FA-47C5-9729-D8868BC6C51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A981704-2402-4A62-BE7B-FFDE3CEF961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4244CAF-2A67-4B91-A738-CCE999922D2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EADC9F1-6824-4B46-A0F9-BD64AA860EB1}"/>
              </a:ext>
            </a:extLst>
          </p:cNvPr>
          <p:cNvSpPr>
            <a:spLocks noGrp="1"/>
          </p:cNvSpPr>
          <p:nvPr>
            <p:ph type="dt" sz="half" idx="10"/>
          </p:nvPr>
        </p:nvSpPr>
        <p:spPr/>
        <p:txBody>
          <a:bodyPr/>
          <a:lstStyle/>
          <a:p>
            <a:fld id="{EA4074E6-B1C6-4874-A86C-8CF1FA38C332}" type="datetimeFigureOut">
              <a:rPr lang="zh-CN" altLang="en-US" smtClean="0"/>
              <a:t>2023/10/29</a:t>
            </a:fld>
            <a:endParaRPr lang="zh-CN" altLang="en-US"/>
          </a:p>
        </p:txBody>
      </p:sp>
      <p:sp>
        <p:nvSpPr>
          <p:cNvPr id="6" name="页脚占位符 5">
            <a:extLst>
              <a:ext uri="{FF2B5EF4-FFF2-40B4-BE49-F238E27FC236}">
                <a16:creationId xmlns:a16="http://schemas.microsoft.com/office/drawing/2014/main" id="{EC6A2225-B61F-42E2-B9D7-F1D9D208DA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31040E6-EE37-4858-A900-E49B98D51904}"/>
              </a:ext>
            </a:extLst>
          </p:cNvPr>
          <p:cNvSpPr>
            <a:spLocks noGrp="1"/>
          </p:cNvSpPr>
          <p:nvPr>
            <p:ph type="sldNum" sz="quarter" idx="12"/>
          </p:nvPr>
        </p:nvSpPr>
        <p:spPr/>
        <p:txBody>
          <a:bodyPr/>
          <a:lstStyle/>
          <a:p>
            <a:fld id="{052C2098-12C4-414F-8C26-86CA9D32BF01}" type="slidenum">
              <a:rPr lang="zh-CN" altLang="en-US" smtClean="0"/>
              <a:t>‹#›</a:t>
            </a:fld>
            <a:endParaRPr lang="zh-CN" altLang="en-US"/>
          </a:p>
        </p:txBody>
      </p:sp>
    </p:spTree>
    <p:extLst>
      <p:ext uri="{BB962C8B-B14F-4D97-AF65-F5344CB8AC3E}">
        <p14:creationId xmlns:p14="http://schemas.microsoft.com/office/powerpoint/2010/main" val="1395052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AD79C180-CB38-482F-BFC3-DE5D424164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4074E6-B1C6-4874-A86C-8CF1FA38C332}" type="datetimeFigureOut">
              <a:rPr lang="zh-CN" altLang="en-US" smtClean="0"/>
              <a:t>2023/10/29</a:t>
            </a:fld>
            <a:endParaRPr lang="zh-CN" altLang="en-US"/>
          </a:p>
        </p:txBody>
      </p:sp>
      <p:sp>
        <p:nvSpPr>
          <p:cNvPr id="5" name="页脚占位符 4">
            <a:extLst>
              <a:ext uri="{FF2B5EF4-FFF2-40B4-BE49-F238E27FC236}">
                <a16:creationId xmlns:a16="http://schemas.microsoft.com/office/drawing/2014/main" id="{9C1C2E85-D7CB-4984-8561-14EDDB0E64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8184697-44BD-4C8B-9757-2C9610D819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C2098-12C4-414F-8C26-86CA9D32BF01}" type="slidenum">
              <a:rPr lang="zh-CN" altLang="en-US" smtClean="0"/>
              <a:t>‹#›</a:t>
            </a:fld>
            <a:endParaRPr lang="zh-CN" altLang="en-US"/>
          </a:p>
        </p:txBody>
      </p:sp>
      <p:pic>
        <p:nvPicPr>
          <p:cNvPr id="8" name="图片 7" descr="图片包含 文字, 白板&#10;&#10;已生成极高可信度的说明">
            <a:extLst>
              <a:ext uri="{FF2B5EF4-FFF2-40B4-BE49-F238E27FC236}">
                <a16:creationId xmlns:a16="http://schemas.microsoft.com/office/drawing/2014/main" id="{D34281FB-D215-4E5F-98D7-AEB35AB8B102}"/>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862783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chart" Target="../charts/chart5.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2.xml"/><Relationship Id="rId1" Type="http://schemas.openxmlformats.org/officeDocument/2006/relationships/tags" Target="../tags/tag10.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2.xml"/><Relationship Id="rId1" Type="http://schemas.openxmlformats.org/officeDocument/2006/relationships/tags" Target="../tags/tag14.xml"/><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7.png"/><Relationship Id="rId7" Type="http://schemas.openxmlformats.org/officeDocument/2006/relationships/image" Target="../media/image30.jpeg"/><Relationship Id="rId2" Type="http://schemas.openxmlformats.org/officeDocument/2006/relationships/slideLayout" Target="../slideLayouts/slideLayout12.xml"/><Relationship Id="rId1" Type="http://schemas.openxmlformats.org/officeDocument/2006/relationships/tags" Target="../tags/tag1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3.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4.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2.xml"/><Relationship Id="rId1" Type="http://schemas.openxmlformats.org/officeDocument/2006/relationships/tags" Target="../tags/tag5.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76f34058807cb785b11a60e5f09a9c8f"/>
          <p:cNvPicPr>
            <a:picLocks noChangeAspect="1"/>
          </p:cNvPicPr>
          <p:nvPr/>
        </p:nvPicPr>
        <p:blipFill>
          <a:blip r:embed="rId3" cstate="print"/>
          <a:stretch>
            <a:fillRect/>
          </a:stretch>
        </p:blipFill>
        <p:spPr>
          <a:xfrm>
            <a:off x="5034091" y="600075"/>
            <a:ext cx="2255520" cy="2152650"/>
          </a:xfrm>
          <a:prstGeom prst="rect">
            <a:avLst/>
          </a:prstGeom>
        </p:spPr>
      </p:pic>
      <p:pic>
        <p:nvPicPr>
          <p:cNvPr id="9" name="图片 8" descr="17322"/>
          <p:cNvPicPr>
            <a:picLocks noChangeAspect="1"/>
          </p:cNvPicPr>
          <p:nvPr/>
        </p:nvPicPr>
        <p:blipFill>
          <a:blip r:embed="rId4" cstate="print"/>
          <a:stretch>
            <a:fillRect/>
          </a:stretch>
        </p:blipFill>
        <p:spPr>
          <a:xfrm>
            <a:off x="2391539" y="2752725"/>
            <a:ext cx="7540625" cy="1650365"/>
          </a:xfrm>
          <a:prstGeom prst="rect">
            <a:avLst/>
          </a:prstGeom>
        </p:spPr>
      </p:pic>
      <p:sp>
        <p:nvSpPr>
          <p:cNvPr id="14" name="文本框 13"/>
          <p:cNvSpPr txBox="1">
            <a:spLocks noChangeArrowheads="1"/>
          </p:cNvSpPr>
          <p:nvPr/>
        </p:nvSpPr>
        <p:spPr bwMode="auto">
          <a:xfrm>
            <a:off x="3804096" y="4493895"/>
            <a:ext cx="538353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r>
              <a:rPr lang="zh-CN" altLang="en-US" sz="2400" dirty="0">
                <a:solidFill>
                  <a:srgbClr val="F70707"/>
                </a:solidFill>
                <a:effectLst/>
                <a:latin typeface="黑体" panose="02010600030101010101" charset="-122"/>
                <a:ea typeface="黑体" panose="02010600030101010101" charset="-122"/>
              </a:rPr>
              <a:t>学楷模，树目标，修身立德品行高。</a:t>
            </a:r>
          </a:p>
          <a:p>
            <a:r>
              <a:rPr lang="zh-CN" altLang="en-US" sz="2400" dirty="0">
                <a:solidFill>
                  <a:srgbClr val="F70707"/>
                </a:solidFill>
                <a:effectLst/>
                <a:latin typeface="黑体" panose="02010600030101010101" charset="-122"/>
                <a:ea typeface="黑体" panose="02010600030101010101" charset="-122"/>
              </a:rPr>
              <a:t>讲规范，懂法律，遵纪守法要牢记。</a:t>
            </a:r>
          </a:p>
        </p:txBody>
      </p:sp>
    </p:spTree>
    <p:extLst>
      <p:ext uri="{BB962C8B-B14F-4D97-AF65-F5344CB8AC3E}">
        <p14:creationId xmlns:p14="http://schemas.microsoft.com/office/powerpoint/2010/main" val="172819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40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4" name="Chart 123"/>
          <p:cNvGraphicFramePr/>
          <p:nvPr/>
        </p:nvGraphicFramePr>
        <p:xfrm>
          <a:off x="4257538" y="1241911"/>
          <a:ext cx="3829322" cy="3521941"/>
        </p:xfrm>
        <a:graphic>
          <a:graphicData uri="http://schemas.openxmlformats.org/drawingml/2006/chart">
            <c:chart xmlns:c="http://schemas.openxmlformats.org/drawingml/2006/chart" xmlns:r="http://schemas.openxmlformats.org/officeDocument/2006/relationships" r:id="rId4"/>
          </a:graphicData>
        </a:graphic>
      </p:graphicFrame>
      <p:grpSp>
        <p:nvGrpSpPr>
          <p:cNvPr id="209" name="Group 22"/>
          <p:cNvGrpSpPr/>
          <p:nvPr/>
        </p:nvGrpSpPr>
        <p:grpSpPr bwMode="auto">
          <a:xfrm>
            <a:off x="991049" y="2196079"/>
            <a:ext cx="2366963" cy="1003246"/>
            <a:chOff x="0" y="0"/>
            <a:chExt cx="2360" cy="1264"/>
          </a:xfrm>
        </p:grpSpPr>
        <p:sp>
          <p:nvSpPr>
            <p:cNvPr id="210"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11"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212" name="Freeform 25"/>
          <p:cNvSpPr/>
          <p:nvPr/>
        </p:nvSpPr>
        <p:spPr bwMode="auto">
          <a:xfrm>
            <a:off x="3546529" y="2058934"/>
            <a:ext cx="2248164" cy="250217"/>
          </a:xfrm>
          <a:custGeom>
            <a:avLst/>
            <a:gdLst>
              <a:gd name="T0" fmla="*/ 0 w 21600"/>
              <a:gd name="T1" fmla="*/ 21600 h 21600"/>
              <a:gd name="T2" fmla="*/ 6860 w 21600"/>
              <a:gd name="T3" fmla="*/ 21600 h 21600"/>
              <a:gd name="T4" fmla="*/ 6860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6860" y="21600"/>
                </a:lnTo>
                <a:lnTo>
                  <a:pt x="6860" y="0"/>
                </a:lnTo>
                <a:lnTo>
                  <a:pt x="21600" y="0"/>
                </a:lnTo>
              </a:path>
            </a:pathLst>
          </a:custGeom>
          <a:noFill/>
          <a:ln w="3175" cap="flat">
            <a:solidFill>
              <a:srgbClr val="000000"/>
            </a:solidFill>
            <a:prstDash val="solid"/>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213" name="Freeform 26"/>
          <p:cNvSpPr/>
          <p:nvPr/>
        </p:nvSpPr>
        <p:spPr bwMode="auto">
          <a:xfrm>
            <a:off x="3548797" y="3248800"/>
            <a:ext cx="1651294" cy="746975"/>
          </a:xfrm>
          <a:custGeom>
            <a:avLst/>
            <a:gdLst>
              <a:gd name="T0" fmla="*/ 0 w 21600"/>
              <a:gd name="T1" fmla="*/ 21600 h 21600"/>
              <a:gd name="T2" fmla="*/ 6860 w 21600"/>
              <a:gd name="T3" fmla="*/ 21600 h 21600"/>
              <a:gd name="T4" fmla="*/ 6860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6860" y="21600"/>
                </a:lnTo>
                <a:lnTo>
                  <a:pt x="6860" y="0"/>
                </a:lnTo>
                <a:lnTo>
                  <a:pt x="21600" y="0"/>
                </a:lnTo>
              </a:path>
            </a:pathLst>
          </a:custGeom>
          <a:noFill/>
          <a:ln w="3175" cap="flat">
            <a:solidFill>
              <a:srgbClr val="000000"/>
            </a:solidFill>
            <a:prstDash val="solid"/>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214" name="Freeform 30"/>
          <p:cNvSpPr/>
          <p:nvPr/>
        </p:nvSpPr>
        <p:spPr bwMode="auto">
          <a:xfrm flipV="1">
            <a:off x="6631847" y="2058934"/>
            <a:ext cx="2026319" cy="250217"/>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3175" cap="flat">
            <a:solidFill>
              <a:srgbClr val="000000"/>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215" name="Freeform 31"/>
          <p:cNvSpPr/>
          <p:nvPr/>
        </p:nvSpPr>
        <p:spPr bwMode="auto">
          <a:xfrm>
            <a:off x="6704777" y="3834851"/>
            <a:ext cx="1956708" cy="400029"/>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3175" cap="flat">
            <a:solidFill>
              <a:srgbClr val="000000"/>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216" name="Group 22"/>
          <p:cNvGrpSpPr/>
          <p:nvPr/>
        </p:nvGrpSpPr>
        <p:grpSpPr bwMode="auto">
          <a:xfrm>
            <a:off x="991049" y="3761830"/>
            <a:ext cx="2366963" cy="1003246"/>
            <a:chOff x="0" y="0"/>
            <a:chExt cx="2360" cy="1264"/>
          </a:xfrm>
        </p:grpSpPr>
        <p:sp>
          <p:nvSpPr>
            <p:cNvPr id="217"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18"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3" name="Group 22"/>
          <p:cNvGrpSpPr/>
          <p:nvPr/>
        </p:nvGrpSpPr>
        <p:grpSpPr bwMode="auto">
          <a:xfrm>
            <a:off x="8999931" y="2196079"/>
            <a:ext cx="2354624" cy="1003246"/>
            <a:chOff x="0" y="0"/>
            <a:chExt cx="2360" cy="1264"/>
          </a:xfrm>
        </p:grpSpPr>
        <p:sp>
          <p:nvSpPr>
            <p:cNvPr id="220"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21"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222" name="Group 22"/>
          <p:cNvGrpSpPr/>
          <p:nvPr/>
        </p:nvGrpSpPr>
        <p:grpSpPr bwMode="auto">
          <a:xfrm>
            <a:off x="8999931" y="3685634"/>
            <a:ext cx="2354624" cy="1003246"/>
            <a:chOff x="0" y="0"/>
            <a:chExt cx="2360" cy="1264"/>
          </a:xfrm>
        </p:grpSpPr>
        <p:sp>
          <p:nvSpPr>
            <p:cNvPr id="223"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24"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225" name="Group 41"/>
          <p:cNvGrpSpPr/>
          <p:nvPr/>
        </p:nvGrpSpPr>
        <p:grpSpPr bwMode="auto">
          <a:xfrm>
            <a:off x="1340524" y="4994510"/>
            <a:ext cx="9669778" cy="682588"/>
            <a:chOff x="0" y="140"/>
            <a:chExt cx="12032" cy="860"/>
          </a:xfrm>
        </p:grpSpPr>
        <p:sp>
          <p:nvSpPr>
            <p:cNvPr id="226" name="Rectangle 42"/>
            <p:cNvSpPr/>
            <p:nvPr/>
          </p:nvSpPr>
          <p:spPr bwMode="auto">
            <a:xfrm rot="10800000" flipH="1">
              <a:off x="0" y="140"/>
              <a:ext cx="12032" cy="860"/>
            </a:xfrm>
            <a:prstGeom prst="rect">
              <a:avLst/>
            </a:prstGeom>
            <a:gradFill>
              <a:gsLst>
                <a:gs pos="0">
                  <a:srgbClr val="E30000"/>
                </a:gs>
                <a:gs pos="100000">
                  <a:srgbClr val="760303"/>
                </a:gs>
              </a:gsLst>
              <a:lin ang="5400000" scaled="0"/>
            </a:gradFill>
            <a:ln>
              <a:noFill/>
            </a:ln>
            <a:extLst>
              <a:ext uri="{91240B29-F687-4F45-9708-019B960494DF}">
                <a14:hiddenLine xmlns:a14="http://schemas.microsoft.com/office/drawing/2010/main" w="25400">
                  <a:solidFill>
                    <a:srgbClr val="FD8200"/>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227" name="Rectangle 43"/>
            <p:cNvSpPr/>
            <p:nvPr/>
          </p:nvSpPr>
          <p:spPr bwMode="auto">
            <a:xfrm>
              <a:off x="420" y="271"/>
              <a:ext cx="11249" cy="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此处添加详细文本描述，建议与标题相关并符合整体语言风格，语言描述尽量简洁生动。尽量将每页幻灯片的字数控制在</a:t>
              </a:r>
              <a:r>
                <a:rPr lang="en-US" altLang="zh-CN" sz="1270" kern="0" dirty="0">
                  <a:solidFill>
                    <a:srgbClr val="FFFFFF"/>
                  </a:solidFill>
                  <a:latin typeface="微软雅黑" panose="020B0503020204020204" charset="-122"/>
                  <a:ea typeface="微软雅黑" panose="020B0503020204020204" charset="-122"/>
                  <a:cs typeface="Lato Regular" charset="0"/>
                  <a:sym typeface="Lato Regular" charset="0"/>
                </a:rPr>
                <a:t>200</a:t>
              </a: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字以内，据统计每页幻灯片的最好控制在</a:t>
              </a:r>
              <a:r>
                <a:rPr lang="en-US" altLang="zh-CN" sz="1270" kern="0" dirty="0">
                  <a:solidFill>
                    <a:srgbClr val="FFFFFF"/>
                  </a:solidFill>
                  <a:latin typeface="微软雅黑" panose="020B0503020204020204" charset="-122"/>
                  <a:ea typeface="微软雅黑" panose="020B0503020204020204" charset="-122"/>
                  <a:cs typeface="Lato Regular" charset="0"/>
                  <a:sym typeface="Lato Regular" charset="0"/>
                </a:rPr>
                <a:t>5</a:t>
              </a: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分钟之内。此处添加详细文本描述，建议与标题相关并符合整体语言风格</a:t>
              </a:r>
            </a:p>
          </p:txBody>
        </p:sp>
      </p:grpSp>
      <p:sp>
        <p:nvSpPr>
          <p:cNvPr id="55" name="Rectangle 14"/>
          <p:cNvSpPr/>
          <p:nvPr/>
        </p:nvSpPr>
        <p:spPr bwMode="auto">
          <a:xfrm>
            <a:off x="1350471" y="972166"/>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1138272805"/>
      </p:ext>
    </p:extLst>
  </p:cSld>
  <p:clrMapOvr>
    <a:masterClrMapping/>
  </p:clrMapOvr>
  <p:transition advTm="9205">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4"/>
                                        </p:tgtEl>
                                        <p:attrNameLst>
                                          <p:attrName>style.visibility</p:attrName>
                                        </p:attrNameLst>
                                      </p:cBhvr>
                                      <p:to>
                                        <p:strVal val="visible"/>
                                      </p:to>
                                    </p:set>
                                    <p:animEffect transition="in" filter="wipe(left)">
                                      <p:cBhvr>
                                        <p:cTn id="12" dur="500"/>
                                        <p:tgtEl>
                                          <p:spTgt spid="214"/>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
                                        </p:tgtEl>
                                        <p:attrNameLst>
                                          <p:attrName>style.visibility</p:attrName>
                                        </p:attrNameLst>
                                      </p:cBhvr>
                                      <p:to>
                                        <p:strVal val="visible"/>
                                      </p:to>
                                    </p:set>
                                    <p:animEffect transition="in" filter="wipe(left)">
                                      <p:cBhvr>
                                        <p:cTn id="22" dur="500"/>
                                        <p:tgtEl>
                                          <p:spTgt spid="215"/>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22"/>
                                        </p:tgtEl>
                                        <p:attrNameLst>
                                          <p:attrName>style.visibility</p:attrName>
                                        </p:attrNameLst>
                                      </p:cBhvr>
                                      <p:to>
                                        <p:strVal val="visible"/>
                                      </p:to>
                                    </p:set>
                                    <p:anim calcmode="lin" valueType="num">
                                      <p:cBhvr additive="base">
                                        <p:cTn id="26" dur="500" fill="hold"/>
                                        <p:tgtEl>
                                          <p:spTgt spid="222"/>
                                        </p:tgtEl>
                                        <p:attrNameLst>
                                          <p:attrName>ppt_x</p:attrName>
                                        </p:attrNameLst>
                                      </p:cBhvr>
                                      <p:tavLst>
                                        <p:tav tm="0">
                                          <p:val>
                                            <p:strVal val="1+#ppt_w/2"/>
                                          </p:val>
                                        </p:tav>
                                        <p:tav tm="100000">
                                          <p:val>
                                            <p:strVal val="#ppt_x"/>
                                          </p:val>
                                        </p:tav>
                                      </p:tavLst>
                                    </p:anim>
                                    <p:anim calcmode="lin" valueType="num">
                                      <p:cBhvr additive="base">
                                        <p:cTn id="27" dur="500" fill="hold"/>
                                        <p:tgtEl>
                                          <p:spTgt spid="22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213"/>
                                        </p:tgtEl>
                                        <p:attrNameLst>
                                          <p:attrName>style.visibility</p:attrName>
                                        </p:attrNameLst>
                                      </p:cBhvr>
                                      <p:to>
                                        <p:strVal val="visible"/>
                                      </p:to>
                                    </p:set>
                                    <p:animEffect transition="in" filter="wipe(right)">
                                      <p:cBhvr>
                                        <p:cTn id="32" dur="500"/>
                                        <p:tgtEl>
                                          <p:spTgt spid="213"/>
                                        </p:tgtEl>
                                      </p:cBhvr>
                                    </p:animEffect>
                                  </p:childTnLst>
                                </p:cTn>
                              </p:par>
                            </p:childTnLst>
                          </p:cTn>
                        </p:par>
                        <p:par>
                          <p:cTn id="33" fill="hold">
                            <p:stCondLst>
                              <p:cond delay="500"/>
                            </p:stCondLst>
                            <p:childTnLst>
                              <p:par>
                                <p:cTn id="34" presetID="2" presetClass="entr" presetSubtype="8" fill="hold" nodeType="afterEffect">
                                  <p:stCondLst>
                                    <p:cond delay="0"/>
                                  </p:stCondLst>
                                  <p:childTnLst>
                                    <p:set>
                                      <p:cBhvr>
                                        <p:cTn id="35" dur="1" fill="hold">
                                          <p:stCondLst>
                                            <p:cond delay="0"/>
                                          </p:stCondLst>
                                        </p:cTn>
                                        <p:tgtEl>
                                          <p:spTgt spid="216"/>
                                        </p:tgtEl>
                                        <p:attrNameLst>
                                          <p:attrName>style.visibility</p:attrName>
                                        </p:attrNameLst>
                                      </p:cBhvr>
                                      <p:to>
                                        <p:strVal val="visible"/>
                                      </p:to>
                                    </p:set>
                                    <p:anim calcmode="lin" valueType="num">
                                      <p:cBhvr additive="base">
                                        <p:cTn id="36" dur="500" fill="hold"/>
                                        <p:tgtEl>
                                          <p:spTgt spid="216"/>
                                        </p:tgtEl>
                                        <p:attrNameLst>
                                          <p:attrName>ppt_x</p:attrName>
                                        </p:attrNameLst>
                                      </p:cBhvr>
                                      <p:tavLst>
                                        <p:tav tm="0">
                                          <p:val>
                                            <p:strVal val="0-#ppt_w/2"/>
                                          </p:val>
                                        </p:tav>
                                        <p:tav tm="100000">
                                          <p:val>
                                            <p:strVal val="#ppt_x"/>
                                          </p:val>
                                        </p:tav>
                                      </p:tavLst>
                                    </p:anim>
                                    <p:anim calcmode="lin" valueType="num">
                                      <p:cBhvr additive="base">
                                        <p:cTn id="3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12"/>
                                        </p:tgtEl>
                                        <p:attrNameLst>
                                          <p:attrName>style.visibility</p:attrName>
                                        </p:attrNameLst>
                                      </p:cBhvr>
                                      <p:to>
                                        <p:strVal val="visible"/>
                                      </p:to>
                                    </p:set>
                                    <p:animEffect transition="in" filter="wipe(right)">
                                      <p:cBhvr>
                                        <p:cTn id="42" dur="500"/>
                                        <p:tgtEl>
                                          <p:spTgt spid="212"/>
                                        </p:tgtEl>
                                      </p:cBhvr>
                                    </p:animEffect>
                                  </p:childTnLst>
                                </p:cTn>
                              </p:par>
                            </p:childTnLst>
                          </p:cTn>
                        </p:par>
                        <p:par>
                          <p:cTn id="43" fill="hold">
                            <p:stCondLst>
                              <p:cond delay="500"/>
                            </p:stCondLst>
                            <p:childTnLst>
                              <p:par>
                                <p:cTn id="44" presetID="2" presetClass="entr" presetSubtype="8" fill="hold" nodeType="afterEffect">
                                  <p:stCondLst>
                                    <p:cond delay="0"/>
                                  </p:stCondLst>
                                  <p:childTnLst>
                                    <p:set>
                                      <p:cBhvr>
                                        <p:cTn id="45" dur="1" fill="hold">
                                          <p:stCondLst>
                                            <p:cond delay="0"/>
                                          </p:stCondLst>
                                        </p:cTn>
                                        <p:tgtEl>
                                          <p:spTgt spid="209"/>
                                        </p:tgtEl>
                                        <p:attrNameLst>
                                          <p:attrName>style.visibility</p:attrName>
                                        </p:attrNameLst>
                                      </p:cBhvr>
                                      <p:to>
                                        <p:strVal val="visible"/>
                                      </p:to>
                                    </p:set>
                                    <p:anim calcmode="lin" valueType="num">
                                      <p:cBhvr additive="base">
                                        <p:cTn id="46" dur="500" fill="hold"/>
                                        <p:tgtEl>
                                          <p:spTgt spid="209"/>
                                        </p:tgtEl>
                                        <p:attrNameLst>
                                          <p:attrName>ppt_x</p:attrName>
                                        </p:attrNameLst>
                                      </p:cBhvr>
                                      <p:tavLst>
                                        <p:tav tm="0">
                                          <p:val>
                                            <p:strVal val="0-#ppt_w/2"/>
                                          </p:val>
                                        </p:tav>
                                        <p:tav tm="100000">
                                          <p:val>
                                            <p:strVal val="#ppt_x"/>
                                          </p:val>
                                        </p:tav>
                                      </p:tavLst>
                                    </p:anim>
                                    <p:anim calcmode="lin" valueType="num">
                                      <p:cBhvr additive="base">
                                        <p:cTn id="47" dur="500" fill="hold"/>
                                        <p:tgtEl>
                                          <p:spTgt spid="209"/>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9" presetClass="entr" presetSubtype="0" fill="hold" nodeType="afterEffect">
                                  <p:stCondLst>
                                    <p:cond delay="0"/>
                                  </p:stCondLst>
                                  <p:childTnLst>
                                    <p:set>
                                      <p:cBhvr>
                                        <p:cTn id="50" dur="1" fill="hold">
                                          <p:stCondLst>
                                            <p:cond delay="0"/>
                                          </p:stCondLst>
                                        </p:cTn>
                                        <p:tgtEl>
                                          <p:spTgt spid="225"/>
                                        </p:tgtEl>
                                        <p:attrNameLst>
                                          <p:attrName>style.visibility</p:attrName>
                                        </p:attrNameLst>
                                      </p:cBhvr>
                                      <p:to>
                                        <p:strVal val="visible"/>
                                      </p:to>
                                    </p:set>
                                    <p:animEffect transition="in" filter="dissolve">
                                      <p:cBhvr>
                                        <p:cTn id="51"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4" grpId="0">
        <p:bldSub>
          <a:bldChart bld="category"/>
        </p:bldSub>
      </p:bldGraphic>
      <p:bldP spid="212" grpId="0" bldLvl="0" animBg="1"/>
      <p:bldP spid="213" grpId="0" bldLvl="0" animBg="1"/>
      <p:bldP spid="214" grpId="0" bldLvl="0" animBg="1"/>
      <p:bldP spid="215" grpId="0" bldLvl="0" animBg="1"/>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Group 28"/>
          <p:cNvGrpSpPr/>
          <p:nvPr/>
        </p:nvGrpSpPr>
        <p:grpSpPr bwMode="auto">
          <a:xfrm>
            <a:off x="1098033" y="4570768"/>
            <a:ext cx="4370366" cy="1151668"/>
            <a:chOff x="0" y="616"/>
            <a:chExt cx="5438" cy="1451"/>
          </a:xfrm>
        </p:grpSpPr>
        <p:sp>
          <p:nvSpPr>
            <p:cNvPr id="83" name="Rectangle 32"/>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sym typeface="Gill Sans" charset="0"/>
                </a:rPr>
                <a:t>200</a:t>
              </a:r>
              <a:r>
                <a:rPr lang="zh-CN" altLang="en-US" sz="1270"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270" dirty="0">
                  <a:solidFill>
                    <a:srgbClr val="000000"/>
                  </a:solidFill>
                  <a:latin typeface="微软雅黑" panose="020B0503020204020204" charset="-122"/>
                  <a:ea typeface="微软雅黑" panose="020B0503020204020204" charset="-122"/>
                  <a:sym typeface="Gill Sans" charset="0"/>
                </a:rPr>
                <a:t>5</a:t>
              </a:r>
              <a:r>
                <a:rPr lang="zh-CN" altLang="en-US" sz="1270" dirty="0">
                  <a:solidFill>
                    <a:srgbClr val="000000"/>
                  </a:solidFill>
                  <a:latin typeface="微软雅黑" panose="020B0503020204020204" charset="-122"/>
                  <a:ea typeface="微软雅黑" panose="020B0503020204020204" charset="-122"/>
                  <a:sym typeface="Gill Sans" charset="0"/>
                </a:rPr>
                <a:t>分钟之内</a:t>
              </a:r>
              <a:endParaRPr lang="en-US" sz="1270"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4" name="Rectangle 33"/>
            <p:cNvSpPr/>
            <p:nvPr/>
          </p:nvSpPr>
          <p:spPr bwMode="auto">
            <a:xfrm>
              <a:off x="0" y="616"/>
              <a:ext cx="40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11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115" dirty="0">
                <a:solidFill>
                  <a:srgbClr val="000000"/>
                </a:solidFill>
                <a:latin typeface="微软雅黑" panose="020B0503020204020204" charset="-122"/>
                <a:ea typeface="微软雅黑" panose="020B0503020204020204" charset="-122"/>
                <a:cs typeface="Bebas Neue" charset="0"/>
                <a:sym typeface="Bebas Neue" charset="0"/>
              </a:endParaRPr>
            </a:p>
          </p:txBody>
        </p:sp>
      </p:grpSp>
      <p:graphicFrame>
        <p:nvGraphicFramePr>
          <p:cNvPr id="85" name="Object 5"/>
          <p:cNvGraphicFramePr/>
          <p:nvPr/>
        </p:nvGraphicFramePr>
        <p:xfrm>
          <a:off x="2515094" y="1979891"/>
          <a:ext cx="7044586" cy="2304131"/>
        </p:xfrm>
        <a:graphic>
          <a:graphicData uri="http://schemas.openxmlformats.org/drawingml/2006/chart">
            <c:chart xmlns:c="http://schemas.openxmlformats.org/drawingml/2006/chart" xmlns:r="http://schemas.openxmlformats.org/officeDocument/2006/relationships" r:id="rId4"/>
          </a:graphicData>
        </a:graphic>
      </p:graphicFrame>
      <p:grpSp>
        <p:nvGrpSpPr>
          <p:cNvPr id="87" name="Group 28"/>
          <p:cNvGrpSpPr/>
          <p:nvPr/>
        </p:nvGrpSpPr>
        <p:grpSpPr bwMode="auto">
          <a:xfrm>
            <a:off x="6679380" y="4570768"/>
            <a:ext cx="4370366" cy="1151668"/>
            <a:chOff x="0" y="616"/>
            <a:chExt cx="5438" cy="1451"/>
          </a:xfrm>
        </p:grpSpPr>
        <p:sp>
          <p:nvSpPr>
            <p:cNvPr id="88" name="Rectangle 32"/>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sym typeface="Gill Sans" charset="0"/>
                </a:rPr>
                <a:t>200</a:t>
              </a:r>
              <a:r>
                <a:rPr lang="zh-CN" altLang="en-US" sz="1270"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270" dirty="0">
                  <a:solidFill>
                    <a:srgbClr val="000000"/>
                  </a:solidFill>
                  <a:latin typeface="微软雅黑" panose="020B0503020204020204" charset="-122"/>
                  <a:ea typeface="微软雅黑" panose="020B0503020204020204" charset="-122"/>
                  <a:sym typeface="Gill Sans" charset="0"/>
                </a:rPr>
                <a:t>5</a:t>
              </a:r>
              <a:r>
                <a:rPr lang="zh-CN" altLang="en-US" sz="1270" dirty="0">
                  <a:solidFill>
                    <a:srgbClr val="000000"/>
                  </a:solidFill>
                  <a:latin typeface="微软雅黑" panose="020B0503020204020204" charset="-122"/>
                  <a:ea typeface="微软雅黑" panose="020B0503020204020204" charset="-122"/>
                  <a:sym typeface="Gill Sans" charset="0"/>
                </a:rPr>
                <a:t>分钟之内</a:t>
              </a:r>
              <a:endParaRPr lang="en-US" altLang="zh-CN" sz="1270"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9" name="Rectangle 33"/>
            <p:cNvSpPr/>
            <p:nvPr/>
          </p:nvSpPr>
          <p:spPr bwMode="auto">
            <a:xfrm>
              <a:off x="0" y="616"/>
              <a:ext cx="40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11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115" dirty="0">
                <a:solidFill>
                  <a:srgbClr val="000000"/>
                </a:solidFill>
                <a:latin typeface="微软雅黑" panose="020B0503020204020204" charset="-122"/>
                <a:ea typeface="微软雅黑" panose="020B0503020204020204" charset="-122"/>
                <a:cs typeface="Bebas Neue" charset="0"/>
                <a:sym typeface="Bebas Neue" charset="0"/>
              </a:endParaRPr>
            </a:p>
          </p:txBody>
        </p:sp>
      </p:grpSp>
      <p:sp>
        <p:nvSpPr>
          <p:cNvPr id="91"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2302589259"/>
      </p:ext>
    </p:extLst>
  </p:cSld>
  <p:clrMapOvr>
    <a:masterClrMapping/>
  </p:clrMapOvr>
  <p:transition advTm="5008">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barn(outVertical)">
                                      <p:cBhvr>
                                        <p:cTn id="7" dur="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ipe(left)">
                                      <p:cBhvr>
                                        <p:cTn id="2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5" grpId="0">
        <p:bldSub>
          <a:bldChart bld="seriesEl"/>
        </p:bldSub>
      </p:bldGraphic>
      <p:bldP spid="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2"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22"/>
          <p:cNvGrpSpPr/>
          <p:nvPr/>
        </p:nvGrpSpPr>
        <p:grpSpPr bwMode="auto">
          <a:xfrm>
            <a:off x="1311637" y="4865011"/>
            <a:ext cx="1629949" cy="884985"/>
            <a:chOff x="0" y="28"/>
            <a:chExt cx="2360" cy="1115"/>
          </a:xfrm>
        </p:grpSpPr>
        <p:sp>
          <p:nvSpPr>
            <p:cNvPr id="3" name="Rectangle 23"/>
            <p:cNvSpPr/>
            <p:nvPr/>
          </p:nvSpPr>
          <p:spPr bwMode="auto">
            <a:xfrm>
              <a:off x="0" y="28"/>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4" name="Rectangle 24"/>
            <p:cNvSpPr/>
            <p:nvPr/>
          </p:nvSpPr>
          <p:spPr bwMode="auto">
            <a:xfrm>
              <a:off x="0" y="368"/>
              <a:ext cx="2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33" name="Rectangle 8"/>
          <p:cNvSpPr/>
          <p:nvPr/>
        </p:nvSpPr>
        <p:spPr bwMode="auto">
          <a:xfrm>
            <a:off x="1214451" y="1883252"/>
            <a:ext cx="1987938" cy="2808530"/>
          </a:xfrm>
          <a:prstGeom prst="rect">
            <a:avLst/>
          </a:prstGeom>
          <a:blipFill rotWithShape="1">
            <a:blip r:embed="rId3" cstate="print"/>
            <a:stretch>
              <a:fillRect t="-50000" b="-21000"/>
            </a:stretch>
          </a:blipFill>
          <a:ln w="25400" cap="flat" cmpd="sng" algn="ctr">
            <a:noFill/>
            <a:prstDash val="solid"/>
            <a:round/>
            <a:headEnd type="none" w="med" len="med"/>
            <a:tailEnd type="none" w="med" len="med"/>
          </a:ln>
          <a:effectLst/>
        </p:spPr>
        <p:txBody>
          <a:bodyPr vert="horz" wrap="square" lIns="130924" tIns="65462" rIns="130924" bIns="65462" numCol="1" rtlCol="0" anchor="ctr" anchorCtr="0" compatLnSpc="1"/>
          <a:lstStyle/>
          <a:p>
            <a:pPr algn="ctr" fontAlgn="base">
              <a:lnSpc>
                <a:spcPct val="125000"/>
              </a:lnSpc>
              <a:spcBef>
                <a:spcPct val="0"/>
              </a:spcBef>
              <a:spcAft>
                <a:spcPct val="0"/>
              </a:spcAft>
              <a:defRPr/>
            </a:pPr>
            <a:r>
              <a:rPr lang="zh-CN" altLang="en-US" sz="1695" b="1" kern="0" dirty="0">
                <a:solidFill>
                  <a:srgbClr val="FFFFFF"/>
                </a:solidFill>
                <a:latin typeface="微软雅黑" panose="020B0503020204020204" charset="-122"/>
                <a:ea typeface="微软雅黑" panose="020B0503020204020204" charset="-122"/>
                <a:sym typeface="Gill Sans" charset="0"/>
              </a:rPr>
              <a:t>添加图片</a:t>
            </a:r>
            <a:endParaRPr lang="en-US" altLang="zh-CN" sz="1695" b="1" kern="0" dirty="0">
              <a:solidFill>
                <a:srgbClr val="FFFFFF"/>
              </a:solidFill>
              <a:latin typeface="微软雅黑" panose="020B0503020204020204" charset="-122"/>
              <a:ea typeface="微软雅黑" panose="020B0503020204020204" charset="-122"/>
              <a:sym typeface="Gill Sans" charset="0"/>
            </a:endParaRPr>
          </a:p>
        </p:txBody>
      </p:sp>
      <p:sp>
        <p:nvSpPr>
          <p:cNvPr id="34" name="Rectangle 136"/>
          <p:cNvSpPr/>
          <p:nvPr/>
        </p:nvSpPr>
        <p:spPr bwMode="auto">
          <a:xfrm>
            <a:off x="3192600" y="1883252"/>
            <a:ext cx="1987938" cy="2808530"/>
          </a:xfrm>
          <a:prstGeom prst="rect">
            <a:avLst/>
          </a:prstGeom>
          <a:blipFill rotWithShape="1">
            <a:blip r:embed="rId4" cstate="print"/>
            <a:stretch>
              <a:fillRect t="-50000" b="-21000"/>
            </a:stretch>
          </a:blipFill>
          <a:ln w="25400" cap="flat" cmpd="sng" algn="ctr">
            <a:noFill/>
            <a:prstDash val="solid"/>
            <a:round/>
            <a:headEnd type="none" w="med" len="med"/>
            <a:tailEnd type="none" w="med" len="med"/>
          </a:ln>
          <a:effectLst/>
        </p:spPr>
        <p:txBody>
          <a:bodyPr vert="horz" wrap="square" lIns="130924" tIns="65462" rIns="130924" bIns="65462" numCol="1" rtlCol="0" anchor="ctr" anchorCtr="0" compatLnSpc="1"/>
          <a:lstStyle/>
          <a:p>
            <a:pPr algn="ctr" fontAlgn="base">
              <a:lnSpc>
                <a:spcPct val="125000"/>
              </a:lnSpc>
              <a:spcBef>
                <a:spcPct val="0"/>
              </a:spcBef>
              <a:spcAft>
                <a:spcPct val="0"/>
              </a:spcAft>
              <a:defRPr/>
            </a:pPr>
            <a:r>
              <a:rPr lang="zh-CN" altLang="en-US" sz="1695" b="1" kern="0" dirty="0">
                <a:solidFill>
                  <a:srgbClr val="FFFFFF"/>
                </a:solidFill>
                <a:latin typeface="微软雅黑" panose="020B0503020204020204" charset="-122"/>
                <a:ea typeface="微软雅黑" panose="020B0503020204020204" charset="-122"/>
                <a:sym typeface="Gill Sans" charset="0"/>
              </a:rPr>
              <a:t>添加图片</a:t>
            </a:r>
            <a:endParaRPr lang="en-US" altLang="zh-CN" sz="1695" b="1" kern="0" dirty="0">
              <a:solidFill>
                <a:srgbClr val="FFFFFF"/>
              </a:solidFill>
              <a:latin typeface="微软雅黑" panose="020B0503020204020204" charset="-122"/>
              <a:ea typeface="微软雅黑" panose="020B0503020204020204" charset="-122"/>
              <a:sym typeface="Gill Sans" charset="0"/>
            </a:endParaRPr>
          </a:p>
        </p:txBody>
      </p:sp>
      <p:sp>
        <p:nvSpPr>
          <p:cNvPr id="35" name="Rectangle 137"/>
          <p:cNvSpPr/>
          <p:nvPr/>
        </p:nvSpPr>
        <p:spPr bwMode="auto">
          <a:xfrm>
            <a:off x="5180540" y="1883252"/>
            <a:ext cx="1987938" cy="2808530"/>
          </a:xfrm>
          <a:prstGeom prst="rect">
            <a:avLst/>
          </a:prstGeom>
          <a:blipFill rotWithShape="1">
            <a:blip r:embed="rId3" cstate="print"/>
            <a:stretch>
              <a:fillRect t="-50000" b="-21000"/>
            </a:stretch>
          </a:blipFill>
          <a:ln w="25400" cap="flat" cmpd="sng" algn="ctr">
            <a:noFill/>
            <a:prstDash val="solid"/>
            <a:round/>
            <a:headEnd type="none" w="med" len="med"/>
            <a:tailEnd type="none" w="med" len="med"/>
          </a:ln>
          <a:effectLst/>
        </p:spPr>
        <p:txBody>
          <a:bodyPr vert="horz" wrap="square" lIns="130924" tIns="65462" rIns="130924" bIns="65462" numCol="1" rtlCol="0" anchor="ctr" anchorCtr="0" compatLnSpc="1"/>
          <a:lstStyle/>
          <a:p>
            <a:pPr algn="ctr" fontAlgn="base">
              <a:lnSpc>
                <a:spcPct val="125000"/>
              </a:lnSpc>
              <a:spcBef>
                <a:spcPct val="0"/>
              </a:spcBef>
              <a:spcAft>
                <a:spcPct val="0"/>
              </a:spcAft>
              <a:defRPr/>
            </a:pPr>
            <a:r>
              <a:rPr lang="zh-CN" altLang="en-US" sz="1695" b="1" kern="0">
                <a:solidFill>
                  <a:srgbClr val="FFFFFF"/>
                </a:solidFill>
                <a:latin typeface="微软雅黑" panose="020B0503020204020204" charset="-122"/>
                <a:ea typeface="微软雅黑" panose="020B0503020204020204" charset="-122"/>
                <a:sym typeface="Gill Sans" charset="0"/>
              </a:rPr>
              <a:t>添加图片</a:t>
            </a:r>
            <a:endParaRPr lang="en-US" altLang="zh-CN" sz="1695" b="1" kern="0" dirty="0">
              <a:solidFill>
                <a:srgbClr val="FFFFFF"/>
              </a:solidFill>
              <a:latin typeface="微软雅黑" panose="020B0503020204020204" charset="-122"/>
              <a:ea typeface="微软雅黑" panose="020B0503020204020204" charset="-122"/>
              <a:sym typeface="Gill Sans" charset="0"/>
            </a:endParaRPr>
          </a:p>
        </p:txBody>
      </p:sp>
      <p:sp>
        <p:nvSpPr>
          <p:cNvPr id="36" name="Rectangle 138"/>
          <p:cNvSpPr/>
          <p:nvPr/>
        </p:nvSpPr>
        <p:spPr bwMode="auto">
          <a:xfrm>
            <a:off x="7158689" y="1883252"/>
            <a:ext cx="1987938" cy="2808530"/>
          </a:xfrm>
          <a:prstGeom prst="rect">
            <a:avLst/>
          </a:prstGeom>
          <a:blipFill rotWithShape="1">
            <a:blip r:embed="rId4" cstate="print"/>
            <a:stretch>
              <a:fillRect t="-50000" b="-21000"/>
            </a:stretch>
          </a:blipFill>
          <a:ln w="25400" cap="flat" cmpd="sng" algn="ctr">
            <a:noFill/>
            <a:prstDash val="solid"/>
            <a:round/>
            <a:headEnd type="none" w="med" len="med"/>
            <a:tailEnd type="none" w="med" len="med"/>
          </a:ln>
          <a:effectLst/>
        </p:spPr>
        <p:txBody>
          <a:bodyPr vert="horz" wrap="square" lIns="130924" tIns="65462" rIns="130924" bIns="65462" numCol="1" rtlCol="0" anchor="ctr" anchorCtr="0" compatLnSpc="1"/>
          <a:lstStyle/>
          <a:p>
            <a:pPr algn="ctr" fontAlgn="base">
              <a:lnSpc>
                <a:spcPct val="125000"/>
              </a:lnSpc>
              <a:spcBef>
                <a:spcPct val="0"/>
              </a:spcBef>
              <a:spcAft>
                <a:spcPct val="0"/>
              </a:spcAft>
              <a:defRPr/>
            </a:pPr>
            <a:r>
              <a:rPr lang="zh-CN" altLang="en-US" sz="1695" b="1" kern="0">
                <a:solidFill>
                  <a:srgbClr val="FFFFFF"/>
                </a:solidFill>
                <a:latin typeface="微软雅黑" panose="020B0503020204020204" charset="-122"/>
                <a:ea typeface="微软雅黑" panose="020B0503020204020204" charset="-122"/>
                <a:sym typeface="Gill Sans" charset="0"/>
              </a:rPr>
              <a:t>添加图片</a:t>
            </a:r>
            <a:endParaRPr lang="en-US" altLang="zh-CN" sz="1695" b="1" kern="0" dirty="0">
              <a:solidFill>
                <a:srgbClr val="FFFFFF"/>
              </a:solidFill>
              <a:latin typeface="微软雅黑" panose="020B0503020204020204" charset="-122"/>
              <a:ea typeface="微软雅黑" panose="020B0503020204020204" charset="-122"/>
              <a:sym typeface="Gill Sans" charset="0"/>
            </a:endParaRPr>
          </a:p>
        </p:txBody>
      </p:sp>
      <p:sp>
        <p:nvSpPr>
          <p:cNvPr id="37" name="Rectangle 139"/>
          <p:cNvSpPr/>
          <p:nvPr/>
        </p:nvSpPr>
        <p:spPr bwMode="auto">
          <a:xfrm>
            <a:off x="9142012" y="1883252"/>
            <a:ext cx="1987938" cy="2808530"/>
          </a:xfrm>
          <a:prstGeom prst="rect">
            <a:avLst/>
          </a:prstGeom>
          <a:blipFill rotWithShape="1">
            <a:blip r:embed="rId3" cstate="print"/>
            <a:stretch>
              <a:fillRect t="-50000" b="-21000"/>
            </a:stretch>
          </a:blipFill>
          <a:ln w="25400" cap="flat" cmpd="sng" algn="ctr">
            <a:noFill/>
            <a:prstDash val="solid"/>
            <a:round/>
            <a:headEnd type="none" w="med" len="med"/>
            <a:tailEnd type="none" w="med" len="med"/>
          </a:ln>
          <a:effectLst/>
        </p:spPr>
        <p:txBody>
          <a:bodyPr vert="horz" wrap="square" lIns="130924" tIns="65462" rIns="130924" bIns="65462" numCol="1" rtlCol="0" anchor="ctr" anchorCtr="0" compatLnSpc="1"/>
          <a:lstStyle/>
          <a:p>
            <a:pPr algn="ctr" fontAlgn="base">
              <a:lnSpc>
                <a:spcPct val="125000"/>
              </a:lnSpc>
              <a:spcBef>
                <a:spcPct val="0"/>
              </a:spcBef>
              <a:spcAft>
                <a:spcPct val="0"/>
              </a:spcAft>
              <a:defRPr/>
            </a:pPr>
            <a:r>
              <a:rPr lang="zh-CN" altLang="en-US" sz="1695" b="1" kern="0">
                <a:solidFill>
                  <a:srgbClr val="FFFFFF"/>
                </a:solidFill>
                <a:latin typeface="微软雅黑" panose="020B0503020204020204" charset="-122"/>
                <a:ea typeface="微软雅黑" panose="020B0503020204020204" charset="-122"/>
                <a:sym typeface="Gill Sans" charset="0"/>
              </a:rPr>
              <a:t>添加图片</a:t>
            </a:r>
            <a:endParaRPr lang="en-US" altLang="zh-CN" sz="1695" b="1" kern="0" dirty="0">
              <a:solidFill>
                <a:srgbClr val="FFFFFF"/>
              </a:solidFill>
              <a:latin typeface="微软雅黑" panose="020B0503020204020204" charset="-122"/>
              <a:ea typeface="微软雅黑" panose="020B0503020204020204" charset="-122"/>
              <a:sym typeface="Gill Sans" charset="0"/>
            </a:endParaRPr>
          </a:p>
        </p:txBody>
      </p:sp>
      <p:grpSp>
        <p:nvGrpSpPr>
          <p:cNvPr id="38" name="Group 22"/>
          <p:cNvGrpSpPr/>
          <p:nvPr/>
        </p:nvGrpSpPr>
        <p:grpSpPr bwMode="auto">
          <a:xfrm>
            <a:off x="3257073" y="4865011"/>
            <a:ext cx="1629949" cy="884985"/>
            <a:chOff x="0" y="28"/>
            <a:chExt cx="2360" cy="1115"/>
          </a:xfrm>
        </p:grpSpPr>
        <p:sp>
          <p:nvSpPr>
            <p:cNvPr id="39" name="Rectangle 23"/>
            <p:cNvSpPr/>
            <p:nvPr/>
          </p:nvSpPr>
          <p:spPr bwMode="auto">
            <a:xfrm>
              <a:off x="0" y="28"/>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40" name="Rectangle 24"/>
            <p:cNvSpPr/>
            <p:nvPr/>
          </p:nvSpPr>
          <p:spPr bwMode="auto">
            <a:xfrm>
              <a:off x="0" y="368"/>
              <a:ext cx="2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41" name="Group 22"/>
          <p:cNvGrpSpPr/>
          <p:nvPr/>
        </p:nvGrpSpPr>
        <p:grpSpPr bwMode="auto">
          <a:xfrm>
            <a:off x="5273872" y="4865011"/>
            <a:ext cx="1629949" cy="884985"/>
            <a:chOff x="0" y="28"/>
            <a:chExt cx="2360" cy="1115"/>
          </a:xfrm>
        </p:grpSpPr>
        <p:sp>
          <p:nvSpPr>
            <p:cNvPr id="42" name="Rectangle 23"/>
            <p:cNvSpPr/>
            <p:nvPr/>
          </p:nvSpPr>
          <p:spPr bwMode="auto">
            <a:xfrm>
              <a:off x="0" y="28"/>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43" name="Rectangle 24"/>
            <p:cNvSpPr/>
            <p:nvPr/>
          </p:nvSpPr>
          <p:spPr bwMode="auto">
            <a:xfrm>
              <a:off x="0" y="368"/>
              <a:ext cx="2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44" name="Group 22"/>
          <p:cNvGrpSpPr/>
          <p:nvPr/>
        </p:nvGrpSpPr>
        <p:grpSpPr bwMode="auto">
          <a:xfrm>
            <a:off x="7251596" y="4865011"/>
            <a:ext cx="1629949" cy="884985"/>
            <a:chOff x="0" y="28"/>
            <a:chExt cx="2360" cy="1115"/>
          </a:xfrm>
        </p:grpSpPr>
        <p:sp>
          <p:nvSpPr>
            <p:cNvPr id="45" name="Rectangle 23"/>
            <p:cNvSpPr/>
            <p:nvPr/>
          </p:nvSpPr>
          <p:spPr bwMode="auto">
            <a:xfrm>
              <a:off x="0" y="28"/>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46" name="Rectangle 24"/>
            <p:cNvSpPr/>
            <p:nvPr/>
          </p:nvSpPr>
          <p:spPr bwMode="auto">
            <a:xfrm>
              <a:off x="0" y="368"/>
              <a:ext cx="2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47" name="Group 22"/>
          <p:cNvGrpSpPr/>
          <p:nvPr/>
        </p:nvGrpSpPr>
        <p:grpSpPr bwMode="auto">
          <a:xfrm>
            <a:off x="9267392" y="4865011"/>
            <a:ext cx="1629949" cy="884985"/>
            <a:chOff x="0" y="28"/>
            <a:chExt cx="2360" cy="1115"/>
          </a:xfrm>
        </p:grpSpPr>
        <p:sp>
          <p:nvSpPr>
            <p:cNvPr id="48" name="Rectangle 23"/>
            <p:cNvSpPr/>
            <p:nvPr/>
          </p:nvSpPr>
          <p:spPr bwMode="auto">
            <a:xfrm>
              <a:off x="0" y="28"/>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49" name="Rectangle 24"/>
            <p:cNvSpPr/>
            <p:nvPr/>
          </p:nvSpPr>
          <p:spPr bwMode="auto">
            <a:xfrm>
              <a:off x="0" y="368"/>
              <a:ext cx="2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55"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extLst>
      <p:ext uri="{BB962C8B-B14F-4D97-AF65-F5344CB8AC3E}">
        <p14:creationId xmlns:p14="http://schemas.microsoft.com/office/powerpoint/2010/main" val="570416703"/>
      </p:ext>
    </p:extLst>
  </p:cSld>
  <p:clrMapOvr>
    <a:masterClrMapping/>
  </p:clrMapOvr>
  <p:transition advTm="645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dissolve">
                                      <p:cBhvr>
                                        <p:cTn id="11" dur="500"/>
                                        <p:tgtEl>
                                          <p:spTgt spid="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dissolve">
                                      <p:cBhvr>
                                        <p:cTn id="19" dur="500"/>
                                        <p:tgtEl>
                                          <p:spTgt spid="3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up)">
                                      <p:cBhvr>
                                        <p:cTn id="23" dur="500"/>
                                        <p:tgtEl>
                                          <p:spTgt spid="38"/>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dissolve">
                                      <p:cBhvr>
                                        <p:cTn id="27" dur="500"/>
                                        <p:tgtEl>
                                          <p:spTgt spid="3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dissolve">
                                      <p:cBhvr>
                                        <p:cTn id="35" dur="500"/>
                                        <p:tgtEl>
                                          <p:spTgt spid="36"/>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dissolve">
                                      <p:cBhvr>
                                        <p:cTn id="43" dur="500"/>
                                        <p:tgtEl>
                                          <p:spTgt spid="3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5" grpId="0" bldLvl="0" animBg="1"/>
      <p:bldP spid="36" grpId="0" bldLvl="0" animBg="1"/>
      <p:bldP spid="37" grpId="0" bldLvl="0" animBg="1"/>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6" name="Chart 132"/>
          <p:cNvGraphicFramePr/>
          <p:nvPr/>
        </p:nvGraphicFramePr>
        <p:xfrm>
          <a:off x="2591296" y="1981157"/>
          <a:ext cx="7082536" cy="2574388"/>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19"/>
          <p:cNvGrpSpPr/>
          <p:nvPr/>
        </p:nvGrpSpPr>
        <p:grpSpPr bwMode="auto">
          <a:xfrm>
            <a:off x="1295858" y="4953123"/>
            <a:ext cx="2677065" cy="1066747"/>
            <a:chOff x="0" y="287"/>
            <a:chExt cx="1854" cy="1344"/>
          </a:xfrm>
        </p:grpSpPr>
        <p:sp>
          <p:nvSpPr>
            <p:cNvPr id="22"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3"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254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540" dirty="0">
                <a:solidFill>
                  <a:srgbClr val="000000"/>
                </a:solidFill>
                <a:latin typeface="微软雅黑" panose="020B0503020204020204" charset="-122"/>
                <a:ea typeface="微软雅黑" panose="020B0503020204020204" charset="-122"/>
                <a:cs typeface="Bebas Neue" charset="0"/>
                <a:sym typeface="Bebas Neue" charset="0"/>
              </a:endParaRPr>
            </a:p>
          </p:txBody>
        </p:sp>
      </p:grpSp>
      <p:grpSp>
        <p:nvGrpSpPr>
          <p:cNvPr id="24" name="Group 19"/>
          <p:cNvGrpSpPr/>
          <p:nvPr/>
        </p:nvGrpSpPr>
        <p:grpSpPr bwMode="auto">
          <a:xfrm>
            <a:off x="4821397" y="4953123"/>
            <a:ext cx="2677065" cy="1066747"/>
            <a:chOff x="0" y="287"/>
            <a:chExt cx="1854" cy="1344"/>
          </a:xfrm>
        </p:grpSpPr>
        <p:sp>
          <p:nvSpPr>
            <p:cNvPr id="25"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6"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254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540" dirty="0">
                <a:solidFill>
                  <a:srgbClr val="000000"/>
                </a:solidFill>
                <a:latin typeface="微软雅黑" panose="020B0503020204020204" charset="-122"/>
                <a:ea typeface="微软雅黑" panose="020B0503020204020204" charset="-122"/>
                <a:cs typeface="Bebas Neue" charset="0"/>
                <a:sym typeface="Bebas Neue" charset="0"/>
              </a:endParaRPr>
            </a:p>
          </p:txBody>
        </p:sp>
      </p:grpSp>
      <p:grpSp>
        <p:nvGrpSpPr>
          <p:cNvPr id="27" name="Group 19"/>
          <p:cNvGrpSpPr/>
          <p:nvPr/>
        </p:nvGrpSpPr>
        <p:grpSpPr bwMode="auto">
          <a:xfrm>
            <a:off x="8346938" y="4953123"/>
            <a:ext cx="2677065" cy="1066747"/>
            <a:chOff x="0" y="287"/>
            <a:chExt cx="1854" cy="1344"/>
          </a:xfrm>
        </p:grpSpPr>
        <p:sp>
          <p:nvSpPr>
            <p:cNvPr id="28"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9"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254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540" dirty="0">
                <a:solidFill>
                  <a:srgbClr val="000000"/>
                </a:solidFill>
                <a:latin typeface="微软雅黑" panose="020B0503020204020204" charset="-122"/>
                <a:ea typeface="微软雅黑" panose="020B0503020204020204" charset="-122"/>
                <a:cs typeface="Bebas Neue" charset="0"/>
                <a:sym typeface="Bebas Neue" charset="0"/>
              </a:endParaRPr>
            </a:p>
          </p:txBody>
        </p:sp>
      </p:grpSp>
      <p:sp>
        <p:nvSpPr>
          <p:cNvPr id="3"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2907588381"/>
      </p:ext>
    </p:extLst>
  </p:cSld>
  <p:clrMapOvr>
    <a:masterClrMapping/>
  </p:clrMapOvr>
  <p:transition advTm="5817">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trips(downRigh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trips(downRigh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strips(downRigh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Chart bld="seriesEl"/>
        </p:bldSub>
      </p:bldGraphic>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2035" y="2263140"/>
            <a:ext cx="1174750" cy="1174750"/>
            <a:chOff x="3724322" y="1908536"/>
            <a:chExt cx="1329153" cy="1329153"/>
          </a:xfrm>
        </p:grpSpPr>
        <p:sp>
          <p:nvSpPr>
            <p:cNvPr id="5" name="椭圆 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8" name="椭圆 7"/>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 name="TextBox 5"/>
          <p:cNvSpPr txBox="1"/>
          <p:nvPr/>
        </p:nvSpPr>
        <p:spPr>
          <a:xfrm>
            <a:off x="4778782" y="2525786"/>
            <a:ext cx="4754880" cy="483235"/>
          </a:xfrm>
          <a:prstGeom prst="rect">
            <a:avLst/>
          </a:prstGeom>
          <a:noFill/>
        </p:spPr>
        <p:txBody>
          <a:bodyPr wrap="none" rtlCol="0">
            <a:spAutoFit/>
          </a:bodyPr>
          <a:lstStyle/>
          <a:p>
            <a:pPr algn="l"/>
            <a:r>
              <a:rPr lang="zh-CN" altLang="en-US" sz="2400" b="1" dirty="0">
                <a:solidFill>
                  <a:srgbClr val="F70707"/>
                </a:solidFill>
                <a:latin typeface="微软雅黑" panose="020B0503020204020204" charset="-122"/>
                <a:ea typeface="微软雅黑" panose="020B0503020204020204" charset="-122"/>
              </a:rPr>
              <a:t>请在此粘贴或者输入您的文字内容</a:t>
            </a:r>
          </a:p>
        </p:txBody>
      </p:sp>
      <p:sp>
        <p:nvSpPr>
          <p:cNvPr id="10" name="_3"/>
          <p:cNvSpPr/>
          <p:nvPr/>
        </p:nvSpPr>
        <p:spPr>
          <a:xfrm>
            <a:off x="4778782" y="2944408"/>
            <a:ext cx="2366010" cy="518160"/>
          </a:xfrm>
          <a:prstGeom prst="rect">
            <a:avLst/>
          </a:prstGeom>
          <a:effectLst/>
        </p:spPr>
        <p:txBody>
          <a:bodyPr wrap="none">
            <a:spAutoFit/>
          </a:bodyPr>
          <a:lstStyle/>
          <a:p>
            <a:r>
              <a:rPr lang="en-US" altLang="zh-CN" sz="2800" dirty="0" err="1">
                <a:solidFill>
                  <a:srgbClr val="F70707"/>
                </a:solidFill>
                <a:latin typeface="Times" panose="02020603050405020304" pitchFamily="18" charset="0"/>
                <a:ea typeface="造字工房力黑（非商用）常规体" pitchFamily="50" charset="-122"/>
              </a:rPr>
              <a:t>Lobal</a:t>
            </a:r>
            <a:r>
              <a:rPr lang="en-US" altLang="zh-CN" sz="2800" dirty="0">
                <a:solidFill>
                  <a:srgbClr val="F70707"/>
                </a:solidFill>
                <a:latin typeface="Times" panose="02020603050405020304" pitchFamily="18" charset="0"/>
                <a:ea typeface="造字工房力黑（非商用）常规体" pitchFamily="50" charset="-122"/>
              </a:rPr>
              <a:t> Standard</a:t>
            </a:r>
          </a:p>
        </p:txBody>
      </p:sp>
      <p:sp>
        <p:nvSpPr>
          <p:cNvPr id="12" name="TextBox 36"/>
          <p:cNvSpPr txBox="1"/>
          <p:nvPr/>
        </p:nvSpPr>
        <p:spPr>
          <a:xfrm>
            <a:off x="4778782" y="3377428"/>
            <a:ext cx="4090440" cy="474345"/>
          </a:xfrm>
          <a:prstGeom prst="rect">
            <a:avLst/>
          </a:prstGeom>
          <a:noFill/>
        </p:spPr>
        <p:txBody>
          <a:bodyPr wrap="square" rtlCol="0">
            <a:spAutoFit/>
          </a:bodyPr>
          <a:lstStyle/>
          <a:p>
            <a:pPr>
              <a:lnSpc>
                <a:spcPct val="125000"/>
              </a:lnSpc>
              <a:spcAft>
                <a:spcPts val="600"/>
              </a:spcAft>
            </a:pPr>
            <a:r>
              <a:rPr lang="en-US" altLang="zh-CN" sz="665"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14" name="TextBox 28"/>
          <p:cNvSpPr txBox="1"/>
          <p:nvPr/>
        </p:nvSpPr>
        <p:spPr>
          <a:xfrm>
            <a:off x="3754919" y="2481096"/>
            <a:ext cx="808990" cy="743585"/>
          </a:xfrm>
          <a:prstGeom prst="rect">
            <a:avLst/>
          </a:prstGeom>
          <a:noFill/>
        </p:spPr>
        <p:txBody>
          <a:bodyPr wrap="none" rtlCol="0">
            <a:spAutoFit/>
          </a:bodyPr>
          <a:lstStyle/>
          <a:p>
            <a:r>
              <a:rPr lang="en-US" altLang="zh-CN" sz="4000" b="1" dirty="0">
                <a:solidFill>
                  <a:schemeClr val="bg1"/>
                </a:solidFill>
                <a:latin typeface="微软雅黑" panose="020B0503020204020204" charset="-122"/>
                <a:ea typeface="微软雅黑" panose="020B0503020204020204" charset="-122"/>
              </a:rPr>
              <a:t>03</a:t>
            </a:r>
          </a:p>
        </p:txBody>
      </p:sp>
      <p:pic>
        <p:nvPicPr>
          <p:cNvPr id="15" name="图片 14" descr="255daa9c7c2a0bde3558517a3f6a55a2"/>
          <p:cNvPicPr>
            <a:picLocks noChangeAspect="1"/>
          </p:cNvPicPr>
          <p:nvPr/>
        </p:nvPicPr>
        <p:blipFill>
          <a:blip r:embed="rId3" cstate="print"/>
          <a:stretch>
            <a:fillRect/>
          </a:stretch>
        </p:blipFill>
        <p:spPr>
          <a:xfrm>
            <a:off x="2963545" y="3336290"/>
            <a:ext cx="1691005" cy="861695"/>
          </a:xfrm>
          <a:prstGeom prst="rect">
            <a:avLst/>
          </a:prstGeom>
        </p:spPr>
      </p:pic>
      <p:pic>
        <p:nvPicPr>
          <p:cNvPr id="16" name="图片 15" descr="255daa9c7c2a0bde3558517a3f6a55a2"/>
          <p:cNvPicPr>
            <a:picLocks noChangeAspect="1"/>
          </p:cNvPicPr>
          <p:nvPr/>
        </p:nvPicPr>
        <p:blipFill>
          <a:blip r:embed="rId4" cstate="print"/>
          <a:stretch>
            <a:fillRect/>
          </a:stretch>
        </p:blipFill>
        <p:spPr>
          <a:xfrm>
            <a:off x="1773555" y="3462655"/>
            <a:ext cx="1910715" cy="973455"/>
          </a:xfrm>
          <a:prstGeom prst="rect">
            <a:avLst/>
          </a:prstGeom>
        </p:spPr>
      </p:pic>
      <p:pic>
        <p:nvPicPr>
          <p:cNvPr id="17" name="图片 16" descr="255daa9c7c2a0bde3558517a3f6a55a2"/>
          <p:cNvPicPr>
            <a:picLocks noChangeAspect="1"/>
          </p:cNvPicPr>
          <p:nvPr/>
        </p:nvPicPr>
        <p:blipFill>
          <a:blip r:embed="rId5" cstate="print"/>
          <a:stretch>
            <a:fillRect/>
          </a:stretch>
        </p:blipFill>
        <p:spPr>
          <a:xfrm flipH="1">
            <a:off x="7722870" y="2944495"/>
            <a:ext cx="4033520" cy="1937385"/>
          </a:xfrm>
          <a:prstGeom prst="rect">
            <a:avLst/>
          </a:prstGeom>
        </p:spPr>
      </p:pic>
    </p:spTree>
    <p:custDataLst>
      <p:tags r:id="rId1"/>
    </p:custDataLst>
    <p:extLst>
      <p:ext uri="{BB962C8B-B14F-4D97-AF65-F5344CB8AC3E}">
        <p14:creationId xmlns:p14="http://schemas.microsoft.com/office/powerpoint/2010/main" val="1023033551"/>
      </p:ext>
    </p:extLst>
  </p:cSld>
  <p:clrMapOvr>
    <a:masterClrMapping/>
  </p:clrMapOvr>
  <p:transition advTm="3525">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1+#ppt_w/2"/>
                                          </p:val>
                                        </p:tav>
                                        <p:tav tm="100000">
                                          <p:val>
                                            <p:strVal val="#ppt_x"/>
                                          </p:val>
                                        </p:tav>
                                      </p:tavLst>
                                    </p:anim>
                                    <p:anim calcmode="lin" valueType="num">
                                      <p:cBhvr additive="base">
                                        <p:cTn id="23" dur="25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iterate type="wd">
                                    <p:tmPct val="10000"/>
                                  </p:iterate>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2"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6"/>
          <p:cNvSpPr/>
          <p:nvPr/>
        </p:nvSpPr>
        <p:spPr bwMode="auto">
          <a:xfrm>
            <a:off x="3329830" y="3355075"/>
            <a:ext cx="1714131" cy="86579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FECF40"/>
              </a:gs>
              <a:gs pos="100000">
                <a:srgbClr val="846C21"/>
              </a:gs>
            </a:gsLst>
            <a:lin ang="5400000" scaled="0"/>
          </a:gradFill>
          <a:ln>
            <a:noFill/>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 name="Freeform 6"/>
          <p:cNvSpPr/>
          <p:nvPr/>
        </p:nvSpPr>
        <p:spPr bwMode="auto">
          <a:xfrm>
            <a:off x="4282809" y="2638556"/>
            <a:ext cx="1714131" cy="158231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E30000"/>
              </a:gs>
              <a:gs pos="100000">
                <a:srgbClr val="760303"/>
              </a:gs>
            </a:gsLst>
            <a:lin ang="5400000" scaled="0"/>
          </a:gradFill>
          <a:ln>
            <a:noFill/>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5" name="Freeform 6"/>
          <p:cNvSpPr/>
          <p:nvPr/>
        </p:nvSpPr>
        <p:spPr bwMode="auto">
          <a:xfrm>
            <a:off x="5351941" y="2969384"/>
            <a:ext cx="1714131" cy="12514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E30000"/>
              </a:gs>
              <a:gs pos="100000">
                <a:srgbClr val="760303"/>
              </a:gs>
            </a:gsLst>
            <a:lin ang="5400000" scaled="0"/>
          </a:gradFill>
          <a:ln>
            <a:noFill/>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6" name="Freeform 6"/>
          <p:cNvSpPr/>
          <p:nvPr/>
        </p:nvSpPr>
        <p:spPr bwMode="auto">
          <a:xfrm>
            <a:off x="6318890" y="2087387"/>
            <a:ext cx="1714131" cy="2133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E30000"/>
              </a:gs>
              <a:gs pos="100000">
                <a:srgbClr val="760303"/>
              </a:gs>
            </a:gsLst>
            <a:lin ang="5400000" scaled="0"/>
          </a:gradFill>
          <a:ln>
            <a:noFill/>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7" name="Rectangle 148"/>
          <p:cNvSpPr/>
          <p:nvPr/>
        </p:nvSpPr>
        <p:spPr>
          <a:xfrm>
            <a:off x="3209529" y="4267110"/>
            <a:ext cx="1285875" cy="403860"/>
          </a:xfrm>
          <a:prstGeom prst="rect">
            <a:avLst/>
          </a:prstGeom>
        </p:spPr>
        <p:txBody>
          <a:bodyPr wrap="square" lIns="130924" tIns="65462" rIns="130924" bIns="65462" anchor="ctr">
            <a:spAutoFit/>
          </a:bodyPr>
          <a:lstStyle/>
          <a:p>
            <a:pPr algn="ct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8" name="Rectangle 149"/>
          <p:cNvSpPr/>
          <p:nvPr/>
        </p:nvSpPr>
        <p:spPr>
          <a:xfrm>
            <a:off x="4284708" y="4267110"/>
            <a:ext cx="1285875" cy="403860"/>
          </a:xfrm>
          <a:prstGeom prst="rect">
            <a:avLst/>
          </a:prstGeom>
        </p:spPr>
        <p:txBody>
          <a:bodyPr wrap="square" lIns="130924" tIns="65462" rIns="130924" bIns="65462" anchor="ctr">
            <a:spAutoFit/>
          </a:bodyPr>
          <a:lstStyle/>
          <a:p>
            <a:pPr algn="ct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9" name="Rectangle 159"/>
          <p:cNvSpPr/>
          <p:nvPr/>
        </p:nvSpPr>
        <p:spPr>
          <a:xfrm>
            <a:off x="5429133" y="4267110"/>
            <a:ext cx="1285875" cy="403860"/>
          </a:xfrm>
          <a:prstGeom prst="rect">
            <a:avLst/>
          </a:prstGeom>
        </p:spPr>
        <p:txBody>
          <a:bodyPr wrap="square" lIns="130924" tIns="65462" rIns="130924" bIns="65462" anchor="ctr">
            <a:spAutoFit/>
          </a:bodyPr>
          <a:lstStyle/>
          <a:p>
            <a:pPr algn="ct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10" name="Rectangle 160"/>
          <p:cNvSpPr/>
          <p:nvPr/>
        </p:nvSpPr>
        <p:spPr>
          <a:xfrm>
            <a:off x="6406392" y="4267110"/>
            <a:ext cx="1285875" cy="403860"/>
          </a:xfrm>
          <a:prstGeom prst="rect">
            <a:avLst/>
          </a:prstGeom>
        </p:spPr>
        <p:txBody>
          <a:bodyPr wrap="square" lIns="130924" tIns="65462" rIns="130924" bIns="65462" anchor="ctr">
            <a:spAutoFit/>
          </a:bodyPr>
          <a:lstStyle/>
          <a:p>
            <a:pPr algn="ct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grpSp>
        <p:nvGrpSpPr>
          <p:cNvPr id="12" name="Group 161"/>
          <p:cNvGrpSpPr/>
          <p:nvPr/>
        </p:nvGrpSpPr>
        <p:grpSpPr>
          <a:xfrm>
            <a:off x="3842667" y="2997409"/>
            <a:ext cx="659857" cy="399718"/>
            <a:chOff x="1506113" y="3001904"/>
            <a:chExt cx="488783" cy="299805"/>
          </a:xfrm>
          <a:gradFill>
            <a:gsLst>
              <a:gs pos="0">
                <a:srgbClr val="E30000"/>
              </a:gs>
              <a:gs pos="100000">
                <a:srgbClr val="760303"/>
              </a:gs>
            </a:gsLst>
            <a:lin ang="5400000" scaled="0"/>
          </a:gradFill>
        </p:grpSpPr>
        <p:sp>
          <p:nvSpPr>
            <p:cNvPr id="13" name="Oval 162"/>
            <p:cNvSpPr/>
            <p:nvPr/>
          </p:nvSpPr>
          <p:spPr>
            <a:xfrm>
              <a:off x="1600602" y="3001904"/>
              <a:ext cx="299805" cy="299805"/>
            </a:xfrm>
            <a:prstGeom prst="ellipse">
              <a:avLst/>
            </a:prstGeom>
            <a:grp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165" kern="0">
                <a:solidFill>
                  <a:srgbClr val="FFFFFF"/>
                </a:solidFill>
                <a:latin typeface="微软雅黑" panose="020B0503020204020204" charset="-122"/>
                <a:ea typeface="微软雅黑" panose="020B0503020204020204" charset="-122"/>
                <a:sym typeface="Gill Sans" charset="0"/>
              </a:endParaRPr>
            </a:p>
          </p:txBody>
        </p:sp>
        <p:sp>
          <p:nvSpPr>
            <p:cNvPr id="14" name="Rectangle 163"/>
            <p:cNvSpPr/>
            <p:nvPr/>
          </p:nvSpPr>
          <p:spPr>
            <a:xfrm>
              <a:off x="1506113" y="3054168"/>
              <a:ext cx="488783" cy="211467"/>
            </a:xfrm>
            <a:prstGeom prst="rect">
              <a:avLst/>
            </a:prstGeom>
            <a:grpFill/>
          </p:spPr>
          <p:txBody>
            <a:bodyPr wrap="square" anchor="ctr">
              <a:spAutoFit/>
            </a:bodyPr>
            <a:lstStyle/>
            <a:p>
              <a:pPr algn="ctr" fontAlgn="base">
                <a:spcBef>
                  <a:spcPct val="0"/>
                </a:spcBef>
                <a:spcAft>
                  <a:spcPct val="0"/>
                </a:spcAft>
                <a:defRPr/>
              </a:pPr>
              <a:r>
                <a:rPr lang="en-US" sz="1165" kern="0" dirty="0">
                  <a:solidFill>
                    <a:srgbClr val="FFFFFF"/>
                  </a:solidFill>
                  <a:latin typeface="微软雅黑" panose="020B0503020204020204" charset="-122"/>
                  <a:ea typeface="微软雅黑" panose="020B0503020204020204" charset="-122"/>
                  <a:cs typeface="Open Sans Condensed Light" pitchFamily="34" charset="0"/>
                  <a:sym typeface="Gill Sans" charset="0"/>
                </a:rPr>
                <a:t>45%</a:t>
              </a:r>
            </a:p>
          </p:txBody>
        </p:sp>
      </p:grpSp>
      <p:grpSp>
        <p:nvGrpSpPr>
          <p:cNvPr id="15" name="Group 164"/>
          <p:cNvGrpSpPr/>
          <p:nvPr/>
        </p:nvGrpSpPr>
        <p:grpSpPr>
          <a:xfrm>
            <a:off x="4804214" y="2300777"/>
            <a:ext cx="659857" cy="399718"/>
            <a:chOff x="1506113" y="3001904"/>
            <a:chExt cx="488783" cy="299805"/>
          </a:xfrm>
          <a:gradFill>
            <a:gsLst>
              <a:gs pos="0">
                <a:srgbClr val="E30000"/>
              </a:gs>
              <a:gs pos="100000">
                <a:srgbClr val="760303"/>
              </a:gs>
            </a:gsLst>
            <a:lin ang="5400000" scaled="0"/>
          </a:gradFill>
        </p:grpSpPr>
        <p:sp>
          <p:nvSpPr>
            <p:cNvPr id="16" name="Oval 165"/>
            <p:cNvSpPr/>
            <p:nvPr/>
          </p:nvSpPr>
          <p:spPr>
            <a:xfrm>
              <a:off x="1600602" y="3001904"/>
              <a:ext cx="299805" cy="299805"/>
            </a:xfrm>
            <a:prstGeom prst="ellipse">
              <a:avLst/>
            </a:prstGeom>
            <a:grp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165" kern="0">
                <a:solidFill>
                  <a:srgbClr val="FFFFFF"/>
                </a:solidFill>
                <a:latin typeface="微软雅黑" panose="020B0503020204020204" charset="-122"/>
                <a:ea typeface="微软雅黑" panose="020B0503020204020204" charset="-122"/>
                <a:sym typeface="Gill Sans" charset="0"/>
              </a:endParaRPr>
            </a:p>
          </p:txBody>
        </p:sp>
        <p:sp>
          <p:nvSpPr>
            <p:cNvPr id="17" name="Rectangle 166"/>
            <p:cNvSpPr/>
            <p:nvPr/>
          </p:nvSpPr>
          <p:spPr>
            <a:xfrm>
              <a:off x="1506113" y="3054168"/>
              <a:ext cx="488783" cy="211467"/>
            </a:xfrm>
            <a:prstGeom prst="rect">
              <a:avLst/>
            </a:prstGeom>
            <a:grpFill/>
          </p:spPr>
          <p:txBody>
            <a:bodyPr wrap="square" anchor="ctr">
              <a:spAutoFit/>
            </a:bodyPr>
            <a:lstStyle/>
            <a:p>
              <a:pPr algn="ctr" fontAlgn="base">
                <a:spcBef>
                  <a:spcPct val="0"/>
                </a:spcBef>
                <a:spcAft>
                  <a:spcPct val="0"/>
                </a:spcAft>
                <a:defRPr/>
              </a:pPr>
              <a:r>
                <a:rPr lang="en-US" sz="1165" kern="0" dirty="0">
                  <a:solidFill>
                    <a:srgbClr val="FFFFFF"/>
                  </a:solidFill>
                  <a:latin typeface="微软雅黑" panose="020B0503020204020204" charset="-122"/>
                  <a:ea typeface="微软雅黑" panose="020B0503020204020204" charset="-122"/>
                  <a:cs typeface="Open Sans Condensed Light" pitchFamily="34" charset="0"/>
                  <a:sym typeface="Gill Sans" charset="0"/>
                </a:rPr>
                <a:t>65%</a:t>
              </a:r>
            </a:p>
          </p:txBody>
        </p:sp>
      </p:grpSp>
      <p:grpSp>
        <p:nvGrpSpPr>
          <p:cNvPr id="18" name="Group 167"/>
          <p:cNvGrpSpPr/>
          <p:nvPr/>
        </p:nvGrpSpPr>
        <p:grpSpPr>
          <a:xfrm>
            <a:off x="5875485" y="2622525"/>
            <a:ext cx="659857" cy="399718"/>
            <a:chOff x="1506113" y="3001904"/>
            <a:chExt cx="488783" cy="299805"/>
          </a:xfrm>
          <a:gradFill>
            <a:gsLst>
              <a:gs pos="0">
                <a:srgbClr val="E30000"/>
              </a:gs>
              <a:gs pos="100000">
                <a:srgbClr val="760303"/>
              </a:gs>
            </a:gsLst>
            <a:lin ang="5400000" scaled="0"/>
          </a:gradFill>
        </p:grpSpPr>
        <p:sp>
          <p:nvSpPr>
            <p:cNvPr id="19" name="Oval 168"/>
            <p:cNvSpPr/>
            <p:nvPr/>
          </p:nvSpPr>
          <p:spPr>
            <a:xfrm>
              <a:off x="1600602" y="3001904"/>
              <a:ext cx="299805" cy="299805"/>
            </a:xfrm>
            <a:prstGeom prst="ellipse">
              <a:avLst/>
            </a:prstGeom>
            <a:grp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165" kern="0">
                <a:solidFill>
                  <a:srgbClr val="FFFFFF"/>
                </a:solidFill>
                <a:latin typeface="微软雅黑" panose="020B0503020204020204" charset="-122"/>
                <a:ea typeface="微软雅黑" panose="020B0503020204020204" charset="-122"/>
                <a:sym typeface="Gill Sans" charset="0"/>
              </a:endParaRPr>
            </a:p>
          </p:txBody>
        </p:sp>
        <p:sp>
          <p:nvSpPr>
            <p:cNvPr id="20" name="Rectangle 169"/>
            <p:cNvSpPr/>
            <p:nvPr/>
          </p:nvSpPr>
          <p:spPr>
            <a:xfrm>
              <a:off x="1506113" y="3054168"/>
              <a:ext cx="488783" cy="211467"/>
            </a:xfrm>
            <a:prstGeom prst="rect">
              <a:avLst/>
            </a:prstGeom>
            <a:grpFill/>
          </p:spPr>
          <p:txBody>
            <a:bodyPr wrap="square" anchor="ctr">
              <a:spAutoFit/>
            </a:bodyPr>
            <a:lstStyle/>
            <a:p>
              <a:pPr algn="ctr" fontAlgn="base">
                <a:spcBef>
                  <a:spcPct val="0"/>
                </a:spcBef>
                <a:spcAft>
                  <a:spcPct val="0"/>
                </a:spcAft>
                <a:defRPr/>
              </a:pPr>
              <a:r>
                <a:rPr lang="en-US" sz="1165" kern="0" dirty="0">
                  <a:solidFill>
                    <a:srgbClr val="FFFFFF"/>
                  </a:solidFill>
                  <a:latin typeface="微软雅黑" panose="020B0503020204020204" charset="-122"/>
                  <a:ea typeface="微软雅黑" panose="020B0503020204020204" charset="-122"/>
                  <a:cs typeface="Open Sans Condensed Light" pitchFamily="34" charset="0"/>
                  <a:sym typeface="Gill Sans" charset="0"/>
                </a:rPr>
                <a:t>50%</a:t>
              </a:r>
            </a:p>
          </p:txBody>
        </p:sp>
      </p:grpSp>
      <p:grpSp>
        <p:nvGrpSpPr>
          <p:cNvPr id="21" name="Group 170"/>
          <p:cNvGrpSpPr/>
          <p:nvPr/>
        </p:nvGrpSpPr>
        <p:grpSpPr>
          <a:xfrm>
            <a:off x="6836509" y="1826808"/>
            <a:ext cx="659857" cy="399718"/>
            <a:chOff x="1506113" y="3001904"/>
            <a:chExt cx="488783" cy="299805"/>
          </a:xfrm>
          <a:gradFill>
            <a:gsLst>
              <a:gs pos="0">
                <a:srgbClr val="E30000"/>
              </a:gs>
              <a:gs pos="100000">
                <a:srgbClr val="760303"/>
              </a:gs>
            </a:gsLst>
            <a:lin ang="5400000" scaled="0"/>
          </a:gradFill>
        </p:grpSpPr>
        <p:sp>
          <p:nvSpPr>
            <p:cNvPr id="22" name="Oval 171"/>
            <p:cNvSpPr/>
            <p:nvPr/>
          </p:nvSpPr>
          <p:spPr>
            <a:xfrm>
              <a:off x="1600602" y="3001904"/>
              <a:ext cx="299805" cy="299805"/>
            </a:xfrm>
            <a:prstGeom prst="ellipse">
              <a:avLst/>
            </a:prstGeom>
            <a:grp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165" kern="0">
                <a:solidFill>
                  <a:srgbClr val="FFFFFF"/>
                </a:solidFill>
                <a:latin typeface="微软雅黑" panose="020B0503020204020204" charset="-122"/>
                <a:ea typeface="微软雅黑" panose="020B0503020204020204" charset="-122"/>
                <a:sym typeface="Gill Sans" charset="0"/>
              </a:endParaRPr>
            </a:p>
          </p:txBody>
        </p:sp>
        <p:sp>
          <p:nvSpPr>
            <p:cNvPr id="23" name="Rectangle 172"/>
            <p:cNvSpPr/>
            <p:nvPr/>
          </p:nvSpPr>
          <p:spPr>
            <a:xfrm>
              <a:off x="1506113" y="3054168"/>
              <a:ext cx="488783" cy="211467"/>
            </a:xfrm>
            <a:prstGeom prst="rect">
              <a:avLst/>
            </a:prstGeom>
            <a:grpFill/>
          </p:spPr>
          <p:txBody>
            <a:bodyPr wrap="square" anchor="ctr">
              <a:spAutoFit/>
            </a:bodyPr>
            <a:lstStyle/>
            <a:p>
              <a:pPr algn="ctr" fontAlgn="base">
                <a:spcBef>
                  <a:spcPct val="0"/>
                </a:spcBef>
                <a:spcAft>
                  <a:spcPct val="0"/>
                </a:spcAft>
                <a:defRPr/>
              </a:pPr>
              <a:r>
                <a:rPr lang="en-US" sz="1165" kern="0" dirty="0">
                  <a:solidFill>
                    <a:srgbClr val="FFFFFF"/>
                  </a:solidFill>
                  <a:latin typeface="微软雅黑" panose="020B0503020204020204" charset="-122"/>
                  <a:ea typeface="微软雅黑" panose="020B0503020204020204" charset="-122"/>
                  <a:cs typeface="Open Sans Condensed Light" pitchFamily="34" charset="0"/>
                  <a:sym typeface="Gill Sans" charset="0"/>
                </a:rPr>
                <a:t>85%</a:t>
              </a:r>
            </a:p>
          </p:txBody>
        </p:sp>
      </p:grpSp>
      <p:sp>
        <p:nvSpPr>
          <p:cNvPr id="136" name="Freeform 6"/>
          <p:cNvSpPr/>
          <p:nvPr/>
        </p:nvSpPr>
        <p:spPr bwMode="auto">
          <a:xfrm>
            <a:off x="7188943" y="2638556"/>
            <a:ext cx="1714131" cy="158231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FECF40"/>
              </a:gs>
              <a:gs pos="100000">
                <a:srgbClr val="846C21"/>
              </a:gs>
            </a:gsLst>
            <a:lin ang="5400000" scaled="0"/>
          </a:gradFill>
          <a:ln>
            <a:noFill/>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137" name="Group 177"/>
          <p:cNvGrpSpPr/>
          <p:nvPr/>
        </p:nvGrpSpPr>
        <p:grpSpPr>
          <a:xfrm>
            <a:off x="7710348" y="2300777"/>
            <a:ext cx="659857" cy="399718"/>
            <a:chOff x="1506113" y="3001904"/>
            <a:chExt cx="488783" cy="299805"/>
          </a:xfrm>
          <a:gradFill>
            <a:gsLst>
              <a:gs pos="0">
                <a:srgbClr val="E30000"/>
              </a:gs>
              <a:gs pos="100000">
                <a:srgbClr val="760303"/>
              </a:gs>
            </a:gsLst>
            <a:lin ang="5400000" scaled="0"/>
          </a:gradFill>
        </p:grpSpPr>
        <p:sp>
          <p:nvSpPr>
            <p:cNvPr id="138" name="Oval 178"/>
            <p:cNvSpPr/>
            <p:nvPr/>
          </p:nvSpPr>
          <p:spPr>
            <a:xfrm>
              <a:off x="1600602" y="3001904"/>
              <a:ext cx="299805" cy="299805"/>
            </a:xfrm>
            <a:prstGeom prst="ellipse">
              <a:avLst/>
            </a:prstGeom>
            <a:grp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165" kern="0">
                <a:solidFill>
                  <a:srgbClr val="FFFFFF"/>
                </a:solidFill>
                <a:latin typeface="微软雅黑" panose="020B0503020204020204" charset="-122"/>
                <a:ea typeface="微软雅黑" panose="020B0503020204020204" charset="-122"/>
                <a:sym typeface="Gill Sans" charset="0"/>
              </a:endParaRPr>
            </a:p>
          </p:txBody>
        </p:sp>
        <p:sp>
          <p:nvSpPr>
            <p:cNvPr id="139" name="Rectangle 179"/>
            <p:cNvSpPr/>
            <p:nvPr/>
          </p:nvSpPr>
          <p:spPr>
            <a:xfrm>
              <a:off x="1506113" y="3054168"/>
              <a:ext cx="488783" cy="211467"/>
            </a:xfrm>
            <a:prstGeom prst="rect">
              <a:avLst/>
            </a:prstGeom>
            <a:grpFill/>
          </p:spPr>
          <p:txBody>
            <a:bodyPr wrap="square" anchor="ctr">
              <a:spAutoFit/>
            </a:bodyPr>
            <a:lstStyle/>
            <a:p>
              <a:pPr algn="ctr" fontAlgn="base">
                <a:spcBef>
                  <a:spcPct val="0"/>
                </a:spcBef>
                <a:spcAft>
                  <a:spcPct val="0"/>
                </a:spcAft>
                <a:defRPr/>
              </a:pPr>
              <a:r>
                <a:rPr lang="en-US" sz="1165" kern="0" dirty="0">
                  <a:solidFill>
                    <a:srgbClr val="FFFFFF"/>
                  </a:solidFill>
                  <a:latin typeface="微软雅黑" panose="020B0503020204020204" charset="-122"/>
                  <a:ea typeface="微软雅黑" panose="020B0503020204020204" charset="-122"/>
                  <a:cs typeface="Open Sans Condensed Light" pitchFamily="34" charset="0"/>
                  <a:sym typeface="Gill Sans" charset="0"/>
                </a:rPr>
                <a:t>65%</a:t>
              </a:r>
            </a:p>
          </p:txBody>
        </p:sp>
      </p:grpSp>
      <p:sp>
        <p:nvSpPr>
          <p:cNvPr id="140" name="Rectangle 180"/>
          <p:cNvSpPr/>
          <p:nvPr/>
        </p:nvSpPr>
        <p:spPr>
          <a:xfrm>
            <a:off x="7627973" y="4267110"/>
            <a:ext cx="1285875" cy="403860"/>
          </a:xfrm>
          <a:prstGeom prst="rect">
            <a:avLst/>
          </a:prstGeom>
        </p:spPr>
        <p:txBody>
          <a:bodyPr wrap="square" lIns="130924" tIns="65462" rIns="130924" bIns="65462" anchor="ctr">
            <a:spAutoFit/>
          </a:bodyPr>
          <a:lstStyle/>
          <a:p>
            <a:pPr algn="ct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141" name="Rectangle 43"/>
          <p:cNvSpPr/>
          <p:nvPr/>
        </p:nvSpPr>
        <p:spPr bwMode="auto">
          <a:xfrm>
            <a:off x="1143454" y="5126440"/>
            <a:ext cx="9875518" cy="61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Regular" charset="0"/>
                <a:sym typeface="Lato Regular" charset="0"/>
              </a:rPr>
              <a:t>200</a:t>
            </a: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字之内。</a:t>
            </a:r>
            <a:r>
              <a:rPr lang="en-US" sz="1270" dirty="0">
                <a:solidFill>
                  <a:srgbClr val="000000"/>
                </a:solidFill>
                <a:latin typeface="微软雅黑" panose="020B0503020204020204" charset="-122"/>
                <a:ea typeface="微软雅黑" panose="020B0503020204020204" charset="-122"/>
                <a:cs typeface="Lato Regular" charset="0"/>
                <a:sym typeface="Lato Regular" charset="0"/>
              </a:rPr>
              <a:t> </a:t>
            </a: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Regular" charset="0"/>
                <a:sym typeface="Lato Regular" charset="0"/>
              </a:rPr>
              <a:t>200</a:t>
            </a: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字以内</a:t>
            </a:r>
            <a:r>
              <a:rPr lang="en-US" sz="1270" dirty="0">
                <a:solidFill>
                  <a:srgbClr val="000000"/>
                </a:solidFill>
                <a:latin typeface="微软雅黑" panose="020B0503020204020204" charset="-122"/>
                <a:ea typeface="微软雅黑" panose="020B0503020204020204" charset="-122"/>
                <a:cs typeface="Lato Regular" charset="0"/>
                <a:sym typeface="Lato Regular" charset="0"/>
              </a:rPr>
              <a:t> </a:t>
            </a: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Regular" charset="0"/>
                <a:sym typeface="Lato Regular" charset="0"/>
              </a:rPr>
              <a:t>200</a:t>
            </a:r>
            <a:r>
              <a:rPr lang="zh-CN" altLang="en-US" sz="1270" dirty="0">
                <a:solidFill>
                  <a:srgbClr val="000000"/>
                </a:solidFill>
                <a:latin typeface="微软雅黑" panose="020B0503020204020204" charset="-122"/>
                <a:ea typeface="微软雅黑" panose="020B0503020204020204" charset="-122"/>
                <a:cs typeface="Lato Regular" charset="0"/>
                <a:sym typeface="Lato Regular" charset="0"/>
              </a:rPr>
              <a:t>字之内。</a:t>
            </a:r>
            <a:endParaRPr lang="en-US" sz="1270"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143"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extLst>
      <p:ext uri="{BB962C8B-B14F-4D97-AF65-F5344CB8AC3E}">
        <p14:creationId xmlns:p14="http://schemas.microsoft.com/office/powerpoint/2010/main" val="3789979496"/>
      </p:ext>
    </p:extLst>
  </p:cSld>
  <p:clrMapOvr>
    <a:masterClrMapping/>
  </p:clrMapOvr>
  <p:transition advTm="6598">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barn(outVertical)">
                                      <p:cBhvr>
                                        <p:cTn id="7" dur="500"/>
                                        <p:tgtEl>
                                          <p:spTgt spid="14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5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300" fill="hold"/>
                                        <p:tgtEl>
                                          <p:spTgt spid="12"/>
                                        </p:tgtEl>
                                        <p:attrNameLst>
                                          <p:attrName>ppt_w</p:attrName>
                                        </p:attrNameLst>
                                      </p:cBhvr>
                                      <p:tavLst>
                                        <p:tav tm="0">
                                          <p:val>
                                            <p:fltVal val="0"/>
                                          </p:val>
                                        </p:tav>
                                        <p:tav tm="100000">
                                          <p:val>
                                            <p:strVal val="#ppt_w"/>
                                          </p:val>
                                        </p:tav>
                                      </p:tavLst>
                                    </p:anim>
                                    <p:anim calcmode="lin" valueType="num">
                                      <p:cBhvr>
                                        <p:cTn id="15" dur="300" fill="hold"/>
                                        <p:tgtEl>
                                          <p:spTgt spid="12"/>
                                        </p:tgtEl>
                                        <p:attrNameLst>
                                          <p:attrName>ppt_h</p:attrName>
                                        </p:attrNameLst>
                                      </p:cBhvr>
                                      <p:tavLst>
                                        <p:tav tm="0">
                                          <p:val>
                                            <p:fltVal val="0"/>
                                          </p:val>
                                        </p:tav>
                                        <p:tav tm="100000">
                                          <p:val>
                                            <p:strVal val="#ppt_h"/>
                                          </p:val>
                                        </p:tav>
                                      </p:tavLst>
                                    </p:anim>
                                    <p:animEffect transition="in" filter="fade">
                                      <p:cBhvr>
                                        <p:cTn id="16" dur="3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53"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300" fill="hold"/>
                                        <p:tgtEl>
                                          <p:spTgt spid="15"/>
                                        </p:tgtEl>
                                        <p:attrNameLst>
                                          <p:attrName>ppt_w</p:attrName>
                                        </p:attrNameLst>
                                      </p:cBhvr>
                                      <p:tavLst>
                                        <p:tav tm="0">
                                          <p:val>
                                            <p:fltVal val="0"/>
                                          </p:val>
                                        </p:tav>
                                        <p:tav tm="100000">
                                          <p:val>
                                            <p:strVal val="#ppt_w"/>
                                          </p:val>
                                        </p:tav>
                                      </p:tavLst>
                                    </p:anim>
                                    <p:anim calcmode="lin" valueType="num">
                                      <p:cBhvr>
                                        <p:cTn id="32" dur="300" fill="hold"/>
                                        <p:tgtEl>
                                          <p:spTgt spid="15"/>
                                        </p:tgtEl>
                                        <p:attrNameLst>
                                          <p:attrName>ppt_h</p:attrName>
                                        </p:attrNameLst>
                                      </p:cBhvr>
                                      <p:tavLst>
                                        <p:tav tm="0">
                                          <p:val>
                                            <p:fltVal val="0"/>
                                          </p:val>
                                        </p:tav>
                                        <p:tav tm="100000">
                                          <p:val>
                                            <p:strVal val="#ppt_h"/>
                                          </p:val>
                                        </p:tav>
                                      </p:tavLst>
                                    </p:anim>
                                    <p:animEffect transition="in" filter="fade">
                                      <p:cBhvr>
                                        <p:cTn id="33" dur="300"/>
                                        <p:tgtEl>
                                          <p:spTgt spid="15"/>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53" presetClass="entr" presetSubtype="16"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300" fill="hold"/>
                                        <p:tgtEl>
                                          <p:spTgt spid="18"/>
                                        </p:tgtEl>
                                        <p:attrNameLst>
                                          <p:attrName>ppt_w</p:attrName>
                                        </p:attrNameLst>
                                      </p:cBhvr>
                                      <p:tavLst>
                                        <p:tav tm="0">
                                          <p:val>
                                            <p:fltVal val="0"/>
                                          </p:val>
                                        </p:tav>
                                        <p:tav tm="100000">
                                          <p:val>
                                            <p:strVal val="#ppt_w"/>
                                          </p:val>
                                        </p:tav>
                                      </p:tavLst>
                                    </p:anim>
                                    <p:anim calcmode="lin" valueType="num">
                                      <p:cBhvr>
                                        <p:cTn id="45" dur="300" fill="hold"/>
                                        <p:tgtEl>
                                          <p:spTgt spid="18"/>
                                        </p:tgtEl>
                                        <p:attrNameLst>
                                          <p:attrName>ppt_h</p:attrName>
                                        </p:attrNameLst>
                                      </p:cBhvr>
                                      <p:tavLst>
                                        <p:tav tm="0">
                                          <p:val>
                                            <p:fltVal val="0"/>
                                          </p:val>
                                        </p:tav>
                                        <p:tav tm="100000">
                                          <p:val>
                                            <p:strVal val="#ppt_h"/>
                                          </p:val>
                                        </p:tav>
                                      </p:tavLst>
                                    </p:anim>
                                    <p:animEffect transition="in" filter="fade">
                                      <p:cBhvr>
                                        <p:cTn id="46" dur="300"/>
                                        <p:tgtEl>
                                          <p:spTgt spid="18"/>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53" presetClass="entr" presetSubtype="16"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300" fill="hold"/>
                                        <p:tgtEl>
                                          <p:spTgt spid="21"/>
                                        </p:tgtEl>
                                        <p:attrNameLst>
                                          <p:attrName>ppt_w</p:attrName>
                                        </p:attrNameLst>
                                      </p:cBhvr>
                                      <p:tavLst>
                                        <p:tav tm="0">
                                          <p:val>
                                            <p:fltVal val="0"/>
                                          </p:val>
                                        </p:tav>
                                        <p:tav tm="100000">
                                          <p:val>
                                            <p:strVal val="#ppt_w"/>
                                          </p:val>
                                        </p:tav>
                                      </p:tavLst>
                                    </p:anim>
                                    <p:anim calcmode="lin" valueType="num">
                                      <p:cBhvr>
                                        <p:cTn id="58" dur="300" fill="hold"/>
                                        <p:tgtEl>
                                          <p:spTgt spid="21"/>
                                        </p:tgtEl>
                                        <p:attrNameLst>
                                          <p:attrName>ppt_h</p:attrName>
                                        </p:attrNameLst>
                                      </p:cBhvr>
                                      <p:tavLst>
                                        <p:tav tm="0">
                                          <p:val>
                                            <p:fltVal val="0"/>
                                          </p:val>
                                        </p:tav>
                                        <p:tav tm="100000">
                                          <p:val>
                                            <p:strVal val="#ppt_h"/>
                                          </p:val>
                                        </p:tav>
                                      </p:tavLst>
                                    </p:anim>
                                    <p:animEffect transition="in" filter="fade">
                                      <p:cBhvr>
                                        <p:cTn id="59" dur="300"/>
                                        <p:tgtEl>
                                          <p:spTgt spid="21"/>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fade">
                                      <p:cBhvr>
                                        <p:cTn id="63" dur="500"/>
                                        <p:tgtEl>
                                          <p:spTgt spid="140"/>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Effect transition="in" filter="wipe(down)">
                                      <p:cBhvr>
                                        <p:cTn id="67" dur="500"/>
                                        <p:tgtEl>
                                          <p:spTgt spid="136"/>
                                        </p:tgtEl>
                                      </p:cBhvr>
                                    </p:animEffect>
                                  </p:childTnLst>
                                </p:cTn>
                              </p:par>
                              <p:par>
                                <p:cTn id="68" presetID="53" presetClass="entr" presetSubtype="16" fill="hold" nodeType="withEffect">
                                  <p:stCondLst>
                                    <p:cond delay="0"/>
                                  </p:stCondLst>
                                  <p:childTnLst>
                                    <p:set>
                                      <p:cBhvr>
                                        <p:cTn id="69" dur="1" fill="hold">
                                          <p:stCondLst>
                                            <p:cond delay="0"/>
                                          </p:stCondLst>
                                        </p:cTn>
                                        <p:tgtEl>
                                          <p:spTgt spid="137"/>
                                        </p:tgtEl>
                                        <p:attrNameLst>
                                          <p:attrName>style.visibility</p:attrName>
                                        </p:attrNameLst>
                                      </p:cBhvr>
                                      <p:to>
                                        <p:strVal val="visible"/>
                                      </p:to>
                                    </p:set>
                                    <p:anim calcmode="lin" valueType="num">
                                      <p:cBhvr>
                                        <p:cTn id="70" dur="300" fill="hold"/>
                                        <p:tgtEl>
                                          <p:spTgt spid="137"/>
                                        </p:tgtEl>
                                        <p:attrNameLst>
                                          <p:attrName>ppt_w</p:attrName>
                                        </p:attrNameLst>
                                      </p:cBhvr>
                                      <p:tavLst>
                                        <p:tav tm="0">
                                          <p:val>
                                            <p:fltVal val="0"/>
                                          </p:val>
                                        </p:tav>
                                        <p:tav tm="100000">
                                          <p:val>
                                            <p:strVal val="#ppt_w"/>
                                          </p:val>
                                        </p:tav>
                                      </p:tavLst>
                                    </p:anim>
                                    <p:anim calcmode="lin" valueType="num">
                                      <p:cBhvr>
                                        <p:cTn id="71" dur="300" fill="hold"/>
                                        <p:tgtEl>
                                          <p:spTgt spid="137"/>
                                        </p:tgtEl>
                                        <p:attrNameLst>
                                          <p:attrName>ppt_h</p:attrName>
                                        </p:attrNameLst>
                                      </p:cBhvr>
                                      <p:tavLst>
                                        <p:tav tm="0">
                                          <p:val>
                                            <p:fltVal val="0"/>
                                          </p:val>
                                        </p:tav>
                                        <p:tav tm="100000">
                                          <p:val>
                                            <p:strVal val="#ppt_h"/>
                                          </p:val>
                                        </p:tav>
                                      </p:tavLst>
                                    </p:anim>
                                    <p:animEffect transition="in" filter="fade">
                                      <p:cBhvr>
                                        <p:cTn id="72" dur="300"/>
                                        <p:tgtEl>
                                          <p:spTgt spid="137"/>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barn(inVertical)">
                                      <p:cBhvr>
                                        <p:cTn id="7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p:bldP spid="8" grpId="0"/>
      <p:bldP spid="9" grpId="0"/>
      <p:bldP spid="10" grpId="0"/>
      <p:bldP spid="136" grpId="0" bldLvl="0" animBg="1"/>
      <p:bldP spid="140" grpId="0"/>
      <p:bldP spid="141" grpId="0"/>
      <p:bldP spid="1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6"/>
          <p:cNvSpPr/>
          <p:nvPr/>
        </p:nvSpPr>
        <p:spPr bwMode="auto">
          <a:xfrm>
            <a:off x="1" y="589"/>
            <a:ext cx="6135767" cy="6859743"/>
          </a:xfrm>
          <a:custGeom>
            <a:avLst/>
            <a:gdLst>
              <a:gd name="T0" fmla="*/ 0 w 2863"/>
              <a:gd name="T1" fmla="*/ 0 h 3241"/>
              <a:gd name="T2" fmla="*/ 2863 w 2863"/>
              <a:gd name="T3" fmla="*/ 0 h 3241"/>
              <a:gd name="T4" fmla="*/ 1101 w 2863"/>
              <a:gd name="T5" fmla="*/ 3241 h 3241"/>
              <a:gd name="T6" fmla="*/ 0 w 2863"/>
              <a:gd name="T7" fmla="*/ 3241 h 3241"/>
              <a:gd name="T8" fmla="*/ 0 w 2863"/>
              <a:gd name="T9" fmla="*/ 0 h 3241"/>
            </a:gdLst>
            <a:ahLst/>
            <a:cxnLst>
              <a:cxn ang="0">
                <a:pos x="T0" y="T1"/>
              </a:cxn>
              <a:cxn ang="0">
                <a:pos x="T2" y="T3"/>
              </a:cxn>
              <a:cxn ang="0">
                <a:pos x="T4" y="T5"/>
              </a:cxn>
              <a:cxn ang="0">
                <a:pos x="T6" y="T7"/>
              </a:cxn>
              <a:cxn ang="0">
                <a:pos x="T8" y="T9"/>
              </a:cxn>
            </a:cxnLst>
            <a:rect l="0" t="0" r="r" b="b"/>
            <a:pathLst>
              <a:path w="2863" h="3241">
                <a:moveTo>
                  <a:pt x="0" y="0"/>
                </a:moveTo>
                <a:lnTo>
                  <a:pt x="2863" y="0"/>
                </a:lnTo>
                <a:lnTo>
                  <a:pt x="1101" y="3241"/>
                </a:lnTo>
                <a:lnTo>
                  <a:pt x="0" y="3241"/>
                </a:lnTo>
                <a:lnTo>
                  <a:pt x="0"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34" name="Freeform 14"/>
          <p:cNvSpPr/>
          <p:nvPr/>
        </p:nvSpPr>
        <p:spPr bwMode="auto">
          <a:xfrm>
            <a:off x="3028458" y="4569890"/>
            <a:ext cx="3437572" cy="1109072"/>
          </a:xfrm>
          <a:custGeom>
            <a:avLst/>
            <a:gdLst>
              <a:gd name="T0" fmla="*/ 281 w 1604"/>
              <a:gd name="T1" fmla="*/ 0 h 524"/>
              <a:gd name="T2" fmla="*/ 1327 w 1604"/>
              <a:gd name="T3" fmla="*/ 0 h 524"/>
              <a:gd name="T4" fmla="*/ 1604 w 1604"/>
              <a:gd name="T5" fmla="*/ 524 h 524"/>
              <a:gd name="T6" fmla="*/ 6 w 1604"/>
              <a:gd name="T7" fmla="*/ 524 h 524"/>
              <a:gd name="T8" fmla="*/ 0 w 1604"/>
              <a:gd name="T9" fmla="*/ 515 h 524"/>
              <a:gd name="T10" fmla="*/ 281 w 1604"/>
              <a:gd name="T11" fmla="*/ 0 h 524"/>
            </a:gdLst>
            <a:ahLst/>
            <a:cxnLst>
              <a:cxn ang="0">
                <a:pos x="T0" y="T1"/>
              </a:cxn>
              <a:cxn ang="0">
                <a:pos x="T2" y="T3"/>
              </a:cxn>
              <a:cxn ang="0">
                <a:pos x="T4" y="T5"/>
              </a:cxn>
              <a:cxn ang="0">
                <a:pos x="T6" y="T7"/>
              </a:cxn>
              <a:cxn ang="0">
                <a:pos x="T8" y="T9"/>
              </a:cxn>
              <a:cxn ang="0">
                <a:pos x="T10" y="T11"/>
              </a:cxn>
            </a:cxnLst>
            <a:rect l="0" t="0" r="r" b="b"/>
            <a:pathLst>
              <a:path w="1604" h="524">
                <a:moveTo>
                  <a:pt x="281" y="0"/>
                </a:moveTo>
                <a:lnTo>
                  <a:pt x="1327" y="0"/>
                </a:lnTo>
                <a:lnTo>
                  <a:pt x="1604" y="524"/>
                </a:lnTo>
                <a:lnTo>
                  <a:pt x="6" y="524"/>
                </a:lnTo>
                <a:lnTo>
                  <a:pt x="0" y="515"/>
                </a:lnTo>
                <a:lnTo>
                  <a:pt x="281"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135" name="Group 3"/>
          <p:cNvGrpSpPr/>
          <p:nvPr/>
        </p:nvGrpSpPr>
        <p:grpSpPr>
          <a:xfrm>
            <a:off x="2438892" y="4267224"/>
            <a:ext cx="1354454" cy="1392690"/>
            <a:chOff x="2227263" y="2427505"/>
            <a:chExt cx="1003300" cy="1044575"/>
          </a:xfrm>
        </p:grpSpPr>
        <p:sp>
          <p:nvSpPr>
            <p:cNvPr id="136" name="Freeform 9"/>
            <p:cNvSpPr/>
            <p:nvPr/>
          </p:nvSpPr>
          <p:spPr bwMode="auto">
            <a:xfrm>
              <a:off x="2230438" y="2427505"/>
              <a:ext cx="1000125" cy="227013"/>
            </a:xfrm>
            <a:custGeom>
              <a:avLst/>
              <a:gdLst>
                <a:gd name="T0" fmla="*/ 630 w 630"/>
                <a:gd name="T1" fmla="*/ 0 h 143"/>
                <a:gd name="T2" fmla="*/ 553 w 630"/>
                <a:gd name="T3" fmla="*/ 143 h 143"/>
                <a:gd name="T4" fmla="*/ 0 w 630"/>
                <a:gd name="T5" fmla="*/ 143 h 143"/>
                <a:gd name="T6" fmla="*/ 630 w 630"/>
                <a:gd name="T7" fmla="*/ 0 h 143"/>
              </a:gdLst>
              <a:ahLst/>
              <a:cxnLst>
                <a:cxn ang="0">
                  <a:pos x="T0" y="T1"/>
                </a:cxn>
                <a:cxn ang="0">
                  <a:pos x="T2" y="T3"/>
                </a:cxn>
                <a:cxn ang="0">
                  <a:pos x="T4" y="T5"/>
                </a:cxn>
                <a:cxn ang="0">
                  <a:pos x="T6" y="T7"/>
                </a:cxn>
              </a:cxnLst>
              <a:rect l="0" t="0" r="r" b="b"/>
              <a:pathLst>
                <a:path w="630" h="143">
                  <a:moveTo>
                    <a:pt x="630" y="0"/>
                  </a:moveTo>
                  <a:lnTo>
                    <a:pt x="553" y="143"/>
                  </a:lnTo>
                  <a:lnTo>
                    <a:pt x="0" y="143"/>
                  </a:lnTo>
                  <a:lnTo>
                    <a:pt x="630" y="0"/>
                  </a:lnTo>
                  <a:close/>
                </a:path>
              </a:pathLst>
            </a:custGeom>
            <a:gradFill>
              <a:gsLst>
                <a:gs pos="1250">
                  <a:srgbClr val="969696">
                    <a:lumMod val="50000"/>
                  </a:srgbClr>
                </a:gs>
                <a:gs pos="37000">
                  <a:srgbClr val="969696">
                    <a:lumMod val="50000"/>
                  </a:srgbClr>
                </a:gs>
                <a:gs pos="75000">
                  <a:srgbClr val="000000"/>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37" name="Freeform 15"/>
            <p:cNvSpPr/>
            <p:nvPr/>
          </p:nvSpPr>
          <p:spPr bwMode="auto">
            <a:xfrm>
              <a:off x="2227263" y="2654517"/>
              <a:ext cx="881063" cy="817563"/>
            </a:xfrm>
            <a:custGeom>
              <a:avLst/>
              <a:gdLst>
                <a:gd name="T0" fmla="*/ 0 w 555"/>
                <a:gd name="T1" fmla="*/ 0 h 515"/>
                <a:gd name="T2" fmla="*/ 555 w 555"/>
                <a:gd name="T3" fmla="*/ 0 h 515"/>
                <a:gd name="T4" fmla="*/ 274 w 555"/>
                <a:gd name="T5" fmla="*/ 515 h 515"/>
                <a:gd name="T6" fmla="*/ 0 w 555"/>
                <a:gd name="T7" fmla="*/ 0 h 515"/>
              </a:gdLst>
              <a:ahLst/>
              <a:cxnLst>
                <a:cxn ang="0">
                  <a:pos x="T0" y="T1"/>
                </a:cxn>
                <a:cxn ang="0">
                  <a:pos x="T2" y="T3"/>
                </a:cxn>
                <a:cxn ang="0">
                  <a:pos x="T4" y="T5"/>
                </a:cxn>
                <a:cxn ang="0">
                  <a:pos x="T6" y="T7"/>
                </a:cxn>
              </a:cxnLst>
              <a:rect l="0" t="0" r="r" b="b"/>
              <a:pathLst>
                <a:path w="555" h="515">
                  <a:moveTo>
                    <a:pt x="0" y="0"/>
                  </a:moveTo>
                  <a:lnTo>
                    <a:pt x="555" y="0"/>
                  </a:lnTo>
                  <a:lnTo>
                    <a:pt x="274" y="515"/>
                  </a:lnTo>
                  <a:lnTo>
                    <a:pt x="0" y="0"/>
                  </a:lnTo>
                  <a:close/>
                </a:path>
              </a:pathLst>
            </a:custGeom>
            <a:gradFill>
              <a:gsLst>
                <a:gs pos="0">
                  <a:srgbClr val="FECF40"/>
                </a:gs>
                <a:gs pos="100000">
                  <a:srgbClr val="846C21"/>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sp>
        <p:nvSpPr>
          <p:cNvPr id="138" name="Freeform 16"/>
          <p:cNvSpPr/>
          <p:nvPr/>
        </p:nvSpPr>
        <p:spPr bwMode="auto">
          <a:xfrm>
            <a:off x="3648794" y="3462961"/>
            <a:ext cx="3426856" cy="1109072"/>
          </a:xfrm>
          <a:custGeom>
            <a:avLst/>
            <a:gdLst>
              <a:gd name="T0" fmla="*/ 283 w 1599"/>
              <a:gd name="T1" fmla="*/ 0 h 524"/>
              <a:gd name="T2" fmla="*/ 1322 w 1599"/>
              <a:gd name="T3" fmla="*/ 0 h 524"/>
              <a:gd name="T4" fmla="*/ 1599 w 1599"/>
              <a:gd name="T5" fmla="*/ 524 h 524"/>
              <a:gd name="T6" fmla="*/ 0 w 1599"/>
              <a:gd name="T7" fmla="*/ 524 h 524"/>
              <a:gd name="T8" fmla="*/ 283 w 1599"/>
              <a:gd name="T9" fmla="*/ 0 h 524"/>
            </a:gdLst>
            <a:ahLst/>
            <a:cxnLst>
              <a:cxn ang="0">
                <a:pos x="T0" y="T1"/>
              </a:cxn>
              <a:cxn ang="0">
                <a:pos x="T2" y="T3"/>
              </a:cxn>
              <a:cxn ang="0">
                <a:pos x="T4" y="T5"/>
              </a:cxn>
              <a:cxn ang="0">
                <a:pos x="T6" y="T7"/>
              </a:cxn>
              <a:cxn ang="0">
                <a:pos x="T8" y="T9"/>
              </a:cxn>
            </a:cxnLst>
            <a:rect l="0" t="0" r="r" b="b"/>
            <a:pathLst>
              <a:path w="1599" h="524">
                <a:moveTo>
                  <a:pt x="283" y="0"/>
                </a:moveTo>
                <a:lnTo>
                  <a:pt x="1322" y="0"/>
                </a:lnTo>
                <a:lnTo>
                  <a:pt x="1599" y="524"/>
                </a:lnTo>
                <a:lnTo>
                  <a:pt x="0" y="524"/>
                </a:lnTo>
                <a:lnTo>
                  <a:pt x="283"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139" name="Group 2"/>
          <p:cNvGrpSpPr/>
          <p:nvPr/>
        </p:nvGrpSpPr>
        <p:grpSpPr>
          <a:xfrm>
            <a:off x="3044264" y="3153944"/>
            <a:ext cx="1375886" cy="1418089"/>
            <a:chOff x="2676525" y="1571842"/>
            <a:chExt cx="1019175" cy="1063625"/>
          </a:xfrm>
        </p:grpSpPr>
        <p:sp>
          <p:nvSpPr>
            <p:cNvPr id="140" name="Freeform 10"/>
            <p:cNvSpPr/>
            <p:nvPr/>
          </p:nvSpPr>
          <p:spPr bwMode="auto">
            <a:xfrm>
              <a:off x="2676525" y="1571842"/>
              <a:ext cx="1019175" cy="231775"/>
            </a:xfrm>
            <a:custGeom>
              <a:avLst/>
              <a:gdLst>
                <a:gd name="T0" fmla="*/ 642 w 642"/>
                <a:gd name="T1" fmla="*/ 0 h 146"/>
                <a:gd name="T2" fmla="*/ 562 w 642"/>
                <a:gd name="T3" fmla="*/ 146 h 146"/>
                <a:gd name="T4" fmla="*/ 0 w 642"/>
                <a:gd name="T5" fmla="*/ 146 h 146"/>
                <a:gd name="T6" fmla="*/ 642 w 642"/>
                <a:gd name="T7" fmla="*/ 0 h 146"/>
              </a:gdLst>
              <a:ahLst/>
              <a:cxnLst>
                <a:cxn ang="0">
                  <a:pos x="T0" y="T1"/>
                </a:cxn>
                <a:cxn ang="0">
                  <a:pos x="T2" y="T3"/>
                </a:cxn>
                <a:cxn ang="0">
                  <a:pos x="T4" y="T5"/>
                </a:cxn>
                <a:cxn ang="0">
                  <a:pos x="T6" y="T7"/>
                </a:cxn>
              </a:cxnLst>
              <a:rect l="0" t="0" r="r" b="b"/>
              <a:pathLst>
                <a:path w="642" h="146">
                  <a:moveTo>
                    <a:pt x="642" y="0"/>
                  </a:moveTo>
                  <a:lnTo>
                    <a:pt x="562" y="146"/>
                  </a:lnTo>
                  <a:lnTo>
                    <a:pt x="0" y="146"/>
                  </a:lnTo>
                  <a:lnTo>
                    <a:pt x="642" y="0"/>
                  </a:lnTo>
                  <a:close/>
                </a:path>
              </a:pathLst>
            </a:custGeom>
            <a:gradFill>
              <a:gsLst>
                <a:gs pos="1250">
                  <a:srgbClr val="969696">
                    <a:lumMod val="75000"/>
                  </a:srgbClr>
                </a:gs>
                <a:gs pos="37000">
                  <a:srgbClr val="969696">
                    <a:lumMod val="75000"/>
                  </a:srgbClr>
                </a:gs>
                <a:gs pos="75000">
                  <a:srgbClr val="000000"/>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41" name="Freeform 17"/>
            <p:cNvSpPr/>
            <p:nvPr/>
          </p:nvSpPr>
          <p:spPr bwMode="auto">
            <a:xfrm>
              <a:off x="2676525" y="1803617"/>
              <a:ext cx="892175" cy="831850"/>
            </a:xfrm>
            <a:custGeom>
              <a:avLst/>
              <a:gdLst>
                <a:gd name="T0" fmla="*/ 0 w 562"/>
                <a:gd name="T1" fmla="*/ 0 h 524"/>
                <a:gd name="T2" fmla="*/ 562 w 562"/>
                <a:gd name="T3" fmla="*/ 0 h 524"/>
                <a:gd name="T4" fmla="*/ 279 w 562"/>
                <a:gd name="T5" fmla="*/ 524 h 524"/>
                <a:gd name="T6" fmla="*/ 278 w 562"/>
                <a:gd name="T7" fmla="*/ 524 h 524"/>
                <a:gd name="T8" fmla="*/ 0 w 562"/>
                <a:gd name="T9" fmla="*/ 0 h 524"/>
              </a:gdLst>
              <a:ahLst/>
              <a:cxnLst>
                <a:cxn ang="0">
                  <a:pos x="T0" y="T1"/>
                </a:cxn>
                <a:cxn ang="0">
                  <a:pos x="T2" y="T3"/>
                </a:cxn>
                <a:cxn ang="0">
                  <a:pos x="T4" y="T5"/>
                </a:cxn>
                <a:cxn ang="0">
                  <a:pos x="T6" y="T7"/>
                </a:cxn>
                <a:cxn ang="0">
                  <a:pos x="T8" y="T9"/>
                </a:cxn>
              </a:cxnLst>
              <a:rect l="0" t="0" r="r" b="b"/>
              <a:pathLst>
                <a:path w="562" h="524">
                  <a:moveTo>
                    <a:pt x="0" y="0"/>
                  </a:moveTo>
                  <a:lnTo>
                    <a:pt x="562" y="0"/>
                  </a:lnTo>
                  <a:lnTo>
                    <a:pt x="279" y="524"/>
                  </a:lnTo>
                  <a:lnTo>
                    <a:pt x="278" y="524"/>
                  </a:lnTo>
                  <a:lnTo>
                    <a:pt x="0" y="0"/>
                  </a:lnTo>
                  <a:close/>
                </a:path>
              </a:pathLst>
            </a:custGeom>
            <a:gradFill>
              <a:gsLst>
                <a:gs pos="0">
                  <a:srgbClr val="FECF40"/>
                </a:gs>
                <a:gs pos="100000">
                  <a:srgbClr val="846C21"/>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sp>
        <p:nvSpPr>
          <p:cNvPr id="142" name="Freeform 18"/>
          <p:cNvSpPr/>
          <p:nvPr/>
        </p:nvSpPr>
        <p:spPr bwMode="auto">
          <a:xfrm>
            <a:off x="4215624" y="2359863"/>
            <a:ext cx="3426856" cy="1106957"/>
          </a:xfrm>
          <a:custGeom>
            <a:avLst/>
            <a:gdLst>
              <a:gd name="T0" fmla="*/ 285 w 1599"/>
              <a:gd name="T1" fmla="*/ 0 h 523"/>
              <a:gd name="T2" fmla="*/ 1320 w 1599"/>
              <a:gd name="T3" fmla="*/ 0 h 523"/>
              <a:gd name="T4" fmla="*/ 1599 w 1599"/>
              <a:gd name="T5" fmla="*/ 523 h 523"/>
              <a:gd name="T6" fmla="*/ 0 w 1599"/>
              <a:gd name="T7" fmla="*/ 523 h 523"/>
              <a:gd name="T8" fmla="*/ 285 w 1599"/>
              <a:gd name="T9" fmla="*/ 0 h 523"/>
            </a:gdLst>
            <a:ahLst/>
            <a:cxnLst>
              <a:cxn ang="0">
                <a:pos x="T0" y="T1"/>
              </a:cxn>
              <a:cxn ang="0">
                <a:pos x="T2" y="T3"/>
              </a:cxn>
              <a:cxn ang="0">
                <a:pos x="T4" y="T5"/>
              </a:cxn>
              <a:cxn ang="0">
                <a:pos x="T6" y="T7"/>
              </a:cxn>
              <a:cxn ang="0">
                <a:pos x="T8" y="T9"/>
              </a:cxn>
            </a:cxnLst>
            <a:rect l="0" t="0" r="r" b="b"/>
            <a:pathLst>
              <a:path w="1599" h="523">
                <a:moveTo>
                  <a:pt x="285" y="0"/>
                </a:moveTo>
                <a:lnTo>
                  <a:pt x="1320" y="0"/>
                </a:lnTo>
                <a:lnTo>
                  <a:pt x="1599" y="523"/>
                </a:lnTo>
                <a:lnTo>
                  <a:pt x="0" y="523"/>
                </a:lnTo>
                <a:lnTo>
                  <a:pt x="285"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143" name="Group 1"/>
          <p:cNvGrpSpPr/>
          <p:nvPr/>
        </p:nvGrpSpPr>
        <p:grpSpPr>
          <a:xfrm>
            <a:off x="3653882" y="2032269"/>
            <a:ext cx="1375886" cy="1413857"/>
            <a:chOff x="3136900" y="724117"/>
            <a:chExt cx="1019175" cy="1060451"/>
          </a:xfrm>
        </p:grpSpPr>
        <p:sp>
          <p:nvSpPr>
            <p:cNvPr id="144" name="Freeform 11"/>
            <p:cNvSpPr/>
            <p:nvPr/>
          </p:nvSpPr>
          <p:spPr bwMode="auto">
            <a:xfrm>
              <a:off x="3136900" y="724117"/>
              <a:ext cx="1019175" cy="230188"/>
            </a:xfrm>
            <a:custGeom>
              <a:avLst/>
              <a:gdLst>
                <a:gd name="T0" fmla="*/ 642 w 642"/>
                <a:gd name="T1" fmla="*/ 0 h 145"/>
                <a:gd name="T2" fmla="*/ 564 w 642"/>
                <a:gd name="T3" fmla="*/ 145 h 145"/>
                <a:gd name="T4" fmla="*/ 0 w 642"/>
                <a:gd name="T5" fmla="*/ 145 h 145"/>
                <a:gd name="T6" fmla="*/ 642 w 642"/>
                <a:gd name="T7" fmla="*/ 0 h 145"/>
              </a:gdLst>
              <a:ahLst/>
              <a:cxnLst>
                <a:cxn ang="0">
                  <a:pos x="T0" y="T1"/>
                </a:cxn>
                <a:cxn ang="0">
                  <a:pos x="T2" y="T3"/>
                </a:cxn>
                <a:cxn ang="0">
                  <a:pos x="T4" y="T5"/>
                </a:cxn>
                <a:cxn ang="0">
                  <a:pos x="T6" y="T7"/>
                </a:cxn>
              </a:cxnLst>
              <a:rect l="0" t="0" r="r" b="b"/>
              <a:pathLst>
                <a:path w="642" h="145">
                  <a:moveTo>
                    <a:pt x="642" y="0"/>
                  </a:moveTo>
                  <a:lnTo>
                    <a:pt x="564" y="145"/>
                  </a:lnTo>
                  <a:lnTo>
                    <a:pt x="0" y="145"/>
                  </a:lnTo>
                  <a:lnTo>
                    <a:pt x="642" y="0"/>
                  </a:lnTo>
                  <a:close/>
                </a:path>
              </a:pathLst>
            </a:custGeom>
            <a:gradFill>
              <a:gsLst>
                <a:gs pos="0">
                  <a:srgbClr val="FECF40"/>
                </a:gs>
                <a:gs pos="100000">
                  <a:srgbClr val="846C21"/>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45" name="Freeform 19"/>
            <p:cNvSpPr/>
            <p:nvPr/>
          </p:nvSpPr>
          <p:spPr bwMode="auto">
            <a:xfrm>
              <a:off x="3136900" y="954305"/>
              <a:ext cx="895350" cy="830263"/>
            </a:xfrm>
            <a:custGeom>
              <a:avLst/>
              <a:gdLst>
                <a:gd name="T0" fmla="*/ 0 w 564"/>
                <a:gd name="T1" fmla="*/ 0 h 523"/>
                <a:gd name="T2" fmla="*/ 564 w 564"/>
                <a:gd name="T3" fmla="*/ 0 h 523"/>
                <a:gd name="T4" fmla="*/ 279 w 564"/>
                <a:gd name="T5" fmla="*/ 523 h 523"/>
                <a:gd name="T6" fmla="*/ 277 w 564"/>
                <a:gd name="T7" fmla="*/ 523 h 523"/>
                <a:gd name="T8" fmla="*/ 0 w 564"/>
                <a:gd name="T9" fmla="*/ 0 h 523"/>
              </a:gdLst>
              <a:ahLst/>
              <a:cxnLst>
                <a:cxn ang="0">
                  <a:pos x="T0" y="T1"/>
                </a:cxn>
                <a:cxn ang="0">
                  <a:pos x="T2" y="T3"/>
                </a:cxn>
                <a:cxn ang="0">
                  <a:pos x="T4" y="T5"/>
                </a:cxn>
                <a:cxn ang="0">
                  <a:pos x="T6" y="T7"/>
                </a:cxn>
                <a:cxn ang="0">
                  <a:pos x="T8" y="T9"/>
                </a:cxn>
              </a:cxnLst>
              <a:rect l="0" t="0" r="r" b="b"/>
              <a:pathLst>
                <a:path w="564" h="523">
                  <a:moveTo>
                    <a:pt x="0" y="0"/>
                  </a:moveTo>
                  <a:lnTo>
                    <a:pt x="564" y="0"/>
                  </a:lnTo>
                  <a:lnTo>
                    <a:pt x="279" y="523"/>
                  </a:lnTo>
                  <a:lnTo>
                    <a:pt x="277" y="523"/>
                  </a:lnTo>
                  <a:lnTo>
                    <a:pt x="0" y="0"/>
                  </a:lnTo>
                  <a:close/>
                </a:path>
              </a:pathLst>
            </a:custGeom>
            <a:gradFill>
              <a:gsLst>
                <a:gs pos="0">
                  <a:srgbClr val="FECF40"/>
                </a:gs>
                <a:gs pos="100000">
                  <a:srgbClr val="846C21"/>
                </a:gs>
              </a:gsLst>
              <a:lin ang="1800000" scaled="0"/>
            </a:grad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sp>
        <p:nvSpPr>
          <p:cNvPr id="146" name="Freeform 20"/>
          <p:cNvSpPr/>
          <p:nvPr/>
        </p:nvSpPr>
        <p:spPr bwMode="auto">
          <a:xfrm>
            <a:off x="7013271" y="2359863"/>
            <a:ext cx="3426856" cy="1106957"/>
          </a:xfrm>
          <a:custGeom>
            <a:avLst/>
            <a:gdLst>
              <a:gd name="T0" fmla="*/ 0 w 1599"/>
              <a:gd name="T1" fmla="*/ 0 h 523"/>
              <a:gd name="T2" fmla="*/ 1599 w 1599"/>
              <a:gd name="T3" fmla="*/ 0 h 523"/>
              <a:gd name="T4" fmla="*/ 1314 w 1599"/>
              <a:gd name="T5" fmla="*/ 523 h 523"/>
              <a:gd name="T6" fmla="*/ 277 w 1599"/>
              <a:gd name="T7" fmla="*/ 523 h 523"/>
              <a:gd name="T8" fmla="*/ 0 w 1599"/>
              <a:gd name="T9" fmla="*/ 0 h 523"/>
            </a:gdLst>
            <a:ahLst/>
            <a:cxnLst>
              <a:cxn ang="0">
                <a:pos x="T0" y="T1"/>
              </a:cxn>
              <a:cxn ang="0">
                <a:pos x="T2" y="T3"/>
              </a:cxn>
              <a:cxn ang="0">
                <a:pos x="T4" y="T5"/>
              </a:cxn>
              <a:cxn ang="0">
                <a:pos x="T6" y="T7"/>
              </a:cxn>
              <a:cxn ang="0">
                <a:pos x="T8" y="T9"/>
              </a:cxn>
            </a:cxnLst>
            <a:rect l="0" t="0" r="r" b="b"/>
            <a:pathLst>
              <a:path w="1599" h="523">
                <a:moveTo>
                  <a:pt x="0" y="0"/>
                </a:moveTo>
                <a:lnTo>
                  <a:pt x="1599" y="0"/>
                </a:lnTo>
                <a:lnTo>
                  <a:pt x="1314" y="523"/>
                </a:lnTo>
                <a:lnTo>
                  <a:pt x="277" y="523"/>
                </a:lnTo>
                <a:lnTo>
                  <a:pt x="0"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48" name="Freeform 22"/>
          <p:cNvSpPr/>
          <p:nvPr/>
        </p:nvSpPr>
        <p:spPr bwMode="auto">
          <a:xfrm>
            <a:off x="6479856" y="3462961"/>
            <a:ext cx="3426856" cy="1109072"/>
          </a:xfrm>
          <a:custGeom>
            <a:avLst/>
            <a:gdLst>
              <a:gd name="T0" fmla="*/ 0 w 1599"/>
              <a:gd name="T1" fmla="*/ 0 h 524"/>
              <a:gd name="T2" fmla="*/ 1599 w 1599"/>
              <a:gd name="T3" fmla="*/ 0 h 524"/>
              <a:gd name="T4" fmla="*/ 1316 w 1599"/>
              <a:gd name="T5" fmla="*/ 524 h 524"/>
              <a:gd name="T6" fmla="*/ 279 w 1599"/>
              <a:gd name="T7" fmla="*/ 524 h 524"/>
              <a:gd name="T8" fmla="*/ 0 w 1599"/>
              <a:gd name="T9" fmla="*/ 0 h 524"/>
            </a:gdLst>
            <a:ahLst/>
            <a:cxnLst>
              <a:cxn ang="0">
                <a:pos x="T0" y="T1"/>
              </a:cxn>
              <a:cxn ang="0">
                <a:pos x="T2" y="T3"/>
              </a:cxn>
              <a:cxn ang="0">
                <a:pos x="T4" y="T5"/>
              </a:cxn>
              <a:cxn ang="0">
                <a:pos x="T6" y="T7"/>
              </a:cxn>
              <a:cxn ang="0">
                <a:pos x="T8" y="T9"/>
              </a:cxn>
            </a:cxnLst>
            <a:rect l="0" t="0" r="r" b="b"/>
            <a:pathLst>
              <a:path w="1599" h="524">
                <a:moveTo>
                  <a:pt x="0" y="0"/>
                </a:moveTo>
                <a:lnTo>
                  <a:pt x="1599" y="0"/>
                </a:lnTo>
                <a:lnTo>
                  <a:pt x="1316" y="524"/>
                </a:lnTo>
                <a:lnTo>
                  <a:pt x="279" y="524"/>
                </a:lnTo>
                <a:lnTo>
                  <a:pt x="0"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50" name="Freeform 24"/>
          <p:cNvSpPr/>
          <p:nvPr/>
        </p:nvSpPr>
        <p:spPr bwMode="auto">
          <a:xfrm>
            <a:off x="5874523" y="4569890"/>
            <a:ext cx="3422571" cy="1109072"/>
          </a:xfrm>
          <a:custGeom>
            <a:avLst/>
            <a:gdLst>
              <a:gd name="T0" fmla="*/ 0 w 1597"/>
              <a:gd name="T1" fmla="*/ 0 h 524"/>
              <a:gd name="T2" fmla="*/ 1597 w 1597"/>
              <a:gd name="T3" fmla="*/ 0 h 524"/>
              <a:gd name="T4" fmla="*/ 1314 w 1597"/>
              <a:gd name="T5" fmla="*/ 524 h 524"/>
              <a:gd name="T6" fmla="*/ 278 w 1597"/>
              <a:gd name="T7" fmla="*/ 524 h 524"/>
              <a:gd name="T8" fmla="*/ 0 w 1597"/>
              <a:gd name="T9" fmla="*/ 0 h 524"/>
            </a:gdLst>
            <a:ahLst/>
            <a:cxnLst>
              <a:cxn ang="0">
                <a:pos x="T0" y="T1"/>
              </a:cxn>
              <a:cxn ang="0">
                <a:pos x="T2" y="T3"/>
              </a:cxn>
              <a:cxn ang="0">
                <a:pos x="T4" y="T5"/>
              </a:cxn>
              <a:cxn ang="0">
                <a:pos x="T6" y="T7"/>
              </a:cxn>
              <a:cxn ang="0">
                <a:pos x="T8" y="T9"/>
              </a:cxn>
            </a:cxnLst>
            <a:rect l="0" t="0" r="r" b="b"/>
            <a:pathLst>
              <a:path w="1597" h="524">
                <a:moveTo>
                  <a:pt x="0" y="0"/>
                </a:moveTo>
                <a:lnTo>
                  <a:pt x="1597" y="0"/>
                </a:lnTo>
                <a:lnTo>
                  <a:pt x="1314" y="524"/>
                </a:lnTo>
                <a:lnTo>
                  <a:pt x="278" y="524"/>
                </a:lnTo>
                <a:lnTo>
                  <a:pt x="0" y="0"/>
                </a:lnTo>
                <a:close/>
              </a:path>
            </a:pathLst>
          </a:custGeom>
          <a:gradFill>
            <a:gsLst>
              <a:gs pos="0">
                <a:srgbClr val="E30000"/>
              </a:gs>
              <a:gs pos="100000">
                <a:srgbClr val="760303"/>
              </a:gs>
            </a:gsLst>
            <a:lin ang="5400000" scaled="0"/>
          </a:gradFill>
          <a:ln w="0">
            <a:no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56" name="Rectangle 21"/>
          <p:cNvSpPr/>
          <p:nvPr/>
        </p:nvSpPr>
        <p:spPr bwMode="auto">
          <a:xfrm>
            <a:off x="4971878" y="2517527"/>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grpSp>
        <p:nvGrpSpPr>
          <p:cNvPr id="157" name="Group 9"/>
          <p:cNvGrpSpPr/>
          <p:nvPr/>
        </p:nvGrpSpPr>
        <p:grpSpPr>
          <a:xfrm>
            <a:off x="3993807" y="2478670"/>
            <a:ext cx="443628" cy="529406"/>
            <a:chOff x="3415505" y="1058936"/>
            <a:chExt cx="328613" cy="397077"/>
          </a:xfrm>
        </p:grpSpPr>
        <p:sp>
          <p:nvSpPr>
            <p:cNvPr id="158" name="Oval 20"/>
            <p:cNvSpPr/>
            <p:nvPr/>
          </p:nvSpPr>
          <p:spPr bwMode="auto">
            <a:xfrm>
              <a:off x="3419672" y="1058936"/>
              <a:ext cx="323850" cy="323851"/>
            </a:xfrm>
            <a:prstGeom prst="ellipse">
              <a:avLst/>
            </a:pr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59" name="Rectangle 22"/>
            <p:cNvSpPr/>
            <p:nvPr/>
          </p:nvSpPr>
          <p:spPr bwMode="auto">
            <a:xfrm>
              <a:off x="3415505" y="1132162"/>
              <a:ext cx="328613" cy="32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2750" kern="0" dirty="0">
                  <a:solidFill>
                    <a:srgbClr val="000000"/>
                  </a:solidFill>
                  <a:latin typeface="微软雅黑" panose="020B0503020204020204" charset="-122"/>
                  <a:ea typeface="微软雅黑" panose="020B0503020204020204" charset="-122"/>
                  <a:cs typeface="Bebas Neue" charset="0"/>
                  <a:sym typeface="Bebas Neue" charset="0"/>
                </a:rPr>
                <a:t>1</a:t>
              </a:r>
            </a:p>
          </p:txBody>
        </p:sp>
      </p:grpSp>
      <p:sp>
        <p:nvSpPr>
          <p:cNvPr id="160" name="Rectangle 21"/>
          <p:cNvSpPr/>
          <p:nvPr/>
        </p:nvSpPr>
        <p:spPr bwMode="auto">
          <a:xfrm>
            <a:off x="7880370" y="2517527"/>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161" name="Rectangle 21"/>
          <p:cNvSpPr/>
          <p:nvPr/>
        </p:nvSpPr>
        <p:spPr bwMode="auto">
          <a:xfrm>
            <a:off x="4408397" y="3687459"/>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p>
        </p:txBody>
      </p:sp>
      <p:grpSp>
        <p:nvGrpSpPr>
          <p:cNvPr id="162" name="Group 11"/>
          <p:cNvGrpSpPr/>
          <p:nvPr/>
        </p:nvGrpSpPr>
        <p:grpSpPr>
          <a:xfrm>
            <a:off x="3429518" y="3657603"/>
            <a:ext cx="443628" cy="527064"/>
            <a:chOff x="2961898" y="1949614"/>
            <a:chExt cx="328613" cy="395321"/>
          </a:xfrm>
        </p:grpSpPr>
        <p:sp>
          <p:nvSpPr>
            <p:cNvPr id="163" name="Oval 20"/>
            <p:cNvSpPr/>
            <p:nvPr/>
          </p:nvSpPr>
          <p:spPr bwMode="auto">
            <a:xfrm>
              <a:off x="2961904" y="1949614"/>
              <a:ext cx="323850" cy="323851"/>
            </a:xfrm>
            <a:prstGeom prst="ellipse">
              <a:avLst/>
            </a:pr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64" name="Rectangle 22"/>
            <p:cNvSpPr/>
            <p:nvPr/>
          </p:nvSpPr>
          <p:spPr bwMode="auto">
            <a:xfrm>
              <a:off x="2961898" y="2021084"/>
              <a:ext cx="328613" cy="32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2750" kern="0" dirty="0">
                  <a:solidFill>
                    <a:srgbClr val="000000"/>
                  </a:solidFill>
                  <a:latin typeface="微软雅黑" panose="020B0503020204020204" charset="-122"/>
                  <a:ea typeface="微软雅黑" panose="020B0503020204020204" charset="-122"/>
                  <a:cs typeface="Bebas Neue" charset="0"/>
                  <a:sym typeface="Bebas Neue" charset="0"/>
                </a:rPr>
                <a:t>2</a:t>
              </a:r>
            </a:p>
          </p:txBody>
        </p:sp>
      </p:grpSp>
      <p:sp>
        <p:nvSpPr>
          <p:cNvPr id="165" name="Rectangle 21"/>
          <p:cNvSpPr/>
          <p:nvPr/>
        </p:nvSpPr>
        <p:spPr bwMode="auto">
          <a:xfrm>
            <a:off x="7316890" y="3687459"/>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p>
        </p:txBody>
      </p:sp>
      <p:sp>
        <p:nvSpPr>
          <p:cNvPr id="166" name="Rectangle 21"/>
          <p:cNvSpPr/>
          <p:nvPr/>
        </p:nvSpPr>
        <p:spPr bwMode="auto">
          <a:xfrm>
            <a:off x="3791158" y="4823720"/>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p>
        </p:txBody>
      </p:sp>
      <p:grpSp>
        <p:nvGrpSpPr>
          <p:cNvPr id="167" name="Group 13"/>
          <p:cNvGrpSpPr/>
          <p:nvPr/>
        </p:nvGrpSpPr>
        <p:grpSpPr>
          <a:xfrm>
            <a:off x="2833489" y="4724438"/>
            <a:ext cx="443628" cy="507983"/>
            <a:chOff x="2502704" y="2788676"/>
            <a:chExt cx="328613" cy="381008"/>
          </a:xfrm>
        </p:grpSpPr>
        <p:sp>
          <p:nvSpPr>
            <p:cNvPr id="168" name="Oval 20"/>
            <p:cNvSpPr/>
            <p:nvPr/>
          </p:nvSpPr>
          <p:spPr bwMode="auto">
            <a:xfrm>
              <a:off x="2506871" y="2788676"/>
              <a:ext cx="323850" cy="323851"/>
            </a:xfrm>
            <a:prstGeom prst="ellipse">
              <a:avLst/>
            </a:prstGeom>
            <a:solidFill>
              <a:srgbClr val="FFFF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69" name="Rectangle 22"/>
            <p:cNvSpPr/>
            <p:nvPr/>
          </p:nvSpPr>
          <p:spPr bwMode="auto">
            <a:xfrm>
              <a:off x="2502704" y="2845833"/>
              <a:ext cx="328613" cy="32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2750" kern="0" dirty="0">
                  <a:solidFill>
                    <a:srgbClr val="000000"/>
                  </a:solidFill>
                  <a:latin typeface="微软雅黑" panose="020B0503020204020204" charset="-122"/>
                  <a:ea typeface="微软雅黑" panose="020B0503020204020204" charset="-122"/>
                  <a:cs typeface="Bebas Neue" charset="0"/>
                  <a:sym typeface="Bebas Neue" charset="0"/>
                </a:rPr>
                <a:t>3</a:t>
              </a:r>
            </a:p>
          </p:txBody>
        </p:sp>
      </p:grpSp>
      <p:sp>
        <p:nvSpPr>
          <p:cNvPr id="170" name="Rectangle 21"/>
          <p:cNvSpPr/>
          <p:nvPr/>
        </p:nvSpPr>
        <p:spPr bwMode="auto">
          <a:xfrm>
            <a:off x="6699649" y="4823720"/>
            <a:ext cx="2049366" cy="73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p>
        </p:txBody>
      </p:sp>
      <p:sp>
        <p:nvSpPr>
          <p:cNvPr id="199" name="Rectangle 14"/>
          <p:cNvSpPr/>
          <p:nvPr/>
        </p:nvSpPr>
        <p:spPr bwMode="auto">
          <a:xfrm>
            <a:off x="1372060" y="1196321"/>
            <a:ext cx="9554557" cy="75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19" name=" 219"/>
          <p:cNvSpPr/>
          <p:nvPr/>
        </p:nvSpPr>
        <p:spPr>
          <a:xfrm>
            <a:off x="874903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887412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800862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1bae3eea7ef3320e5a0e8e3119d24994"/>
          <p:cNvPicPr>
            <a:picLocks noChangeAspect="1"/>
          </p:cNvPicPr>
          <p:nvPr/>
        </p:nvPicPr>
        <p:blipFill>
          <a:blip r:embed="rId4" cstate="print"/>
          <a:stretch>
            <a:fillRect/>
          </a:stretch>
        </p:blipFill>
        <p:spPr>
          <a:xfrm>
            <a:off x="0" y="1343660"/>
            <a:ext cx="3028315" cy="5380990"/>
          </a:xfrm>
          <a:prstGeom prst="rect">
            <a:avLst/>
          </a:prstGeom>
        </p:spPr>
      </p:pic>
    </p:spTree>
    <p:custDataLst>
      <p:tags r:id="rId1"/>
    </p:custDataLst>
    <p:extLst>
      <p:ext uri="{BB962C8B-B14F-4D97-AF65-F5344CB8AC3E}">
        <p14:creationId xmlns:p14="http://schemas.microsoft.com/office/powerpoint/2010/main" val="2447515621"/>
      </p:ext>
    </p:extLst>
  </p:cSld>
  <p:clrMapOvr>
    <a:masterClrMapping/>
  </p:clrMapOvr>
  <p:transition advTm="9688">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3"/>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129"/>
                                        </p:tgtEl>
                                        <p:attrNameLst>
                                          <p:attrName>style.visibility</p:attrName>
                                        </p:attrNameLst>
                                      </p:cBhvr>
                                      <p:to>
                                        <p:strVal val="visible"/>
                                      </p:to>
                                    </p:set>
                                    <p:animEffect transition="in" filter="wipe(up)">
                                      <p:cBhvr>
                                        <p:cTn id="12" dur="500"/>
                                        <p:tgtEl>
                                          <p:spTgt spid="129"/>
                                        </p:tgtEl>
                                      </p:cBhvr>
                                    </p:animEffect>
                                  </p:childTnLst>
                                </p:cTn>
                              </p:par>
                              <p:par>
                                <p:cTn id="13" presetID="16" presetClass="entr" presetSubtype="37" fill="hold" grpId="0" nodeType="withEffect" nodePh="1">
                                  <p:stCondLst>
                                    <p:cond delay="500"/>
                                  </p:stCondLst>
                                  <p:endCondLst>
                                    <p:cond evt="begin" delay="0">
                                      <p:tn val="13"/>
                                    </p:cond>
                                  </p:endCondLst>
                                  <p:childTnLst>
                                    <p:set>
                                      <p:cBhvr>
                                        <p:cTn id="14" dur="1" fill="hold">
                                          <p:stCondLst>
                                            <p:cond delay="0"/>
                                          </p:stCondLst>
                                        </p:cTn>
                                        <p:tgtEl>
                                          <p:spTgt spid="199"/>
                                        </p:tgtEl>
                                        <p:attrNameLst>
                                          <p:attrName>style.visibility</p:attrName>
                                        </p:attrNameLst>
                                      </p:cBhvr>
                                      <p:to>
                                        <p:strVal val="visible"/>
                                      </p:to>
                                    </p:set>
                                    <p:animEffect transition="in" filter="barn(outVertical)">
                                      <p:cBhvr>
                                        <p:cTn id="15" dur="500"/>
                                        <p:tgtEl>
                                          <p:spTgt spid="199"/>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43"/>
                                        </p:tgtEl>
                                        <p:attrNameLst>
                                          <p:attrName>style.visibility</p:attrName>
                                        </p:attrNameLst>
                                      </p:cBhvr>
                                      <p:to>
                                        <p:strVal val="visible"/>
                                      </p:to>
                                    </p:set>
                                    <p:animEffect transition="in" filter="wipe(up)">
                                      <p:cBhvr>
                                        <p:cTn id="19" dur="500"/>
                                        <p:tgtEl>
                                          <p:spTgt spid="143"/>
                                        </p:tgtEl>
                                      </p:cBhvr>
                                    </p:animEffect>
                                  </p:childTnLst>
                                </p:cTn>
                              </p:par>
                              <p:par>
                                <p:cTn id="20" presetID="53" presetClass="entr" presetSubtype="16" fill="hold" nodeType="withEffect">
                                  <p:stCondLst>
                                    <p:cond delay="0"/>
                                  </p:stCondLst>
                                  <p:childTnLst>
                                    <p:set>
                                      <p:cBhvr>
                                        <p:cTn id="21" dur="1" fill="hold">
                                          <p:stCondLst>
                                            <p:cond delay="0"/>
                                          </p:stCondLst>
                                        </p:cTn>
                                        <p:tgtEl>
                                          <p:spTgt spid="157"/>
                                        </p:tgtEl>
                                        <p:attrNameLst>
                                          <p:attrName>style.visibility</p:attrName>
                                        </p:attrNameLst>
                                      </p:cBhvr>
                                      <p:to>
                                        <p:strVal val="visible"/>
                                      </p:to>
                                    </p:set>
                                    <p:anim calcmode="lin" valueType="num">
                                      <p:cBhvr>
                                        <p:cTn id="22" dur="500" fill="hold"/>
                                        <p:tgtEl>
                                          <p:spTgt spid="157"/>
                                        </p:tgtEl>
                                        <p:attrNameLst>
                                          <p:attrName>ppt_w</p:attrName>
                                        </p:attrNameLst>
                                      </p:cBhvr>
                                      <p:tavLst>
                                        <p:tav tm="0">
                                          <p:val>
                                            <p:fltVal val="0"/>
                                          </p:val>
                                        </p:tav>
                                        <p:tav tm="100000">
                                          <p:val>
                                            <p:strVal val="#ppt_w"/>
                                          </p:val>
                                        </p:tav>
                                      </p:tavLst>
                                    </p:anim>
                                    <p:anim calcmode="lin" valueType="num">
                                      <p:cBhvr>
                                        <p:cTn id="23" dur="500" fill="hold"/>
                                        <p:tgtEl>
                                          <p:spTgt spid="157"/>
                                        </p:tgtEl>
                                        <p:attrNameLst>
                                          <p:attrName>ppt_h</p:attrName>
                                        </p:attrNameLst>
                                      </p:cBhvr>
                                      <p:tavLst>
                                        <p:tav tm="0">
                                          <p:val>
                                            <p:fltVal val="0"/>
                                          </p:val>
                                        </p:tav>
                                        <p:tav tm="100000">
                                          <p:val>
                                            <p:strVal val="#ppt_h"/>
                                          </p:val>
                                        </p:tav>
                                      </p:tavLst>
                                    </p:anim>
                                    <p:animEffect transition="in" filter="fade">
                                      <p:cBhvr>
                                        <p:cTn id="24" dur="500"/>
                                        <p:tgtEl>
                                          <p:spTgt spid="157"/>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wipe(left)">
                                      <p:cBhvr>
                                        <p:cTn id="28" dur="500"/>
                                        <p:tgtEl>
                                          <p:spTgt spid="1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56"/>
                                        </p:tgtEl>
                                        <p:attrNameLst>
                                          <p:attrName>style.visibility</p:attrName>
                                        </p:attrNameLst>
                                      </p:cBhvr>
                                      <p:to>
                                        <p:strVal val="visible"/>
                                      </p:to>
                                    </p:set>
                                    <p:animEffect transition="in" filter="fade">
                                      <p:cBhvr>
                                        <p:cTn id="32" dur="500"/>
                                        <p:tgtEl>
                                          <p:spTgt spid="15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wipe(left)">
                                      <p:cBhvr>
                                        <p:cTn id="36" dur="500"/>
                                        <p:tgtEl>
                                          <p:spTgt spid="146"/>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wipe(up)">
                                      <p:cBhvr>
                                        <p:cTn id="44" dur="500"/>
                                        <p:tgtEl>
                                          <p:spTgt spid="139"/>
                                        </p:tgtEl>
                                      </p:cBhvr>
                                    </p:animEffect>
                                  </p:childTnLst>
                                </p:cTn>
                              </p:par>
                              <p:par>
                                <p:cTn id="45" presetID="53" presetClass="entr" presetSubtype="16" fill="hold" nodeType="withEffect">
                                  <p:stCondLst>
                                    <p:cond delay="0"/>
                                  </p:stCondLst>
                                  <p:childTnLst>
                                    <p:set>
                                      <p:cBhvr>
                                        <p:cTn id="46" dur="1" fill="hold">
                                          <p:stCondLst>
                                            <p:cond delay="0"/>
                                          </p:stCondLst>
                                        </p:cTn>
                                        <p:tgtEl>
                                          <p:spTgt spid="162"/>
                                        </p:tgtEl>
                                        <p:attrNameLst>
                                          <p:attrName>style.visibility</p:attrName>
                                        </p:attrNameLst>
                                      </p:cBhvr>
                                      <p:to>
                                        <p:strVal val="visible"/>
                                      </p:to>
                                    </p:set>
                                    <p:anim calcmode="lin" valueType="num">
                                      <p:cBhvr>
                                        <p:cTn id="47" dur="500" fill="hold"/>
                                        <p:tgtEl>
                                          <p:spTgt spid="162"/>
                                        </p:tgtEl>
                                        <p:attrNameLst>
                                          <p:attrName>ppt_w</p:attrName>
                                        </p:attrNameLst>
                                      </p:cBhvr>
                                      <p:tavLst>
                                        <p:tav tm="0">
                                          <p:val>
                                            <p:fltVal val="0"/>
                                          </p:val>
                                        </p:tav>
                                        <p:tav tm="100000">
                                          <p:val>
                                            <p:strVal val="#ppt_w"/>
                                          </p:val>
                                        </p:tav>
                                      </p:tavLst>
                                    </p:anim>
                                    <p:anim calcmode="lin" valueType="num">
                                      <p:cBhvr>
                                        <p:cTn id="48" dur="500" fill="hold"/>
                                        <p:tgtEl>
                                          <p:spTgt spid="162"/>
                                        </p:tgtEl>
                                        <p:attrNameLst>
                                          <p:attrName>ppt_h</p:attrName>
                                        </p:attrNameLst>
                                      </p:cBhvr>
                                      <p:tavLst>
                                        <p:tav tm="0">
                                          <p:val>
                                            <p:fltVal val="0"/>
                                          </p:val>
                                        </p:tav>
                                        <p:tav tm="100000">
                                          <p:val>
                                            <p:strVal val="#ppt_h"/>
                                          </p:val>
                                        </p:tav>
                                      </p:tavLst>
                                    </p:anim>
                                    <p:animEffect transition="in" filter="fade">
                                      <p:cBhvr>
                                        <p:cTn id="49" dur="500"/>
                                        <p:tgtEl>
                                          <p:spTgt spid="162"/>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38"/>
                                        </p:tgtEl>
                                        <p:attrNameLst>
                                          <p:attrName>style.visibility</p:attrName>
                                        </p:attrNameLst>
                                      </p:cBhvr>
                                      <p:to>
                                        <p:strVal val="visible"/>
                                      </p:to>
                                    </p:set>
                                    <p:animEffect transition="in" filter="wipe(left)">
                                      <p:cBhvr>
                                        <p:cTn id="53" dur="500"/>
                                        <p:tgtEl>
                                          <p:spTgt spid="13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61"/>
                                        </p:tgtEl>
                                        <p:attrNameLst>
                                          <p:attrName>style.visibility</p:attrName>
                                        </p:attrNameLst>
                                      </p:cBhvr>
                                      <p:to>
                                        <p:strVal val="visible"/>
                                      </p:to>
                                    </p:set>
                                    <p:animEffect transition="in" filter="fade">
                                      <p:cBhvr>
                                        <p:cTn id="57" dur="500"/>
                                        <p:tgtEl>
                                          <p:spTgt spid="161"/>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wipe(left)">
                                      <p:cBhvr>
                                        <p:cTn id="61" dur="500"/>
                                        <p:tgtEl>
                                          <p:spTgt spid="14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65"/>
                                        </p:tgtEl>
                                        <p:attrNameLst>
                                          <p:attrName>style.visibility</p:attrName>
                                        </p:attrNameLst>
                                      </p:cBhvr>
                                      <p:to>
                                        <p:strVal val="visible"/>
                                      </p:to>
                                    </p:set>
                                    <p:animEffect transition="in" filter="fade">
                                      <p:cBhvr>
                                        <p:cTn id="65" dur="500"/>
                                        <p:tgtEl>
                                          <p:spTgt spid="165"/>
                                        </p:tgtEl>
                                      </p:cBhvr>
                                    </p:animEffect>
                                  </p:childTnLst>
                                </p:cTn>
                              </p:par>
                            </p:childTnLst>
                          </p:cTn>
                        </p:par>
                        <p:par>
                          <p:cTn id="66" fill="hold">
                            <p:stCondLst>
                              <p:cond delay="5500"/>
                            </p:stCondLst>
                            <p:childTnLst>
                              <p:par>
                                <p:cTn id="67" presetID="22" presetClass="entr" presetSubtype="1" fill="hold" nodeType="afterEffect">
                                  <p:stCondLst>
                                    <p:cond delay="0"/>
                                  </p:stCondLst>
                                  <p:childTnLst>
                                    <p:set>
                                      <p:cBhvr>
                                        <p:cTn id="68" dur="1" fill="hold">
                                          <p:stCondLst>
                                            <p:cond delay="0"/>
                                          </p:stCondLst>
                                        </p:cTn>
                                        <p:tgtEl>
                                          <p:spTgt spid="135"/>
                                        </p:tgtEl>
                                        <p:attrNameLst>
                                          <p:attrName>style.visibility</p:attrName>
                                        </p:attrNameLst>
                                      </p:cBhvr>
                                      <p:to>
                                        <p:strVal val="visible"/>
                                      </p:to>
                                    </p:set>
                                    <p:animEffect transition="in" filter="wipe(up)">
                                      <p:cBhvr>
                                        <p:cTn id="69" dur="500"/>
                                        <p:tgtEl>
                                          <p:spTgt spid="135"/>
                                        </p:tgtEl>
                                      </p:cBhvr>
                                    </p:animEffect>
                                  </p:childTnLst>
                                </p:cTn>
                              </p:par>
                              <p:par>
                                <p:cTn id="70" presetID="53" presetClass="entr" presetSubtype="16" fill="hold" nodeType="withEffect">
                                  <p:stCondLst>
                                    <p:cond delay="0"/>
                                  </p:stCondLst>
                                  <p:childTnLst>
                                    <p:set>
                                      <p:cBhvr>
                                        <p:cTn id="71" dur="1" fill="hold">
                                          <p:stCondLst>
                                            <p:cond delay="0"/>
                                          </p:stCondLst>
                                        </p:cTn>
                                        <p:tgtEl>
                                          <p:spTgt spid="167"/>
                                        </p:tgtEl>
                                        <p:attrNameLst>
                                          <p:attrName>style.visibility</p:attrName>
                                        </p:attrNameLst>
                                      </p:cBhvr>
                                      <p:to>
                                        <p:strVal val="visible"/>
                                      </p:to>
                                    </p:set>
                                    <p:anim calcmode="lin" valueType="num">
                                      <p:cBhvr>
                                        <p:cTn id="72" dur="500" fill="hold"/>
                                        <p:tgtEl>
                                          <p:spTgt spid="167"/>
                                        </p:tgtEl>
                                        <p:attrNameLst>
                                          <p:attrName>ppt_w</p:attrName>
                                        </p:attrNameLst>
                                      </p:cBhvr>
                                      <p:tavLst>
                                        <p:tav tm="0">
                                          <p:val>
                                            <p:fltVal val="0"/>
                                          </p:val>
                                        </p:tav>
                                        <p:tav tm="100000">
                                          <p:val>
                                            <p:strVal val="#ppt_w"/>
                                          </p:val>
                                        </p:tav>
                                      </p:tavLst>
                                    </p:anim>
                                    <p:anim calcmode="lin" valueType="num">
                                      <p:cBhvr>
                                        <p:cTn id="73" dur="500" fill="hold"/>
                                        <p:tgtEl>
                                          <p:spTgt spid="167"/>
                                        </p:tgtEl>
                                        <p:attrNameLst>
                                          <p:attrName>ppt_h</p:attrName>
                                        </p:attrNameLst>
                                      </p:cBhvr>
                                      <p:tavLst>
                                        <p:tav tm="0">
                                          <p:val>
                                            <p:fltVal val="0"/>
                                          </p:val>
                                        </p:tav>
                                        <p:tav tm="100000">
                                          <p:val>
                                            <p:strVal val="#ppt_h"/>
                                          </p:val>
                                        </p:tav>
                                      </p:tavLst>
                                    </p:anim>
                                    <p:animEffect transition="in" filter="fade">
                                      <p:cBhvr>
                                        <p:cTn id="74" dur="500"/>
                                        <p:tgtEl>
                                          <p:spTgt spid="167"/>
                                        </p:tgtEl>
                                      </p:cBhvr>
                                    </p:animEffect>
                                  </p:childTnLst>
                                </p:cTn>
                              </p:par>
                            </p:childTnLst>
                          </p:cTn>
                        </p:par>
                        <p:par>
                          <p:cTn id="75" fill="hold">
                            <p:stCondLst>
                              <p:cond delay="6000"/>
                            </p:stCondLst>
                            <p:childTnLst>
                              <p:par>
                                <p:cTn id="76" presetID="22" presetClass="entr" presetSubtype="8" fill="hold" grpId="0" nodeType="afterEffect">
                                  <p:stCondLst>
                                    <p:cond delay="0"/>
                                  </p:stCondLst>
                                  <p:childTnLst>
                                    <p:set>
                                      <p:cBhvr>
                                        <p:cTn id="77" dur="1" fill="hold">
                                          <p:stCondLst>
                                            <p:cond delay="0"/>
                                          </p:stCondLst>
                                        </p:cTn>
                                        <p:tgtEl>
                                          <p:spTgt spid="134"/>
                                        </p:tgtEl>
                                        <p:attrNameLst>
                                          <p:attrName>style.visibility</p:attrName>
                                        </p:attrNameLst>
                                      </p:cBhvr>
                                      <p:to>
                                        <p:strVal val="visible"/>
                                      </p:to>
                                    </p:set>
                                    <p:animEffect transition="in" filter="wipe(left)">
                                      <p:cBhvr>
                                        <p:cTn id="78" dur="500"/>
                                        <p:tgtEl>
                                          <p:spTgt spid="134"/>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66"/>
                                        </p:tgtEl>
                                        <p:attrNameLst>
                                          <p:attrName>style.visibility</p:attrName>
                                        </p:attrNameLst>
                                      </p:cBhvr>
                                      <p:to>
                                        <p:strVal val="visible"/>
                                      </p:to>
                                    </p:set>
                                    <p:animEffect transition="in" filter="fade">
                                      <p:cBhvr>
                                        <p:cTn id="82" dur="500"/>
                                        <p:tgtEl>
                                          <p:spTgt spid="166"/>
                                        </p:tgtEl>
                                      </p:cBhvr>
                                    </p:animEffect>
                                  </p:childTnLst>
                                </p:cTn>
                              </p:par>
                            </p:childTnLst>
                          </p:cTn>
                        </p:par>
                        <p:par>
                          <p:cTn id="83" fill="hold">
                            <p:stCondLst>
                              <p:cond delay="7000"/>
                            </p:stCondLst>
                            <p:childTnLst>
                              <p:par>
                                <p:cTn id="84" presetID="22" presetClass="entr" presetSubtype="8" fill="hold" grpId="0" nodeType="afterEffect">
                                  <p:stCondLst>
                                    <p:cond delay="0"/>
                                  </p:stCondLst>
                                  <p:childTnLst>
                                    <p:set>
                                      <p:cBhvr>
                                        <p:cTn id="85" dur="1" fill="hold">
                                          <p:stCondLst>
                                            <p:cond delay="0"/>
                                          </p:stCondLst>
                                        </p:cTn>
                                        <p:tgtEl>
                                          <p:spTgt spid="150"/>
                                        </p:tgtEl>
                                        <p:attrNameLst>
                                          <p:attrName>style.visibility</p:attrName>
                                        </p:attrNameLst>
                                      </p:cBhvr>
                                      <p:to>
                                        <p:strVal val="visible"/>
                                      </p:to>
                                    </p:set>
                                    <p:animEffect transition="in" filter="wipe(left)">
                                      <p:cBhvr>
                                        <p:cTn id="86" dur="500"/>
                                        <p:tgtEl>
                                          <p:spTgt spid="150"/>
                                        </p:tgtEl>
                                      </p:cBhvr>
                                    </p:animEffect>
                                  </p:childTnLst>
                                </p:cTn>
                              </p:par>
                            </p:childTnLst>
                          </p:cTn>
                        </p:par>
                        <p:par>
                          <p:cTn id="87" fill="hold">
                            <p:stCondLst>
                              <p:cond delay="7500"/>
                            </p:stCondLst>
                            <p:childTnLst>
                              <p:par>
                                <p:cTn id="88" presetID="10" presetClass="entr" presetSubtype="0" fill="hold" grpId="0" nodeType="afterEffect">
                                  <p:stCondLst>
                                    <p:cond delay="0"/>
                                  </p:stCondLst>
                                  <p:childTnLst>
                                    <p:set>
                                      <p:cBhvr>
                                        <p:cTn id="89" dur="1" fill="hold">
                                          <p:stCondLst>
                                            <p:cond delay="0"/>
                                          </p:stCondLst>
                                        </p:cTn>
                                        <p:tgtEl>
                                          <p:spTgt spid="170"/>
                                        </p:tgtEl>
                                        <p:attrNameLst>
                                          <p:attrName>style.visibility</p:attrName>
                                        </p:attrNameLst>
                                      </p:cBhvr>
                                      <p:to>
                                        <p:strVal val="visible"/>
                                      </p:to>
                                    </p:set>
                                    <p:animEffect transition="in" filter="fade">
                                      <p:cBhvr>
                                        <p:cTn id="90"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bldLvl="0" animBg="1"/>
      <p:bldP spid="134" grpId="0" bldLvl="0" animBg="1"/>
      <p:bldP spid="138" grpId="0" bldLvl="0" animBg="1"/>
      <p:bldP spid="142" grpId="0" bldLvl="0" animBg="1"/>
      <p:bldP spid="146" grpId="0" bldLvl="0" animBg="1"/>
      <p:bldP spid="148" grpId="0" bldLvl="0" animBg="1"/>
      <p:bldP spid="150" grpId="0" bldLvl="0" animBg="1"/>
      <p:bldP spid="156" grpId="0"/>
      <p:bldP spid="160" grpId="0"/>
      <p:bldP spid="161" grpId="0"/>
      <p:bldP spid="165" grpId="0"/>
      <p:bldP spid="166" grpId="0"/>
      <p:bldP spid="170" grpId="0"/>
      <p:bldP spid="1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2"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9555" y="932723"/>
            <a:ext cx="3819576" cy="2740893"/>
          </a:xfrm>
          <a:prstGeom prst="rect">
            <a:avLst/>
          </a:prstGeom>
          <a:blipFill dpi="0" rotWithShape="1">
            <a:blip r:embed="rId3" cstate="print"/>
            <a:srcRect/>
            <a:stretch>
              <a:fillRect l="-5199" r="-51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4186812" y="932723"/>
            <a:ext cx="3819576" cy="2740893"/>
          </a:xfrm>
          <a:prstGeom prst="rect">
            <a:avLst/>
          </a:prstGeom>
          <a:gradFill>
            <a:gsLst>
              <a:gs pos="0">
                <a:srgbClr val="E30000"/>
              </a:gs>
              <a:gs pos="100000">
                <a:srgbClr val="760303"/>
              </a:gs>
            </a:gsLst>
            <a:lin ang="18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8094070" y="932723"/>
            <a:ext cx="3819576" cy="2740893"/>
          </a:xfrm>
          <a:prstGeom prst="rect">
            <a:avLst/>
          </a:prstGeom>
          <a:blipFill dpi="0" rotWithShape="1">
            <a:blip r:embed="rId4" cstate="print"/>
            <a:srcRect/>
            <a:stretch>
              <a:fillRect t="-35672" b="-356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279555" y="3744856"/>
            <a:ext cx="3819576" cy="2740893"/>
          </a:xfrm>
          <a:prstGeom prst="rect">
            <a:avLst/>
          </a:prstGeom>
          <a:gradFill>
            <a:gsLst>
              <a:gs pos="0">
                <a:srgbClr val="E30000"/>
              </a:gs>
              <a:gs pos="100000">
                <a:srgbClr val="760303"/>
              </a:gs>
            </a:gsLst>
            <a:lin ang="18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4186812" y="3744856"/>
            <a:ext cx="3819576" cy="2740893"/>
          </a:xfrm>
          <a:prstGeom prst="rect">
            <a:avLst/>
          </a:prstGeom>
          <a:blipFill dpi="0" rotWithShape="1">
            <a:blip r:embed="rId5" cstate="print"/>
            <a:srcRect/>
            <a:stretch>
              <a:fillRect t="-50084" b="-212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8094070" y="3744855"/>
            <a:ext cx="3819576" cy="2740893"/>
          </a:xfrm>
          <a:prstGeom prst="rect">
            <a:avLst/>
          </a:prstGeom>
          <a:gradFill>
            <a:gsLst>
              <a:gs pos="0">
                <a:srgbClr val="E30000"/>
              </a:gs>
              <a:gs pos="100000">
                <a:srgbClr val="760303"/>
              </a:gs>
            </a:gsLst>
            <a:lin ang="18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TextBox 3"/>
          <p:cNvSpPr>
            <a:spLocks noChangeArrowheads="1"/>
          </p:cNvSpPr>
          <p:nvPr/>
        </p:nvSpPr>
        <p:spPr bwMode="auto">
          <a:xfrm>
            <a:off x="4760750" y="1796819"/>
            <a:ext cx="3160053"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p:txBody>
      </p:sp>
      <p:sp>
        <p:nvSpPr>
          <p:cNvPr id="20" name="TextBox 3"/>
          <p:cNvSpPr>
            <a:spLocks noChangeArrowheads="1"/>
          </p:cNvSpPr>
          <p:nvPr/>
        </p:nvSpPr>
        <p:spPr bwMode="auto">
          <a:xfrm>
            <a:off x="641984" y="4720293"/>
            <a:ext cx="3114297"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p:txBody>
      </p:sp>
      <p:sp>
        <p:nvSpPr>
          <p:cNvPr id="21" name="TextBox 3"/>
          <p:cNvSpPr>
            <a:spLocks noChangeArrowheads="1"/>
          </p:cNvSpPr>
          <p:nvPr/>
        </p:nvSpPr>
        <p:spPr bwMode="auto">
          <a:xfrm>
            <a:off x="8552167" y="4720293"/>
            <a:ext cx="335207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a:p>
            <a:pPr algn="just">
              <a:lnSpc>
                <a:spcPct val="150000"/>
              </a:lnSpc>
            </a:pPr>
            <a:r>
              <a:rPr lang="zh-CN" altLang="en-US"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rPr>
              <a:t>点此输入文字说明点此输入文字说明</a:t>
            </a:r>
            <a:endParaRPr lang="en-US" altLang="zh-CN" sz="1335" dirty="0">
              <a:solidFill>
                <a:schemeClr val="bg1"/>
              </a:solidFill>
              <a:latin typeface="微软雅黑" panose="020B0503020204020204" charset="-122"/>
              <a:ea typeface="微软雅黑" panose="020B0503020204020204" charset="-122"/>
              <a:cs typeface="Arial" panose="020B0604020202020204" pitchFamily="34" charset="0"/>
              <a:sym typeface="宋体" panose="02010600030101010101" pitchFamily="2" charset="-122"/>
            </a:endParaRPr>
          </a:p>
        </p:txBody>
      </p:sp>
      <p:sp>
        <p:nvSpPr>
          <p:cNvPr id="22" name="矩形 32"/>
          <p:cNvSpPr/>
          <p:nvPr/>
        </p:nvSpPr>
        <p:spPr>
          <a:xfrm flipH="1">
            <a:off x="4186812" y="2756365"/>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32"/>
          <p:cNvSpPr/>
          <p:nvPr/>
        </p:nvSpPr>
        <p:spPr>
          <a:xfrm>
            <a:off x="3216016" y="5568499"/>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32"/>
          <p:cNvSpPr/>
          <p:nvPr/>
        </p:nvSpPr>
        <p:spPr>
          <a:xfrm rot="16200000">
            <a:off x="8111138" y="3727788"/>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1335147168"/>
      </p:ext>
    </p:extLst>
  </p:cSld>
  <p:clrMapOvr>
    <a:masterClrMapping/>
  </p:clrMapOvr>
  <p:transition advTm="5679">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360"/>
                                          </p:val>
                                        </p:tav>
                                        <p:tav tm="100000">
                                          <p:val>
                                            <p:fltVal val="0"/>
                                          </p:val>
                                        </p:tav>
                                      </p:tavLst>
                                    </p:anim>
                                    <p:animEffect transition="in" filter="fade">
                                      <p:cBhvr>
                                        <p:cTn id="52" dur="500"/>
                                        <p:tgtEl>
                                          <p:spTgt spid="16"/>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ppt_x</p:attrName>
                                        </p:attrNameLst>
                                      </p:cBhvr>
                                      <p:tavLst>
                                        <p:tav tm="0">
                                          <p:val>
                                            <p:fltVal val="0.5"/>
                                          </p:val>
                                        </p:tav>
                                        <p:tav tm="100000">
                                          <p:val>
                                            <p:strVal val="#ppt_x"/>
                                          </p:val>
                                        </p:tav>
                                      </p:tavLst>
                                    </p:anim>
                                    <p:anim calcmode="lin" valueType="num">
                                      <p:cBhvr>
                                        <p:cTn id="58" dur="500" fill="hold"/>
                                        <p:tgtEl>
                                          <p:spTgt spid="17"/>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360"/>
                                          </p:val>
                                        </p:tav>
                                        <p:tav tm="100000">
                                          <p:val>
                                            <p:fltVal val="0"/>
                                          </p:val>
                                        </p:tav>
                                      </p:tavLst>
                                    </p:anim>
                                    <p:animEffect transition="in" filter="fade">
                                      <p:cBhvr>
                                        <p:cTn id="64" dur="500"/>
                                        <p:tgtEl>
                                          <p:spTgt spid="17"/>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 calcmode="lin" valueType="num">
                                      <p:cBhvr>
                                        <p:cTn id="69" dur="500" fill="hold"/>
                                        <p:tgtEl>
                                          <p:spTgt spid="18"/>
                                        </p:tgtEl>
                                        <p:attrNameLst>
                                          <p:attrName>ppt_x</p:attrName>
                                        </p:attrNameLst>
                                      </p:cBhvr>
                                      <p:tavLst>
                                        <p:tav tm="0">
                                          <p:val>
                                            <p:fltVal val="0.5"/>
                                          </p:val>
                                        </p:tav>
                                        <p:tav tm="100000">
                                          <p:val>
                                            <p:strVal val="#ppt_x"/>
                                          </p:val>
                                        </p:tav>
                                      </p:tavLst>
                                    </p:anim>
                                    <p:anim calcmode="lin" valueType="num">
                                      <p:cBhvr>
                                        <p:cTn id="70" dur="500" fill="hold"/>
                                        <p:tgtEl>
                                          <p:spTgt spid="18"/>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style.rotation</p:attrName>
                                        </p:attrNameLst>
                                      </p:cBhvr>
                                      <p:tavLst>
                                        <p:tav tm="0">
                                          <p:val>
                                            <p:fltVal val="360"/>
                                          </p:val>
                                        </p:tav>
                                        <p:tav tm="100000">
                                          <p:val>
                                            <p:fltVal val="0"/>
                                          </p:val>
                                        </p:tav>
                                      </p:tavLst>
                                    </p:anim>
                                    <p:animEffect transition="in" filter="fade">
                                      <p:cBhvr>
                                        <p:cTn id="76" dur="500"/>
                                        <p:tgtEl>
                                          <p:spTgt spid="18"/>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p:tgtEl>
                                          <p:spTgt spid="22"/>
                                        </p:tgtEl>
                                        <p:attrNameLst>
                                          <p:attrName>ppt_x</p:attrName>
                                        </p:attrNameLst>
                                      </p:cBhvr>
                                      <p:tavLst>
                                        <p:tav tm="0">
                                          <p:val>
                                            <p:strVal val="#ppt_x+#ppt_w*1.125000"/>
                                          </p:val>
                                        </p:tav>
                                        <p:tav tm="100000">
                                          <p:val>
                                            <p:strVal val="#ppt_x"/>
                                          </p:val>
                                        </p:tav>
                                      </p:tavLst>
                                    </p:anim>
                                    <p:animEffect transition="in" filter="wipe(left)">
                                      <p:cBhvr>
                                        <p:cTn id="86" dur="1000"/>
                                        <p:tgtEl>
                                          <p:spTgt spid="22"/>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1+#ppt_w/2"/>
                                          </p:val>
                                        </p:tav>
                                        <p:tav tm="100000">
                                          <p:val>
                                            <p:strVal val="#ppt_x"/>
                                          </p:val>
                                        </p:tav>
                                      </p:tavLst>
                                    </p:anim>
                                    <p:anim calcmode="lin" valueType="num">
                                      <p:cBhvr additive="base">
                                        <p:cTn id="91" dur="500" fill="hold"/>
                                        <p:tgtEl>
                                          <p:spTgt spid="20"/>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1000"/>
                                        <p:tgtEl>
                                          <p:spTgt spid="23"/>
                                        </p:tgtEl>
                                        <p:attrNameLst>
                                          <p:attrName>ppt_x</p:attrName>
                                        </p:attrNameLst>
                                      </p:cBhvr>
                                      <p:tavLst>
                                        <p:tav tm="0">
                                          <p:val>
                                            <p:strVal val="#ppt_x-#ppt_w*1.125000"/>
                                          </p:val>
                                        </p:tav>
                                        <p:tav tm="100000">
                                          <p:val>
                                            <p:strVal val="#ppt_x"/>
                                          </p:val>
                                        </p:tav>
                                      </p:tavLst>
                                    </p:anim>
                                    <p:animEffect transition="in" filter="wipe(right)">
                                      <p:cBhvr>
                                        <p:cTn id="96" dur="1000"/>
                                        <p:tgtEl>
                                          <p:spTgt spid="23"/>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1+#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1000"/>
                                        <p:tgtEl>
                                          <p:spTgt spid="24"/>
                                        </p:tgtEl>
                                        <p:attrNameLst>
                                          <p:attrName>ppt_y</p:attrName>
                                        </p:attrNameLst>
                                      </p:cBhvr>
                                      <p:tavLst>
                                        <p:tav tm="0">
                                          <p:val>
                                            <p:strVal val="#ppt_y+#ppt_h*1.125000"/>
                                          </p:val>
                                        </p:tav>
                                        <p:tav tm="100000">
                                          <p:val>
                                            <p:strVal val="#ppt_y"/>
                                          </p:val>
                                        </p:tav>
                                      </p:tavLst>
                                    </p:anim>
                                    <p:animEffect transition="in" filter="wipe(up)">
                                      <p:cBhvr>
                                        <p:cTn id="10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p:bldP spid="20" grpId="0"/>
      <p:bldP spid="21" grpId="0"/>
      <p:bldP spid="22" grpId="0" bldLvl="0" animBg="1"/>
      <p:bldP spid="23" grpId="0" bldLvl="0" animBg="1"/>
      <p:bldP spid="2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Oval 7"/>
          <p:cNvSpPr>
            <a:spLocks noChangeArrowheads="1"/>
          </p:cNvSpPr>
          <p:nvPr/>
        </p:nvSpPr>
        <p:spPr bwMode="auto">
          <a:xfrm>
            <a:off x="3241675" y="2543175"/>
            <a:ext cx="831850" cy="830580"/>
          </a:xfrm>
          <a:prstGeom prst="ellipse">
            <a:avLst/>
          </a:prstGeom>
          <a:blipFill rotWithShape="1">
            <a:blip r:embed="rId4" cstate="print"/>
            <a:stretch>
              <a:fillRect/>
            </a:stretch>
          </a:blipFill>
          <a:ln>
            <a:noFill/>
          </a:ln>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grpSp>
        <p:nvGrpSpPr>
          <p:cNvPr id="3" name="组合 2"/>
          <p:cNvGrpSpPr/>
          <p:nvPr/>
        </p:nvGrpSpPr>
        <p:grpSpPr>
          <a:xfrm>
            <a:off x="2725628" y="1349589"/>
            <a:ext cx="831633" cy="831851"/>
            <a:chOff x="2725738" y="1484313"/>
            <a:chExt cx="831850" cy="831850"/>
          </a:xfrm>
        </p:grpSpPr>
        <p:sp>
          <p:nvSpPr>
            <p:cNvPr id="4" name="Oval 6"/>
            <p:cNvSpPr>
              <a:spLocks noChangeArrowheads="1"/>
            </p:cNvSpPr>
            <p:nvPr/>
          </p:nvSpPr>
          <p:spPr bwMode="auto">
            <a:xfrm>
              <a:off x="2725738" y="1484313"/>
              <a:ext cx="831850" cy="831850"/>
            </a:xfrm>
            <a:prstGeom prst="ellipse">
              <a:avLst/>
            </a:prstGeom>
            <a:blipFill rotWithShape="1">
              <a:blip r:embed="rId4" cstate="print"/>
              <a:stretch>
                <a:fillRect/>
              </a:stretch>
            </a:blipFill>
            <a:ln>
              <a:noFill/>
            </a:ln>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sp>
          <p:nvSpPr>
            <p:cNvPr id="34"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grpSp>
      <p:sp>
        <p:nvSpPr>
          <p:cNvPr id="36" name="Oval 9"/>
          <p:cNvSpPr>
            <a:spLocks noChangeArrowheads="1"/>
          </p:cNvSpPr>
          <p:nvPr/>
        </p:nvSpPr>
        <p:spPr bwMode="auto">
          <a:xfrm>
            <a:off x="3241675" y="3999230"/>
            <a:ext cx="831850" cy="831850"/>
          </a:xfrm>
          <a:prstGeom prst="ellipse">
            <a:avLst/>
          </a:prstGeom>
          <a:blipFill rotWithShape="1">
            <a:blip r:embed="rId4" cstate="print"/>
            <a:stretch>
              <a:fillRect/>
            </a:stretch>
          </a:blipFill>
          <a:ln>
            <a:noFill/>
          </a:ln>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sp>
        <p:nvSpPr>
          <p:cNvPr id="6" name="Oval 8"/>
          <p:cNvSpPr>
            <a:spLocks noChangeArrowheads="1"/>
          </p:cNvSpPr>
          <p:nvPr/>
        </p:nvSpPr>
        <p:spPr bwMode="auto">
          <a:xfrm>
            <a:off x="2725420" y="5193030"/>
            <a:ext cx="831850" cy="830580"/>
          </a:xfrm>
          <a:prstGeom prst="ellipse">
            <a:avLst/>
          </a:prstGeom>
          <a:blipFill rotWithShape="1">
            <a:blip r:embed="rId4" cstate="print"/>
            <a:stretch>
              <a:fillRect/>
            </a:stretch>
          </a:blipFill>
          <a:ln>
            <a:noFill/>
          </a:ln>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grpSp>
        <p:nvGrpSpPr>
          <p:cNvPr id="8" name="组合 7"/>
          <p:cNvGrpSpPr/>
          <p:nvPr/>
        </p:nvGrpSpPr>
        <p:grpSpPr>
          <a:xfrm>
            <a:off x="878260" y="2811676"/>
            <a:ext cx="1939420" cy="1939925"/>
            <a:chOff x="877888" y="2946400"/>
            <a:chExt cx="1939925" cy="1939925"/>
          </a:xfrm>
        </p:grpSpPr>
        <p:sp>
          <p:nvSpPr>
            <p:cNvPr id="9" name="Oval 5"/>
            <p:cNvSpPr>
              <a:spLocks noChangeArrowheads="1"/>
            </p:cNvSpPr>
            <p:nvPr/>
          </p:nvSpPr>
          <p:spPr bwMode="auto">
            <a:xfrm>
              <a:off x="877888" y="2946400"/>
              <a:ext cx="1939925" cy="1939925"/>
            </a:xfrm>
            <a:prstGeom prst="ellipse">
              <a:avLst/>
            </a:prstGeom>
            <a:gradFill>
              <a:gsLst>
                <a:gs pos="0">
                  <a:srgbClr val="E30000"/>
                </a:gs>
                <a:gs pos="100000">
                  <a:srgbClr val="760303"/>
                </a:gs>
              </a:gsLst>
              <a:lin ang="1800000" scaled="0"/>
            </a:gradFill>
            <a:ln>
              <a:noFill/>
            </a:ln>
          </p:spPr>
          <p:txBody>
            <a:bodyPr vert="horz" wrap="square" lIns="121920" tIns="60960" rIns="121920" bIns="60960" numCol="1" anchor="t" anchorCtr="0" compatLnSpc="1"/>
            <a:lstStyle/>
            <a:p>
              <a:endParaRPr lang="zh-CN" altLang="en-US" sz="2400">
                <a:latin typeface="微软雅黑" panose="020B0503020204020204" charset="-122"/>
                <a:ea typeface="微软雅黑" panose="020B0503020204020204" charset="-122"/>
              </a:endParaRPr>
            </a:p>
          </p:txBody>
        </p:sp>
        <p:sp>
          <p:nvSpPr>
            <p:cNvPr id="10" name="TextBox 64"/>
            <p:cNvSpPr txBox="1"/>
            <p:nvPr/>
          </p:nvSpPr>
          <p:spPr>
            <a:xfrm>
              <a:off x="1078684" y="3193087"/>
              <a:ext cx="1538332" cy="1479550"/>
            </a:xfrm>
            <a:prstGeom prst="rect">
              <a:avLst/>
            </a:prstGeom>
            <a:noFill/>
          </p:spPr>
          <p:txBody>
            <a:bodyPr wrap="square" rtlCol="0">
              <a:spAutoFit/>
            </a:bodyPr>
            <a:lstStyle/>
            <a:p>
              <a:pPr algn="ctr"/>
              <a:r>
                <a:rPr lang="zh-CN" altLang="en-US" sz="4400" b="1" dirty="0">
                  <a:solidFill>
                    <a:schemeClr val="bg1"/>
                  </a:solidFill>
                  <a:latin typeface="微软雅黑" panose="020B0503020204020204" charset="-122"/>
                  <a:ea typeface="微软雅黑" panose="020B0503020204020204" charset="-122"/>
                </a:rPr>
                <a:t>添加标题</a:t>
              </a:r>
            </a:p>
          </p:txBody>
        </p:sp>
      </p:grpSp>
      <p:sp>
        <p:nvSpPr>
          <p:cNvPr id="12" name="TextBox 65"/>
          <p:cNvSpPr txBox="1"/>
          <p:nvPr/>
        </p:nvSpPr>
        <p:spPr>
          <a:xfrm>
            <a:off x="3577770" y="1124744"/>
            <a:ext cx="1996825" cy="481965"/>
          </a:xfrm>
          <a:prstGeom prst="rect">
            <a:avLst/>
          </a:prstGeom>
          <a:noFill/>
        </p:spPr>
        <p:txBody>
          <a:bodyPr wrap="square" lIns="91416" tIns="45708" rIns="91416" bIns="45708" rtlCol="0">
            <a:spAutoFit/>
          </a:bodyPr>
          <a:lstStyle/>
          <a:p>
            <a:r>
              <a:rPr sz="2400" b="1" dirty="0">
                <a:solidFill>
                  <a:srgbClr val="2C3637"/>
                </a:solidFill>
                <a:latin typeface="微软雅黑" panose="020B0503020204020204" charset="-122"/>
                <a:ea typeface="微软雅黑" panose="020B0503020204020204" charset="-122"/>
              </a:rPr>
              <a:t>添加标题</a:t>
            </a:r>
          </a:p>
        </p:txBody>
      </p:sp>
      <p:sp>
        <p:nvSpPr>
          <p:cNvPr id="13" name="TextBox 66"/>
          <p:cNvSpPr txBox="1"/>
          <p:nvPr/>
        </p:nvSpPr>
        <p:spPr>
          <a:xfrm>
            <a:off x="3640159" y="1546887"/>
            <a:ext cx="7349900" cy="594995"/>
          </a:xfrm>
          <a:prstGeom prst="rect">
            <a:avLst/>
          </a:prstGeom>
          <a:noFill/>
        </p:spPr>
        <p:txBody>
          <a:bodyPr wrap="square" lIns="91416" tIns="45708" rIns="91416" bIns="45708" rtlCol="0">
            <a:spAutoFit/>
          </a:bodyPr>
          <a:lstStyle/>
          <a:p>
            <a:r>
              <a:rPr sz="1600" dirty="0">
                <a:solidFill>
                  <a:srgbClr val="2C3637"/>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4" name="TextBox 67"/>
          <p:cNvSpPr txBox="1"/>
          <p:nvPr/>
        </p:nvSpPr>
        <p:spPr>
          <a:xfrm>
            <a:off x="3590471" y="5144492"/>
            <a:ext cx="1984125" cy="481965"/>
          </a:xfrm>
          <a:prstGeom prst="rect">
            <a:avLst/>
          </a:prstGeom>
          <a:noFill/>
        </p:spPr>
        <p:txBody>
          <a:bodyPr wrap="square" lIns="91416" tIns="45708" rIns="91416" bIns="45708" rtlCol="0">
            <a:spAutoFit/>
          </a:bodyPr>
          <a:lstStyle/>
          <a:p>
            <a:r>
              <a:rPr lang="zh-CN" altLang="en-US" sz="2400" b="1" dirty="0">
                <a:solidFill>
                  <a:srgbClr val="2C3637"/>
                </a:solidFill>
                <a:latin typeface="微软雅黑" panose="020B0503020204020204" charset="-122"/>
                <a:ea typeface="微软雅黑" panose="020B0503020204020204" charset="-122"/>
              </a:rPr>
              <a:t>添加标题</a:t>
            </a:r>
          </a:p>
        </p:txBody>
      </p:sp>
      <p:sp>
        <p:nvSpPr>
          <p:cNvPr id="15" name="TextBox 68"/>
          <p:cNvSpPr txBox="1"/>
          <p:nvPr/>
        </p:nvSpPr>
        <p:spPr>
          <a:xfrm>
            <a:off x="3640159" y="5536481"/>
            <a:ext cx="7349900" cy="594995"/>
          </a:xfrm>
          <a:prstGeom prst="rect">
            <a:avLst/>
          </a:prstGeom>
          <a:noFill/>
        </p:spPr>
        <p:txBody>
          <a:bodyPr wrap="square" lIns="91416" tIns="45708" rIns="91416" bIns="45708" rtlCol="0">
            <a:spAutoFit/>
          </a:bodyPr>
          <a:lstStyle/>
          <a:p>
            <a:r>
              <a:rPr sz="1600" dirty="0">
                <a:solidFill>
                  <a:srgbClr val="2C3637"/>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6" name="TextBox 69"/>
          <p:cNvSpPr txBox="1"/>
          <p:nvPr/>
        </p:nvSpPr>
        <p:spPr>
          <a:xfrm>
            <a:off x="4082606" y="3868943"/>
            <a:ext cx="1996825" cy="481965"/>
          </a:xfrm>
          <a:prstGeom prst="rect">
            <a:avLst/>
          </a:prstGeom>
          <a:noFill/>
        </p:spPr>
        <p:txBody>
          <a:bodyPr wrap="square" lIns="91416" tIns="45708" rIns="91416" bIns="45708" rtlCol="0">
            <a:spAutoFit/>
          </a:bodyPr>
          <a:lstStyle/>
          <a:p>
            <a:r>
              <a:rPr lang="zh-CN" altLang="en-US" sz="2400" b="1" dirty="0">
                <a:solidFill>
                  <a:srgbClr val="2C3637"/>
                </a:solidFill>
                <a:latin typeface="微软雅黑" panose="020B0503020204020204" charset="-122"/>
                <a:ea typeface="微软雅黑" panose="020B0503020204020204" charset="-122"/>
              </a:rPr>
              <a:t>添加标题</a:t>
            </a:r>
          </a:p>
        </p:txBody>
      </p:sp>
      <p:sp>
        <p:nvSpPr>
          <p:cNvPr id="18" name="TextBox 71"/>
          <p:cNvSpPr txBox="1"/>
          <p:nvPr/>
        </p:nvSpPr>
        <p:spPr>
          <a:xfrm>
            <a:off x="4082606" y="2365317"/>
            <a:ext cx="1996825" cy="481965"/>
          </a:xfrm>
          <a:prstGeom prst="rect">
            <a:avLst/>
          </a:prstGeom>
          <a:noFill/>
        </p:spPr>
        <p:txBody>
          <a:bodyPr wrap="square" lIns="91416" tIns="45708" rIns="91416" bIns="45708" rtlCol="0">
            <a:spAutoFit/>
          </a:bodyPr>
          <a:lstStyle/>
          <a:p>
            <a:r>
              <a:rPr lang="zh-CN" altLang="en-US" sz="2400" b="1" dirty="0">
                <a:solidFill>
                  <a:srgbClr val="2C3637"/>
                </a:solidFill>
                <a:latin typeface="微软雅黑" panose="020B0503020204020204" charset="-122"/>
                <a:ea typeface="微软雅黑" panose="020B0503020204020204" charset="-122"/>
              </a:rPr>
              <a:t>添加标题</a:t>
            </a:r>
          </a:p>
        </p:txBody>
      </p:sp>
      <p:sp>
        <p:nvSpPr>
          <p:cNvPr id="19" name="TextBox 72"/>
          <p:cNvSpPr txBox="1"/>
          <p:nvPr/>
        </p:nvSpPr>
        <p:spPr>
          <a:xfrm>
            <a:off x="4144994" y="2773615"/>
            <a:ext cx="7349900" cy="594995"/>
          </a:xfrm>
          <a:prstGeom prst="rect">
            <a:avLst/>
          </a:prstGeom>
          <a:noFill/>
        </p:spPr>
        <p:txBody>
          <a:bodyPr wrap="square" lIns="91416" tIns="45708" rIns="91416" bIns="45708" rtlCol="0">
            <a:spAutoFit/>
          </a:bodyPr>
          <a:lstStyle/>
          <a:p>
            <a:r>
              <a:rPr lang="zh-CN" altLang="en-US" sz="1600" dirty="0">
                <a:solidFill>
                  <a:srgbClr val="2C3637"/>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ustDataLst>
      <p:tags r:id="rId1"/>
    </p:custDataLst>
    <p:extLst>
      <p:ext uri="{BB962C8B-B14F-4D97-AF65-F5344CB8AC3E}">
        <p14:creationId xmlns:p14="http://schemas.microsoft.com/office/powerpoint/2010/main" val="1926459928"/>
      </p:ext>
    </p:extLst>
  </p:cSld>
  <p:clrMapOvr>
    <a:masterClrMapping/>
  </p:clrMapOvr>
  <p:transition advTm="7877">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Right)">
                                      <p:cBhvr>
                                        <p:cTn id="17" dur="500"/>
                                        <p:tgtEl>
                                          <p:spTgt spid="3"/>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Right)">
                                      <p:cBhvr>
                                        <p:cTn id="20" dur="500"/>
                                        <p:tgtEl>
                                          <p:spTgt spid="2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strips(downRight)">
                                      <p:cBhvr>
                                        <p:cTn id="23" dur="500"/>
                                        <p:tgtEl>
                                          <p:spTgt spid="36"/>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downRight)">
                                      <p:cBhvr>
                                        <p:cTn id="26" dur="500"/>
                                        <p:tgtEl>
                                          <p:spTgt spid="6"/>
                                        </p:tgtEl>
                                      </p:cBhvr>
                                    </p:animEffect>
                                  </p:childTnLst>
                                </p:cTn>
                              </p:par>
                            </p:childTnLst>
                          </p:cTn>
                        </p:par>
                        <p:par>
                          <p:cTn id="27" fill="hold">
                            <p:stCondLst>
                              <p:cond delay="5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00" fill="hold"/>
                                        <p:tgtEl>
                                          <p:spTgt spid="12"/>
                                        </p:tgtEl>
                                        <p:attrNameLst>
                                          <p:attrName>ppt_w</p:attrName>
                                        </p:attrNameLst>
                                      </p:cBhvr>
                                      <p:tavLst>
                                        <p:tav tm="0">
                                          <p:val>
                                            <p:fltVal val="0"/>
                                          </p:val>
                                        </p:tav>
                                        <p:tav tm="100000">
                                          <p:val>
                                            <p:strVal val="#ppt_w"/>
                                          </p:val>
                                        </p:tav>
                                      </p:tavLst>
                                    </p:anim>
                                    <p:anim calcmode="lin" valueType="num">
                                      <p:cBhvr>
                                        <p:cTn id="31" dur="300" fill="hold"/>
                                        <p:tgtEl>
                                          <p:spTgt spid="12"/>
                                        </p:tgtEl>
                                        <p:attrNameLst>
                                          <p:attrName>ppt_h</p:attrName>
                                        </p:attrNameLst>
                                      </p:cBhvr>
                                      <p:tavLst>
                                        <p:tav tm="0">
                                          <p:val>
                                            <p:fltVal val="0"/>
                                          </p:val>
                                        </p:tav>
                                        <p:tav tm="100000">
                                          <p:val>
                                            <p:strVal val="#ppt_h"/>
                                          </p:val>
                                        </p:tav>
                                      </p:tavLst>
                                    </p:anim>
                                    <p:anim calcmode="lin" valueType="num">
                                      <p:cBhvr>
                                        <p:cTn id="32" dur="300" fill="hold"/>
                                        <p:tgtEl>
                                          <p:spTgt spid="12"/>
                                        </p:tgtEl>
                                        <p:attrNameLst>
                                          <p:attrName>style.rotation</p:attrName>
                                        </p:attrNameLst>
                                      </p:cBhvr>
                                      <p:tavLst>
                                        <p:tav tm="0">
                                          <p:val>
                                            <p:fltVal val="90"/>
                                          </p:val>
                                        </p:tav>
                                        <p:tav tm="100000">
                                          <p:val>
                                            <p:fltVal val="0"/>
                                          </p:val>
                                        </p:tav>
                                      </p:tavLst>
                                    </p:anim>
                                    <p:animEffect transition="in" filter="fade">
                                      <p:cBhvr>
                                        <p:cTn id="33" dur="300"/>
                                        <p:tgtEl>
                                          <p:spTgt spid="12"/>
                                        </p:tgtEl>
                                      </p:cBhvr>
                                    </p:animEffect>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1500"/>
                            </p:stCondLst>
                            <p:childTnLst>
                              <p:par>
                                <p:cTn id="39" presetID="31"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300" fill="hold"/>
                                        <p:tgtEl>
                                          <p:spTgt spid="18"/>
                                        </p:tgtEl>
                                        <p:attrNameLst>
                                          <p:attrName>ppt_w</p:attrName>
                                        </p:attrNameLst>
                                      </p:cBhvr>
                                      <p:tavLst>
                                        <p:tav tm="0">
                                          <p:val>
                                            <p:fltVal val="0"/>
                                          </p:val>
                                        </p:tav>
                                        <p:tav tm="100000">
                                          <p:val>
                                            <p:strVal val="#ppt_w"/>
                                          </p:val>
                                        </p:tav>
                                      </p:tavLst>
                                    </p:anim>
                                    <p:anim calcmode="lin" valueType="num">
                                      <p:cBhvr>
                                        <p:cTn id="42" dur="300" fill="hold"/>
                                        <p:tgtEl>
                                          <p:spTgt spid="18"/>
                                        </p:tgtEl>
                                        <p:attrNameLst>
                                          <p:attrName>ppt_h</p:attrName>
                                        </p:attrNameLst>
                                      </p:cBhvr>
                                      <p:tavLst>
                                        <p:tav tm="0">
                                          <p:val>
                                            <p:fltVal val="0"/>
                                          </p:val>
                                        </p:tav>
                                        <p:tav tm="100000">
                                          <p:val>
                                            <p:strVal val="#ppt_h"/>
                                          </p:val>
                                        </p:tav>
                                      </p:tavLst>
                                    </p:anim>
                                    <p:anim calcmode="lin" valueType="num">
                                      <p:cBhvr>
                                        <p:cTn id="43" dur="300" fill="hold"/>
                                        <p:tgtEl>
                                          <p:spTgt spid="18"/>
                                        </p:tgtEl>
                                        <p:attrNameLst>
                                          <p:attrName>style.rotation</p:attrName>
                                        </p:attrNameLst>
                                      </p:cBhvr>
                                      <p:tavLst>
                                        <p:tav tm="0">
                                          <p:val>
                                            <p:fltVal val="90"/>
                                          </p:val>
                                        </p:tav>
                                        <p:tav tm="100000">
                                          <p:val>
                                            <p:fltVal val="0"/>
                                          </p:val>
                                        </p:tav>
                                      </p:tavLst>
                                    </p:anim>
                                    <p:animEffect transition="in" filter="fade">
                                      <p:cBhvr>
                                        <p:cTn id="44" dur="300"/>
                                        <p:tgtEl>
                                          <p:spTgt spid="18"/>
                                        </p:tgtEl>
                                      </p:cBhvr>
                                    </p:animEffect>
                                  </p:childTnLst>
                                </p:cTn>
                              </p:par>
                            </p:childTnLst>
                          </p:cTn>
                        </p:par>
                        <p:par>
                          <p:cTn id="45" fill="hold">
                            <p:stCondLst>
                              <p:cond delay="2000"/>
                            </p:stCondLst>
                            <p:childTnLst>
                              <p:par>
                                <p:cTn id="46" presetID="22" presetClass="entr" presetSubtype="1"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500"/>
                                        <p:tgtEl>
                                          <p:spTgt spid="19"/>
                                        </p:tgtEl>
                                      </p:cBhvr>
                                    </p:animEffect>
                                  </p:childTnLst>
                                </p:cTn>
                              </p:par>
                            </p:childTnLst>
                          </p:cTn>
                        </p:par>
                        <p:par>
                          <p:cTn id="49" fill="hold">
                            <p:stCondLst>
                              <p:cond delay="2500"/>
                            </p:stCondLst>
                            <p:childTnLst>
                              <p:par>
                                <p:cTn id="50" presetID="31"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300" fill="hold"/>
                                        <p:tgtEl>
                                          <p:spTgt spid="16"/>
                                        </p:tgtEl>
                                        <p:attrNameLst>
                                          <p:attrName>ppt_w</p:attrName>
                                        </p:attrNameLst>
                                      </p:cBhvr>
                                      <p:tavLst>
                                        <p:tav tm="0">
                                          <p:val>
                                            <p:fltVal val="0"/>
                                          </p:val>
                                        </p:tav>
                                        <p:tav tm="100000">
                                          <p:val>
                                            <p:strVal val="#ppt_w"/>
                                          </p:val>
                                        </p:tav>
                                      </p:tavLst>
                                    </p:anim>
                                    <p:anim calcmode="lin" valueType="num">
                                      <p:cBhvr>
                                        <p:cTn id="53" dur="300" fill="hold"/>
                                        <p:tgtEl>
                                          <p:spTgt spid="16"/>
                                        </p:tgtEl>
                                        <p:attrNameLst>
                                          <p:attrName>ppt_h</p:attrName>
                                        </p:attrNameLst>
                                      </p:cBhvr>
                                      <p:tavLst>
                                        <p:tav tm="0">
                                          <p:val>
                                            <p:fltVal val="0"/>
                                          </p:val>
                                        </p:tav>
                                        <p:tav tm="100000">
                                          <p:val>
                                            <p:strVal val="#ppt_h"/>
                                          </p:val>
                                        </p:tav>
                                      </p:tavLst>
                                    </p:anim>
                                    <p:anim calcmode="lin" valueType="num">
                                      <p:cBhvr>
                                        <p:cTn id="54" dur="300" fill="hold"/>
                                        <p:tgtEl>
                                          <p:spTgt spid="16"/>
                                        </p:tgtEl>
                                        <p:attrNameLst>
                                          <p:attrName>style.rotation</p:attrName>
                                        </p:attrNameLst>
                                      </p:cBhvr>
                                      <p:tavLst>
                                        <p:tav tm="0">
                                          <p:val>
                                            <p:fltVal val="90"/>
                                          </p:val>
                                        </p:tav>
                                        <p:tav tm="100000">
                                          <p:val>
                                            <p:fltVal val="0"/>
                                          </p:val>
                                        </p:tav>
                                      </p:tavLst>
                                    </p:anim>
                                    <p:animEffect transition="in" filter="fade">
                                      <p:cBhvr>
                                        <p:cTn id="55" dur="300"/>
                                        <p:tgtEl>
                                          <p:spTgt spid="16"/>
                                        </p:tgtEl>
                                      </p:cBhvr>
                                    </p:animEffect>
                                  </p:childTnLst>
                                </p:cTn>
                              </p:par>
                            </p:childTnLst>
                          </p:cTn>
                        </p:par>
                        <p:par>
                          <p:cTn id="56" fill="hold">
                            <p:stCondLst>
                              <p:cond delay="2800"/>
                            </p:stCondLst>
                            <p:childTnLst>
                              <p:par>
                                <p:cTn id="57" presetID="31"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300" fill="hold"/>
                                        <p:tgtEl>
                                          <p:spTgt spid="14"/>
                                        </p:tgtEl>
                                        <p:attrNameLst>
                                          <p:attrName>ppt_w</p:attrName>
                                        </p:attrNameLst>
                                      </p:cBhvr>
                                      <p:tavLst>
                                        <p:tav tm="0">
                                          <p:val>
                                            <p:fltVal val="0"/>
                                          </p:val>
                                        </p:tav>
                                        <p:tav tm="100000">
                                          <p:val>
                                            <p:strVal val="#ppt_w"/>
                                          </p:val>
                                        </p:tav>
                                      </p:tavLst>
                                    </p:anim>
                                    <p:anim calcmode="lin" valueType="num">
                                      <p:cBhvr>
                                        <p:cTn id="60" dur="300" fill="hold"/>
                                        <p:tgtEl>
                                          <p:spTgt spid="14"/>
                                        </p:tgtEl>
                                        <p:attrNameLst>
                                          <p:attrName>ppt_h</p:attrName>
                                        </p:attrNameLst>
                                      </p:cBhvr>
                                      <p:tavLst>
                                        <p:tav tm="0">
                                          <p:val>
                                            <p:fltVal val="0"/>
                                          </p:val>
                                        </p:tav>
                                        <p:tav tm="100000">
                                          <p:val>
                                            <p:strVal val="#ppt_h"/>
                                          </p:val>
                                        </p:tav>
                                      </p:tavLst>
                                    </p:anim>
                                    <p:anim calcmode="lin" valueType="num">
                                      <p:cBhvr>
                                        <p:cTn id="61" dur="300" fill="hold"/>
                                        <p:tgtEl>
                                          <p:spTgt spid="14"/>
                                        </p:tgtEl>
                                        <p:attrNameLst>
                                          <p:attrName>style.rotation</p:attrName>
                                        </p:attrNameLst>
                                      </p:cBhvr>
                                      <p:tavLst>
                                        <p:tav tm="0">
                                          <p:val>
                                            <p:fltVal val="90"/>
                                          </p:val>
                                        </p:tav>
                                        <p:tav tm="100000">
                                          <p:val>
                                            <p:fltVal val="0"/>
                                          </p:val>
                                        </p:tav>
                                      </p:tavLst>
                                    </p:anim>
                                    <p:animEffect transition="in" filter="fade">
                                      <p:cBhvr>
                                        <p:cTn id="62" dur="300"/>
                                        <p:tgtEl>
                                          <p:spTgt spid="14"/>
                                        </p:tgtEl>
                                      </p:cBhvr>
                                    </p:animEffect>
                                  </p:childTnLst>
                                </p:cTn>
                              </p:par>
                            </p:childTnLst>
                          </p:cTn>
                        </p:par>
                        <p:par>
                          <p:cTn id="63" fill="hold">
                            <p:stCondLst>
                              <p:cond delay="3100"/>
                            </p:stCondLst>
                            <p:childTnLst>
                              <p:par>
                                <p:cTn id="64" presetID="22" presetClass="entr" presetSubtype="1"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6" grpId="0" animBg="1"/>
      <p:bldP spid="6" grpId="0" animBg="1"/>
      <p:bldP spid="12" grpId="0"/>
      <p:bldP spid="13" grpId="0"/>
      <p:bldP spid="14" grpId="0"/>
      <p:bldP spid="15" grpId="0"/>
      <p:bldP spid="16"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898988" y="3260455"/>
            <a:ext cx="10596065" cy="424481"/>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grpSp>
          <p:nvGrpSpPr>
            <p:cNvPr id="4" name="组合 3"/>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grpSp>
      </p:grpSp>
      <p:cxnSp>
        <p:nvCxnSpPr>
          <p:cNvPr id="40" name="肘形连接符 39"/>
          <p:cNvCxnSpPr>
            <a:stCxn id="42" idx="3"/>
            <a:endCxn id="45" idx="1"/>
          </p:cNvCxnSpPr>
          <p:nvPr/>
        </p:nvCxnSpPr>
        <p:spPr>
          <a:xfrm rot="16200000">
            <a:off x="1362393" y="2575243"/>
            <a:ext cx="86106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933946" y="1718658"/>
            <a:ext cx="1368372" cy="1133456"/>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50" name="肘形连接符 49"/>
          <p:cNvCxnSpPr>
            <a:stCxn id="53" idx="3"/>
            <a:endCxn id="56" idx="1"/>
          </p:cNvCxnSpPr>
          <p:nvPr/>
        </p:nvCxnSpPr>
        <p:spPr>
          <a:xfrm rot="16200000">
            <a:off x="3860483" y="2575243"/>
            <a:ext cx="86106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432250" y="1718658"/>
            <a:ext cx="1368372" cy="1133456"/>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73" name="肘形连接符 72"/>
          <p:cNvCxnSpPr>
            <a:stCxn id="75" idx="3"/>
            <a:endCxn id="78" idx="1"/>
          </p:cNvCxnSpPr>
          <p:nvPr/>
        </p:nvCxnSpPr>
        <p:spPr>
          <a:xfrm rot="16200000">
            <a:off x="6358573" y="2575243"/>
            <a:ext cx="86106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930555" y="1718658"/>
            <a:ext cx="1368372" cy="1133456"/>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80" name="肘形连接符 79"/>
          <p:cNvCxnSpPr>
            <a:stCxn id="82" idx="3"/>
            <a:endCxn id="85" idx="1"/>
          </p:cNvCxnSpPr>
          <p:nvPr/>
        </p:nvCxnSpPr>
        <p:spPr>
          <a:xfrm rot="16200000">
            <a:off x="8857298" y="2575243"/>
            <a:ext cx="86106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9428860" y="1718658"/>
            <a:ext cx="1368372" cy="1133456"/>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87" name="肘形连接符 86"/>
          <p:cNvCxnSpPr>
            <a:stCxn id="89" idx="0"/>
            <a:endCxn id="92" idx="1"/>
          </p:cNvCxnSpPr>
          <p:nvPr/>
        </p:nvCxnSpPr>
        <p:spPr>
          <a:xfrm rot="5400000" flipV="1">
            <a:off x="2561273" y="4141788"/>
            <a:ext cx="96139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3183099" y="4165294"/>
            <a:ext cx="1368372" cy="1196451"/>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94" name="肘形连接符 93"/>
          <p:cNvCxnSpPr>
            <a:stCxn id="96" idx="0"/>
            <a:endCxn id="99" idx="1"/>
          </p:cNvCxnSpPr>
          <p:nvPr/>
        </p:nvCxnSpPr>
        <p:spPr>
          <a:xfrm rot="5400000" flipV="1">
            <a:off x="5059363" y="4141788"/>
            <a:ext cx="96139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5681403" y="4165294"/>
            <a:ext cx="1368372" cy="1196451"/>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cxnSp>
        <p:nvCxnSpPr>
          <p:cNvPr id="102" name="肘形连接符 101"/>
          <p:cNvCxnSpPr>
            <a:stCxn id="105" idx="0"/>
            <a:endCxn id="108" idx="1"/>
          </p:cNvCxnSpPr>
          <p:nvPr/>
        </p:nvCxnSpPr>
        <p:spPr>
          <a:xfrm rot="5400000" flipV="1">
            <a:off x="7557453" y="4141788"/>
            <a:ext cx="961390" cy="28257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8179707" y="4165294"/>
            <a:ext cx="1368372" cy="1196451"/>
          </a:xfrm>
          <a:prstGeom prst="rect">
            <a:avLst/>
          </a:prstGeom>
          <a:gradFill flip="none" rotWithShape="1">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grpSp>
        <p:nvGrpSpPr>
          <p:cNvPr id="5" name="组合 4"/>
          <p:cNvGrpSpPr/>
          <p:nvPr/>
        </p:nvGrpSpPr>
        <p:grpSpPr>
          <a:xfrm>
            <a:off x="1362734" y="3147133"/>
            <a:ext cx="571213" cy="655301"/>
            <a:chOff x="1021600" y="2688962"/>
            <a:chExt cx="428410" cy="491476"/>
          </a:xfrm>
        </p:grpSpPr>
        <p:sp>
          <p:nvSpPr>
            <p:cNvPr id="42" name="六边形 41"/>
            <p:cNvSpPr/>
            <p:nvPr/>
          </p:nvSpPr>
          <p:spPr>
            <a:xfrm rot="5400000">
              <a:off x="992566"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3" name="文本框 33"/>
            <p:cNvSpPr txBox="1"/>
            <p:nvPr/>
          </p:nvSpPr>
          <p:spPr>
            <a:xfrm>
              <a:off x="1021600"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01</a:t>
              </a:r>
            </a:p>
          </p:txBody>
        </p:sp>
      </p:grpSp>
      <p:grpSp>
        <p:nvGrpSpPr>
          <p:cNvPr id="6" name="组合 5"/>
          <p:cNvGrpSpPr/>
          <p:nvPr/>
        </p:nvGrpSpPr>
        <p:grpSpPr>
          <a:xfrm>
            <a:off x="2618551" y="3147133"/>
            <a:ext cx="583861" cy="655301"/>
            <a:chOff x="1963463" y="2688962"/>
            <a:chExt cx="437896" cy="491476"/>
          </a:xfrm>
        </p:grpSpPr>
        <p:sp>
          <p:nvSpPr>
            <p:cNvPr id="89" name="六边形 88"/>
            <p:cNvSpPr/>
            <p:nvPr/>
          </p:nvSpPr>
          <p:spPr>
            <a:xfrm rot="5400000">
              <a:off x="1929430"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4" name="文本框 33"/>
            <p:cNvSpPr txBox="1"/>
            <p:nvPr/>
          </p:nvSpPr>
          <p:spPr>
            <a:xfrm>
              <a:off x="1972949"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02</a:t>
              </a:r>
            </a:p>
          </p:txBody>
        </p:sp>
      </p:grpSp>
      <p:grpSp>
        <p:nvGrpSpPr>
          <p:cNvPr id="7" name="组合 6"/>
          <p:cNvGrpSpPr/>
          <p:nvPr/>
        </p:nvGrpSpPr>
        <p:grpSpPr>
          <a:xfrm>
            <a:off x="3867703" y="3147133"/>
            <a:ext cx="571213" cy="655301"/>
            <a:chOff x="2900327" y="2688962"/>
            <a:chExt cx="428410" cy="491476"/>
          </a:xfrm>
        </p:grpSpPr>
        <p:sp>
          <p:nvSpPr>
            <p:cNvPr id="53" name="六边形 52"/>
            <p:cNvSpPr/>
            <p:nvPr/>
          </p:nvSpPr>
          <p:spPr>
            <a:xfrm rot="5400000">
              <a:off x="2866294"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5" name="文本框 33"/>
            <p:cNvSpPr txBox="1"/>
            <p:nvPr/>
          </p:nvSpPr>
          <p:spPr>
            <a:xfrm>
              <a:off x="2900327"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03</a:t>
              </a:r>
            </a:p>
          </p:txBody>
        </p:sp>
      </p:grpSp>
      <p:grpSp>
        <p:nvGrpSpPr>
          <p:cNvPr id="8" name="组合 7"/>
          <p:cNvGrpSpPr/>
          <p:nvPr/>
        </p:nvGrpSpPr>
        <p:grpSpPr>
          <a:xfrm>
            <a:off x="5113522" y="3147133"/>
            <a:ext cx="571213" cy="655301"/>
            <a:chOff x="3834691" y="2688962"/>
            <a:chExt cx="428410" cy="491476"/>
          </a:xfrm>
        </p:grpSpPr>
        <p:sp>
          <p:nvSpPr>
            <p:cNvPr id="96" name="六边形 95"/>
            <p:cNvSpPr/>
            <p:nvPr/>
          </p:nvSpPr>
          <p:spPr>
            <a:xfrm rot="5400000">
              <a:off x="3803158"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6" name="文本框 33"/>
            <p:cNvSpPr txBox="1"/>
            <p:nvPr/>
          </p:nvSpPr>
          <p:spPr>
            <a:xfrm>
              <a:off x="3834691"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04</a:t>
              </a:r>
            </a:p>
          </p:txBody>
        </p:sp>
      </p:grpSp>
      <p:grpSp>
        <p:nvGrpSpPr>
          <p:cNvPr id="9" name="组合 8"/>
          <p:cNvGrpSpPr/>
          <p:nvPr/>
        </p:nvGrpSpPr>
        <p:grpSpPr>
          <a:xfrm>
            <a:off x="6366007" y="3147133"/>
            <a:ext cx="571213" cy="655301"/>
            <a:chOff x="4774055" y="2688962"/>
            <a:chExt cx="428410" cy="491476"/>
          </a:xfrm>
        </p:grpSpPr>
        <p:sp>
          <p:nvSpPr>
            <p:cNvPr id="75" name="六边形 74"/>
            <p:cNvSpPr/>
            <p:nvPr/>
          </p:nvSpPr>
          <p:spPr>
            <a:xfrm rot="5400000">
              <a:off x="4740022"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7" name="文本框 33"/>
            <p:cNvSpPr txBox="1"/>
            <p:nvPr/>
          </p:nvSpPr>
          <p:spPr>
            <a:xfrm>
              <a:off x="4774055"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05</a:t>
              </a:r>
            </a:p>
          </p:txBody>
        </p:sp>
      </p:grpSp>
      <p:grpSp>
        <p:nvGrpSpPr>
          <p:cNvPr id="10" name="组合 9"/>
          <p:cNvGrpSpPr/>
          <p:nvPr/>
        </p:nvGrpSpPr>
        <p:grpSpPr>
          <a:xfrm>
            <a:off x="7615160" y="3147133"/>
            <a:ext cx="571213" cy="655301"/>
            <a:chOff x="5710920" y="2688962"/>
            <a:chExt cx="428410" cy="491476"/>
          </a:xfrm>
        </p:grpSpPr>
        <p:sp>
          <p:nvSpPr>
            <p:cNvPr id="105" name="六边形 104"/>
            <p:cNvSpPr/>
            <p:nvPr/>
          </p:nvSpPr>
          <p:spPr>
            <a:xfrm rot="5400000">
              <a:off x="5676887"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8" name="文本框 33"/>
            <p:cNvSpPr txBox="1"/>
            <p:nvPr/>
          </p:nvSpPr>
          <p:spPr>
            <a:xfrm>
              <a:off x="5710920"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06</a:t>
              </a:r>
            </a:p>
          </p:txBody>
        </p:sp>
      </p:grpSp>
      <p:grpSp>
        <p:nvGrpSpPr>
          <p:cNvPr id="12" name="组合 11"/>
          <p:cNvGrpSpPr/>
          <p:nvPr/>
        </p:nvGrpSpPr>
        <p:grpSpPr>
          <a:xfrm>
            <a:off x="8860978" y="3147134"/>
            <a:ext cx="571213" cy="655301"/>
            <a:chOff x="6645283" y="2688963"/>
            <a:chExt cx="428410" cy="491476"/>
          </a:xfrm>
        </p:grpSpPr>
        <p:sp>
          <p:nvSpPr>
            <p:cNvPr id="82" name="六边形 81"/>
            <p:cNvSpPr/>
            <p:nvPr/>
          </p:nvSpPr>
          <p:spPr>
            <a:xfrm rot="5400000">
              <a:off x="6613750" y="2722996"/>
              <a:ext cx="491476" cy="423409"/>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19" name="文本框 33"/>
            <p:cNvSpPr txBox="1"/>
            <p:nvPr/>
          </p:nvSpPr>
          <p:spPr>
            <a:xfrm>
              <a:off x="6645283"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07</a:t>
              </a:r>
            </a:p>
          </p:txBody>
        </p:sp>
      </p:grpSp>
      <p:grpSp>
        <p:nvGrpSpPr>
          <p:cNvPr id="13" name="组合 12"/>
          <p:cNvGrpSpPr/>
          <p:nvPr/>
        </p:nvGrpSpPr>
        <p:grpSpPr>
          <a:xfrm>
            <a:off x="10113463" y="3147133"/>
            <a:ext cx="580485" cy="655301"/>
            <a:chOff x="7584647" y="2688962"/>
            <a:chExt cx="435364" cy="491476"/>
          </a:xfrm>
        </p:grpSpPr>
        <p:sp>
          <p:nvSpPr>
            <p:cNvPr id="111" name="六边形 110"/>
            <p:cNvSpPr/>
            <p:nvPr/>
          </p:nvSpPr>
          <p:spPr>
            <a:xfrm rot="5400000">
              <a:off x="7550614" y="2722995"/>
              <a:ext cx="491476" cy="423410"/>
            </a:xfrm>
            <a:prstGeom prst="hexagon">
              <a:avLst/>
            </a:prstGeom>
            <a:gradFill>
              <a:gsLst>
                <a:gs pos="0">
                  <a:srgbClr val="E30000"/>
                </a:gs>
                <a:gs pos="100000">
                  <a:srgbClr val="760303"/>
                </a:gs>
              </a:gsLst>
              <a:lin ang="7200000" scaled="0"/>
            </a:gra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latin typeface="微软雅黑" panose="020B0503020204020204" charset="-122"/>
              </a:endParaRPr>
            </a:p>
          </p:txBody>
        </p:sp>
        <p:sp>
          <p:nvSpPr>
            <p:cNvPr id="120" name="文本框 33"/>
            <p:cNvSpPr txBox="1"/>
            <p:nvPr/>
          </p:nvSpPr>
          <p:spPr>
            <a:xfrm>
              <a:off x="7591601" y="2769733"/>
              <a:ext cx="428410" cy="330041"/>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08</a:t>
              </a:r>
            </a:p>
          </p:txBody>
        </p:sp>
      </p:grpSp>
      <p:sp>
        <p:nvSpPr>
          <p:cNvPr id="121" name="文本框 33"/>
          <p:cNvSpPr txBox="1"/>
          <p:nvPr/>
        </p:nvSpPr>
        <p:spPr>
          <a:xfrm>
            <a:off x="2025467" y="1872257"/>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2" name="文本框 33"/>
          <p:cNvSpPr txBox="1"/>
          <p:nvPr/>
        </p:nvSpPr>
        <p:spPr>
          <a:xfrm>
            <a:off x="4508910" y="1872257"/>
            <a:ext cx="1215891" cy="6400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3" name="文本框 33"/>
          <p:cNvSpPr txBox="1"/>
          <p:nvPr/>
        </p:nvSpPr>
        <p:spPr>
          <a:xfrm>
            <a:off x="7049775" y="1872257"/>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4" name="文本框 33"/>
          <p:cNvSpPr txBox="1"/>
          <p:nvPr/>
        </p:nvSpPr>
        <p:spPr>
          <a:xfrm>
            <a:off x="9514790" y="1872257"/>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5" name="文本框 33"/>
          <p:cNvSpPr txBox="1"/>
          <p:nvPr/>
        </p:nvSpPr>
        <p:spPr>
          <a:xfrm>
            <a:off x="3269918" y="4424965"/>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6" name="文本框 33"/>
          <p:cNvSpPr txBox="1"/>
          <p:nvPr/>
        </p:nvSpPr>
        <p:spPr>
          <a:xfrm>
            <a:off x="5810783" y="4424965"/>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
        <p:nvSpPr>
          <p:cNvPr id="127" name="文本框 33"/>
          <p:cNvSpPr txBox="1"/>
          <p:nvPr/>
        </p:nvSpPr>
        <p:spPr>
          <a:xfrm>
            <a:off x="8275798" y="4424965"/>
            <a:ext cx="1215891" cy="652780"/>
          </a:xfrm>
          <a:prstGeom prst="rect">
            <a:avLst/>
          </a:prstGeom>
          <a:noFill/>
        </p:spPr>
        <p:txBody>
          <a:bodyPr wrap="square"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a:t>
            </a:r>
          </a:p>
        </p:txBody>
      </p:sp>
    </p:spTree>
    <p:custDataLst>
      <p:tags r:id="rId1"/>
    </p:custDataLst>
    <p:extLst>
      <p:ext uri="{BB962C8B-B14F-4D97-AF65-F5344CB8AC3E}">
        <p14:creationId xmlns:p14="http://schemas.microsoft.com/office/powerpoint/2010/main" val="3809465714"/>
      </p:ext>
    </p:extLst>
  </p:cSld>
  <p:clrMapOvr>
    <a:masterClrMapping/>
  </p:clrMapOvr>
  <p:transition advTm="7161">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par>
                                <p:cTn id="46" presetID="53" presetClass="entr" presetSubtype="16"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1000"/>
                                        <p:tgtEl>
                                          <p:spTgt spid="56"/>
                                        </p:tgtEl>
                                      </p:cBhvr>
                                    </p:animEffect>
                                    <p:anim calcmode="lin" valueType="num">
                                      <p:cBhvr>
                                        <p:cTn id="61" dur="1000" fill="hold"/>
                                        <p:tgtEl>
                                          <p:spTgt spid="56"/>
                                        </p:tgtEl>
                                        <p:attrNameLst>
                                          <p:attrName>ppt_x</p:attrName>
                                        </p:attrNameLst>
                                      </p:cBhvr>
                                      <p:tavLst>
                                        <p:tav tm="0">
                                          <p:val>
                                            <p:strVal val="#ppt_x"/>
                                          </p:val>
                                        </p:tav>
                                        <p:tav tm="100000">
                                          <p:val>
                                            <p:strVal val="#ppt_x"/>
                                          </p:val>
                                        </p:tav>
                                      </p:tavLst>
                                    </p:anim>
                                    <p:anim calcmode="lin" valueType="num">
                                      <p:cBhvr>
                                        <p:cTn id="62" dur="1000" fill="hold"/>
                                        <p:tgtEl>
                                          <p:spTgt spid="5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fade">
                                      <p:cBhvr>
                                        <p:cTn id="70" dur="1000"/>
                                        <p:tgtEl>
                                          <p:spTgt spid="85"/>
                                        </p:tgtEl>
                                      </p:cBhvr>
                                    </p:animEffect>
                                    <p:anim calcmode="lin" valueType="num">
                                      <p:cBhvr>
                                        <p:cTn id="71" dur="1000" fill="hold"/>
                                        <p:tgtEl>
                                          <p:spTgt spid="85"/>
                                        </p:tgtEl>
                                        <p:attrNameLst>
                                          <p:attrName>ppt_x</p:attrName>
                                        </p:attrNameLst>
                                      </p:cBhvr>
                                      <p:tavLst>
                                        <p:tav tm="0">
                                          <p:val>
                                            <p:strVal val="#ppt_x"/>
                                          </p:val>
                                        </p:tav>
                                        <p:tav tm="100000">
                                          <p:val>
                                            <p:strVal val="#ppt_x"/>
                                          </p:val>
                                        </p:tav>
                                      </p:tavLst>
                                    </p:anim>
                                    <p:anim calcmode="lin" valueType="num">
                                      <p:cBhvr>
                                        <p:cTn id="72" dur="1000" fill="hold"/>
                                        <p:tgtEl>
                                          <p:spTgt spid="8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21"/>
                                        </p:tgtEl>
                                        <p:attrNameLst>
                                          <p:attrName>style.visibility</p:attrName>
                                        </p:attrNameLst>
                                      </p:cBhvr>
                                      <p:to>
                                        <p:strVal val="visible"/>
                                      </p:to>
                                    </p:set>
                                    <p:animEffect transition="in" filter="fade">
                                      <p:cBhvr>
                                        <p:cTn id="75" dur="1000"/>
                                        <p:tgtEl>
                                          <p:spTgt spid="121"/>
                                        </p:tgtEl>
                                      </p:cBhvr>
                                    </p:animEffect>
                                    <p:anim calcmode="lin" valueType="num">
                                      <p:cBhvr>
                                        <p:cTn id="76" dur="1000" fill="hold"/>
                                        <p:tgtEl>
                                          <p:spTgt spid="121"/>
                                        </p:tgtEl>
                                        <p:attrNameLst>
                                          <p:attrName>ppt_x</p:attrName>
                                        </p:attrNameLst>
                                      </p:cBhvr>
                                      <p:tavLst>
                                        <p:tav tm="0">
                                          <p:val>
                                            <p:strVal val="#ppt_x"/>
                                          </p:val>
                                        </p:tav>
                                        <p:tav tm="100000">
                                          <p:val>
                                            <p:strVal val="#ppt_x"/>
                                          </p:val>
                                        </p:tav>
                                      </p:tavLst>
                                    </p:anim>
                                    <p:anim calcmode="lin" valueType="num">
                                      <p:cBhvr>
                                        <p:cTn id="77" dur="1000" fill="hold"/>
                                        <p:tgtEl>
                                          <p:spTgt spid="12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1000"/>
                                        <p:tgtEl>
                                          <p:spTgt spid="122"/>
                                        </p:tgtEl>
                                      </p:cBhvr>
                                    </p:animEffect>
                                    <p:anim calcmode="lin" valueType="num">
                                      <p:cBhvr>
                                        <p:cTn id="81" dur="1000" fill="hold"/>
                                        <p:tgtEl>
                                          <p:spTgt spid="122"/>
                                        </p:tgtEl>
                                        <p:attrNameLst>
                                          <p:attrName>ppt_x</p:attrName>
                                        </p:attrNameLst>
                                      </p:cBhvr>
                                      <p:tavLst>
                                        <p:tav tm="0">
                                          <p:val>
                                            <p:strVal val="#ppt_x"/>
                                          </p:val>
                                        </p:tav>
                                        <p:tav tm="100000">
                                          <p:val>
                                            <p:strVal val="#ppt_x"/>
                                          </p:val>
                                        </p:tav>
                                      </p:tavLst>
                                    </p:anim>
                                    <p:anim calcmode="lin" valueType="num">
                                      <p:cBhvr>
                                        <p:cTn id="82" dur="1000" fill="hold"/>
                                        <p:tgtEl>
                                          <p:spTgt spid="12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fade">
                                      <p:cBhvr>
                                        <p:cTn id="85" dur="1000"/>
                                        <p:tgtEl>
                                          <p:spTgt spid="123"/>
                                        </p:tgtEl>
                                      </p:cBhvr>
                                    </p:animEffect>
                                    <p:anim calcmode="lin" valueType="num">
                                      <p:cBhvr>
                                        <p:cTn id="86" dur="1000" fill="hold"/>
                                        <p:tgtEl>
                                          <p:spTgt spid="123"/>
                                        </p:tgtEl>
                                        <p:attrNameLst>
                                          <p:attrName>ppt_x</p:attrName>
                                        </p:attrNameLst>
                                      </p:cBhvr>
                                      <p:tavLst>
                                        <p:tav tm="0">
                                          <p:val>
                                            <p:strVal val="#ppt_x"/>
                                          </p:val>
                                        </p:tav>
                                        <p:tav tm="100000">
                                          <p:val>
                                            <p:strVal val="#ppt_x"/>
                                          </p:val>
                                        </p:tav>
                                      </p:tavLst>
                                    </p:anim>
                                    <p:anim calcmode="lin" valueType="num">
                                      <p:cBhvr>
                                        <p:cTn id="87" dur="1000" fill="hold"/>
                                        <p:tgtEl>
                                          <p:spTgt spid="12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24"/>
                                        </p:tgtEl>
                                        <p:attrNameLst>
                                          <p:attrName>style.visibility</p:attrName>
                                        </p:attrNameLst>
                                      </p:cBhvr>
                                      <p:to>
                                        <p:strVal val="visible"/>
                                      </p:to>
                                    </p:set>
                                    <p:animEffect transition="in" filter="fade">
                                      <p:cBhvr>
                                        <p:cTn id="90" dur="1000"/>
                                        <p:tgtEl>
                                          <p:spTgt spid="124"/>
                                        </p:tgtEl>
                                      </p:cBhvr>
                                    </p:animEffect>
                                    <p:anim calcmode="lin" valueType="num">
                                      <p:cBhvr>
                                        <p:cTn id="91" dur="1000" fill="hold"/>
                                        <p:tgtEl>
                                          <p:spTgt spid="124"/>
                                        </p:tgtEl>
                                        <p:attrNameLst>
                                          <p:attrName>ppt_x</p:attrName>
                                        </p:attrNameLst>
                                      </p:cBhvr>
                                      <p:tavLst>
                                        <p:tav tm="0">
                                          <p:val>
                                            <p:strVal val="#ppt_x"/>
                                          </p:val>
                                        </p:tav>
                                        <p:tav tm="100000">
                                          <p:val>
                                            <p:strVal val="#ppt_x"/>
                                          </p:val>
                                        </p:tav>
                                      </p:tavLst>
                                    </p:anim>
                                    <p:anim calcmode="lin" valueType="num">
                                      <p:cBhvr>
                                        <p:cTn id="92" dur="1000" fill="hold"/>
                                        <p:tgtEl>
                                          <p:spTgt spid="124"/>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1000"/>
                                        <p:tgtEl>
                                          <p:spTgt spid="50"/>
                                        </p:tgtEl>
                                      </p:cBhvr>
                                    </p:animEffect>
                                    <p:anim calcmode="lin" valueType="num">
                                      <p:cBhvr>
                                        <p:cTn id="96" dur="1000" fill="hold"/>
                                        <p:tgtEl>
                                          <p:spTgt spid="50"/>
                                        </p:tgtEl>
                                        <p:attrNameLst>
                                          <p:attrName>ppt_x</p:attrName>
                                        </p:attrNameLst>
                                      </p:cBhvr>
                                      <p:tavLst>
                                        <p:tav tm="0">
                                          <p:val>
                                            <p:strVal val="#ppt_x"/>
                                          </p:val>
                                        </p:tav>
                                        <p:tav tm="100000">
                                          <p:val>
                                            <p:strVal val="#ppt_x"/>
                                          </p:val>
                                        </p:tav>
                                      </p:tavLst>
                                    </p:anim>
                                    <p:anim calcmode="lin" valueType="num">
                                      <p:cBhvr>
                                        <p:cTn id="97" dur="1000" fill="hold"/>
                                        <p:tgtEl>
                                          <p:spTgt spid="50"/>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1000"/>
                                        <p:tgtEl>
                                          <p:spTgt spid="40"/>
                                        </p:tgtEl>
                                      </p:cBhvr>
                                    </p:animEffect>
                                    <p:anim calcmode="lin" valueType="num">
                                      <p:cBhvr>
                                        <p:cTn id="101" dur="1000" fill="hold"/>
                                        <p:tgtEl>
                                          <p:spTgt spid="40"/>
                                        </p:tgtEl>
                                        <p:attrNameLst>
                                          <p:attrName>ppt_x</p:attrName>
                                        </p:attrNameLst>
                                      </p:cBhvr>
                                      <p:tavLst>
                                        <p:tav tm="0">
                                          <p:val>
                                            <p:strVal val="#ppt_x"/>
                                          </p:val>
                                        </p:tav>
                                        <p:tav tm="100000">
                                          <p:val>
                                            <p:strVal val="#ppt_x"/>
                                          </p:val>
                                        </p:tav>
                                      </p:tavLst>
                                    </p:anim>
                                    <p:anim calcmode="lin" valueType="num">
                                      <p:cBhvr>
                                        <p:cTn id="102" dur="1000" fill="hold"/>
                                        <p:tgtEl>
                                          <p:spTgt spid="40"/>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1000"/>
                                        <p:tgtEl>
                                          <p:spTgt spid="73"/>
                                        </p:tgtEl>
                                      </p:cBhvr>
                                    </p:animEffect>
                                    <p:anim calcmode="lin" valueType="num">
                                      <p:cBhvr>
                                        <p:cTn id="106" dur="1000" fill="hold"/>
                                        <p:tgtEl>
                                          <p:spTgt spid="73"/>
                                        </p:tgtEl>
                                        <p:attrNameLst>
                                          <p:attrName>ppt_x</p:attrName>
                                        </p:attrNameLst>
                                      </p:cBhvr>
                                      <p:tavLst>
                                        <p:tav tm="0">
                                          <p:val>
                                            <p:strVal val="#ppt_x"/>
                                          </p:val>
                                        </p:tav>
                                        <p:tav tm="100000">
                                          <p:val>
                                            <p:strVal val="#ppt_x"/>
                                          </p:val>
                                        </p:tav>
                                      </p:tavLst>
                                    </p:anim>
                                    <p:anim calcmode="lin" valueType="num">
                                      <p:cBhvr>
                                        <p:cTn id="107" dur="1000" fill="hold"/>
                                        <p:tgtEl>
                                          <p:spTgt spid="73"/>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80"/>
                                        </p:tgtEl>
                                        <p:attrNameLst>
                                          <p:attrName>style.visibility</p:attrName>
                                        </p:attrNameLst>
                                      </p:cBhvr>
                                      <p:to>
                                        <p:strVal val="visible"/>
                                      </p:to>
                                    </p:set>
                                    <p:animEffect transition="in" filter="fade">
                                      <p:cBhvr>
                                        <p:cTn id="110" dur="1000"/>
                                        <p:tgtEl>
                                          <p:spTgt spid="80"/>
                                        </p:tgtEl>
                                      </p:cBhvr>
                                    </p:animEffect>
                                    <p:anim calcmode="lin" valueType="num">
                                      <p:cBhvr>
                                        <p:cTn id="111" dur="1000" fill="hold"/>
                                        <p:tgtEl>
                                          <p:spTgt spid="80"/>
                                        </p:tgtEl>
                                        <p:attrNameLst>
                                          <p:attrName>ppt_x</p:attrName>
                                        </p:attrNameLst>
                                      </p:cBhvr>
                                      <p:tavLst>
                                        <p:tav tm="0">
                                          <p:val>
                                            <p:strVal val="#ppt_x"/>
                                          </p:val>
                                        </p:tav>
                                        <p:tav tm="100000">
                                          <p:val>
                                            <p:strVal val="#ppt_x"/>
                                          </p:val>
                                        </p:tav>
                                      </p:tavLst>
                                    </p:anim>
                                    <p:anim calcmode="lin" valueType="num">
                                      <p:cBhvr>
                                        <p:cTn id="11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7" presetClass="entr" presetSubtype="0" fill="hold" grpId="0" nodeType="clickEffect">
                                  <p:stCondLst>
                                    <p:cond delay="0"/>
                                  </p:stCondLst>
                                  <p:childTnLst>
                                    <p:set>
                                      <p:cBhvr>
                                        <p:cTn id="116" dur="1" fill="hold">
                                          <p:stCondLst>
                                            <p:cond delay="0"/>
                                          </p:stCondLst>
                                        </p:cTn>
                                        <p:tgtEl>
                                          <p:spTgt spid="92"/>
                                        </p:tgtEl>
                                        <p:attrNameLst>
                                          <p:attrName>style.visibility</p:attrName>
                                        </p:attrNameLst>
                                      </p:cBhvr>
                                      <p:to>
                                        <p:strVal val="visible"/>
                                      </p:to>
                                    </p:set>
                                    <p:animEffect transition="in" filter="fade">
                                      <p:cBhvr>
                                        <p:cTn id="117" dur="1000"/>
                                        <p:tgtEl>
                                          <p:spTgt spid="92"/>
                                        </p:tgtEl>
                                      </p:cBhvr>
                                    </p:animEffect>
                                    <p:anim calcmode="lin" valueType="num">
                                      <p:cBhvr>
                                        <p:cTn id="118" dur="1000" fill="hold"/>
                                        <p:tgtEl>
                                          <p:spTgt spid="92"/>
                                        </p:tgtEl>
                                        <p:attrNameLst>
                                          <p:attrName>ppt_x</p:attrName>
                                        </p:attrNameLst>
                                      </p:cBhvr>
                                      <p:tavLst>
                                        <p:tav tm="0">
                                          <p:val>
                                            <p:strVal val="#ppt_x"/>
                                          </p:val>
                                        </p:tav>
                                        <p:tav tm="100000">
                                          <p:val>
                                            <p:strVal val="#ppt_x"/>
                                          </p:val>
                                        </p:tav>
                                      </p:tavLst>
                                    </p:anim>
                                    <p:anim calcmode="lin" valueType="num">
                                      <p:cBhvr>
                                        <p:cTn id="119" dur="1000" fill="hold"/>
                                        <p:tgtEl>
                                          <p:spTgt spid="92"/>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9"/>
                                        </p:tgtEl>
                                        <p:attrNameLst>
                                          <p:attrName>style.visibility</p:attrName>
                                        </p:attrNameLst>
                                      </p:cBhvr>
                                      <p:to>
                                        <p:strVal val="visible"/>
                                      </p:to>
                                    </p:set>
                                    <p:animEffect transition="in" filter="fade">
                                      <p:cBhvr>
                                        <p:cTn id="122" dur="1000"/>
                                        <p:tgtEl>
                                          <p:spTgt spid="99"/>
                                        </p:tgtEl>
                                      </p:cBhvr>
                                    </p:animEffect>
                                    <p:anim calcmode="lin" valueType="num">
                                      <p:cBhvr>
                                        <p:cTn id="123" dur="1000" fill="hold"/>
                                        <p:tgtEl>
                                          <p:spTgt spid="99"/>
                                        </p:tgtEl>
                                        <p:attrNameLst>
                                          <p:attrName>ppt_x</p:attrName>
                                        </p:attrNameLst>
                                      </p:cBhvr>
                                      <p:tavLst>
                                        <p:tav tm="0">
                                          <p:val>
                                            <p:strVal val="#ppt_x"/>
                                          </p:val>
                                        </p:tav>
                                        <p:tav tm="100000">
                                          <p:val>
                                            <p:strVal val="#ppt_x"/>
                                          </p:val>
                                        </p:tav>
                                      </p:tavLst>
                                    </p:anim>
                                    <p:anim calcmode="lin" valueType="num">
                                      <p:cBhvr>
                                        <p:cTn id="124" dur="1000" fill="hold"/>
                                        <p:tgtEl>
                                          <p:spTgt spid="99"/>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08"/>
                                        </p:tgtEl>
                                        <p:attrNameLst>
                                          <p:attrName>style.visibility</p:attrName>
                                        </p:attrNameLst>
                                      </p:cBhvr>
                                      <p:to>
                                        <p:strVal val="visible"/>
                                      </p:to>
                                    </p:set>
                                    <p:animEffect transition="in" filter="fade">
                                      <p:cBhvr>
                                        <p:cTn id="127" dur="1000"/>
                                        <p:tgtEl>
                                          <p:spTgt spid="108"/>
                                        </p:tgtEl>
                                      </p:cBhvr>
                                    </p:animEffect>
                                    <p:anim calcmode="lin" valueType="num">
                                      <p:cBhvr>
                                        <p:cTn id="128" dur="1000" fill="hold"/>
                                        <p:tgtEl>
                                          <p:spTgt spid="108"/>
                                        </p:tgtEl>
                                        <p:attrNameLst>
                                          <p:attrName>ppt_x</p:attrName>
                                        </p:attrNameLst>
                                      </p:cBhvr>
                                      <p:tavLst>
                                        <p:tav tm="0">
                                          <p:val>
                                            <p:strVal val="#ppt_x"/>
                                          </p:val>
                                        </p:tav>
                                        <p:tav tm="100000">
                                          <p:val>
                                            <p:strVal val="#ppt_x"/>
                                          </p:val>
                                        </p:tav>
                                      </p:tavLst>
                                    </p:anim>
                                    <p:anim calcmode="lin" valueType="num">
                                      <p:cBhvr>
                                        <p:cTn id="129" dur="1000" fill="hold"/>
                                        <p:tgtEl>
                                          <p:spTgt spid="108"/>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5"/>
                                        </p:tgtEl>
                                        <p:attrNameLst>
                                          <p:attrName>style.visibility</p:attrName>
                                        </p:attrNameLst>
                                      </p:cBhvr>
                                      <p:to>
                                        <p:strVal val="visible"/>
                                      </p:to>
                                    </p:set>
                                    <p:animEffect transition="in" filter="fade">
                                      <p:cBhvr>
                                        <p:cTn id="132" dur="1000"/>
                                        <p:tgtEl>
                                          <p:spTgt spid="125"/>
                                        </p:tgtEl>
                                      </p:cBhvr>
                                    </p:animEffect>
                                    <p:anim calcmode="lin" valueType="num">
                                      <p:cBhvr>
                                        <p:cTn id="133" dur="1000" fill="hold"/>
                                        <p:tgtEl>
                                          <p:spTgt spid="125"/>
                                        </p:tgtEl>
                                        <p:attrNameLst>
                                          <p:attrName>ppt_x</p:attrName>
                                        </p:attrNameLst>
                                      </p:cBhvr>
                                      <p:tavLst>
                                        <p:tav tm="0">
                                          <p:val>
                                            <p:strVal val="#ppt_x"/>
                                          </p:val>
                                        </p:tav>
                                        <p:tav tm="100000">
                                          <p:val>
                                            <p:strVal val="#ppt_x"/>
                                          </p:val>
                                        </p:tav>
                                      </p:tavLst>
                                    </p:anim>
                                    <p:anim calcmode="lin" valueType="num">
                                      <p:cBhvr>
                                        <p:cTn id="134" dur="1000" fill="hold"/>
                                        <p:tgtEl>
                                          <p:spTgt spid="12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6"/>
                                        </p:tgtEl>
                                        <p:attrNameLst>
                                          <p:attrName>style.visibility</p:attrName>
                                        </p:attrNameLst>
                                      </p:cBhvr>
                                      <p:to>
                                        <p:strVal val="visible"/>
                                      </p:to>
                                    </p:set>
                                    <p:animEffect transition="in" filter="fade">
                                      <p:cBhvr>
                                        <p:cTn id="137" dur="1000"/>
                                        <p:tgtEl>
                                          <p:spTgt spid="126"/>
                                        </p:tgtEl>
                                      </p:cBhvr>
                                    </p:animEffect>
                                    <p:anim calcmode="lin" valueType="num">
                                      <p:cBhvr>
                                        <p:cTn id="138" dur="1000" fill="hold"/>
                                        <p:tgtEl>
                                          <p:spTgt spid="126"/>
                                        </p:tgtEl>
                                        <p:attrNameLst>
                                          <p:attrName>ppt_x</p:attrName>
                                        </p:attrNameLst>
                                      </p:cBhvr>
                                      <p:tavLst>
                                        <p:tav tm="0">
                                          <p:val>
                                            <p:strVal val="#ppt_x"/>
                                          </p:val>
                                        </p:tav>
                                        <p:tav tm="100000">
                                          <p:val>
                                            <p:strVal val="#ppt_x"/>
                                          </p:val>
                                        </p:tav>
                                      </p:tavLst>
                                    </p:anim>
                                    <p:anim calcmode="lin" valueType="num">
                                      <p:cBhvr>
                                        <p:cTn id="139" dur="1000" fill="hold"/>
                                        <p:tgtEl>
                                          <p:spTgt spid="126"/>
                                        </p:tgtEl>
                                        <p:attrNameLst>
                                          <p:attrName>ppt_y</p:attrName>
                                        </p:attrNameLst>
                                      </p:cBhvr>
                                      <p:tavLst>
                                        <p:tav tm="0">
                                          <p:val>
                                            <p:strVal val="#ppt_y-.1"/>
                                          </p:val>
                                        </p:tav>
                                        <p:tav tm="100000">
                                          <p:val>
                                            <p:strVal val="#ppt_y"/>
                                          </p:val>
                                        </p:tav>
                                      </p:tavLst>
                                    </p:anim>
                                  </p:childTnLst>
                                </p:cTn>
                              </p:par>
                              <p:par>
                                <p:cTn id="140" presetID="47" presetClass="entr" presetSubtype="0" fill="hold" grpId="0" nodeType="withEffect">
                                  <p:stCondLst>
                                    <p:cond delay="0"/>
                                  </p:stCondLst>
                                  <p:childTnLst>
                                    <p:set>
                                      <p:cBhvr>
                                        <p:cTn id="141" dur="1" fill="hold">
                                          <p:stCondLst>
                                            <p:cond delay="0"/>
                                          </p:stCondLst>
                                        </p:cTn>
                                        <p:tgtEl>
                                          <p:spTgt spid="127"/>
                                        </p:tgtEl>
                                        <p:attrNameLst>
                                          <p:attrName>style.visibility</p:attrName>
                                        </p:attrNameLst>
                                      </p:cBhvr>
                                      <p:to>
                                        <p:strVal val="visible"/>
                                      </p:to>
                                    </p:set>
                                    <p:animEffect transition="in" filter="fade">
                                      <p:cBhvr>
                                        <p:cTn id="142" dur="1000"/>
                                        <p:tgtEl>
                                          <p:spTgt spid="127"/>
                                        </p:tgtEl>
                                      </p:cBhvr>
                                    </p:animEffect>
                                    <p:anim calcmode="lin" valueType="num">
                                      <p:cBhvr>
                                        <p:cTn id="143" dur="1000" fill="hold"/>
                                        <p:tgtEl>
                                          <p:spTgt spid="127"/>
                                        </p:tgtEl>
                                        <p:attrNameLst>
                                          <p:attrName>ppt_x</p:attrName>
                                        </p:attrNameLst>
                                      </p:cBhvr>
                                      <p:tavLst>
                                        <p:tav tm="0">
                                          <p:val>
                                            <p:strVal val="#ppt_x"/>
                                          </p:val>
                                        </p:tav>
                                        <p:tav tm="100000">
                                          <p:val>
                                            <p:strVal val="#ppt_x"/>
                                          </p:val>
                                        </p:tav>
                                      </p:tavLst>
                                    </p:anim>
                                    <p:anim calcmode="lin" valueType="num">
                                      <p:cBhvr>
                                        <p:cTn id="144" dur="1000" fill="hold"/>
                                        <p:tgtEl>
                                          <p:spTgt spid="127"/>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102"/>
                                        </p:tgtEl>
                                        <p:attrNameLst>
                                          <p:attrName>style.visibility</p:attrName>
                                        </p:attrNameLst>
                                      </p:cBhvr>
                                      <p:to>
                                        <p:strVal val="visible"/>
                                      </p:to>
                                    </p:set>
                                    <p:animEffect transition="in" filter="fade">
                                      <p:cBhvr>
                                        <p:cTn id="147" dur="1000"/>
                                        <p:tgtEl>
                                          <p:spTgt spid="102"/>
                                        </p:tgtEl>
                                      </p:cBhvr>
                                    </p:animEffect>
                                    <p:anim calcmode="lin" valueType="num">
                                      <p:cBhvr>
                                        <p:cTn id="148" dur="1000" fill="hold"/>
                                        <p:tgtEl>
                                          <p:spTgt spid="102"/>
                                        </p:tgtEl>
                                        <p:attrNameLst>
                                          <p:attrName>ppt_x</p:attrName>
                                        </p:attrNameLst>
                                      </p:cBhvr>
                                      <p:tavLst>
                                        <p:tav tm="0">
                                          <p:val>
                                            <p:strVal val="#ppt_x"/>
                                          </p:val>
                                        </p:tav>
                                        <p:tav tm="100000">
                                          <p:val>
                                            <p:strVal val="#ppt_x"/>
                                          </p:val>
                                        </p:tav>
                                      </p:tavLst>
                                    </p:anim>
                                    <p:anim calcmode="lin" valueType="num">
                                      <p:cBhvr>
                                        <p:cTn id="149" dur="1000" fill="hold"/>
                                        <p:tgtEl>
                                          <p:spTgt spid="102"/>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94"/>
                                        </p:tgtEl>
                                        <p:attrNameLst>
                                          <p:attrName>style.visibility</p:attrName>
                                        </p:attrNameLst>
                                      </p:cBhvr>
                                      <p:to>
                                        <p:strVal val="visible"/>
                                      </p:to>
                                    </p:set>
                                    <p:animEffect transition="in" filter="fade">
                                      <p:cBhvr>
                                        <p:cTn id="152" dur="1000"/>
                                        <p:tgtEl>
                                          <p:spTgt spid="94"/>
                                        </p:tgtEl>
                                      </p:cBhvr>
                                    </p:animEffect>
                                    <p:anim calcmode="lin" valueType="num">
                                      <p:cBhvr>
                                        <p:cTn id="153" dur="1000" fill="hold"/>
                                        <p:tgtEl>
                                          <p:spTgt spid="94"/>
                                        </p:tgtEl>
                                        <p:attrNameLst>
                                          <p:attrName>ppt_x</p:attrName>
                                        </p:attrNameLst>
                                      </p:cBhvr>
                                      <p:tavLst>
                                        <p:tav tm="0">
                                          <p:val>
                                            <p:strVal val="#ppt_x"/>
                                          </p:val>
                                        </p:tav>
                                        <p:tav tm="100000">
                                          <p:val>
                                            <p:strVal val="#ppt_x"/>
                                          </p:val>
                                        </p:tav>
                                      </p:tavLst>
                                    </p:anim>
                                    <p:anim calcmode="lin" valueType="num">
                                      <p:cBhvr>
                                        <p:cTn id="154" dur="1000" fill="hold"/>
                                        <p:tgtEl>
                                          <p:spTgt spid="94"/>
                                        </p:tgtEl>
                                        <p:attrNameLst>
                                          <p:attrName>ppt_y</p:attrName>
                                        </p:attrNameLst>
                                      </p:cBhvr>
                                      <p:tavLst>
                                        <p:tav tm="0">
                                          <p:val>
                                            <p:strVal val="#ppt_y-.1"/>
                                          </p:val>
                                        </p:tav>
                                        <p:tav tm="100000">
                                          <p:val>
                                            <p:strVal val="#ppt_y"/>
                                          </p:val>
                                        </p:tav>
                                      </p:tavLst>
                                    </p:anim>
                                  </p:childTnLst>
                                </p:cTn>
                              </p:par>
                              <p:par>
                                <p:cTn id="155" presetID="47" presetClass="entr" presetSubtype="0" fill="hold" nodeType="withEffect">
                                  <p:stCondLst>
                                    <p:cond delay="0"/>
                                  </p:stCondLst>
                                  <p:childTnLst>
                                    <p:set>
                                      <p:cBhvr>
                                        <p:cTn id="156" dur="1" fill="hold">
                                          <p:stCondLst>
                                            <p:cond delay="0"/>
                                          </p:stCondLst>
                                        </p:cTn>
                                        <p:tgtEl>
                                          <p:spTgt spid="87"/>
                                        </p:tgtEl>
                                        <p:attrNameLst>
                                          <p:attrName>style.visibility</p:attrName>
                                        </p:attrNameLst>
                                      </p:cBhvr>
                                      <p:to>
                                        <p:strVal val="visible"/>
                                      </p:to>
                                    </p:set>
                                    <p:animEffect transition="in" filter="fade">
                                      <p:cBhvr>
                                        <p:cTn id="157" dur="1000"/>
                                        <p:tgtEl>
                                          <p:spTgt spid="87"/>
                                        </p:tgtEl>
                                      </p:cBhvr>
                                    </p:animEffect>
                                    <p:anim calcmode="lin" valueType="num">
                                      <p:cBhvr>
                                        <p:cTn id="158" dur="1000" fill="hold"/>
                                        <p:tgtEl>
                                          <p:spTgt spid="87"/>
                                        </p:tgtEl>
                                        <p:attrNameLst>
                                          <p:attrName>ppt_x</p:attrName>
                                        </p:attrNameLst>
                                      </p:cBhvr>
                                      <p:tavLst>
                                        <p:tav tm="0">
                                          <p:val>
                                            <p:strVal val="#ppt_x"/>
                                          </p:val>
                                        </p:tav>
                                        <p:tav tm="100000">
                                          <p:val>
                                            <p:strVal val="#ppt_x"/>
                                          </p:val>
                                        </p:tav>
                                      </p:tavLst>
                                    </p:anim>
                                    <p:anim calcmode="lin" valueType="num">
                                      <p:cBhvr>
                                        <p:cTn id="159"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56" grpId="0" bldLvl="0" animBg="1"/>
      <p:bldP spid="78" grpId="0" bldLvl="0" animBg="1"/>
      <p:bldP spid="85" grpId="0" bldLvl="0" animBg="1"/>
      <p:bldP spid="92" grpId="0" bldLvl="0" animBg="1"/>
      <p:bldP spid="99" grpId="0" bldLvl="0" animBg="1"/>
      <p:bldP spid="108" grpId="0" bldLvl="0" animBg="1"/>
      <p:bldP spid="121" grpId="0"/>
      <p:bldP spid="122" grpId="0"/>
      <p:bldP spid="123" grpId="0"/>
      <p:bldP spid="124" grpId="0"/>
      <p:bldP spid="125" grpId="0"/>
      <p:bldP spid="126" grpId="0"/>
      <p:bldP spid="1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4935220" y="486410"/>
            <a:ext cx="2588260" cy="495300"/>
          </a:xfrm>
          <a:prstGeom prst="roundRect">
            <a:avLst>
              <a:gd name="adj" fmla="val 50000"/>
            </a:avLst>
          </a:prstGeom>
          <a:gradFill>
            <a:gsLst>
              <a:gs pos="0">
                <a:srgbClr val="E30000"/>
              </a:gs>
              <a:gs pos="100000">
                <a:srgbClr val="760303"/>
              </a:gs>
            </a:gsLst>
            <a:lin ang="108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矩形 1"/>
          <p:cNvSpPr/>
          <p:nvPr/>
        </p:nvSpPr>
        <p:spPr>
          <a:xfrm>
            <a:off x="6191568" y="1886585"/>
            <a:ext cx="75565" cy="3762375"/>
          </a:xfrm>
          <a:prstGeom prst="rect">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 184"/>
          <p:cNvSpPr/>
          <p:nvPr/>
        </p:nvSpPr>
        <p:spPr>
          <a:xfrm>
            <a:off x="6088380" y="1703070"/>
            <a:ext cx="281940" cy="281940"/>
          </a:xfrm>
          <a:prstGeom prst="ellipse">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84"/>
          <p:cNvSpPr/>
          <p:nvPr/>
        </p:nvSpPr>
        <p:spPr>
          <a:xfrm>
            <a:off x="6089015" y="5535295"/>
            <a:ext cx="281940" cy="281940"/>
          </a:xfrm>
          <a:prstGeom prst="ellipse">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84"/>
          <p:cNvSpPr/>
          <p:nvPr/>
        </p:nvSpPr>
        <p:spPr>
          <a:xfrm>
            <a:off x="6088380" y="3612515"/>
            <a:ext cx="281940" cy="281940"/>
          </a:xfrm>
          <a:prstGeom prst="ellipse">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 184"/>
          <p:cNvSpPr/>
          <p:nvPr/>
        </p:nvSpPr>
        <p:spPr>
          <a:xfrm>
            <a:off x="6088380" y="2650490"/>
            <a:ext cx="281940" cy="281940"/>
          </a:xfrm>
          <a:prstGeom prst="ellipse">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 184"/>
          <p:cNvSpPr/>
          <p:nvPr/>
        </p:nvSpPr>
        <p:spPr>
          <a:xfrm>
            <a:off x="6088380" y="4574540"/>
            <a:ext cx="281940" cy="281940"/>
          </a:xfrm>
          <a:prstGeom prst="ellipse">
            <a:avLst/>
          </a:prstGeom>
          <a:solidFill>
            <a:srgbClr val="FF09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文本框 11"/>
          <p:cNvSpPr txBox="1">
            <a:spLocks noChangeArrowheads="1"/>
          </p:cNvSpPr>
          <p:nvPr/>
        </p:nvSpPr>
        <p:spPr bwMode="auto">
          <a:xfrm>
            <a:off x="7077710" y="1615440"/>
            <a:ext cx="3054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solidFill>
                  <a:srgbClr val="F70707"/>
                </a:solidFill>
                <a:latin typeface="黑体" panose="02010600030101010101" charset="-122"/>
                <a:ea typeface="黑体" panose="02010600030101010101" charset="-122"/>
              </a:rPr>
              <a:t>单击此处添加标题</a:t>
            </a:r>
          </a:p>
        </p:txBody>
      </p:sp>
      <p:sp>
        <p:nvSpPr>
          <p:cNvPr id="7" name="文本框 6"/>
          <p:cNvSpPr txBox="1">
            <a:spLocks noChangeArrowheads="1"/>
          </p:cNvSpPr>
          <p:nvPr/>
        </p:nvSpPr>
        <p:spPr bwMode="auto">
          <a:xfrm>
            <a:off x="2192020" y="2545715"/>
            <a:ext cx="309753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a:solidFill>
                  <a:srgbClr val="F70707"/>
                </a:solidFill>
                <a:latin typeface="黑体" panose="02010600030101010101" charset="-122"/>
                <a:ea typeface="黑体" panose="02010600030101010101" charset="-122"/>
              </a:rPr>
              <a:t>单击此处添加标题</a:t>
            </a:r>
          </a:p>
        </p:txBody>
      </p:sp>
      <p:sp>
        <p:nvSpPr>
          <p:cNvPr id="8" name="文本框 7"/>
          <p:cNvSpPr txBox="1">
            <a:spLocks noChangeArrowheads="1"/>
          </p:cNvSpPr>
          <p:nvPr/>
        </p:nvSpPr>
        <p:spPr bwMode="auto">
          <a:xfrm>
            <a:off x="7077710" y="3587115"/>
            <a:ext cx="3054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a:solidFill>
                  <a:srgbClr val="F70707"/>
                </a:solidFill>
                <a:latin typeface="黑体" panose="02010600030101010101" charset="-122"/>
                <a:ea typeface="黑体" panose="02010600030101010101" charset="-122"/>
              </a:rPr>
              <a:t>单击此处添加标题</a:t>
            </a:r>
          </a:p>
        </p:txBody>
      </p:sp>
      <p:sp>
        <p:nvSpPr>
          <p:cNvPr id="9" name="文本框 8"/>
          <p:cNvSpPr txBox="1">
            <a:spLocks noChangeArrowheads="1"/>
          </p:cNvSpPr>
          <p:nvPr/>
        </p:nvSpPr>
        <p:spPr bwMode="auto">
          <a:xfrm>
            <a:off x="2192020" y="4448175"/>
            <a:ext cx="309753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a:solidFill>
                  <a:srgbClr val="F70707"/>
                </a:solidFill>
                <a:latin typeface="黑体" panose="02010600030101010101" charset="-122"/>
                <a:ea typeface="黑体" panose="02010600030101010101" charset="-122"/>
              </a:rPr>
              <a:t>单击此处添加标题</a:t>
            </a:r>
          </a:p>
        </p:txBody>
      </p:sp>
      <p:grpSp>
        <p:nvGrpSpPr>
          <p:cNvPr id="183" name="组合 182"/>
          <p:cNvGrpSpPr/>
          <p:nvPr/>
        </p:nvGrpSpPr>
        <p:grpSpPr>
          <a:xfrm>
            <a:off x="6486525" y="1560195"/>
            <a:ext cx="637540" cy="637540"/>
            <a:chOff x="3724322" y="1908536"/>
            <a:chExt cx="1329153" cy="1329153"/>
          </a:xfrm>
        </p:grpSpPr>
        <p:sp>
          <p:nvSpPr>
            <p:cNvPr id="185" name="椭圆 18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86" name="椭圆 185"/>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grpSp>
        <p:nvGrpSpPr>
          <p:cNvPr id="17" name="组合 16"/>
          <p:cNvGrpSpPr/>
          <p:nvPr/>
        </p:nvGrpSpPr>
        <p:grpSpPr>
          <a:xfrm>
            <a:off x="6486525" y="3462655"/>
            <a:ext cx="637540" cy="637540"/>
            <a:chOff x="3724322" y="1908536"/>
            <a:chExt cx="1329153" cy="1329153"/>
          </a:xfrm>
        </p:grpSpPr>
        <p:sp>
          <p:nvSpPr>
            <p:cNvPr id="18" name="椭圆 17"/>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9" name="椭圆 18"/>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grpSp>
        <p:nvGrpSpPr>
          <p:cNvPr id="20" name="组合 19"/>
          <p:cNvGrpSpPr/>
          <p:nvPr/>
        </p:nvGrpSpPr>
        <p:grpSpPr>
          <a:xfrm>
            <a:off x="5363210" y="2455545"/>
            <a:ext cx="637540" cy="637540"/>
            <a:chOff x="3724322" y="1908536"/>
            <a:chExt cx="1329153" cy="1329153"/>
          </a:xfrm>
        </p:grpSpPr>
        <p:sp>
          <p:nvSpPr>
            <p:cNvPr id="21" name="椭圆 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22" name="椭圆 21"/>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grpSp>
        <p:nvGrpSpPr>
          <p:cNvPr id="23" name="组合 22"/>
          <p:cNvGrpSpPr/>
          <p:nvPr/>
        </p:nvGrpSpPr>
        <p:grpSpPr>
          <a:xfrm>
            <a:off x="5363210" y="4358005"/>
            <a:ext cx="637540" cy="637540"/>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25" name="椭圆 24"/>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26" name="TextBox 28"/>
          <p:cNvSpPr txBox="1"/>
          <p:nvPr/>
        </p:nvSpPr>
        <p:spPr>
          <a:xfrm>
            <a:off x="6528599" y="1682901"/>
            <a:ext cx="496570" cy="417830"/>
          </a:xfrm>
          <a:prstGeom prst="rect">
            <a:avLst/>
          </a:prstGeom>
          <a:noFill/>
        </p:spPr>
        <p:txBody>
          <a:bodyPr wrap="none" rtlCol="0">
            <a:spAutoFit/>
          </a:bodyPr>
          <a:lstStyle/>
          <a:p>
            <a:r>
              <a:rPr lang="en-US" altLang="zh-CN" sz="2000" b="1" dirty="0">
                <a:solidFill>
                  <a:schemeClr val="bg1"/>
                </a:solidFill>
                <a:latin typeface="微软雅黑" panose="020B0503020204020204" charset="-122"/>
                <a:ea typeface="微软雅黑" panose="020B0503020204020204" charset="-122"/>
              </a:rPr>
              <a:t>01</a:t>
            </a:r>
          </a:p>
        </p:txBody>
      </p:sp>
      <p:sp>
        <p:nvSpPr>
          <p:cNvPr id="27" name="TextBox 28"/>
          <p:cNvSpPr txBox="1"/>
          <p:nvPr/>
        </p:nvSpPr>
        <p:spPr>
          <a:xfrm>
            <a:off x="5405284" y="2570631"/>
            <a:ext cx="496570" cy="417830"/>
          </a:xfrm>
          <a:prstGeom prst="rect">
            <a:avLst/>
          </a:prstGeom>
          <a:noFill/>
        </p:spPr>
        <p:txBody>
          <a:bodyPr wrap="none" rtlCol="0">
            <a:spAutoFit/>
          </a:bodyPr>
          <a:lstStyle/>
          <a:p>
            <a:r>
              <a:rPr lang="en-US" altLang="zh-CN" sz="2000" b="1" dirty="0">
                <a:solidFill>
                  <a:schemeClr val="bg1"/>
                </a:solidFill>
                <a:latin typeface="微软雅黑" panose="020B0503020204020204" charset="-122"/>
                <a:ea typeface="微软雅黑" panose="020B0503020204020204" charset="-122"/>
              </a:rPr>
              <a:t>02</a:t>
            </a:r>
          </a:p>
        </p:txBody>
      </p:sp>
      <p:sp>
        <p:nvSpPr>
          <p:cNvPr id="28" name="TextBox 28"/>
          <p:cNvSpPr txBox="1"/>
          <p:nvPr/>
        </p:nvSpPr>
        <p:spPr>
          <a:xfrm>
            <a:off x="6542569" y="3600601"/>
            <a:ext cx="496570" cy="417830"/>
          </a:xfrm>
          <a:prstGeom prst="rect">
            <a:avLst/>
          </a:prstGeom>
          <a:noFill/>
        </p:spPr>
        <p:txBody>
          <a:bodyPr wrap="none" rtlCol="0">
            <a:spAutoFit/>
          </a:bodyPr>
          <a:lstStyle/>
          <a:p>
            <a:r>
              <a:rPr lang="en-US" altLang="zh-CN" sz="2000" b="1" dirty="0">
                <a:solidFill>
                  <a:schemeClr val="bg1"/>
                </a:solidFill>
                <a:latin typeface="微软雅黑" panose="020B0503020204020204" charset="-122"/>
                <a:ea typeface="微软雅黑" panose="020B0503020204020204" charset="-122"/>
              </a:rPr>
              <a:t>03</a:t>
            </a:r>
          </a:p>
        </p:txBody>
      </p:sp>
      <p:sp>
        <p:nvSpPr>
          <p:cNvPr id="29" name="TextBox 28"/>
          <p:cNvSpPr txBox="1"/>
          <p:nvPr/>
        </p:nvSpPr>
        <p:spPr>
          <a:xfrm>
            <a:off x="5419254" y="4488331"/>
            <a:ext cx="496570" cy="417830"/>
          </a:xfrm>
          <a:prstGeom prst="rect">
            <a:avLst/>
          </a:prstGeom>
          <a:noFill/>
        </p:spPr>
        <p:txBody>
          <a:bodyPr wrap="none" rtlCol="0">
            <a:spAutoFit/>
          </a:bodyPr>
          <a:lstStyle/>
          <a:p>
            <a:r>
              <a:rPr lang="en-US" altLang="zh-CN" sz="2000" b="1" dirty="0">
                <a:solidFill>
                  <a:schemeClr val="bg1"/>
                </a:solidFill>
                <a:latin typeface="微软雅黑" panose="020B0503020204020204" charset="-122"/>
                <a:ea typeface="微软雅黑" panose="020B0503020204020204" charset="-122"/>
              </a:rPr>
              <a:t>04</a:t>
            </a:r>
          </a:p>
        </p:txBody>
      </p:sp>
      <p:sp>
        <p:nvSpPr>
          <p:cNvPr id="30" name="文本框 75"/>
          <p:cNvSpPr txBox="1">
            <a:spLocks noChangeArrowheads="1"/>
          </p:cNvSpPr>
          <p:nvPr/>
        </p:nvSpPr>
        <p:spPr bwMode="auto">
          <a:xfrm>
            <a:off x="5630545" y="458470"/>
            <a:ext cx="182308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3200" b="1" dirty="0">
                <a:solidFill>
                  <a:schemeClr val="bg1"/>
                </a:solidFill>
                <a:latin typeface="黑体" panose="02010600030101010101" charset="-122"/>
                <a:ea typeface="黑体" panose="02010600030101010101" charset="-122"/>
              </a:rPr>
              <a:t>目 录</a:t>
            </a:r>
          </a:p>
        </p:txBody>
      </p:sp>
      <p:sp>
        <p:nvSpPr>
          <p:cNvPr id="33" name="TextBox 36"/>
          <p:cNvSpPr txBox="1"/>
          <p:nvPr/>
        </p:nvSpPr>
        <p:spPr>
          <a:xfrm>
            <a:off x="7138035" y="1980565"/>
            <a:ext cx="2719070" cy="377190"/>
          </a:xfrm>
          <a:prstGeom prst="rect">
            <a:avLst/>
          </a:prstGeom>
          <a:noFill/>
        </p:spPr>
        <p:txBody>
          <a:bodyPr wrap="square" rtlCol="0">
            <a:spAutoFit/>
          </a:bodyPr>
          <a:lstStyle/>
          <a:p>
            <a:pPr>
              <a:lnSpc>
                <a:spcPct val="125000"/>
              </a:lnSpc>
              <a:spcAft>
                <a:spcPts val="600"/>
              </a:spcAft>
            </a:pPr>
            <a:r>
              <a:rPr lang="en-US" altLang="zh-CN" sz="500"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34" name="TextBox 36"/>
          <p:cNvSpPr txBox="1"/>
          <p:nvPr/>
        </p:nvSpPr>
        <p:spPr>
          <a:xfrm>
            <a:off x="7138035" y="3952240"/>
            <a:ext cx="2719070" cy="377190"/>
          </a:xfrm>
          <a:prstGeom prst="rect">
            <a:avLst/>
          </a:prstGeom>
          <a:noFill/>
        </p:spPr>
        <p:txBody>
          <a:bodyPr wrap="square" rtlCol="0">
            <a:spAutoFit/>
          </a:bodyPr>
          <a:lstStyle/>
          <a:p>
            <a:pPr>
              <a:lnSpc>
                <a:spcPct val="125000"/>
              </a:lnSpc>
              <a:spcAft>
                <a:spcPts val="600"/>
              </a:spcAft>
            </a:pPr>
            <a:r>
              <a:rPr lang="en-US" altLang="zh-CN" sz="500"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35" name="TextBox 36"/>
          <p:cNvSpPr txBox="1"/>
          <p:nvPr/>
        </p:nvSpPr>
        <p:spPr>
          <a:xfrm>
            <a:off x="2548890" y="2904490"/>
            <a:ext cx="2719070" cy="377190"/>
          </a:xfrm>
          <a:prstGeom prst="rect">
            <a:avLst/>
          </a:prstGeom>
          <a:noFill/>
        </p:spPr>
        <p:txBody>
          <a:bodyPr wrap="square" rtlCol="0">
            <a:spAutoFit/>
          </a:bodyPr>
          <a:lstStyle/>
          <a:p>
            <a:pPr algn="r">
              <a:lnSpc>
                <a:spcPct val="125000"/>
              </a:lnSpc>
              <a:spcAft>
                <a:spcPts val="600"/>
              </a:spcAft>
            </a:pPr>
            <a:r>
              <a:rPr lang="en-US" altLang="zh-CN" sz="500"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36" name="TextBox 36"/>
          <p:cNvSpPr txBox="1"/>
          <p:nvPr/>
        </p:nvSpPr>
        <p:spPr>
          <a:xfrm>
            <a:off x="2562860" y="4820285"/>
            <a:ext cx="2719070" cy="377190"/>
          </a:xfrm>
          <a:prstGeom prst="rect">
            <a:avLst/>
          </a:prstGeom>
          <a:noFill/>
        </p:spPr>
        <p:txBody>
          <a:bodyPr wrap="square" rtlCol="0">
            <a:spAutoFit/>
          </a:bodyPr>
          <a:lstStyle/>
          <a:p>
            <a:pPr algn="r">
              <a:lnSpc>
                <a:spcPct val="125000"/>
              </a:lnSpc>
              <a:spcAft>
                <a:spcPts val="600"/>
              </a:spcAft>
            </a:pPr>
            <a:r>
              <a:rPr lang="en-US" altLang="zh-CN" sz="500"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Tree>
    <p:extLst>
      <p:ext uri="{BB962C8B-B14F-4D97-AF65-F5344CB8AC3E}">
        <p14:creationId xmlns:p14="http://schemas.microsoft.com/office/powerpoint/2010/main" val="550659565"/>
      </p:ext>
    </p:extLst>
  </p:cSld>
  <p:clrMapOvr>
    <a:masterClrMapping/>
  </p:clrMapOvr>
  <p:transition advTm="1695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500"/>
                                        <p:tgtEl>
                                          <p:spTgt spid="2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trips(downRight)">
                                      <p:cBhvr>
                                        <p:cTn id="15" dur="500"/>
                                        <p:tgtEl>
                                          <p:spTgt spid="2"/>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184"/>
                                        </p:tgtEl>
                                        <p:attrNameLst>
                                          <p:attrName>style.visibility</p:attrName>
                                        </p:attrNameLst>
                                      </p:cBhvr>
                                      <p:to>
                                        <p:strVal val="visible"/>
                                      </p:to>
                                    </p:set>
                                    <p:animEffect transition="in" filter="strips(downRight)">
                                      <p:cBhvr>
                                        <p:cTn id="19" dur="500"/>
                                        <p:tgtEl>
                                          <p:spTgt spid="184"/>
                                        </p:tgtEl>
                                      </p:cBhvr>
                                    </p:animEffect>
                                  </p:childTnLst>
                                </p:cTn>
                              </p:par>
                            </p:childTnLst>
                          </p:cTn>
                        </p:par>
                        <p:par>
                          <p:cTn id="20" fill="hold">
                            <p:stCondLst>
                              <p:cond delay="2000"/>
                            </p:stCondLst>
                            <p:childTnLst>
                              <p:par>
                                <p:cTn id="21" presetID="18" presetClass="entr" presetSubtype="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Right)">
                                      <p:cBhvr>
                                        <p:cTn id="23" dur="500"/>
                                        <p:tgtEl>
                                          <p:spTgt spid="5"/>
                                        </p:tgtEl>
                                      </p:cBhvr>
                                    </p:animEffect>
                                  </p:childTnLst>
                                </p:cTn>
                              </p:par>
                            </p:childTnLst>
                          </p:cTn>
                        </p:par>
                        <p:par>
                          <p:cTn id="24" fill="hold">
                            <p:stCondLst>
                              <p:cond delay="2500"/>
                            </p:stCondLst>
                            <p:childTnLst>
                              <p:par>
                                <p:cTn id="25" presetID="18" presetClass="entr" presetSubtype="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Right)">
                                      <p:cBhvr>
                                        <p:cTn id="27" dur="500"/>
                                        <p:tgtEl>
                                          <p:spTgt spid="4"/>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trips(downRight)">
                                      <p:cBhvr>
                                        <p:cTn id="31" dur="500"/>
                                        <p:tgtEl>
                                          <p:spTgt spid="6"/>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strips(downRight)">
                                      <p:cBhvr>
                                        <p:cTn id="35" dur="500"/>
                                        <p:tgtEl>
                                          <p:spTgt spid="3"/>
                                        </p:tgtEl>
                                      </p:cBhvr>
                                    </p:animEffect>
                                  </p:childTnLst>
                                </p:cTn>
                              </p:par>
                            </p:childTnLst>
                          </p:cTn>
                        </p:par>
                        <p:par>
                          <p:cTn id="36" fill="hold">
                            <p:stCondLst>
                              <p:cond delay="4000"/>
                            </p:stCondLst>
                            <p:childTnLst>
                              <p:par>
                                <p:cTn id="37" presetID="49" presetClass="entr" presetSubtype="0" decel="100000" fill="hold" nodeType="afterEffect">
                                  <p:stCondLst>
                                    <p:cond delay="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500" fill="hold"/>
                                        <p:tgtEl>
                                          <p:spTgt spid="183"/>
                                        </p:tgtEl>
                                        <p:attrNameLst>
                                          <p:attrName>ppt_w</p:attrName>
                                        </p:attrNameLst>
                                      </p:cBhvr>
                                      <p:tavLst>
                                        <p:tav tm="0">
                                          <p:val>
                                            <p:fltVal val="0"/>
                                          </p:val>
                                        </p:tav>
                                        <p:tav tm="100000">
                                          <p:val>
                                            <p:strVal val="#ppt_w"/>
                                          </p:val>
                                        </p:tav>
                                      </p:tavLst>
                                    </p:anim>
                                    <p:anim calcmode="lin" valueType="num">
                                      <p:cBhvr>
                                        <p:cTn id="40" dur="500" fill="hold"/>
                                        <p:tgtEl>
                                          <p:spTgt spid="183"/>
                                        </p:tgtEl>
                                        <p:attrNameLst>
                                          <p:attrName>ppt_h</p:attrName>
                                        </p:attrNameLst>
                                      </p:cBhvr>
                                      <p:tavLst>
                                        <p:tav tm="0">
                                          <p:val>
                                            <p:fltVal val="0"/>
                                          </p:val>
                                        </p:tav>
                                        <p:tav tm="100000">
                                          <p:val>
                                            <p:strVal val="#ppt_h"/>
                                          </p:val>
                                        </p:tav>
                                      </p:tavLst>
                                    </p:anim>
                                    <p:anim calcmode="lin" valueType="num">
                                      <p:cBhvr>
                                        <p:cTn id="41" dur="500" fill="hold"/>
                                        <p:tgtEl>
                                          <p:spTgt spid="183"/>
                                        </p:tgtEl>
                                        <p:attrNameLst>
                                          <p:attrName>style.rotation</p:attrName>
                                        </p:attrNameLst>
                                      </p:cBhvr>
                                      <p:tavLst>
                                        <p:tav tm="0">
                                          <p:val>
                                            <p:fltVal val="360"/>
                                          </p:val>
                                        </p:tav>
                                        <p:tav tm="100000">
                                          <p:val>
                                            <p:fltVal val="0"/>
                                          </p:val>
                                        </p:tav>
                                      </p:tavLst>
                                    </p:anim>
                                    <p:animEffect transition="in" filter="fade">
                                      <p:cBhvr>
                                        <p:cTn id="42" dur="500"/>
                                        <p:tgtEl>
                                          <p:spTgt spid="183"/>
                                        </p:tgtEl>
                                      </p:cBhvr>
                                    </p:animEffect>
                                  </p:childTnLst>
                                </p:cTn>
                              </p:par>
                            </p:childTnLst>
                          </p:cTn>
                        </p:par>
                        <p:par>
                          <p:cTn id="43" fill="hold">
                            <p:stCondLst>
                              <p:cond delay="4500"/>
                            </p:stCondLst>
                            <p:childTnLst>
                              <p:par>
                                <p:cTn id="44" presetID="49" presetClass="entr" presetSubtype="0" decel="10000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 calcmode="lin" valueType="num">
                                      <p:cBhvr>
                                        <p:cTn id="48" dur="500" fill="hold"/>
                                        <p:tgtEl>
                                          <p:spTgt spid="20"/>
                                        </p:tgtEl>
                                        <p:attrNameLst>
                                          <p:attrName>style.rotation</p:attrName>
                                        </p:attrNameLst>
                                      </p:cBhvr>
                                      <p:tavLst>
                                        <p:tav tm="0">
                                          <p:val>
                                            <p:fltVal val="360"/>
                                          </p:val>
                                        </p:tav>
                                        <p:tav tm="100000">
                                          <p:val>
                                            <p:fltVal val="0"/>
                                          </p:val>
                                        </p:tav>
                                      </p:tavLst>
                                    </p:anim>
                                    <p:animEffect transition="in" filter="fade">
                                      <p:cBhvr>
                                        <p:cTn id="49" dur="500"/>
                                        <p:tgtEl>
                                          <p:spTgt spid="20"/>
                                        </p:tgtEl>
                                      </p:cBhvr>
                                    </p:animEffect>
                                  </p:childTnLst>
                                </p:cTn>
                              </p:par>
                            </p:childTnLst>
                          </p:cTn>
                        </p:par>
                        <p:par>
                          <p:cTn id="50" fill="hold">
                            <p:stCondLst>
                              <p:cond delay="5000"/>
                            </p:stCondLst>
                            <p:childTnLst>
                              <p:par>
                                <p:cTn id="51" presetID="49" presetClass="entr" presetSubtype="0" decel="10000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 calcmode="lin" valueType="num">
                                      <p:cBhvr>
                                        <p:cTn id="55" dur="500" fill="hold"/>
                                        <p:tgtEl>
                                          <p:spTgt spid="17"/>
                                        </p:tgtEl>
                                        <p:attrNameLst>
                                          <p:attrName>style.rotation</p:attrName>
                                        </p:attrNameLst>
                                      </p:cBhvr>
                                      <p:tavLst>
                                        <p:tav tm="0">
                                          <p:val>
                                            <p:fltVal val="360"/>
                                          </p:val>
                                        </p:tav>
                                        <p:tav tm="100000">
                                          <p:val>
                                            <p:fltVal val="0"/>
                                          </p:val>
                                        </p:tav>
                                      </p:tavLst>
                                    </p:anim>
                                    <p:animEffect transition="in" filter="fade">
                                      <p:cBhvr>
                                        <p:cTn id="56" dur="500"/>
                                        <p:tgtEl>
                                          <p:spTgt spid="17"/>
                                        </p:tgtEl>
                                      </p:cBhvr>
                                    </p:animEffect>
                                  </p:childTnLst>
                                </p:cTn>
                              </p:par>
                            </p:childTnLst>
                          </p:cTn>
                        </p:par>
                        <p:par>
                          <p:cTn id="57" fill="hold">
                            <p:stCondLst>
                              <p:cond delay="5500"/>
                            </p:stCondLst>
                            <p:childTnLst>
                              <p:par>
                                <p:cTn id="58" presetID="49" presetClass="entr" presetSubtype="0" decel="10000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 calcmode="lin" valueType="num">
                                      <p:cBhvr>
                                        <p:cTn id="62" dur="500" fill="hold"/>
                                        <p:tgtEl>
                                          <p:spTgt spid="23"/>
                                        </p:tgtEl>
                                        <p:attrNameLst>
                                          <p:attrName>style.rotation</p:attrName>
                                        </p:attrNameLst>
                                      </p:cBhvr>
                                      <p:tavLst>
                                        <p:tav tm="0">
                                          <p:val>
                                            <p:fltVal val="360"/>
                                          </p:val>
                                        </p:tav>
                                        <p:tav tm="100000">
                                          <p:val>
                                            <p:fltVal val="0"/>
                                          </p:val>
                                        </p:tav>
                                      </p:tavLst>
                                    </p:anim>
                                    <p:animEffect transition="in" filter="fade">
                                      <p:cBhvr>
                                        <p:cTn id="63" dur="500"/>
                                        <p:tgtEl>
                                          <p:spTgt spid="23"/>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animEffect transition="in" filter="fade">
                                      <p:cBhvr>
                                        <p:cTn id="81" dur="500"/>
                                        <p:tgtEl>
                                          <p:spTgt spid="28"/>
                                        </p:tgtEl>
                                      </p:cBhvr>
                                    </p:animEffect>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childTnLst>
                          </p:cTn>
                        </p:par>
                        <p:par>
                          <p:cTn id="88" fill="hold">
                            <p:stCondLst>
                              <p:cond delay="8000"/>
                            </p:stCondLst>
                            <p:childTnLst>
                              <p:par>
                                <p:cTn id="89" presetID="12" presetClass="entr" presetSubtype="8" fill="hold" grpId="0" nodeType="afterEffect">
                                  <p:stCondLst>
                                    <p:cond delay="105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p:tgtEl>
                                          <p:spTgt spid="12"/>
                                        </p:tgtEl>
                                        <p:attrNameLst>
                                          <p:attrName>ppt_x</p:attrName>
                                        </p:attrNameLst>
                                      </p:cBhvr>
                                      <p:tavLst>
                                        <p:tav tm="0">
                                          <p:val>
                                            <p:strVal val="#ppt_x-#ppt_w*1.125000"/>
                                          </p:val>
                                        </p:tav>
                                        <p:tav tm="100000">
                                          <p:val>
                                            <p:strVal val="#ppt_x"/>
                                          </p:val>
                                        </p:tav>
                                      </p:tavLst>
                                    </p:anim>
                                    <p:animEffect transition="in" filter="wipe(right)">
                                      <p:cBhvr>
                                        <p:cTn id="92" dur="500"/>
                                        <p:tgtEl>
                                          <p:spTgt spid="12"/>
                                        </p:tgtEl>
                                      </p:cBhvr>
                                    </p:animEffect>
                                  </p:childTnLst>
                                </p:cTn>
                              </p:par>
                            </p:childTnLst>
                          </p:cTn>
                        </p:par>
                        <p:par>
                          <p:cTn id="93" fill="hold">
                            <p:stCondLst>
                              <p:cond delay="9550"/>
                            </p:stCondLst>
                            <p:childTnLst>
                              <p:par>
                                <p:cTn id="94" presetID="12" presetClass="entr" presetSubtype="8" fill="hold" grpId="0" nodeType="afterEffect">
                                  <p:stCondLst>
                                    <p:cond delay="1050"/>
                                  </p:stCondLst>
                                  <p:childTnLst>
                                    <p:set>
                                      <p:cBhvr>
                                        <p:cTn id="95" dur="1" fill="hold">
                                          <p:stCondLst>
                                            <p:cond delay="0"/>
                                          </p:stCondLst>
                                        </p:cTn>
                                        <p:tgtEl>
                                          <p:spTgt spid="7"/>
                                        </p:tgtEl>
                                        <p:attrNameLst>
                                          <p:attrName>style.visibility</p:attrName>
                                        </p:attrNameLst>
                                      </p:cBhvr>
                                      <p:to>
                                        <p:strVal val="visible"/>
                                      </p:to>
                                    </p:set>
                                    <p:anim calcmode="lin" valueType="num">
                                      <p:cBhvr>
                                        <p:cTn id="96" dur="500"/>
                                        <p:tgtEl>
                                          <p:spTgt spid="7"/>
                                        </p:tgtEl>
                                        <p:attrNameLst>
                                          <p:attrName>ppt_x</p:attrName>
                                        </p:attrNameLst>
                                      </p:cBhvr>
                                      <p:tavLst>
                                        <p:tav tm="0">
                                          <p:val>
                                            <p:strVal val="#ppt_x-#ppt_w*1.125000"/>
                                          </p:val>
                                        </p:tav>
                                        <p:tav tm="100000">
                                          <p:val>
                                            <p:strVal val="#ppt_x"/>
                                          </p:val>
                                        </p:tav>
                                      </p:tavLst>
                                    </p:anim>
                                    <p:animEffect transition="in" filter="wipe(right)">
                                      <p:cBhvr>
                                        <p:cTn id="97" dur="500"/>
                                        <p:tgtEl>
                                          <p:spTgt spid="7"/>
                                        </p:tgtEl>
                                      </p:cBhvr>
                                    </p:animEffect>
                                  </p:childTnLst>
                                </p:cTn>
                              </p:par>
                            </p:childTnLst>
                          </p:cTn>
                        </p:par>
                        <p:par>
                          <p:cTn id="98" fill="hold">
                            <p:stCondLst>
                              <p:cond delay="11100"/>
                            </p:stCondLst>
                            <p:childTnLst>
                              <p:par>
                                <p:cTn id="99" presetID="12" presetClass="entr" presetSubtype="8" fill="hold" grpId="0" nodeType="afterEffect">
                                  <p:stCondLst>
                                    <p:cond delay="1050"/>
                                  </p:stCondLst>
                                  <p:childTnLst>
                                    <p:set>
                                      <p:cBhvr>
                                        <p:cTn id="100" dur="1" fill="hold">
                                          <p:stCondLst>
                                            <p:cond delay="0"/>
                                          </p:stCondLst>
                                        </p:cTn>
                                        <p:tgtEl>
                                          <p:spTgt spid="8"/>
                                        </p:tgtEl>
                                        <p:attrNameLst>
                                          <p:attrName>style.visibility</p:attrName>
                                        </p:attrNameLst>
                                      </p:cBhvr>
                                      <p:to>
                                        <p:strVal val="visible"/>
                                      </p:to>
                                    </p:set>
                                    <p:anim calcmode="lin" valueType="num">
                                      <p:cBhvr>
                                        <p:cTn id="101" dur="500"/>
                                        <p:tgtEl>
                                          <p:spTgt spid="8"/>
                                        </p:tgtEl>
                                        <p:attrNameLst>
                                          <p:attrName>ppt_x</p:attrName>
                                        </p:attrNameLst>
                                      </p:cBhvr>
                                      <p:tavLst>
                                        <p:tav tm="0">
                                          <p:val>
                                            <p:strVal val="#ppt_x-#ppt_w*1.125000"/>
                                          </p:val>
                                        </p:tav>
                                        <p:tav tm="100000">
                                          <p:val>
                                            <p:strVal val="#ppt_x"/>
                                          </p:val>
                                        </p:tav>
                                      </p:tavLst>
                                    </p:anim>
                                    <p:animEffect transition="in" filter="wipe(right)">
                                      <p:cBhvr>
                                        <p:cTn id="102" dur="500"/>
                                        <p:tgtEl>
                                          <p:spTgt spid="8"/>
                                        </p:tgtEl>
                                      </p:cBhvr>
                                    </p:animEffect>
                                  </p:childTnLst>
                                </p:cTn>
                              </p:par>
                            </p:childTnLst>
                          </p:cTn>
                        </p:par>
                        <p:par>
                          <p:cTn id="103" fill="hold">
                            <p:stCondLst>
                              <p:cond delay="12650"/>
                            </p:stCondLst>
                            <p:childTnLst>
                              <p:par>
                                <p:cTn id="104" presetID="12" presetClass="entr" presetSubtype="8" fill="hold" grpId="0" nodeType="afterEffect">
                                  <p:stCondLst>
                                    <p:cond delay="1050"/>
                                  </p:stCondLst>
                                  <p:childTnLst>
                                    <p:set>
                                      <p:cBhvr>
                                        <p:cTn id="105" dur="1" fill="hold">
                                          <p:stCondLst>
                                            <p:cond delay="0"/>
                                          </p:stCondLst>
                                        </p:cTn>
                                        <p:tgtEl>
                                          <p:spTgt spid="9"/>
                                        </p:tgtEl>
                                        <p:attrNameLst>
                                          <p:attrName>style.visibility</p:attrName>
                                        </p:attrNameLst>
                                      </p:cBhvr>
                                      <p:to>
                                        <p:strVal val="visible"/>
                                      </p:to>
                                    </p:set>
                                    <p:anim calcmode="lin" valueType="num">
                                      <p:cBhvr>
                                        <p:cTn id="106" dur="500"/>
                                        <p:tgtEl>
                                          <p:spTgt spid="9"/>
                                        </p:tgtEl>
                                        <p:attrNameLst>
                                          <p:attrName>ppt_x</p:attrName>
                                        </p:attrNameLst>
                                      </p:cBhvr>
                                      <p:tavLst>
                                        <p:tav tm="0">
                                          <p:val>
                                            <p:strVal val="#ppt_x-#ppt_w*1.125000"/>
                                          </p:val>
                                        </p:tav>
                                        <p:tav tm="100000">
                                          <p:val>
                                            <p:strVal val="#ppt_x"/>
                                          </p:val>
                                        </p:tav>
                                      </p:tavLst>
                                    </p:anim>
                                    <p:animEffect transition="in" filter="wipe(right)">
                                      <p:cBhvr>
                                        <p:cTn id="107" dur="500"/>
                                        <p:tgtEl>
                                          <p:spTgt spid="9"/>
                                        </p:tgtEl>
                                      </p:cBhvr>
                                    </p:animEffect>
                                  </p:childTnLst>
                                </p:cTn>
                              </p:par>
                            </p:childTnLst>
                          </p:cTn>
                        </p:par>
                        <p:par>
                          <p:cTn id="108" fill="hold">
                            <p:stCondLst>
                              <p:cond delay="14200"/>
                            </p:stCondLst>
                            <p:childTnLst>
                              <p:par>
                                <p:cTn id="109" presetID="42" presetClass="entr" presetSubtype="0" fill="hold" grpId="0"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anim calcmode="lin" valueType="num">
                                      <p:cBhvr>
                                        <p:cTn id="112" dur="500" fill="hold"/>
                                        <p:tgtEl>
                                          <p:spTgt spid="33"/>
                                        </p:tgtEl>
                                        <p:attrNameLst>
                                          <p:attrName>ppt_x</p:attrName>
                                        </p:attrNameLst>
                                      </p:cBhvr>
                                      <p:tavLst>
                                        <p:tav tm="0">
                                          <p:val>
                                            <p:strVal val="#ppt_x"/>
                                          </p:val>
                                        </p:tav>
                                        <p:tav tm="100000">
                                          <p:val>
                                            <p:strVal val="#ppt_x"/>
                                          </p:val>
                                        </p:tav>
                                      </p:tavLst>
                                    </p:anim>
                                    <p:anim calcmode="lin" valueType="num">
                                      <p:cBhvr>
                                        <p:cTn id="113" dur="500" fill="hold"/>
                                        <p:tgtEl>
                                          <p:spTgt spid="33"/>
                                        </p:tgtEl>
                                        <p:attrNameLst>
                                          <p:attrName>ppt_y</p:attrName>
                                        </p:attrNameLst>
                                      </p:cBhvr>
                                      <p:tavLst>
                                        <p:tav tm="0">
                                          <p:val>
                                            <p:strVal val="#ppt_y+.1"/>
                                          </p:val>
                                        </p:tav>
                                        <p:tav tm="100000">
                                          <p:val>
                                            <p:strVal val="#ppt_y"/>
                                          </p:val>
                                        </p:tav>
                                      </p:tavLst>
                                    </p:anim>
                                  </p:childTnLst>
                                </p:cTn>
                              </p:par>
                            </p:childTnLst>
                          </p:cTn>
                        </p:par>
                        <p:par>
                          <p:cTn id="114" fill="hold">
                            <p:stCondLst>
                              <p:cond delay="14700"/>
                            </p:stCondLst>
                            <p:childTnLst>
                              <p:par>
                                <p:cTn id="115" presetID="42" presetClass="entr" presetSubtype="0" fill="hold" grpId="0" nodeType="afterEffect">
                                  <p:stCondLst>
                                    <p:cond delay="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anim calcmode="lin" valueType="num">
                                      <p:cBhvr>
                                        <p:cTn id="118" dur="500" fill="hold"/>
                                        <p:tgtEl>
                                          <p:spTgt spid="35"/>
                                        </p:tgtEl>
                                        <p:attrNameLst>
                                          <p:attrName>ppt_x</p:attrName>
                                        </p:attrNameLst>
                                      </p:cBhvr>
                                      <p:tavLst>
                                        <p:tav tm="0">
                                          <p:val>
                                            <p:strVal val="#ppt_x"/>
                                          </p:val>
                                        </p:tav>
                                        <p:tav tm="100000">
                                          <p:val>
                                            <p:strVal val="#ppt_x"/>
                                          </p:val>
                                        </p:tav>
                                      </p:tavLst>
                                    </p:anim>
                                    <p:anim calcmode="lin" valueType="num">
                                      <p:cBhvr>
                                        <p:cTn id="119" dur="500" fill="hold"/>
                                        <p:tgtEl>
                                          <p:spTgt spid="35"/>
                                        </p:tgtEl>
                                        <p:attrNameLst>
                                          <p:attrName>ppt_y</p:attrName>
                                        </p:attrNameLst>
                                      </p:cBhvr>
                                      <p:tavLst>
                                        <p:tav tm="0">
                                          <p:val>
                                            <p:strVal val="#ppt_y+.1"/>
                                          </p:val>
                                        </p:tav>
                                        <p:tav tm="100000">
                                          <p:val>
                                            <p:strVal val="#ppt_y"/>
                                          </p:val>
                                        </p:tav>
                                      </p:tavLst>
                                    </p:anim>
                                  </p:childTnLst>
                                </p:cTn>
                              </p:par>
                            </p:childTnLst>
                          </p:cTn>
                        </p:par>
                        <p:par>
                          <p:cTn id="120" fill="hold">
                            <p:stCondLst>
                              <p:cond delay="15200"/>
                            </p:stCondLst>
                            <p:childTnLst>
                              <p:par>
                                <p:cTn id="121" presetID="42" presetClass="entr" presetSubtype="0" fill="hold" grpId="0" nodeType="after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fade">
                                      <p:cBhvr>
                                        <p:cTn id="123" dur="500"/>
                                        <p:tgtEl>
                                          <p:spTgt spid="34"/>
                                        </p:tgtEl>
                                      </p:cBhvr>
                                    </p:animEffect>
                                    <p:anim calcmode="lin" valueType="num">
                                      <p:cBhvr>
                                        <p:cTn id="124" dur="500" fill="hold"/>
                                        <p:tgtEl>
                                          <p:spTgt spid="34"/>
                                        </p:tgtEl>
                                        <p:attrNameLst>
                                          <p:attrName>ppt_x</p:attrName>
                                        </p:attrNameLst>
                                      </p:cBhvr>
                                      <p:tavLst>
                                        <p:tav tm="0">
                                          <p:val>
                                            <p:strVal val="#ppt_x"/>
                                          </p:val>
                                        </p:tav>
                                        <p:tav tm="100000">
                                          <p:val>
                                            <p:strVal val="#ppt_x"/>
                                          </p:val>
                                        </p:tav>
                                      </p:tavLst>
                                    </p:anim>
                                    <p:anim calcmode="lin" valueType="num">
                                      <p:cBhvr>
                                        <p:cTn id="125" dur="500" fill="hold"/>
                                        <p:tgtEl>
                                          <p:spTgt spid="34"/>
                                        </p:tgtEl>
                                        <p:attrNameLst>
                                          <p:attrName>ppt_y</p:attrName>
                                        </p:attrNameLst>
                                      </p:cBhvr>
                                      <p:tavLst>
                                        <p:tav tm="0">
                                          <p:val>
                                            <p:strVal val="#ppt_y+.1"/>
                                          </p:val>
                                        </p:tav>
                                        <p:tav tm="100000">
                                          <p:val>
                                            <p:strVal val="#ppt_y"/>
                                          </p:val>
                                        </p:tav>
                                      </p:tavLst>
                                    </p:anim>
                                  </p:childTnLst>
                                </p:cTn>
                              </p:par>
                            </p:childTnLst>
                          </p:cTn>
                        </p:par>
                        <p:par>
                          <p:cTn id="126" fill="hold">
                            <p:stCondLst>
                              <p:cond delay="15700"/>
                            </p:stCondLst>
                            <p:childTnLst>
                              <p:par>
                                <p:cTn id="127" presetID="42" presetClass="entr" presetSubtype="0" fill="hold" grpId="0" nodeType="after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500"/>
                                        <p:tgtEl>
                                          <p:spTgt spid="36"/>
                                        </p:tgtEl>
                                      </p:cBhvr>
                                    </p:animEffect>
                                    <p:anim calcmode="lin" valueType="num">
                                      <p:cBhvr>
                                        <p:cTn id="130" dur="500" fill="hold"/>
                                        <p:tgtEl>
                                          <p:spTgt spid="36"/>
                                        </p:tgtEl>
                                        <p:attrNameLst>
                                          <p:attrName>ppt_x</p:attrName>
                                        </p:attrNameLst>
                                      </p:cBhvr>
                                      <p:tavLst>
                                        <p:tav tm="0">
                                          <p:val>
                                            <p:strVal val="#ppt_x"/>
                                          </p:val>
                                        </p:tav>
                                        <p:tav tm="100000">
                                          <p:val>
                                            <p:strVal val="#ppt_x"/>
                                          </p:val>
                                        </p:tav>
                                      </p:tavLst>
                                    </p:anim>
                                    <p:anim calcmode="lin" valueType="num">
                                      <p:cBhvr>
                                        <p:cTn id="13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 grpId="0" animBg="1"/>
      <p:bldP spid="184" grpId="0" animBg="1"/>
      <p:bldP spid="3" grpId="0" animBg="1"/>
      <p:bldP spid="4" grpId="0" animBg="1"/>
      <p:bldP spid="5" grpId="0" animBg="1"/>
      <p:bldP spid="6" grpId="0" animBg="1"/>
      <p:bldP spid="12" grpId="0"/>
      <p:bldP spid="7" grpId="0"/>
      <p:bldP spid="8" grpId="0"/>
      <p:bldP spid="9" grpId="0"/>
      <p:bldP spid="26" grpId="0"/>
      <p:bldP spid="27" grpId="0"/>
      <p:bldP spid="28" grpId="0"/>
      <p:bldP spid="29" grpId="0"/>
      <p:bldP spid="30"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2035" y="2263140"/>
            <a:ext cx="1174750" cy="1174750"/>
            <a:chOff x="3724322" y="1908536"/>
            <a:chExt cx="1329153" cy="1329153"/>
          </a:xfrm>
        </p:grpSpPr>
        <p:sp>
          <p:nvSpPr>
            <p:cNvPr id="5" name="椭圆 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8" name="椭圆 7"/>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 name="TextBox 5"/>
          <p:cNvSpPr txBox="1"/>
          <p:nvPr/>
        </p:nvSpPr>
        <p:spPr>
          <a:xfrm>
            <a:off x="4778782" y="2525786"/>
            <a:ext cx="4754880" cy="483235"/>
          </a:xfrm>
          <a:prstGeom prst="rect">
            <a:avLst/>
          </a:prstGeom>
          <a:noFill/>
        </p:spPr>
        <p:txBody>
          <a:bodyPr wrap="none" rtlCol="0">
            <a:spAutoFit/>
          </a:bodyPr>
          <a:lstStyle/>
          <a:p>
            <a:pPr algn="l"/>
            <a:r>
              <a:rPr lang="zh-CN" altLang="en-US" sz="2400" b="1" dirty="0">
                <a:solidFill>
                  <a:srgbClr val="F70707"/>
                </a:solidFill>
                <a:latin typeface="微软雅黑" panose="020B0503020204020204" charset="-122"/>
                <a:ea typeface="微软雅黑" panose="020B0503020204020204" charset="-122"/>
              </a:rPr>
              <a:t>请在此粘贴或者输入您的文字内容</a:t>
            </a:r>
          </a:p>
        </p:txBody>
      </p:sp>
      <p:sp>
        <p:nvSpPr>
          <p:cNvPr id="10" name="_3"/>
          <p:cNvSpPr/>
          <p:nvPr/>
        </p:nvSpPr>
        <p:spPr>
          <a:xfrm>
            <a:off x="4778782" y="2944408"/>
            <a:ext cx="2366010" cy="518160"/>
          </a:xfrm>
          <a:prstGeom prst="rect">
            <a:avLst/>
          </a:prstGeom>
          <a:effectLst/>
        </p:spPr>
        <p:txBody>
          <a:bodyPr wrap="none">
            <a:spAutoFit/>
          </a:bodyPr>
          <a:lstStyle/>
          <a:p>
            <a:r>
              <a:rPr lang="en-US" altLang="zh-CN" sz="2800" dirty="0" err="1">
                <a:solidFill>
                  <a:srgbClr val="F70707"/>
                </a:solidFill>
                <a:latin typeface="Times" panose="02020603050405020304" pitchFamily="18" charset="0"/>
                <a:ea typeface="造字工房力黑（非商用）常规体" pitchFamily="50" charset="-122"/>
              </a:rPr>
              <a:t>Lobal</a:t>
            </a:r>
            <a:r>
              <a:rPr lang="en-US" altLang="zh-CN" sz="2800" dirty="0">
                <a:solidFill>
                  <a:srgbClr val="F70707"/>
                </a:solidFill>
                <a:latin typeface="Times" panose="02020603050405020304" pitchFamily="18" charset="0"/>
                <a:ea typeface="造字工房力黑（非商用）常规体" pitchFamily="50" charset="-122"/>
              </a:rPr>
              <a:t> Standard</a:t>
            </a:r>
          </a:p>
        </p:txBody>
      </p:sp>
      <p:sp>
        <p:nvSpPr>
          <p:cNvPr id="12" name="TextBox 36"/>
          <p:cNvSpPr txBox="1"/>
          <p:nvPr/>
        </p:nvSpPr>
        <p:spPr>
          <a:xfrm>
            <a:off x="4778782" y="3377428"/>
            <a:ext cx="4090440" cy="474345"/>
          </a:xfrm>
          <a:prstGeom prst="rect">
            <a:avLst/>
          </a:prstGeom>
          <a:noFill/>
        </p:spPr>
        <p:txBody>
          <a:bodyPr wrap="square" rtlCol="0">
            <a:spAutoFit/>
          </a:bodyPr>
          <a:lstStyle/>
          <a:p>
            <a:pPr>
              <a:lnSpc>
                <a:spcPct val="125000"/>
              </a:lnSpc>
              <a:spcAft>
                <a:spcPts val="600"/>
              </a:spcAft>
            </a:pPr>
            <a:r>
              <a:rPr lang="en-US" altLang="zh-CN" sz="665"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14" name="TextBox 28"/>
          <p:cNvSpPr txBox="1"/>
          <p:nvPr/>
        </p:nvSpPr>
        <p:spPr>
          <a:xfrm>
            <a:off x="3754919" y="2481096"/>
            <a:ext cx="808990" cy="743585"/>
          </a:xfrm>
          <a:prstGeom prst="rect">
            <a:avLst/>
          </a:prstGeom>
          <a:noFill/>
        </p:spPr>
        <p:txBody>
          <a:bodyPr wrap="none" rtlCol="0">
            <a:spAutoFit/>
          </a:bodyPr>
          <a:lstStyle/>
          <a:p>
            <a:r>
              <a:rPr lang="en-US" altLang="zh-CN" sz="4000" b="1" dirty="0">
                <a:solidFill>
                  <a:schemeClr val="bg1"/>
                </a:solidFill>
                <a:latin typeface="微软雅黑" panose="020B0503020204020204" charset="-122"/>
                <a:ea typeface="微软雅黑" panose="020B0503020204020204" charset="-122"/>
              </a:rPr>
              <a:t>04</a:t>
            </a:r>
          </a:p>
        </p:txBody>
      </p:sp>
      <p:pic>
        <p:nvPicPr>
          <p:cNvPr id="15" name="图片 14" descr="255daa9c7c2a0bde3558517a3f6a55a2"/>
          <p:cNvPicPr>
            <a:picLocks noChangeAspect="1"/>
          </p:cNvPicPr>
          <p:nvPr/>
        </p:nvPicPr>
        <p:blipFill>
          <a:blip r:embed="rId3" cstate="print"/>
          <a:stretch>
            <a:fillRect/>
          </a:stretch>
        </p:blipFill>
        <p:spPr>
          <a:xfrm>
            <a:off x="2963545" y="3336290"/>
            <a:ext cx="1691005" cy="861695"/>
          </a:xfrm>
          <a:prstGeom prst="rect">
            <a:avLst/>
          </a:prstGeom>
        </p:spPr>
      </p:pic>
      <p:pic>
        <p:nvPicPr>
          <p:cNvPr id="16" name="图片 15" descr="255daa9c7c2a0bde3558517a3f6a55a2"/>
          <p:cNvPicPr>
            <a:picLocks noChangeAspect="1"/>
          </p:cNvPicPr>
          <p:nvPr/>
        </p:nvPicPr>
        <p:blipFill>
          <a:blip r:embed="rId4" cstate="print"/>
          <a:stretch>
            <a:fillRect/>
          </a:stretch>
        </p:blipFill>
        <p:spPr>
          <a:xfrm>
            <a:off x="1773555" y="3462655"/>
            <a:ext cx="1910715" cy="973455"/>
          </a:xfrm>
          <a:prstGeom prst="rect">
            <a:avLst/>
          </a:prstGeom>
        </p:spPr>
      </p:pic>
      <p:pic>
        <p:nvPicPr>
          <p:cNvPr id="17" name="图片 16" descr="255daa9c7c2a0bde3558517a3f6a55a2"/>
          <p:cNvPicPr>
            <a:picLocks noChangeAspect="1"/>
          </p:cNvPicPr>
          <p:nvPr/>
        </p:nvPicPr>
        <p:blipFill>
          <a:blip r:embed="rId5" cstate="print"/>
          <a:stretch>
            <a:fillRect/>
          </a:stretch>
        </p:blipFill>
        <p:spPr>
          <a:xfrm flipH="1">
            <a:off x="7722870" y="2944495"/>
            <a:ext cx="4033520" cy="1937385"/>
          </a:xfrm>
          <a:prstGeom prst="rect">
            <a:avLst/>
          </a:prstGeom>
        </p:spPr>
      </p:pic>
    </p:spTree>
    <p:custDataLst>
      <p:tags r:id="rId1"/>
    </p:custDataLst>
    <p:extLst>
      <p:ext uri="{BB962C8B-B14F-4D97-AF65-F5344CB8AC3E}">
        <p14:creationId xmlns:p14="http://schemas.microsoft.com/office/powerpoint/2010/main" val="3578763022"/>
      </p:ext>
    </p:extLst>
  </p:cSld>
  <p:clrMapOvr>
    <a:masterClrMapping/>
  </p:clrMapOvr>
  <p:transition advTm="5709">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1+#ppt_w/2"/>
                                          </p:val>
                                        </p:tav>
                                        <p:tav tm="100000">
                                          <p:val>
                                            <p:strVal val="#ppt_x"/>
                                          </p:val>
                                        </p:tav>
                                      </p:tavLst>
                                    </p:anim>
                                    <p:anim calcmode="lin" valueType="num">
                                      <p:cBhvr additive="base">
                                        <p:cTn id="23" dur="25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iterate type="wd">
                                    <p:tmPct val="10000"/>
                                  </p:iterate>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2666539" y="3271051"/>
            <a:ext cx="1631384"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978173" y="2568728"/>
            <a:ext cx="1815231"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67" name="椭圆 80"/>
              <p:cNvSpPr/>
              <p:nvPr/>
            </p:nvSpPr>
            <p:spPr bwMode="auto">
              <a:xfrm>
                <a:off x="1932719" y="1141998"/>
                <a:ext cx="1691507" cy="1694935"/>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188486" cy="191257"/>
            </a:xfrm>
            <a:prstGeom prst="rect">
              <a:avLst/>
            </a:prstGeom>
            <a:noFill/>
          </p:spPr>
          <p:txBody>
            <a:bodyPr wrap="none" rtlCol="0">
              <a:spAutoFit/>
            </a:bodyPr>
            <a:lstStyle/>
            <a:p>
              <a:r>
                <a:rPr lang="zh-CN" altLang="en-US" sz="2000" dirty="0">
                  <a:solidFill>
                    <a:prstClr val="white"/>
                  </a:solidFill>
                  <a:latin typeface="黑体" panose="02010600030101010101" charset="-122"/>
                  <a:ea typeface="黑体" panose="02010600030101010101" charset="-122"/>
                </a:rPr>
                <a:t>标题</a:t>
              </a:r>
              <a:endParaRPr lang="en-US" altLang="zh-CN" sz="2000" dirty="0">
                <a:solidFill>
                  <a:prstClr val="white"/>
                </a:solidFill>
                <a:latin typeface="黑体" panose="02010600030101010101" charset="-122"/>
                <a:ea typeface="黑体" panose="02010600030101010101" charset="-122"/>
              </a:endParaRPr>
            </a:p>
            <a:p>
              <a:r>
                <a:rPr lang="zh-CN" altLang="en-US" sz="2000" dirty="0">
                  <a:solidFill>
                    <a:prstClr val="white"/>
                  </a:solidFill>
                  <a:latin typeface="黑体" panose="02010600030101010101" charset="-122"/>
                  <a:ea typeface="黑体" panose="02010600030101010101" charset="-122"/>
                </a:rPr>
                <a:t>文字</a:t>
              </a:r>
              <a:endParaRPr lang="en-US" altLang="zh-CN" sz="2000" dirty="0">
                <a:solidFill>
                  <a:prstClr val="white"/>
                </a:solidFill>
                <a:latin typeface="黑体" panose="02010600030101010101" charset="-122"/>
                <a:ea typeface="黑体" panose="02010600030101010101" charset="-122"/>
              </a:endParaRPr>
            </a:p>
          </p:txBody>
        </p:sp>
      </p:grpSp>
      <p:grpSp>
        <p:nvGrpSpPr>
          <p:cNvPr id="72" name="组合 71"/>
          <p:cNvGrpSpPr/>
          <p:nvPr/>
        </p:nvGrpSpPr>
        <p:grpSpPr>
          <a:xfrm>
            <a:off x="4014294" y="1634952"/>
            <a:ext cx="3795144"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81" name="椭圆 80"/>
              <p:cNvSpPr/>
              <p:nvPr/>
            </p:nvSpPr>
            <p:spPr bwMode="auto">
              <a:xfrm>
                <a:off x="1932719" y="1141998"/>
                <a:ext cx="1691507" cy="1694935"/>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1028700"/>
            </a:xfrm>
            <a:prstGeom prst="rect">
              <a:avLst/>
            </a:prstGeom>
            <a:noFill/>
          </p:spPr>
          <p:txBody>
            <a:bodyPr wrap="square" lIns="0" tIns="0" rIns="0" bIns="0" rtlCol="0">
              <a:spAutoFit/>
            </a:bodyPr>
            <a:lstStyle/>
            <a:p>
              <a:r>
                <a:rPr lang="zh-CN" altLang="en-US" dirty="0">
                  <a:solidFill>
                    <a:prstClr val="white"/>
                  </a:solidFill>
                  <a:latin typeface="黑体" panose="02010600030101010101" charset="-122"/>
                  <a:ea typeface="黑体" panose="02010600030101010101" charset="-122"/>
                </a:rPr>
                <a:t>单击此处添加文本单击此处添加文本单击此处添加文本单击此处添加文本</a:t>
              </a:r>
              <a:endParaRPr lang="en-US" altLang="zh-CN" dirty="0">
                <a:solidFill>
                  <a:prstClr val="white"/>
                </a:solidFill>
                <a:latin typeface="黑体" panose="02010600030101010101" charset="-122"/>
                <a:ea typeface="黑体" panose="02010600030101010101" charset="-122"/>
              </a:endParaRPr>
            </a:p>
            <a:p>
              <a:endParaRPr lang="en-US" altLang="zh-CN" dirty="0">
                <a:solidFill>
                  <a:prstClr val="white"/>
                </a:solidFill>
                <a:latin typeface="黑体" panose="02010600030101010101" charset="-122"/>
                <a:ea typeface="黑体" panose="02010600030101010101" charset="-122"/>
              </a:endParaRPr>
            </a:p>
          </p:txBody>
        </p:sp>
        <p:sp>
          <p:nvSpPr>
            <p:cNvPr id="77" name="TextBox 76"/>
            <p:cNvSpPr txBox="1"/>
            <p:nvPr/>
          </p:nvSpPr>
          <p:spPr>
            <a:xfrm>
              <a:off x="9203374" y="3308632"/>
              <a:ext cx="1561314" cy="233839"/>
            </a:xfrm>
            <a:prstGeom prst="rect">
              <a:avLst/>
            </a:prstGeom>
            <a:noFill/>
          </p:spPr>
          <p:txBody>
            <a:bodyPr wrap="square" lIns="0" tIns="0" rIns="0" bIns="0" rtlCol="0">
              <a:spAutoFit/>
            </a:bodyPr>
            <a:lstStyle/>
            <a:p>
              <a:pPr algn="just">
                <a:lnSpc>
                  <a:spcPts val="1500"/>
                </a:lnSpc>
              </a:pPr>
              <a:r>
                <a:rPr lang="zh-CN" altLang="en-US" sz="2400" dirty="0">
                  <a:solidFill>
                    <a:prstClr val="white"/>
                  </a:solidFill>
                  <a:latin typeface="黑体" panose="02010600030101010101" charset="-122"/>
                  <a:ea typeface="黑体" panose="02010600030101010101" charset="-122"/>
                </a:rPr>
                <a:t>标题文字</a:t>
              </a:r>
            </a:p>
          </p:txBody>
        </p:sp>
      </p:grpSp>
      <p:grpSp>
        <p:nvGrpSpPr>
          <p:cNvPr id="86" name="组合 85"/>
          <p:cNvGrpSpPr/>
          <p:nvPr/>
        </p:nvGrpSpPr>
        <p:grpSpPr>
          <a:xfrm>
            <a:off x="6548074" y="1705428"/>
            <a:ext cx="4182564" cy="910084"/>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endParaRPr>
                  </a:p>
                </p:txBody>
              </p:sp>
            </p:grpSp>
            <p:sp>
              <p:nvSpPr>
                <p:cNvPr id="99" name="椭圆 80"/>
                <p:cNvSpPr/>
                <p:nvPr/>
              </p:nvSpPr>
              <p:spPr bwMode="auto">
                <a:xfrm>
                  <a:off x="1932719" y="1141998"/>
                  <a:ext cx="1691507" cy="1694935"/>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67704" y="557367"/>
                <a:ext cx="251371" cy="216054"/>
              </a:xfrm>
              <a:prstGeom prst="rect">
                <a:avLst/>
              </a:prstGeom>
              <a:noFill/>
            </p:spPr>
            <p:txBody>
              <a:bodyPr wrap="none" rtlCol="0">
                <a:spAutoFit/>
              </a:bodyPr>
              <a:lstStyle/>
              <a:p>
                <a:r>
                  <a:rPr lang="en-US" altLang="zh-CN" sz="1865" dirty="0">
                    <a:solidFill>
                      <a:schemeClr val="bg1"/>
                    </a:solidFill>
                    <a:latin typeface="微软雅黑" panose="020B0503020204020204" charset="-122"/>
                  </a:rPr>
                  <a:t>01</a:t>
                </a:r>
              </a:p>
            </p:txBody>
          </p:sp>
        </p:grpSp>
        <p:sp>
          <p:nvSpPr>
            <p:cNvPr id="88" name="TextBox 87"/>
            <p:cNvSpPr txBox="1"/>
            <p:nvPr/>
          </p:nvSpPr>
          <p:spPr>
            <a:xfrm>
              <a:off x="5611772" y="1476863"/>
              <a:ext cx="2200588" cy="469583"/>
            </a:xfrm>
            <a:prstGeom prst="rect">
              <a:avLst/>
            </a:prstGeom>
            <a:noFill/>
          </p:spPr>
          <p:txBody>
            <a:bodyPr wrap="square" lIns="0" tIns="0" rIns="0" bIns="0" rtlCol="0">
              <a:spAutoFit/>
            </a:bodyPr>
            <a:lstStyle/>
            <a:p>
              <a:r>
                <a:rPr lang="zh-CN" altLang="en-US" sz="1335" dirty="0">
                  <a:solidFill>
                    <a:schemeClr val="tx1"/>
                  </a:solidFill>
                  <a:latin typeface="微软雅黑" panose="020B0503020204020204" charset="-122"/>
                </a:rPr>
                <a:t>单击此处添加文本单击此处添加文本</a:t>
              </a:r>
            </a:p>
            <a:p>
              <a:r>
                <a:rPr lang="zh-CN" altLang="en-US" sz="1335" dirty="0">
                  <a:solidFill>
                    <a:schemeClr val="tx1"/>
                  </a:solidFill>
                  <a:latin typeface="微软雅黑" panose="020B0503020204020204" charset="-122"/>
                </a:rPr>
                <a:t>单击此处添加文本单击此处添加文本</a:t>
              </a:r>
            </a:p>
            <a:p>
              <a:endParaRPr lang="zh-CN" altLang="en-US" sz="1335" dirty="0">
                <a:solidFill>
                  <a:schemeClr val="tx1"/>
                </a:solidFill>
                <a:latin typeface="微软雅黑" panose="020B0503020204020204" charset="-122"/>
              </a:endParaRPr>
            </a:p>
          </p:txBody>
        </p:sp>
      </p:grpSp>
      <p:grpSp>
        <p:nvGrpSpPr>
          <p:cNvPr id="117" name="组合 116"/>
          <p:cNvGrpSpPr/>
          <p:nvPr/>
        </p:nvGrpSpPr>
        <p:grpSpPr>
          <a:xfrm>
            <a:off x="7313189" y="3084445"/>
            <a:ext cx="3993513" cy="910084"/>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endParaRPr>
                  </a:p>
                </p:txBody>
              </p:sp>
            </p:grpSp>
            <p:sp>
              <p:nvSpPr>
                <p:cNvPr id="123" name="椭圆 80"/>
                <p:cNvSpPr/>
                <p:nvPr/>
              </p:nvSpPr>
              <p:spPr bwMode="auto">
                <a:xfrm>
                  <a:off x="1932719" y="1141998"/>
                  <a:ext cx="1691507" cy="1694935"/>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67704" y="557367"/>
                <a:ext cx="251371" cy="216054"/>
              </a:xfrm>
              <a:prstGeom prst="rect">
                <a:avLst/>
              </a:prstGeom>
              <a:noFill/>
            </p:spPr>
            <p:txBody>
              <a:bodyPr wrap="none" rtlCol="0">
                <a:spAutoFit/>
              </a:bodyPr>
              <a:lstStyle/>
              <a:p>
                <a:r>
                  <a:rPr lang="en-US" altLang="zh-CN" sz="1865" dirty="0">
                    <a:solidFill>
                      <a:schemeClr val="bg1"/>
                    </a:solidFill>
                    <a:latin typeface="微软雅黑" panose="020B0503020204020204" charset="-122"/>
                  </a:rPr>
                  <a:t>02</a:t>
                </a:r>
              </a:p>
            </p:txBody>
          </p:sp>
        </p:grpSp>
        <p:sp>
          <p:nvSpPr>
            <p:cNvPr id="119" name="TextBox 118"/>
            <p:cNvSpPr txBox="1"/>
            <p:nvPr/>
          </p:nvSpPr>
          <p:spPr>
            <a:xfrm>
              <a:off x="6043820" y="2516931"/>
              <a:ext cx="2200588" cy="469583"/>
            </a:xfrm>
            <a:prstGeom prst="rect">
              <a:avLst/>
            </a:prstGeom>
            <a:noFill/>
          </p:spPr>
          <p:txBody>
            <a:bodyPr wrap="square" lIns="0" tIns="0" rIns="0" bIns="0" rtlCol="0">
              <a:spAutoFit/>
            </a:bodyPr>
            <a:lstStyle/>
            <a:p>
              <a:r>
                <a:rPr lang="zh-CN" altLang="en-US" sz="1335" dirty="0">
                  <a:solidFill>
                    <a:schemeClr val="tx1"/>
                  </a:solidFill>
                  <a:latin typeface="微软雅黑" panose="020B0503020204020204" charset="-122"/>
                </a:rPr>
                <a:t>单击此处添加文本单击此处添加文本</a:t>
              </a:r>
            </a:p>
            <a:p>
              <a:r>
                <a:rPr lang="zh-CN" altLang="en-US" sz="1335" dirty="0">
                  <a:solidFill>
                    <a:schemeClr val="tx1"/>
                  </a:solidFill>
                  <a:latin typeface="微软雅黑" panose="020B0503020204020204" charset="-122"/>
                </a:rPr>
                <a:t>单击此处添加文本单击此处添加文本</a:t>
              </a:r>
            </a:p>
            <a:p>
              <a:endParaRPr lang="zh-CN" altLang="en-US" sz="1335" dirty="0">
                <a:solidFill>
                  <a:schemeClr val="tx1"/>
                </a:solidFill>
                <a:latin typeface="微软雅黑" panose="020B0503020204020204" charset="-122"/>
              </a:endParaRPr>
            </a:p>
          </p:txBody>
        </p:sp>
      </p:grpSp>
      <p:grpSp>
        <p:nvGrpSpPr>
          <p:cNvPr id="126" name="组合 125"/>
          <p:cNvGrpSpPr/>
          <p:nvPr/>
        </p:nvGrpSpPr>
        <p:grpSpPr>
          <a:xfrm>
            <a:off x="6552295" y="4543509"/>
            <a:ext cx="4107201" cy="910084"/>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chemeClr val="tx1"/>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chemeClr val="tx1"/>
                      </a:solidFill>
                    </a:endParaRPr>
                  </a:p>
                </p:txBody>
              </p:sp>
            </p:grpSp>
            <p:sp>
              <p:nvSpPr>
                <p:cNvPr id="132" name="椭圆 80"/>
                <p:cNvSpPr/>
                <p:nvPr/>
              </p:nvSpPr>
              <p:spPr bwMode="auto">
                <a:xfrm>
                  <a:off x="1932719" y="1141998"/>
                  <a:ext cx="1691507" cy="1694935"/>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tx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67606" y="557423"/>
                <a:ext cx="251371" cy="216054"/>
              </a:xfrm>
              <a:prstGeom prst="rect">
                <a:avLst/>
              </a:prstGeom>
              <a:noFill/>
            </p:spPr>
            <p:txBody>
              <a:bodyPr wrap="square" rtlCol="0">
                <a:spAutoFit/>
              </a:bodyPr>
              <a:lstStyle/>
              <a:p>
                <a:r>
                  <a:rPr lang="en-US" altLang="zh-CN" sz="1865" dirty="0">
                    <a:solidFill>
                      <a:schemeClr val="bg1"/>
                    </a:solidFill>
                    <a:latin typeface="微软雅黑" panose="020B0503020204020204" charset="-122"/>
                  </a:rPr>
                  <a:t>03</a:t>
                </a:r>
              </a:p>
            </p:txBody>
          </p:sp>
        </p:grpSp>
        <p:sp>
          <p:nvSpPr>
            <p:cNvPr id="128" name="TextBox 127"/>
            <p:cNvSpPr txBox="1"/>
            <p:nvPr/>
          </p:nvSpPr>
          <p:spPr>
            <a:xfrm>
              <a:off x="5558416" y="3631245"/>
              <a:ext cx="2200588" cy="469583"/>
            </a:xfrm>
            <a:prstGeom prst="rect">
              <a:avLst/>
            </a:prstGeom>
            <a:noFill/>
          </p:spPr>
          <p:txBody>
            <a:bodyPr wrap="square" lIns="0" tIns="0" rIns="0" bIns="0" rtlCol="0">
              <a:spAutoFit/>
            </a:bodyPr>
            <a:lstStyle/>
            <a:p>
              <a:r>
                <a:rPr lang="zh-CN" altLang="en-US" sz="1335" dirty="0">
                  <a:solidFill>
                    <a:schemeClr val="tx1"/>
                  </a:solidFill>
                  <a:latin typeface="微软雅黑" panose="020B0503020204020204" charset="-122"/>
                </a:rPr>
                <a:t>单击此处添加文本单击此处添加文本</a:t>
              </a:r>
            </a:p>
            <a:p>
              <a:r>
                <a:rPr lang="zh-CN" altLang="en-US" sz="1335" dirty="0">
                  <a:solidFill>
                    <a:schemeClr val="tx1"/>
                  </a:solidFill>
                  <a:latin typeface="微软雅黑" panose="020B0503020204020204" charset="-122"/>
                </a:rPr>
                <a:t>单击此处添加文本单击此处添加文本</a:t>
              </a:r>
            </a:p>
            <a:p>
              <a:endParaRPr lang="zh-CN" altLang="en-US" sz="1335" dirty="0">
                <a:solidFill>
                  <a:schemeClr val="tx1"/>
                </a:solidFill>
                <a:latin typeface="微软雅黑" panose="020B0503020204020204" charset="-122"/>
              </a:endParaRPr>
            </a:p>
          </p:txBody>
        </p:sp>
      </p:grpSp>
    </p:spTree>
    <p:custDataLst>
      <p:tags r:id="rId1"/>
    </p:custDataLst>
    <p:extLst>
      <p:ext uri="{BB962C8B-B14F-4D97-AF65-F5344CB8AC3E}">
        <p14:creationId xmlns:p14="http://schemas.microsoft.com/office/powerpoint/2010/main" val="2758797780"/>
      </p:ext>
    </p:extLst>
  </p:cSld>
  <p:clrMapOvr>
    <a:masterClrMapping/>
  </p:clrMapOvr>
  <p:transition advTm="7518">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1+#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500" fill="hold"/>
                                        <p:tgtEl>
                                          <p:spTgt spid="117"/>
                                        </p:tgtEl>
                                        <p:attrNameLst>
                                          <p:attrName>ppt_x</p:attrName>
                                        </p:attrNameLst>
                                      </p:cBhvr>
                                      <p:tavLst>
                                        <p:tav tm="0">
                                          <p:val>
                                            <p:strVal val="1+#ppt_w/2"/>
                                          </p:val>
                                        </p:tav>
                                        <p:tav tm="100000">
                                          <p:val>
                                            <p:strVal val="#ppt_x"/>
                                          </p:val>
                                        </p:tav>
                                      </p:tavLst>
                                    </p:anim>
                                    <p:anim calcmode="lin" valueType="num">
                                      <p:cBhvr additive="base">
                                        <p:cTn id="31"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additive="base">
                                        <p:cTn id="36" dur="500" fill="hold"/>
                                        <p:tgtEl>
                                          <p:spTgt spid="126"/>
                                        </p:tgtEl>
                                        <p:attrNameLst>
                                          <p:attrName>ppt_x</p:attrName>
                                        </p:attrNameLst>
                                      </p:cBhvr>
                                      <p:tavLst>
                                        <p:tav tm="0">
                                          <p:val>
                                            <p:strVal val="1+#ppt_w/2"/>
                                          </p:val>
                                        </p:tav>
                                        <p:tav tm="100000">
                                          <p:val>
                                            <p:strVal val="#ppt_x"/>
                                          </p:val>
                                        </p:tav>
                                      </p:tavLst>
                                    </p:anim>
                                    <p:anim calcmode="lin" valueType="num">
                                      <p:cBhvr additive="base">
                                        <p:cTn id="37"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7"/>
          <p:cNvSpPr/>
          <p:nvPr/>
        </p:nvSpPr>
        <p:spPr>
          <a:xfrm>
            <a:off x="3442126" y="4158454"/>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cxnSp>
        <p:nvCxnSpPr>
          <p:cNvPr id="57" name="直接连接符 56"/>
          <p:cNvCxnSpPr>
            <a:endCxn id="56" idx="1"/>
          </p:cNvCxnSpPr>
          <p:nvPr/>
        </p:nvCxnSpPr>
        <p:spPr>
          <a:xfrm>
            <a:off x="6009790" y="3573491"/>
            <a:ext cx="3691" cy="1807573"/>
          </a:xfrm>
          <a:prstGeom prst="line">
            <a:avLst/>
          </a:prstGeom>
          <a:ln w="1905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2316180" y="4898934"/>
            <a:ext cx="1944216" cy="5181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latin typeface="黑体" panose="02010600030101010101" charset="-122"/>
                <a:ea typeface="黑体" panose="02010600030101010101" charset="-122"/>
              </a:rPr>
              <a:t>单击此处添加文本</a:t>
            </a:r>
            <a:endParaRPr lang="en-US" altLang="zh-CN" sz="1400" dirty="0">
              <a:latin typeface="黑体" panose="02010600030101010101" charset="-122"/>
              <a:ea typeface="黑体" panose="02010600030101010101" charset="-122"/>
            </a:endParaRPr>
          </a:p>
          <a:p>
            <a:r>
              <a:rPr lang="zh-CN" altLang="en-US" sz="1400" dirty="0">
                <a:latin typeface="黑体" panose="02010600030101010101" charset="-122"/>
                <a:ea typeface="黑体" panose="02010600030101010101" charset="-122"/>
              </a:rPr>
              <a:t>单击此处添加文本</a:t>
            </a:r>
          </a:p>
        </p:txBody>
      </p:sp>
      <p:grpSp>
        <p:nvGrpSpPr>
          <p:cNvPr id="88" name="组合 87"/>
          <p:cNvGrpSpPr/>
          <p:nvPr/>
        </p:nvGrpSpPr>
        <p:grpSpPr>
          <a:xfrm>
            <a:off x="4968875" y="1825625"/>
            <a:ext cx="2084705" cy="2084705"/>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rgbClr val="E30000"/>
                </a:gs>
                <a:gs pos="100000">
                  <a:srgbClr val="760303"/>
                </a:gs>
              </a:gsLst>
              <a:lin ang="5400000" scaled="0"/>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97" name="椭圆 96"/>
            <p:cNvSpPr/>
            <p:nvPr/>
          </p:nvSpPr>
          <p:spPr>
            <a:xfrm>
              <a:off x="2936824" y="1948722"/>
              <a:ext cx="3630118" cy="3630118"/>
            </a:xfrm>
            <a:prstGeom prst="ellipse">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59" name="组合 58"/>
          <p:cNvGrpSpPr/>
          <p:nvPr/>
        </p:nvGrpSpPr>
        <p:grpSpPr>
          <a:xfrm>
            <a:off x="2800985" y="3592830"/>
            <a:ext cx="1075055" cy="1075055"/>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rgbClr val="E30000"/>
                </a:gs>
                <a:gs pos="100000">
                  <a:srgbClr val="760303"/>
                </a:gs>
              </a:gsLst>
              <a:lin ang="9600000" scaled="0"/>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82" name="椭圆 81"/>
            <p:cNvSpPr/>
            <p:nvPr/>
          </p:nvSpPr>
          <p:spPr>
            <a:xfrm>
              <a:off x="3839838" y="2024052"/>
              <a:ext cx="1098122" cy="1098122"/>
            </a:xfrm>
            <a:prstGeom prst="ellipse">
              <a:avLst/>
            </a:prstGeom>
            <a:blipFill rotWithShape="1">
              <a:blip r:embed="rId5"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grpSp>
        <p:nvGrpSpPr>
          <p:cNvPr id="111" name="组合 110"/>
          <p:cNvGrpSpPr/>
          <p:nvPr/>
        </p:nvGrpSpPr>
        <p:grpSpPr>
          <a:xfrm>
            <a:off x="4279900" y="4476115"/>
            <a:ext cx="1075055" cy="1075055"/>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rgbClr val="E30000"/>
                </a:gs>
                <a:gs pos="100000">
                  <a:srgbClr val="760303"/>
                </a:gs>
              </a:gsLst>
              <a:lin ang="9600000" scaled="0"/>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114" name="椭圆 113"/>
            <p:cNvSpPr/>
            <p:nvPr/>
          </p:nvSpPr>
          <p:spPr>
            <a:xfrm>
              <a:off x="3839838" y="2024052"/>
              <a:ext cx="1098122" cy="1098122"/>
            </a:xfrm>
            <a:prstGeom prst="ellipse">
              <a:avLst/>
            </a:prstGeom>
            <a:blipFill rotWithShape="1">
              <a:blip r:embed="rId6"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grpSp>
        <p:nvGrpSpPr>
          <p:cNvPr id="118" name="组合 117"/>
          <p:cNvGrpSpPr/>
          <p:nvPr/>
        </p:nvGrpSpPr>
        <p:grpSpPr>
          <a:xfrm>
            <a:off x="6518275" y="4567555"/>
            <a:ext cx="1075055" cy="1075055"/>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rgbClr val="E30000"/>
                </a:gs>
                <a:gs pos="100000">
                  <a:srgbClr val="760303"/>
                </a:gs>
              </a:gsLst>
              <a:lin ang="9600000" scaled="0"/>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121" name="椭圆 120"/>
            <p:cNvSpPr/>
            <p:nvPr/>
          </p:nvSpPr>
          <p:spPr>
            <a:xfrm>
              <a:off x="3839838" y="2039752"/>
              <a:ext cx="1098122" cy="1098122"/>
            </a:xfrm>
            <a:prstGeom prst="ellipse">
              <a:avLst/>
            </a:prstGeom>
            <a:blipFill rotWithShape="1">
              <a:blip r:embed="rId7"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grpSp>
        <p:nvGrpSpPr>
          <p:cNvPr id="164" name="组合 163"/>
          <p:cNvGrpSpPr/>
          <p:nvPr/>
        </p:nvGrpSpPr>
        <p:grpSpPr>
          <a:xfrm>
            <a:off x="8032115" y="3592830"/>
            <a:ext cx="1075055" cy="1075055"/>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rgbClr val="E30000"/>
                </a:gs>
                <a:gs pos="100000">
                  <a:srgbClr val="760303"/>
                </a:gs>
              </a:gsLst>
              <a:lin ang="9600000" scaled="0"/>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167" name="椭圆 166"/>
            <p:cNvSpPr/>
            <p:nvPr/>
          </p:nvSpPr>
          <p:spPr>
            <a:xfrm>
              <a:off x="3839838" y="2024052"/>
              <a:ext cx="1098122" cy="1098122"/>
            </a:xfrm>
            <a:prstGeom prst="ellipse">
              <a:avLst/>
            </a:prstGeom>
            <a:blipFill rotWithShape="1">
              <a:blip r:embed="rId8"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41" name="TextBox 40"/>
          <p:cNvSpPr txBox="1"/>
          <p:nvPr/>
        </p:nvSpPr>
        <p:spPr>
          <a:xfrm>
            <a:off x="4157643" y="5793598"/>
            <a:ext cx="1944216" cy="5181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latin typeface="黑体" panose="02010600030101010101" charset="-122"/>
                <a:ea typeface="黑体" panose="02010600030101010101" charset="-122"/>
              </a:rPr>
              <a:t>单击此处添加文本</a:t>
            </a:r>
            <a:endParaRPr lang="en-US" altLang="zh-CN" sz="1400" dirty="0">
              <a:latin typeface="黑体" panose="02010600030101010101" charset="-122"/>
              <a:ea typeface="黑体" panose="02010600030101010101" charset="-122"/>
            </a:endParaRPr>
          </a:p>
          <a:p>
            <a:r>
              <a:rPr lang="zh-CN" altLang="en-US" sz="1400" dirty="0">
                <a:latin typeface="黑体" panose="02010600030101010101" charset="-122"/>
                <a:ea typeface="黑体" panose="02010600030101010101" charset="-122"/>
              </a:rPr>
              <a:t>单击此处添加文本</a:t>
            </a:r>
          </a:p>
        </p:txBody>
      </p:sp>
      <p:sp>
        <p:nvSpPr>
          <p:cNvPr id="42" name="TextBox 41"/>
          <p:cNvSpPr txBox="1"/>
          <p:nvPr/>
        </p:nvSpPr>
        <p:spPr>
          <a:xfrm>
            <a:off x="6397930" y="5793598"/>
            <a:ext cx="1944216" cy="5181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latin typeface="黑体" panose="02010600030101010101" charset="-122"/>
                <a:ea typeface="黑体" panose="02010600030101010101" charset="-122"/>
              </a:rPr>
              <a:t>单击此处添加文本</a:t>
            </a:r>
            <a:endParaRPr lang="en-US" altLang="zh-CN" sz="1400" dirty="0">
              <a:latin typeface="黑体" panose="02010600030101010101" charset="-122"/>
              <a:ea typeface="黑体" panose="02010600030101010101" charset="-122"/>
            </a:endParaRPr>
          </a:p>
          <a:p>
            <a:r>
              <a:rPr lang="zh-CN" altLang="en-US" sz="1400" dirty="0">
                <a:latin typeface="黑体" panose="02010600030101010101" charset="-122"/>
                <a:ea typeface="黑体" panose="02010600030101010101" charset="-122"/>
              </a:rPr>
              <a:t>单击此处添加文本</a:t>
            </a:r>
          </a:p>
        </p:txBody>
      </p:sp>
      <p:sp>
        <p:nvSpPr>
          <p:cNvPr id="43" name="TextBox 42"/>
          <p:cNvSpPr txBox="1"/>
          <p:nvPr/>
        </p:nvSpPr>
        <p:spPr>
          <a:xfrm>
            <a:off x="7989663" y="4825332"/>
            <a:ext cx="1944216" cy="5181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latin typeface="黑体" panose="02010600030101010101" charset="-122"/>
                <a:ea typeface="黑体" panose="02010600030101010101" charset="-122"/>
              </a:rPr>
              <a:t>单击此处添加文本</a:t>
            </a:r>
            <a:endParaRPr lang="en-US" altLang="zh-CN" sz="1400" dirty="0">
              <a:latin typeface="黑体" panose="02010600030101010101" charset="-122"/>
              <a:ea typeface="黑体" panose="02010600030101010101" charset="-122"/>
            </a:endParaRPr>
          </a:p>
          <a:p>
            <a:r>
              <a:rPr lang="zh-CN" altLang="en-US" sz="1400" dirty="0">
                <a:latin typeface="黑体" panose="02010600030101010101" charset="-122"/>
                <a:ea typeface="黑体" panose="02010600030101010101" charset="-122"/>
              </a:rPr>
              <a:t>单击此处添加文本</a:t>
            </a:r>
          </a:p>
        </p:txBody>
      </p:sp>
      <p:sp>
        <p:nvSpPr>
          <p:cNvPr id="55"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2260773167"/>
      </p:ext>
    </p:extLst>
  </p:cSld>
  <p:clrMapOvr>
    <a:masterClrMapping/>
  </p:clrMapOvr>
  <p:transition advTm="544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up)">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68" grpId="0"/>
      <p:bldP spid="41" grpId="0"/>
      <p:bldP spid="42" grpId="0"/>
      <p:bldP spid="43"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937814" y="1013279"/>
            <a:ext cx="4945435" cy="5007368"/>
            <a:chOff x="4452910" y="940458"/>
            <a:chExt cx="3709076" cy="3755526"/>
          </a:xfrm>
        </p:grpSpPr>
        <p:sp>
          <p:nvSpPr>
            <p:cNvPr id="36" name="椭圆 4"/>
            <p:cNvSpPr/>
            <p:nvPr/>
          </p:nvSpPr>
          <p:spPr>
            <a:xfrm rot="197558">
              <a:off x="4452910"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1"/>
                </a:solidFill>
                <a:latin typeface="黑体" panose="02010600030101010101" charset="-122"/>
                <a:ea typeface="黑体" panose="02010600030101010101" charset="-122"/>
              </a:endParaRPr>
            </a:p>
          </p:txBody>
        </p:sp>
        <p:grpSp>
          <p:nvGrpSpPr>
            <p:cNvPr id="89" name="组合 88"/>
            <p:cNvGrpSpPr/>
            <p:nvPr/>
          </p:nvGrpSpPr>
          <p:grpSpPr>
            <a:xfrm>
              <a:off x="6542229" y="1711882"/>
              <a:ext cx="1555950" cy="1517754"/>
              <a:chOff x="2819811" y="1860029"/>
              <a:chExt cx="390332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sp>
              <p:nvSpPr>
                <p:cNvPr id="102" name="椭圆 101"/>
                <p:cNvSpPr/>
                <p:nvPr/>
              </p:nvSpPr>
              <p:spPr>
                <a:xfrm>
                  <a:off x="2936824" y="1948723"/>
                  <a:ext cx="3630117" cy="3630120"/>
                </a:xfrm>
                <a:prstGeom prst="ellipse">
                  <a:avLst/>
                </a:prstGeom>
                <a:gradFill flip="none" rotWithShape="1">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grpSp>
          <p:sp>
            <p:nvSpPr>
              <p:cNvPr id="95" name="文本框 94"/>
              <p:cNvSpPr txBox="1"/>
              <p:nvPr/>
            </p:nvSpPr>
            <p:spPr>
              <a:xfrm>
                <a:off x="2819811" y="2946447"/>
                <a:ext cx="3903324" cy="1597369"/>
              </a:xfrm>
              <a:prstGeom prst="rect">
                <a:avLst/>
              </a:prstGeom>
              <a:noFill/>
            </p:spPr>
            <p:txBody>
              <a:bodyPr wrap="square" rtlCol="0">
                <a:spAutoFit/>
              </a:bodyPr>
              <a:lstStyle/>
              <a:p>
                <a:pPr algn="ctr"/>
                <a:r>
                  <a:rPr lang="zh-CN" altLang="en-US" sz="2400" dirty="0">
                    <a:solidFill>
                      <a:schemeClr val="bg1"/>
                    </a:solidFill>
                    <a:latin typeface="黑体" panose="02010600030101010101" charset="-122"/>
                    <a:ea typeface="黑体" panose="02010600030101010101" charset="-122"/>
                  </a:rPr>
                  <a:t>标题</a:t>
                </a:r>
              </a:p>
              <a:p>
                <a:pPr algn="ctr"/>
                <a:r>
                  <a:rPr lang="zh-CN" altLang="en-US" sz="2400" dirty="0">
                    <a:solidFill>
                      <a:schemeClr val="bg1"/>
                    </a:solidFill>
                    <a:latin typeface="黑体" panose="02010600030101010101" charset="-122"/>
                    <a:ea typeface="黑体" panose="02010600030101010101" charset="-122"/>
                  </a:rPr>
                  <a:t>文字内容</a:t>
                </a:r>
              </a:p>
            </p:txBody>
          </p:sp>
        </p:grpSp>
        <p:grpSp>
          <p:nvGrpSpPr>
            <p:cNvPr id="4" name="组合 3"/>
            <p:cNvGrpSpPr/>
            <p:nvPr/>
          </p:nvGrpSpPr>
          <p:grpSpPr>
            <a:xfrm>
              <a:off x="5272348" y="991483"/>
              <a:ext cx="642933" cy="642933"/>
              <a:chOff x="6962369" y="1155522"/>
              <a:chExt cx="92860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sp>
              <p:nvSpPr>
                <p:cNvPr id="117" name="椭圆 116"/>
                <p:cNvSpPr/>
                <p:nvPr/>
              </p:nvSpPr>
              <p:spPr>
                <a:xfrm>
                  <a:off x="2936823" y="1948721"/>
                  <a:ext cx="3630119" cy="3630119"/>
                </a:xfrm>
                <a:prstGeom prst="ellipse">
                  <a:avLst/>
                </a:prstGeom>
                <a:gradFill flip="none" rotWithShape="1">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grpSp>
          <p:sp>
            <p:nvSpPr>
              <p:cNvPr id="3" name="文本框 2"/>
              <p:cNvSpPr txBox="1"/>
              <p:nvPr/>
            </p:nvSpPr>
            <p:spPr>
              <a:xfrm>
                <a:off x="7084704" y="1315889"/>
                <a:ext cx="628702" cy="570234"/>
              </a:xfrm>
              <a:prstGeom prst="rect">
                <a:avLst/>
              </a:prstGeom>
              <a:noFill/>
            </p:spPr>
            <p:txBody>
              <a:bodyPr wrap="none" rtlCol="0">
                <a:spAutoFit/>
              </a:bodyPr>
              <a:lstStyle/>
              <a:p>
                <a:r>
                  <a:rPr lang="en-US" altLang="zh-CN" sz="2665" dirty="0">
                    <a:solidFill>
                      <a:schemeClr val="bg1"/>
                    </a:solidFill>
                    <a:latin typeface="黑体" panose="02010600030101010101" charset="-122"/>
                    <a:ea typeface="黑体" panose="02010600030101010101" charset="-122"/>
                  </a:rPr>
                  <a:t>01</a:t>
                </a:r>
              </a:p>
            </p:txBody>
          </p:sp>
        </p:grpSp>
        <p:grpSp>
          <p:nvGrpSpPr>
            <p:cNvPr id="123" name="组合 122"/>
            <p:cNvGrpSpPr/>
            <p:nvPr/>
          </p:nvGrpSpPr>
          <p:grpSpPr>
            <a:xfrm>
              <a:off x="4583509" y="2061934"/>
              <a:ext cx="642933" cy="642933"/>
              <a:chOff x="6962369" y="1155522"/>
              <a:chExt cx="92860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sp>
              <p:nvSpPr>
                <p:cNvPr id="128" name="椭圆 127"/>
                <p:cNvSpPr/>
                <p:nvPr/>
              </p:nvSpPr>
              <p:spPr>
                <a:xfrm>
                  <a:off x="2936823" y="1948721"/>
                  <a:ext cx="3630119" cy="3630119"/>
                </a:xfrm>
                <a:prstGeom prst="ellipse">
                  <a:avLst/>
                </a:prstGeom>
                <a:gradFill flip="none" rotWithShape="1">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grpSp>
          <p:sp>
            <p:nvSpPr>
              <p:cNvPr id="125" name="文本框 124"/>
              <p:cNvSpPr txBox="1"/>
              <p:nvPr/>
            </p:nvSpPr>
            <p:spPr>
              <a:xfrm>
                <a:off x="7070947" y="1315889"/>
                <a:ext cx="628702" cy="570234"/>
              </a:xfrm>
              <a:prstGeom prst="rect">
                <a:avLst/>
              </a:prstGeom>
              <a:noFill/>
            </p:spPr>
            <p:txBody>
              <a:bodyPr wrap="none" rtlCol="0">
                <a:spAutoFit/>
              </a:bodyPr>
              <a:lstStyle/>
              <a:p>
                <a:r>
                  <a:rPr lang="en-US" altLang="zh-CN" sz="2665" dirty="0">
                    <a:solidFill>
                      <a:schemeClr val="bg1"/>
                    </a:solidFill>
                    <a:latin typeface="黑体" panose="02010600030101010101" charset="-122"/>
                    <a:ea typeface="黑体" panose="02010600030101010101" charset="-122"/>
                  </a:rPr>
                  <a:t>02</a:t>
                </a:r>
              </a:p>
            </p:txBody>
          </p:sp>
        </p:grpSp>
        <p:grpSp>
          <p:nvGrpSpPr>
            <p:cNvPr id="129" name="组合 128"/>
            <p:cNvGrpSpPr/>
            <p:nvPr/>
          </p:nvGrpSpPr>
          <p:grpSpPr>
            <a:xfrm>
              <a:off x="4981139" y="3408120"/>
              <a:ext cx="642933" cy="642933"/>
              <a:chOff x="6962369" y="1155522"/>
              <a:chExt cx="92860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sp>
              <p:nvSpPr>
                <p:cNvPr id="134" name="椭圆 133"/>
                <p:cNvSpPr/>
                <p:nvPr/>
              </p:nvSpPr>
              <p:spPr>
                <a:xfrm>
                  <a:off x="2936823" y="1948721"/>
                  <a:ext cx="3630119" cy="3630119"/>
                </a:xfrm>
                <a:prstGeom prst="ellipse">
                  <a:avLst/>
                </a:prstGeom>
                <a:gradFill flip="none" rotWithShape="1">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grpSp>
          <p:sp>
            <p:nvSpPr>
              <p:cNvPr id="131" name="文本框 130"/>
              <p:cNvSpPr txBox="1"/>
              <p:nvPr/>
            </p:nvSpPr>
            <p:spPr>
              <a:xfrm>
                <a:off x="7070947" y="1343404"/>
                <a:ext cx="628702" cy="570234"/>
              </a:xfrm>
              <a:prstGeom prst="rect">
                <a:avLst/>
              </a:prstGeom>
              <a:noFill/>
            </p:spPr>
            <p:txBody>
              <a:bodyPr wrap="none" rtlCol="0">
                <a:spAutoFit/>
              </a:bodyPr>
              <a:lstStyle/>
              <a:p>
                <a:r>
                  <a:rPr lang="en-US" altLang="zh-CN" sz="2665" dirty="0">
                    <a:solidFill>
                      <a:schemeClr val="bg1"/>
                    </a:solidFill>
                    <a:latin typeface="黑体" panose="02010600030101010101" charset="-122"/>
                    <a:ea typeface="黑体" panose="02010600030101010101" charset="-122"/>
                  </a:rPr>
                  <a:t>03</a:t>
                </a:r>
              </a:p>
            </p:txBody>
          </p:sp>
        </p:grpSp>
        <p:grpSp>
          <p:nvGrpSpPr>
            <p:cNvPr id="135" name="组合 134"/>
            <p:cNvGrpSpPr/>
            <p:nvPr/>
          </p:nvGrpSpPr>
          <p:grpSpPr>
            <a:xfrm>
              <a:off x="6364687" y="3977893"/>
              <a:ext cx="642933" cy="642933"/>
              <a:chOff x="6962369" y="1155522"/>
              <a:chExt cx="92860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sp>
              <p:nvSpPr>
                <p:cNvPr id="140" name="椭圆 139"/>
                <p:cNvSpPr/>
                <p:nvPr/>
              </p:nvSpPr>
              <p:spPr>
                <a:xfrm>
                  <a:off x="2936823" y="1948721"/>
                  <a:ext cx="3630119" cy="3630119"/>
                </a:xfrm>
                <a:prstGeom prst="ellipse">
                  <a:avLst/>
                </a:prstGeom>
                <a:gradFill flip="none" rotWithShape="1">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bg1"/>
                    </a:solidFill>
                    <a:latin typeface="黑体" panose="02010600030101010101" charset="-122"/>
                    <a:ea typeface="黑体" panose="02010600030101010101" charset="-122"/>
                  </a:endParaRPr>
                </a:p>
              </p:txBody>
            </p:sp>
          </p:grpSp>
          <p:sp>
            <p:nvSpPr>
              <p:cNvPr id="137" name="文本框 136"/>
              <p:cNvSpPr txBox="1"/>
              <p:nvPr/>
            </p:nvSpPr>
            <p:spPr>
              <a:xfrm>
                <a:off x="7070947" y="1343404"/>
                <a:ext cx="628702" cy="570234"/>
              </a:xfrm>
              <a:prstGeom prst="rect">
                <a:avLst/>
              </a:prstGeom>
              <a:noFill/>
            </p:spPr>
            <p:txBody>
              <a:bodyPr wrap="none" rtlCol="0">
                <a:spAutoFit/>
              </a:bodyPr>
              <a:lstStyle/>
              <a:p>
                <a:r>
                  <a:rPr lang="en-US" altLang="zh-CN" sz="2665" dirty="0">
                    <a:solidFill>
                      <a:schemeClr val="bg1"/>
                    </a:solidFill>
                    <a:latin typeface="黑体" panose="02010600030101010101" charset="-122"/>
                    <a:ea typeface="黑体" panose="02010600030101010101" charset="-122"/>
                  </a:rPr>
                  <a:t>04</a:t>
                </a:r>
              </a:p>
            </p:txBody>
          </p:sp>
        </p:grpSp>
      </p:grpSp>
      <p:grpSp>
        <p:nvGrpSpPr>
          <p:cNvPr id="7" name="组合 6"/>
          <p:cNvGrpSpPr/>
          <p:nvPr/>
        </p:nvGrpSpPr>
        <p:grpSpPr>
          <a:xfrm>
            <a:off x="1556035" y="1376586"/>
            <a:ext cx="5393193" cy="762000"/>
            <a:chOff x="1166576" y="1212938"/>
            <a:chExt cx="4044895" cy="571500"/>
          </a:xfrm>
        </p:grpSpPr>
        <p:cxnSp>
          <p:nvCxnSpPr>
            <p:cNvPr id="10" name="直接连接符 9"/>
            <p:cNvCxnSpPr/>
            <p:nvPr/>
          </p:nvCxnSpPr>
          <p:spPr>
            <a:xfrm flipH="1">
              <a:off x="1230086" y="1619440"/>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166576" y="1212938"/>
              <a:ext cx="2586274" cy="57150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p>
            <a:p>
              <a:endParaRPr lang="zh-CN" altLang="en-US" sz="1465" dirty="0">
                <a:latin typeface="黑体" panose="02010600030101010101" charset="-122"/>
                <a:ea typeface="黑体" panose="02010600030101010101" charset="-122"/>
              </a:endParaRPr>
            </a:p>
          </p:txBody>
        </p:sp>
      </p:grpSp>
      <p:grpSp>
        <p:nvGrpSpPr>
          <p:cNvPr id="8" name="组合 7"/>
          <p:cNvGrpSpPr/>
          <p:nvPr/>
        </p:nvGrpSpPr>
        <p:grpSpPr>
          <a:xfrm>
            <a:off x="714466" y="2830255"/>
            <a:ext cx="5315547" cy="777875"/>
            <a:chOff x="535399" y="2303190"/>
            <a:chExt cx="3986660" cy="583406"/>
          </a:xfrm>
        </p:grpSpPr>
        <p:cxnSp>
          <p:nvCxnSpPr>
            <p:cNvPr id="141" name="直接连接符 140"/>
            <p:cNvCxnSpPr/>
            <p:nvPr/>
          </p:nvCxnSpPr>
          <p:spPr>
            <a:xfrm flipH="1">
              <a:off x="540674" y="2704868"/>
              <a:ext cx="3981385"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60" name="TextBox 40"/>
            <p:cNvSpPr txBox="1"/>
            <p:nvPr/>
          </p:nvSpPr>
          <p:spPr>
            <a:xfrm>
              <a:off x="535399" y="2303190"/>
              <a:ext cx="2586274" cy="5834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p>
            <a:p>
              <a:endParaRPr lang="zh-CN" altLang="en-US" sz="1465" dirty="0">
                <a:latin typeface="黑体" panose="02010600030101010101" charset="-122"/>
                <a:ea typeface="黑体" panose="02010600030101010101" charset="-122"/>
              </a:endParaRPr>
            </a:p>
          </p:txBody>
        </p:sp>
      </p:grpSp>
      <p:grpSp>
        <p:nvGrpSpPr>
          <p:cNvPr id="9" name="组合 8"/>
          <p:cNvGrpSpPr/>
          <p:nvPr/>
        </p:nvGrpSpPr>
        <p:grpSpPr>
          <a:xfrm>
            <a:off x="1349466" y="4625698"/>
            <a:ext cx="5312628" cy="777875"/>
            <a:chOff x="1011649" y="3649772"/>
            <a:chExt cx="3984471" cy="583406"/>
          </a:xfrm>
        </p:grpSpPr>
        <p:cxnSp>
          <p:nvCxnSpPr>
            <p:cNvPr id="142" name="直接连接符 141"/>
            <p:cNvCxnSpPr/>
            <p:nvPr/>
          </p:nvCxnSpPr>
          <p:spPr>
            <a:xfrm flipH="1">
              <a:off x="1014735" y="4058836"/>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61" name="TextBox 40"/>
            <p:cNvSpPr txBox="1"/>
            <p:nvPr/>
          </p:nvSpPr>
          <p:spPr>
            <a:xfrm>
              <a:off x="1011649" y="3649772"/>
              <a:ext cx="2586274" cy="5834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p>
            <a:p>
              <a:endParaRPr lang="zh-CN" altLang="en-US" sz="1465" dirty="0">
                <a:latin typeface="黑体" panose="02010600030101010101" charset="-122"/>
                <a:ea typeface="黑体" panose="02010600030101010101" charset="-122"/>
              </a:endParaRPr>
            </a:p>
          </p:txBody>
        </p:sp>
      </p:grpSp>
      <p:grpSp>
        <p:nvGrpSpPr>
          <p:cNvPr id="6" name="组合 5"/>
          <p:cNvGrpSpPr/>
          <p:nvPr/>
        </p:nvGrpSpPr>
        <p:grpSpPr>
          <a:xfrm>
            <a:off x="3354778" y="5770116"/>
            <a:ext cx="5466771" cy="777875"/>
            <a:chOff x="2515633" y="4508086"/>
            <a:chExt cx="4100078" cy="583406"/>
          </a:xfrm>
        </p:grpSpPr>
        <p:grpSp>
          <p:nvGrpSpPr>
            <p:cNvPr id="18" name="组合 17"/>
            <p:cNvGrpSpPr/>
            <p:nvPr/>
          </p:nvGrpSpPr>
          <p:grpSpPr>
            <a:xfrm>
              <a:off x="2515633" y="4719307"/>
              <a:ext cx="4100078" cy="165930"/>
              <a:chOff x="3354176" y="6292409"/>
              <a:chExt cx="5466771" cy="221240"/>
            </a:xfrm>
          </p:grpSpPr>
          <p:cxnSp>
            <p:nvCxnSpPr>
              <p:cNvPr id="143" name="直接连接符 142"/>
              <p:cNvCxnSpPr/>
              <p:nvPr/>
            </p:nvCxnSpPr>
            <p:spPr>
              <a:xfrm flipH="1">
                <a:off x="3354176" y="6513647"/>
                <a:ext cx="5308513"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6" name="TextBox 40"/>
            <p:cNvSpPr txBox="1"/>
            <p:nvPr/>
          </p:nvSpPr>
          <p:spPr>
            <a:xfrm>
              <a:off x="2545174" y="4508086"/>
              <a:ext cx="2586274" cy="5834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p>
            <a:p>
              <a:endParaRPr lang="zh-CN" altLang="en-US" sz="1465" dirty="0">
                <a:latin typeface="黑体" panose="02010600030101010101" charset="-122"/>
                <a:ea typeface="黑体" panose="02010600030101010101" charset="-122"/>
              </a:endParaRPr>
            </a:p>
          </p:txBody>
        </p:sp>
      </p:grpSp>
    </p:spTree>
    <p:custDataLst>
      <p:tags r:id="rId1"/>
    </p:custDataLst>
    <p:extLst>
      <p:ext uri="{BB962C8B-B14F-4D97-AF65-F5344CB8AC3E}">
        <p14:creationId xmlns:p14="http://schemas.microsoft.com/office/powerpoint/2010/main" val="1459122548"/>
      </p:ext>
    </p:extLst>
  </p:cSld>
  <p:clrMapOvr>
    <a:masterClrMapping/>
  </p:clrMapOvr>
  <p:transition advTm="4665">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45721" y="960619"/>
            <a:ext cx="10955132" cy="5110476"/>
            <a:chOff x="693619" y="1112894"/>
            <a:chExt cx="8216349" cy="3832857"/>
          </a:xfrm>
        </p:grpSpPr>
        <p:sp>
          <p:nvSpPr>
            <p:cNvPr id="22" name="椭圆 21"/>
            <p:cNvSpPr/>
            <p:nvPr/>
          </p:nvSpPr>
          <p:spPr>
            <a:xfrm>
              <a:off x="693619" y="2320651"/>
              <a:ext cx="1890210" cy="1890210"/>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3" name="椭圆 22"/>
            <p:cNvSpPr/>
            <p:nvPr/>
          </p:nvSpPr>
          <p:spPr>
            <a:xfrm>
              <a:off x="771814" y="2310712"/>
              <a:ext cx="1812015" cy="1920027"/>
            </a:xfrm>
            <a:prstGeom prst="ellipse">
              <a:avLst/>
            </a:prstGeom>
            <a:gradFill flip="none" rotWithShape="1">
              <a:gsLst>
                <a:gs pos="0">
                  <a:srgbClr val="E30000"/>
                </a:gs>
                <a:gs pos="100000">
                  <a:srgbClr val="760303"/>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4" name="椭圆 23"/>
            <p:cNvSpPr/>
            <p:nvPr/>
          </p:nvSpPr>
          <p:spPr>
            <a:xfrm>
              <a:off x="5021567" y="3304574"/>
              <a:ext cx="1510653" cy="1510653"/>
            </a:xfrm>
            <a:prstGeom prst="ellipse">
              <a:avLst/>
            </a:prstGeom>
            <a:solidFill>
              <a:srgbClr val="F70707"/>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5" name="椭圆 24"/>
            <p:cNvSpPr/>
            <p:nvPr/>
          </p:nvSpPr>
          <p:spPr>
            <a:xfrm>
              <a:off x="5029963" y="3324452"/>
              <a:ext cx="1533618" cy="1621299"/>
            </a:xfrm>
            <a:prstGeom prst="ellipse">
              <a:avLst/>
            </a:prstGeom>
            <a:gradFill flip="none" rotWithShape="1">
              <a:gsLst>
                <a:gs pos="0">
                  <a:srgbClr val="E30000"/>
                </a:gs>
                <a:gs pos="100000">
                  <a:srgbClr val="760303"/>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7" name="椭圆 26"/>
            <p:cNvSpPr/>
            <p:nvPr/>
          </p:nvSpPr>
          <p:spPr>
            <a:xfrm>
              <a:off x="6708070" y="2909105"/>
              <a:ext cx="1786931" cy="1786931"/>
            </a:xfrm>
            <a:prstGeom prst="ellipse">
              <a:avLst/>
            </a:prstGeom>
            <a:solidFill>
              <a:srgbClr val="F70707"/>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29" name="矩形 4"/>
            <p:cNvSpPr/>
            <p:nvPr/>
          </p:nvSpPr>
          <p:spPr>
            <a:xfrm rot="20235757">
              <a:off x="809522" y="1710075"/>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30000"/>
                </a:gs>
                <a:gs pos="100000">
                  <a:srgbClr val="760303"/>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4"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30000"/>
                </a:gs>
                <a:gs pos="100000">
                  <a:srgbClr val="760303"/>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30000"/>
                </a:gs>
                <a:gs pos="100000">
                  <a:srgbClr val="760303"/>
                </a:gs>
              </a:gsLst>
              <a:lin ang="13500000" scaled="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865" kern="0">
                <a:solidFill>
                  <a:sysClr val="window" lastClr="FFFFFF"/>
                </a:solidFill>
                <a:latin typeface="Calibri" panose="020F0502020204030204"/>
              </a:endParaRPr>
            </a:p>
          </p:txBody>
        </p:sp>
        <p:sp>
          <p:nvSpPr>
            <p:cNvPr id="56" name="TextBox 41"/>
            <p:cNvSpPr txBox="1"/>
            <p:nvPr/>
          </p:nvSpPr>
          <p:spPr>
            <a:xfrm>
              <a:off x="3676124" y="1726010"/>
              <a:ext cx="1799694" cy="3524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2400" kern="0" dirty="0">
                  <a:ln w="18415" cmpd="sng">
                    <a:noFill/>
                    <a:prstDash val="solid"/>
                  </a:ln>
                  <a:solidFill>
                    <a:schemeClr val="bg1"/>
                  </a:solidFill>
                  <a:ea typeface="微软雅黑" panose="020B0503020204020204" charset="-122"/>
                </a:rPr>
                <a:t>标题文字</a:t>
              </a:r>
            </a:p>
          </p:txBody>
        </p:sp>
        <p:sp>
          <p:nvSpPr>
            <p:cNvPr id="57" name="TextBox 42"/>
            <p:cNvSpPr txBox="1"/>
            <p:nvPr/>
          </p:nvSpPr>
          <p:spPr>
            <a:xfrm>
              <a:off x="3547693" y="2046235"/>
              <a:ext cx="1669268" cy="75104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a:t>
              </a:r>
            </a:p>
            <a:p>
              <a:r>
                <a:rPr lang="zh-CN" altLang="en-US" sz="1465" dirty="0">
                  <a:solidFill>
                    <a:schemeClr val="bg1"/>
                  </a:solidFill>
                  <a:latin typeface="+mj-ea"/>
                </a:rPr>
                <a:t>单击此处添加文本</a:t>
              </a:r>
            </a:p>
            <a:p>
              <a:r>
                <a:rPr lang="zh-CN" altLang="en-US" sz="1465" dirty="0">
                  <a:solidFill>
                    <a:schemeClr val="bg1"/>
                  </a:solidFill>
                  <a:latin typeface="+mj-ea"/>
                </a:rPr>
                <a:t>单击此处添加文本</a:t>
              </a:r>
            </a:p>
            <a:p>
              <a:endParaRPr lang="zh-CN" altLang="en-US" sz="1465" dirty="0">
                <a:solidFill>
                  <a:schemeClr val="bg1"/>
                </a:solidFill>
                <a:latin typeface="+mj-ea"/>
              </a:endParaRPr>
            </a:p>
          </p:txBody>
        </p:sp>
        <p:sp>
          <p:nvSpPr>
            <p:cNvPr id="38" name="TextBox 41"/>
            <p:cNvSpPr txBox="1"/>
            <p:nvPr/>
          </p:nvSpPr>
          <p:spPr>
            <a:xfrm>
              <a:off x="1133396" y="2840161"/>
              <a:ext cx="1799694" cy="3143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2400" kern="0" dirty="0">
                  <a:ln w="18415" cmpd="sng">
                    <a:noFill/>
                    <a:prstDash val="solid"/>
                  </a:ln>
                  <a:solidFill>
                    <a:schemeClr val="bg1"/>
                  </a:solidFill>
                  <a:latin typeface="黑体" panose="02010600030101010101" charset="-122"/>
                  <a:ea typeface="黑体" panose="02010600030101010101" charset="-122"/>
                </a:rPr>
                <a:t>标题文字</a:t>
              </a:r>
            </a:p>
          </p:txBody>
        </p:sp>
        <p:sp>
          <p:nvSpPr>
            <p:cNvPr id="39" name="TextBox 42"/>
            <p:cNvSpPr txBox="1"/>
            <p:nvPr/>
          </p:nvSpPr>
          <p:spPr>
            <a:xfrm>
              <a:off x="1004965" y="3160386"/>
              <a:ext cx="1669268" cy="75104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黑体" panose="02010600030101010101" charset="-122"/>
                  <a:ea typeface="黑体" panose="02010600030101010101" charset="-122"/>
                </a:rPr>
                <a:t>单击此处添加文本</a:t>
              </a:r>
            </a:p>
            <a:p>
              <a:r>
                <a:rPr lang="zh-CN" altLang="en-US" sz="1465" dirty="0">
                  <a:solidFill>
                    <a:schemeClr val="bg1"/>
                  </a:solidFill>
                  <a:latin typeface="黑体" panose="02010600030101010101" charset="-122"/>
                  <a:ea typeface="黑体" panose="02010600030101010101" charset="-122"/>
                </a:rPr>
                <a:t>单击此处添加文本</a:t>
              </a:r>
            </a:p>
            <a:p>
              <a:r>
                <a:rPr lang="zh-CN" altLang="en-US" sz="1465" dirty="0">
                  <a:solidFill>
                    <a:schemeClr val="bg1"/>
                  </a:solidFill>
                  <a:latin typeface="黑体" panose="02010600030101010101" charset="-122"/>
                  <a:ea typeface="黑体" panose="02010600030101010101" charset="-122"/>
                </a:rPr>
                <a:t>单击此处添加文本</a:t>
              </a:r>
            </a:p>
            <a:p>
              <a:endParaRPr lang="zh-CN" altLang="en-US" sz="1465" dirty="0">
                <a:solidFill>
                  <a:schemeClr val="bg1"/>
                </a:solidFill>
                <a:latin typeface="黑体" panose="02010600030101010101" charset="-122"/>
                <a:ea typeface="黑体" panose="02010600030101010101" charset="-122"/>
              </a:endParaRPr>
            </a:p>
          </p:txBody>
        </p:sp>
        <p:sp>
          <p:nvSpPr>
            <p:cNvPr id="40" name="TextBox 41"/>
            <p:cNvSpPr txBox="1"/>
            <p:nvPr/>
          </p:nvSpPr>
          <p:spPr>
            <a:xfrm>
              <a:off x="7110274" y="3320817"/>
              <a:ext cx="1799694" cy="3524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2400" kern="0" dirty="0">
                  <a:ln w="18415" cmpd="sng">
                    <a:noFill/>
                    <a:prstDash val="solid"/>
                  </a:ln>
                  <a:solidFill>
                    <a:schemeClr val="bg1"/>
                  </a:solidFill>
                  <a:latin typeface="黑体" panose="02010600030101010101" charset="-122"/>
                  <a:ea typeface="黑体" panose="02010600030101010101" charset="-122"/>
                </a:rPr>
                <a:t>标题文字</a:t>
              </a:r>
            </a:p>
          </p:txBody>
        </p:sp>
        <p:sp>
          <p:nvSpPr>
            <p:cNvPr id="41" name="TextBox 42"/>
            <p:cNvSpPr txBox="1"/>
            <p:nvPr/>
          </p:nvSpPr>
          <p:spPr>
            <a:xfrm>
              <a:off x="6981843" y="3641042"/>
              <a:ext cx="1669268" cy="75104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黑体" panose="02010600030101010101" charset="-122"/>
                  <a:ea typeface="黑体" panose="02010600030101010101" charset="-122"/>
                </a:rPr>
                <a:t>单击此处添加文本</a:t>
              </a:r>
            </a:p>
            <a:p>
              <a:r>
                <a:rPr lang="zh-CN" altLang="en-US" sz="1465" dirty="0">
                  <a:solidFill>
                    <a:schemeClr val="bg1"/>
                  </a:solidFill>
                  <a:latin typeface="黑体" panose="02010600030101010101" charset="-122"/>
                  <a:ea typeface="黑体" panose="02010600030101010101" charset="-122"/>
                </a:rPr>
                <a:t>单击此处添加文本</a:t>
              </a:r>
            </a:p>
            <a:p>
              <a:r>
                <a:rPr lang="zh-CN" altLang="en-US" sz="1465" dirty="0">
                  <a:solidFill>
                    <a:schemeClr val="bg1"/>
                  </a:solidFill>
                  <a:latin typeface="黑体" panose="02010600030101010101" charset="-122"/>
                  <a:ea typeface="黑体" panose="02010600030101010101" charset="-122"/>
                </a:rPr>
                <a:t>单击此处添加文本</a:t>
              </a:r>
            </a:p>
            <a:p>
              <a:endParaRPr lang="zh-CN" altLang="en-US" sz="1465" dirty="0">
                <a:solidFill>
                  <a:schemeClr val="bg1"/>
                </a:solidFill>
                <a:latin typeface="黑体" panose="02010600030101010101" charset="-122"/>
                <a:ea typeface="黑体" panose="02010600030101010101" charset="-122"/>
              </a:endParaRPr>
            </a:p>
          </p:txBody>
        </p:sp>
        <p:sp>
          <p:nvSpPr>
            <p:cNvPr id="42" name="TextBox 41"/>
            <p:cNvSpPr txBox="1"/>
            <p:nvPr/>
          </p:nvSpPr>
          <p:spPr>
            <a:xfrm>
              <a:off x="5434058" y="3783747"/>
              <a:ext cx="1799694" cy="3524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2400" kern="0" dirty="0">
                  <a:ln w="18415" cmpd="sng">
                    <a:noFill/>
                    <a:prstDash val="solid"/>
                  </a:ln>
                  <a:solidFill>
                    <a:schemeClr val="bg1"/>
                  </a:solidFill>
                  <a:latin typeface="黑体" panose="02010600030101010101" charset="-122"/>
                  <a:ea typeface="黑体" panose="02010600030101010101" charset="-122"/>
                </a:rPr>
                <a:t>标题</a:t>
              </a:r>
            </a:p>
          </p:txBody>
        </p:sp>
        <p:sp>
          <p:nvSpPr>
            <p:cNvPr id="43" name="TextBox 42"/>
            <p:cNvSpPr txBox="1"/>
            <p:nvPr/>
          </p:nvSpPr>
          <p:spPr>
            <a:xfrm>
              <a:off x="5267528" y="4037297"/>
              <a:ext cx="1028278" cy="5834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黑体" panose="02010600030101010101" charset="-122"/>
                  <a:ea typeface="黑体" panose="02010600030101010101" charset="-122"/>
                </a:rPr>
                <a:t>单击此处添加文本单击文本</a:t>
              </a:r>
            </a:p>
            <a:p>
              <a:endParaRPr lang="zh-CN" altLang="en-US" sz="1465" dirty="0">
                <a:solidFill>
                  <a:schemeClr val="bg1"/>
                </a:solidFill>
                <a:latin typeface="黑体" panose="02010600030101010101" charset="-122"/>
                <a:ea typeface="黑体" panose="02010600030101010101" charset="-122"/>
              </a:endParaRPr>
            </a:p>
          </p:txBody>
        </p:sp>
      </p:grpSp>
      <p:sp>
        <p:nvSpPr>
          <p:cNvPr id="44" name="TextBox 29"/>
          <p:cNvSpPr txBox="1"/>
          <p:nvPr/>
        </p:nvSpPr>
        <p:spPr>
          <a:xfrm>
            <a:off x="7664857" y="1527964"/>
            <a:ext cx="3678281" cy="7620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a:p>
            <a:r>
              <a:rPr lang="zh-CN" altLang="en-US" sz="1465" dirty="0">
                <a:latin typeface="黑体" panose="02010600030101010101" charset="-122"/>
                <a:ea typeface="黑体" panose="02010600030101010101" charset="-122"/>
              </a:rPr>
              <a:t>单击此处添加文本单击此处添加文本</a:t>
            </a:r>
            <a:endParaRPr lang="en-US" altLang="zh-CN" sz="1465" dirty="0">
              <a:latin typeface="黑体" panose="02010600030101010101" charset="-122"/>
              <a:ea typeface="黑体" panose="02010600030101010101" charset="-122"/>
            </a:endParaRPr>
          </a:p>
        </p:txBody>
      </p:sp>
    </p:spTree>
    <p:custDataLst>
      <p:tags r:id="rId1"/>
    </p:custDataLst>
    <p:extLst>
      <p:ext uri="{BB962C8B-B14F-4D97-AF65-F5344CB8AC3E}">
        <p14:creationId xmlns:p14="http://schemas.microsoft.com/office/powerpoint/2010/main" val="647168984"/>
      </p:ext>
    </p:extLst>
  </p:cSld>
  <p:clrMapOvr>
    <a:masterClrMapping/>
  </p:clrMapOvr>
  <p:transition advTm="2465">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653910" y="1366174"/>
            <a:ext cx="6926665" cy="4217555"/>
            <a:chOff x="499507" y="1204653"/>
            <a:chExt cx="5194999" cy="3163166"/>
          </a:xfrm>
        </p:grpSpPr>
        <p:sp>
          <p:nvSpPr>
            <p:cNvPr id="23" name="五角星 2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黑体" panose="02010600030101010101" charset="-122"/>
                <a:ea typeface="黑体" panose="02010600030101010101"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68" name="椭圆 80"/>
                <p:cNvSpPr/>
                <p:nvPr/>
              </p:nvSpPr>
              <p:spPr bwMode="auto">
                <a:xfrm>
                  <a:off x="4101618" y="2137562"/>
                  <a:ext cx="2016471" cy="2020558"/>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66" name="TextBox 65"/>
              <p:cNvSpPr txBox="1"/>
              <p:nvPr/>
            </p:nvSpPr>
            <p:spPr>
              <a:xfrm>
                <a:off x="3008157" y="3020617"/>
                <a:ext cx="739230" cy="516186"/>
              </a:xfrm>
              <a:prstGeom prst="rect">
                <a:avLst/>
              </a:prstGeom>
              <a:noFill/>
              <a:ln>
                <a:noFill/>
              </a:ln>
            </p:spPr>
            <p:txBody>
              <a:bodyPr wrap="square" rtlCol="0">
                <a:spAutoFit/>
              </a:bodyPr>
              <a:lstStyle/>
              <a:p>
                <a:pPr algn="ctr"/>
                <a:r>
                  <a:rPr lang="zh-CN" altLang="en-US" sz="2135" dirty="0">
                    <a:solidFill>
                      <a:schemeClr val="bg1"/>
                    </a:solidFill>
                    <a:latin typeface="黑体" panose="02010600030101010101" charset="-122"/>
                    <a:ea typeface="黑体" panose="02010600030101010101" charset="-122"/>
                  </a:rPr>
                  <a:t>标题</a:t>
                </a:r>
              </a:p>
              <a:p>
                <a:pPr algn="ctr"/>
                <a:r>
                  <a:rPr lang="zh-CN" altLang="en-US" sz="2135" dirty="0">
                    <a:solidFill>
                      <a:schemeClr val="bg1"/>
                    </a:solidFill>
                    <a:latin typeface="黑体" panose="02010600030101010101" charset="-122"/>
                    <a:ea typeface="黑体" panose="02010600030101010101" charset="-122"/>
                  </a:rPr>
                  <a:t>文字</a:t>
                </a: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62" name="椭圆 80"/>
                <p:cNvSpPr/>
                <p:nvPr/>
              </p:nvSpPr>
              <p:spPr bwMode="auto">
                <a:xfrm>
                  <a:off x="4101618" y="2137562"/>
                  <a:ext cx="2016471" cy="2020558"/>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60" name="TextBox 59"/>
              <p:cNvSpPr txBox="1"/>
              <p:nvPr/>
            </p:nvSpPr>
            <p:spPr>
              <a:xfrm>
                <a:off x="3021853" y="3001038"/>
                <a:ext cx="739230" cy="583518"/>
              </a:xfrm>
              <a:prstGeom prst="rect">
                <a:avLst/>
              </a:prstGeom>
              <a:noFill/>
              <a:ln>
                <a:noFill/>
              </a:ln>
            </p:spPr>
            <p:txBody>
              <a:bodyPr wrap="square" rtlCol="0">
                <a:spAutoFit/>
              </a:bodyPr>
              <a:lstStyle/>
              <a:p>
                <a:pPr algn="ctr"/>
                <a:r>
                  <a:rPr lang="en-US" altLang="zh-CN" sz="2665" dirty="0">
                    <a:solidFill>
                      <a:schemeClr val="bg1"/>
                    </a:solidFill>
                    <a:latin typeface="黑体" panose="02010600030101010101" charset="-122"/>
                    <a:ea typeface="黑体" panose="02010600030101010101" charset="-122"/>
                  </a:rPr>
                  <a:t>01</a:t>
                </a: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56" name="椭圆 80"/>
                <p:cNvSpPr/>
                <p:nvPr/>
              </p:nvSpPr>
              <p:spPr bwMode="auto">
                <a:xfrm>
                  <a:off x="4101618" y="2137562"/>
                  <a:ext cx="2016471" cy="2020558"/>
                </a:xfrm>
                <a:prstGeom prst="ellipse">
                  <a:avLst/>
                </a:prstGeom>
                <a:gradFill>
                  <a:gsLst>
                    <a:gs pos="0">
                      <a:srgbClr val="E30000"/>
                    </a:gs>
                    <a:gs pos="100000">
                      <a:srgbClr val="760303"/>
                    </a:gs>
                  </a:gsLst>
                  <a:path path="circle">
                    <a:fillToRect l="50000" t="50000" r="50000" b="50000"/>
                  </a:path>
                  <a:tileRect/>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54" name="TextBox 53"/>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schemeClr val="bg1"/>
                    </a:solidFill>
                    <a:latin typeface="黑体" panose="02010600030101010101" charset="-122"/>
                    <a:ea typeface="黑体" panose="02010600030101010101" charset="-122"/>
                  </a:rPr>
                  <a:t>02</a:t>
                </a: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50"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48" name="TextBox 47"/>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schemeClr val="bg1"/>
                    </a:solidFill>
                    <a:latin typeface="黑体" panose="02010600030101010101" charset="-122"/>
                    <a:ea typeface="黑体" panose="02010600030101010101" charset="-122"/>
                  </a:rPr>
                  <a:t>03</a:t>
                </a: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44"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42" name="TextBox 41"/>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schemeClr val="bg1"/>
                    </a:solidFill>
                    <a:latin typeface="黑体" panose="02010600030101010101" charset="-122"/>
                    <a:ea typeface="黑体" panose="02010600030101010101" charset="-122"/>
                  </a:rPr>
                  <a:t>04</a:t>
                </a: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chemeClr val="tx1"/>
                      </a:solidFill>
                      <a:latin typeface="黑体" panose="02010600030101010101" charset="-122"/>
                      <a:ea typeface="黑体" panose="02010600030101010101" charset="-122"/>
                    </a:endParaRPr>
                  </a:p>
                </p:txBody>
              </p:sp>
            </p:grpSp>
            <p:sp>
              <p:nvSpPr>
                <p:cNvPr id="38" name="椭圆 80"/>
                <p:cNvSpPr/>
                <p:nvPr/>
              </p:nvSpPr>
              <p:spPr bwMode="auto">
                <a:xfrm>
                  <a:off x="4101618" y="2137562"/>
                  <a:ext cx="2016471" cy="2020558"/>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chemeClr val="tx1"/>
                    </a:solidFill>
                    <a:latin typeface="黑体" panose="02010600030101010101" charset="-122"/>
                    <a:ea typeface="黑体" panose="02010600030101010101" charset="-122"/>
                  </a:endParaRPr>
                </a:p>
              </p:txBody>
            </p:sp>
          </p:grpSp>
          <p:sp>
            <p:nvSpPr>
              <p:cNvPr id="36" name="TextBox 35"/>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schemeClr val="bg1"/>
                    </a:solidFill>
                    <a:latin typeface="黑体" panose="02010600030101010101" charset="-122"/>
                    <a:ea typeface="黑体" panose="02010600030101010101" charset="-122"/>
                  </a:rPr>
                  <a:t>05</a:t>
                </a:r>
              </a:p>
            </p:txBody>
          </p:sp>
        </p:grpSp>
        <p:sp>
          <p:nvSpPr>
            <p:cNvPr id="30" name="TextBox 29"/>
            <p:cNvSpPr txBox="1"/>
            <p:nvPr/>
          </p:nvSpPr>
          <p:spPr>
            <a:xfrm>
              <a:off x="1808756" y="1401616"/>
              <a:ext cx="849630" cy="297180"/>
            </a:xfrm>
            <a:prstGeom prst="rect">
              <a:avLst/>
            </a:prstGeom>
            <a:noFill/>
          </p:spPr>
          <p:txBody>
            <a:bodyPr wrap="none" rtlCol="0">
              <a:spAutoFit/>
            </a:bodyPr>
            <a:lstStyle/>
            <a:p>
              <a:pPr algn="ctr"/>
              <a:r>
                <a:rPr lang="zh-CN" altLang="en-US" sz="1865" dirty="0">
                  <a:solidFill>
                    <a:schemeClr val="tx1"/>
                  </a:solidFill>
                  <a:latin typeface="黑体" panose="02010600030101010101" charset="-122"/>
                  <a:ea typeface="黑体" panose="02010600030101010101" charset="-122"/>
                </a:rPr>
                <a:t>标题文字</a:t>
              </a:r>
            </a:p>
          </p:txBody>
        </p:sp>
        <p:sp>
          <p:nvSpPr>
            <p:cNvPr id="3" name="TextBox 30"/>
            <p:cNvSpPr txBox="1"/>
            <p:nvPr/>
          </p:nvSpPr>
          <p:spPr>
            <a:xfrm>
              <a:off x="4844876" y="2418122"/>
              <a:ext cx="849630" cy="297180"/>
            </a:xfrm>
            <a:prstGeom prst="rect">
              <a:avLst/>
            </a:prstGeom>
            <a:noFill/>
          </p:spPr>
          <p:txBody>
            <a:bodyPr wrap="none" rtlCol="0">
              <a:spAutoFit/>
            </a:bodyPr>
            <a:lstStyle/>
            <a:p>
              <a:r>
                <a:rPr lang="zh-CN" altLang="en-US" sz="1865" dirty="0">
                  <a:solidFill>
                    <a:schemeClr val="tx1"/>
                  </a:solidFill>
                  <a:latin typeface="黑体" panose="02010600030101010101" charset="-122"/>
                  <a:ea typeface="黑体" panose="02010600030101010101" charset="-122"/>
                </a:rPr>
                <a:t>标题文字</a:t>
              </a:r>
            </a:p>
          </p:txBody>
        </p:sp>
        <p:sp>
          <p:nvSpPr>
            <p:cNvPr id="4" name="TextBox 31"/>
            <p:cNvSpPr txBox="1"/>
            <p:nvPr/>
          </p:nvSpPr>
          <p:spPr>
            <a:xfrm>
              <a:off x="4338218" y="3920157"/>
              <a:ext cx="849630" cy="297180"/>
            </a:xfrm>
            <a:prstGeom prst="rect">
              <a:avLst/>
            </a:prstGeom>
            <a:noFill/>
          </p:spPr>
          <p:txBody>
            <a:bodyPr wrap="none" rtlCol="0">
              <a:spAutoFit/>
            </a:bodyPr>
            <a:lstStyle/>
            <a:p>
              <a:r>
                <a:rPr lang="zh-CN" altLang="en-US" sz="1865" dirty="0">
                  <a:solidFill>
                    <a:schemeClr val="tx1"/>
                  </a:solidFill>
                  <a:latin typeface="黑体" panose="02010600030101010101" charset="-122"/>
                  <a:ea typeface="黑体" panose="02010600030101010101" charset="-122"/>
                </a:rPr>
                <a:t>标题文字</a:t>
              </a:r>
            </a:p>
          </p:txBody>
        </p:sp>
        <p:sp>
          <p:nvSpPr>
            <p:cNvPr id="33" name="TextBox 32"/>
            <p:cNvSpPr txBox="1"/>
            <p:nvPr/>
          </p:nvSpPr>
          <p:spPr>
            <a:xfrm>
              <a:off x="499507" y="2451600"/>
              <a:ext cx="902494" cy="297180"/>
            </a:xfrm>
            <a:prstGeom prst="rect">
              <a:avLst/>
            </a:prstGeom>
            <a:noFill/>
          </p:spPr>
          <p:txBody>
            <a:bodyPr wrap="none" rtlCol="0">
              <a:spAutoFit/>
            </a:bodyPr>
            <a:lstStyle/>
            <a:p>
              <a:pPr algn="ctr"/>
              <a:r>
                <a:rPr lang="zh-CN" altLang="en-US" sz="1865" dirty="0">
                  <a:solidFill>
                    <a:schemeClr val="tx1"/>
                  </a:solidFill>
                  <a:latin typeface="黑体" panose="02010600030101010101" charset="-122"/>
                  <a:ea typeface="黑体" panose="02010600030101010101" charset="-122"/>
                </a:rPr>
                <a:t>标题文字 </a:t>
              </a:r>
            </a:p>
          </p:txBody>
        </p:sp>
        <p:sp>
          <p:nvSpPr>
            <p:cNvPr id="34" name="TextBox 33"/>
            <p:cNvSpPr txBox="1"/>
            <p:nvPr/>
          </p:nvSpPr>
          <p:spPr>
            <a:xfrm>
              <a:off x="1036469" y="3870314"/>
              <a:ext cx="849630" cy="297180"/>
            </a:xfrm>
            <a:prstGeom prst="rect">
              <a:avLst/>
            </a:prstGeom>
            <a:noFill/>
          </p:spPr>
          <p:txBody>
            <a:bodyPr wrap="none" rtlCol="0">
              <a:spAutoFit/>
            </a:bodyPr>
            <a:lstStyle/>
            <a:p>
              <a:pPr algn="ctr"/>
              <a:r>
                <a:rPr lang="zh-CN" altLang="en-US" sz="1865" dirty="0">
                  <a:solidFill>
                    <a:schemeClr val="tx1"/>
                  </a:solidFill>
                  <a:latin typeface="黑体" panose="02010600030101010101" charset="-122"/>
                  <a:ea typeface="黑体" panose="02010600030101010101" charset="-122"/>
                </a:rPr>
                <a:t>标题文字</a:t>
              </a:r>
            </a:p>
          </p:txBody>
        </p:sp>
      </p:grpSp>
      <p:grpSp>
        <p:nvGrpSpPr>
          <p:cNvPr id="71" name="组合 70"/>
          <p:cNvGrpSpPr/>
          <p:nvPr/>
        </p:nvGrpSpPr>
        <p:grpSpPr>
          <a:xfrm>
            <a:off x="8148703" y="2020660"/>
            <a:ext cx="3370797" cy="3283084"/>
            <a:chOff x="763742" y="1605380"/>
            <a:chExt cx="2528098" cy="2462313"/>
          </a:xfrm>
        </p:grpSpPr>
        <p:sp>
          <p:nvSpPr>
            <p:cNvPr id="72" name="TextBox 71"/>
            <p:cNvSpPr txBox="1"/>
            <p:nvPr/>
          </p:nvSpPr>
          <p:spPr>
            <a:xfrm>
              <a:off x="763742" y="2164598"/>
              <a:ext cx="2528098" cy="1903095"/>
            </a:xfrm>
            <a:prstGeom prst="rect">
              <a:avLst/>
            </a:prstGeom>
            <a:noFill/>
          </p:spPr>
          <p:txBody>
            <a:bodyPr wrap="square" rtlCol="0">
              <a:spAutoFit/>
            </a:bodyPr>
            <a:lstStyle/>
            <a:p>
              <a:pPr>
                <a:defRPr/>
              </a:pP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p>
            <a:p>
              <a:pPr>
                <a:defRPr/>
              </a:pPr>
              <a:endParaRPr lang="zh-CN" altLang="en-US" sz="1335" kern="0" dirty="0">
                <a:solidFill>
                  <a:schemeClr val="tx1"/>
                </a:solidFill>
                <a:latin typeface="黑体" panose="02010600030101010101" charset="-122"/>
                <a:ea typeface="黑体" panose="02010600030101010101" charset="-122"/>
              </a:endParaRPr>
            </a:p>
            <a:p>
              <a:pPr defTabSz="914400">
                <a:defRPr/>
              </a:pPr>
              <a:endParaRPr lang="zh-CN" altLang="en-US" sz="1335" kern="0" dirty="0">
                <a:solidFill>
                  <a:schemeClr val="tx1"/>
                </a:solidFill>
                <a:latin typeface="黑体" panose="02010600030101010101" charset="-122"/>
                <a:ea typeface="黑体" panose="02010600030101010101" charset="-122"/>
              </a:endParaRPr>
            </a:p>
            <a:p>
              <a:pPr defTabSz="914400">
                <a:defRPr/>
              </a:pPr>
              <a:endParaRPr lang="zh-CN" altLang="en-US" sz="1335" kern="0" dirty="0">
                <a:solidFill>
                  <a:schemeClr val="tx1"/>
                </a:solidFill>
                <a:latin typeface="黑体" panose="02010600030101010101" charset="-122"/>
                <a:ea typeface="黑体" panose="02010600030101010101"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tx1"/>
                    </a:solidFill>
                    <a:latin typeface="黑体" panose="02010600030101010101" charset="-122"/>
                    <a:ea typeface="黑体" panose="02010600030101010101" charset="-122"/>
                  </a:endParaRPr>
                </a:p>
              </p:txBody>
            </p:sp>
            <p:sp>
              <p:nvSpPr>
                <p:cNvPr id="77" name="圆角矩形 76"/>
                <p:cNvSpPr/>
                <p:nvPr/>
              </p:nvSpPr>
              <p:spPr>
                <a:xfrm>
                  <a:off x="2163904" y="1212584"/>
                  <a:ext cx="1052212" cy="319506"/>
                </a:xfrm>
                <a:prstGeom prst="roundRect">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dirty="0">
                    <a:solidFill>
                      <a:schemeClr val="tx1"/>
                    </a:solidFill>
                    <a:latin typeface="黑体" panose="02010600030101010101" charset="-122"/>
                    <a:ea typeface="黑体" panose="02010600030101010101" charset="-122"/>
                  </a:endParaRPr>
                </a:p>
              </p:txBody>
            </p:sp>
          </p:grpSp>
          <p:sp>
            <p:nvSpPr>
              <p:cNvPr id="75" name="矩形 74"/>
              <p:cNvSpPr/>
              <p:nvPr/>
            </p:nvSpPr>
            <p:spPr>
              <a:xfrm>
                <a:off x="4566359" y="759599"/>
                <a:ext cx="952500" cy="330041"/>
              </a:xfrm>
              <a:prstGeom prst="rect">
                <a:avLst/>
              </a:prstGeom>
            </p:spPr>
            <p:txBody>
              <a:bodyPr wrap="none">
                <a:spAutoFit/>
              </a:bodyPr>
              <a:lstStyle/>
              <a:p>
                <a:pPr algn="ctr"/>
                <a:r>
                  <a:rPr lang="zh-CN" altLang="en-US" sz="2135" dirty="0">
                    <a:solidFill>
                      <a:schemeClr val="bg1"/>
                    </a:solidFill>
                    <a:latin typeface="黑体" panose="02010600030101010101" charset="-122"/>
                    <a:ea typeface="黑体" panose="02010600030101010101" charset="-122"/>
                  </a:rPr>
                  <a:t>添加标题</a:t>
                </a:r>
              </a:p>
            </p:txBody>
          </p:sp>
        </p:grpSp>
      </p:grpSp>
    </p:spTree>
    <p:custDataLst>
      <p:tags r:id="rId1"/>
    </p:custDataLst>
    <p:extLst>
      <p:ext uri="{BB962C8B-B14F-4D97-AF65-F5344CB8AC3E}">
        <p14:creationId xmlns:p14="http://schemas.microsoft.com/office/powerpoint/2010/main" val="616993463"/>
      </p:ext>
    </p:extLst>
  </p:cSld>
  <p:clrMapOvr>
    <a:masterClrMapping/>
  </p:clrMapOvr>
  <p:transition advTm="2932">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1"/>
                                        </p:tgtEl>
                                        <p:attrNameLst>
                                          <p:attrName>style.visibility</p:attrName>
                                        </p:attrNameLst>
                                      </p:cBhvr>
                                      <p:to>
                                        <p:strVal val="visible"/>
                                      </p:to>
                                    </p:set>
                                    <p:anim calcmode="lin" valueType="num">
                                      <p:cBhvr additive="base">
                                        <p:cTn id="14" dur="500" fill="hold"/>
                                        <p:tgtEl>
                                          <p:spTgt spid="71"/>
                                        </p:tgtEl>
                                        <p:attrNameLst>
                                          <p:attrName>ppt_x</p:attrName>
                                        </p:attrNameLst>
                                      </p:cBhvr>
                                      <p:tavLst>
                                        <p:tav tm="0">
                                          <p:val>
                                            <p:strVal val="#ppt_x"/>
                                          </p:val>
                                        </p:tav>
                                        <p:tav tm="100000">
                                          <p:val>
                                            <p:strVal val="#ppt_x"/>
                                          </p:val>
                                        </p:tav>
                                      </p:tavLst>
                                    </p:anim>
                                    <p:anim calcmode="lin" valueType="num">
                                      <p:cBhvr additive="base">
                                        <p:cTn id="15"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0A9EE8F-A720-4682-AE6B-F30FDB113E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76600" y="598714"/>
            <a:ext cx="5638800" cy="5083629"/>
          </a:xfrm>
          <a:prstGeom prst="rect">
            <a:avLst/>
          </a:prstGeom>
        </p:spPr>
      </p:pic>
      <p:sp>
        <p:nvSpPr>
          <p:cNvPr id="11" name="文本框 10">
            <a:extLst>
              <a:ext uri="{FF2B5EF4-FFF2-40B4-BE49-F238E27FC236}">
                <a16:creationId xmlns:a16="http://schemas.microsoft.com/office/drawing/2014/main" id="{269068A5-75F6-442D-A86D-26AF750CB7B5}"/>
              </a:ext>
            </a:extLst>
          </p:cNvPr>
          <p:cNvSpPr txBox="1"/>
          <p:nvPr/>
        </p:nvSpPr>
        <p:spPr>
          <a:xfrm>
            <a:off x="3788317" y="3641656"/>
            <a:ext cx="4615366" cy="1446550"/>
          </a:xfrm>
          <a:prstGeom prst="rect">
            <a:avLst/>
          </a:prstGeom>
          <a:noFill/>
        </p:spPr>
        <p:txBody>
          <a:bodyPr wrap="none" rtlCol="0">
            <a:spAutoFit/>
          </a:bodyPr>
          <a:lstStyle/>
          <a:p>
            <a:r>
              <a:rPr lang="zh-CN" altLang="en-US" sz="8800" b="1" dirty="0">
                <a:solidFill>
                  <a:srgbClr val="FF0000"/>
                </a:solidFill>
                <a:effectLst>
                  <a:outerShdw blurRad="38100" dist="38100" dir="2700000" algn="tl">
                    <a:srgbClr val="000000">
                      <a:alpha val="43137"/>
                    </a:srgbClr>
                  </a:outerShdw>
                </a:effectLst>
                <a:latin typeface="腾祥铁山楷书简" panose="01010104010101010101" pitchFamily="2" charset="-122"/>
                <a:ea typeface="腾祥铁山楷书简" panose="01010104010101010101" pitchFamily="2" charset="-122"/>
              </a:rPr>
              <a:t>谢谢观看</a:t>
            </a:r>
          </a:p>
        </p:txBody>
      </p:sp>
      <p:sp>
        <p:nvSpPr>
          <p:cNvPr id="13" name="TextBox 14">
            <a:extLst>
              <a:ext uri="{FF2B5EF4-FFF2-40B4-BE49-F238E27FC236}">
                <a16:creationId xmlns:a16="http://schemas.microsoft.com/office/drawing/2014/main" id="{C9A674F1-E60E-4FC9-9C6D-D14C17346EA5}"/>
              </a:ext>
            </a:extLst>
          </p:cNvPr>
          <p:cNvSpPr txBox="1"/>
          <p:nvPr/>
        </p:nvSpPr>
        <p:spPr>
          <a:xfrm>
            <a:off x="3923495" y="5088206"/>
            <a:ext cx="4607352"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微软雅黑" pitchFamily="34" charset="-122"/>
                <a:ea typeface="微软雅黑" pitchFamily="34" charset="-122"/>
              </a:rPr>
              <a:t>汇报人：某某某     时间：</a:t>
            </a:r>
            <a:r>
              <a:rPr lang="en-US" altLang="zh-CN" dirty="0">
                <a:solidFill>
                  <a:schemeClr val="tx1">
                    <a:lumMod val="75000"/>
                    <a:lumOff val="25000"/>
                  </a:schemeClr>
                </a:solidFill>
                <a:latin typeface="微软雅黑" pitchFamily="34" charset="-122"/>
                <a:ea typeface="微软雅黑" pitchFamily="34" charset="-122"/>
              </a:rPr>
              <a:t>2018</a:t>
            </a:r>
            <a:r>
              <a:rPr lang="zh-CN" altLang="en-US" dirty="0">
                <a:solidFill>
                  <a:schemeClr val="tx1">
                    <a:lumMod val="75000"/>
                    <a:lumOff val="25000"/>
                  </a:schemeClr>
                </a:solidFill>
                <a:latin typeface="微软雅黑" pitchFamily="34" charset="-122"/>
                <a:ea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rPr>
              <a:t>2</a:t>
            </a:r>
            <a:r>
              <a:rPr lang="zh-CN" altLang="en-US" dirty="0">
                <a:solidFill>
                  <a:schemeClr val="tx1">
                    <a:lumMod val="75000"/>
                    <a:lumOff val="25000"/>
                  </a:schemeClr>
                </a:solidFill>
                <a:latin typeface="微软雅黑" pitchFamily="34" charset="-122"/>
                <a:ea typeface="微软雅黑" pitchFamily="34" charset="-122"/>
              </a:rPr>
              <a:t>月</a:t>
            </a:r>
            <a:r>
              <a:rPr lang="en-US" altLang="zh-CN" dirty="0">
                <a:solidFill>
                  <a:schemeClr val="tx1">
                    <a:lumMod val="75000"/>
                    <a:lumOff val="25000"/>
                  </a:schemeClr>
                </a:solidFill>
                <a:latin typeface="微软雅黑" pitchFamily="34" charset="-122"/>
                <a:ea typeface="微软雅黑" pitchFamily="34" charset="-122"/>
              </a:rPr>
              <a:t>27</a:t>
            </a:r>
            <a:r>
              <a:rPr lang="zh-CN" altLang="en-US" dirty="0">
                <a:solidFill>
                  <a:schemeClr val="tx1">
                    <a:lumMod val="75000"/>
                    <a:lumOff val="25000"/>
                  </a:schemeClr>
                </a:solidFill>
                <a:latin typeface="微软雅黑" pitchFamily="34" charset="-122"/>
                <a:ea typeface="微软雅黑" pitchFamily="34" charset="-122"/>
              </a:rPr>
              <a:t>日</a:t>
            </a:r>
          </a:p>
        </p:txBody>
      </p:sp>
      <p:pic>
        <p:nvPicPr>
          <p:cNvPr id="7" name="图片 6" descr="76f34058807cb785b11a60e5f09a9c8f"/>
          <p:cNvPicPr>
            <a:picLocks noChangeAspect="1"/>
          </p:cNvPicPr>
          <p:nvPr/>
        </p:nvPicPr>
        <p:blipFill>
          <a:blip r:embed="rId4" cstate="print"/>
          <a:stretch>
            <a:fillRect/>
          </a:stretch>
        </p:blipFill>
        <p:spPr>
          <a:xfrm>
            <a:off x="4968240" y="1340928"/>
            <a:ext cx="2255520" cy="2152650"/>
          </a:xfrm>
          <a:prstGeom prst="rect">
            <a:avLst/>
          </a:prstGeom>
        </p:spPr>
      </p:pic>
    </p:spTree>
    <p:extLst>
      <p:ext uri="{BB962C8B-B14F-4D97-AF65-F5344CB8AC3E}">
        <p14:creationId xmlns:p14="http://schemas.microsoft.com/office/powerpoint/2010/main" val="2987452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500"/>
                                        <p:tgtEl>
                                          <p:spTgt spid="10"/>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14775" y="3667125"/>
            <a:ext cx="5035353"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网友投稿</a:t>
            </a:r>
          </a:p>
        </p:txBody>
      </p:sp>
    </p:spTree>
    <p:extLst>
      <p:ext uri="{BB962C8B-B14F-4D97-AF65-F5344CB8AC3E}">
        <p14:creationId xmlns:p14="http://schemas.microsoft.com/office/powerpoint/2010/main" val="3906407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组合 182"/>
          <p:cNvGrpSpPr/>
          <p:nvPr/>
        </p:nvGrpSpPr>
        <p:grpSpPr>
          <a:xfrm>
            <a:off x="3582035" y="2263140"/>
            <a:ext cx="1174750" cy="1174750"/>
            <a:chOff x="3724322" y="1908536"/>
            <a:chExt cx="1329153" cy="1329153"/>
          </a:xfrm>
        </p:grpSpPr>
        <p:sp>
          <p:nvSpPr>
            <p:cNvPr id="185" name="椭圆 18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186" name="椭圆 185"/>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6" name="TextBox 5"/>
          <p:cNvSpPr txBox="1"/>
          <p:nvPr/>
        </p:nvSpPr>
        <p:spPr>
          <a:xfrm>
            <a:off x="4778782" y="2525786"/>
            <a:ext cx="4754880" cy="483235"/>
          </a:xfrm>
          <a:prstGeom prst="rect">
            <a:avLst/>
          </a:prstGeom>
          <a:noFill/>
        </p:spPr>
        <p:txBody>
          <a:bodyPr wrap="none" rtlCol="0">
            <a:spAutoFit/>
          </a:bodyPr>
          <a:lstStyle/>
          <a:p>
            <a:pPr algn="l"/>
            <a:r>
              <a:rPr lang="zh-CN" altLang="en-US" sz="2400" b="1" dirty="0">
                <a:solidFill>
                  <a:srgbClr val="F70707"/>
                </a:solidFill>
                <a:latin typeface="微软雅黑" panose="020B0503020204020204" charset="-122"/>
                <a:ea typeface="微软雅黑" panose="020B0503020204020204" charset="-122"/>
              </a:rPr>
              <a:t>请在此粘贴或者输入您的文字内容</a:t>
            </a:r>
          </a:p>
        </p:txBody>
      </p:sp>
      <p:sp>
        <p:nvSpPr>
          <p:cNvPr id="13" name="_3"/>
          <p:cNvSpPr/>
          <p:nvPr/>
        </p:nvSpPr>
        <p:spPr>
          <a:xfrm>
            <a:off x="4778782" y="2944408"/>
            <a:ext cx="2366010" cy="518160"/>
          </a:xfrm>
          <a:prstGeom prst="rect">
            <a:avLst/>
          </a:prstGeom>
          <a:effectLst/>
        </p:spPr>
        <p:txBody>
          <a:bodyPr wrap="none">
            <a:spAutoFit/>
          </a:bodyPr>
          <a:lstStyle/>
          <a:p>
            <a:r>
              <a:rPr lang="en-US" altLang="zh-CN" sz="2800" dirty="0" err="1">
                <a:solidFill>
                  <a:srgbClr val="F70707"/>
                </a:solidFill>
                <a:latin typeface="Times" panose="02020603050405020304" pitchFamily="18" charset="0"/>
                <a:ea typeface="造字工房力黑（非商用）常规体" pitchFamily="50" charset="-122"/>
              </a:rPr>
              <a:t>Lobal</a:t>
            </a:r>
            <a:r>
              <a:rPr lang="en-US" altLang="zh-CN" sz="2800" dirty="0">
                <a:solidFill>
                  <a:srgbClr val="F70707"/>
                </a:solidFill>
                <a:latin typeface="Times" panose="02020603050405020304" pitchFamily="18" charset="0"/>
                <a:ea typeface="造字工房力黑（非商用）常规体" pitchFamily="50" charset="-122"/>
              </a:rPr>
              <a:t> Standard</a:t>
            </a:r>
          </a:p>
        </p:txBody>
      </p:sp>
      <p:sp>
        <p:nvSpPr>
          <p:cNvPr id="22" name="TextBox 36"/>
          <p:cNvSpPr txBox="1"/>
          <p:nvPr/>
        </p:nvSpPr>
        <p:spPr>
          <a:xfrm>
            <a:off x="4778782" y="3377428"/>
            <a:ext cx="4090440" cy="474345"/>
          </a:xfrm>
          <a:prstGeom prst="rect">
            <a:avLst/>
          </a:prstGeom>
          <a:noFill/>
        </p:spPr>
        <p:txBody>
          <a:bodyPr wrap="square" rtlCol="0">
            <a:spAutoFit/>
          </a:bodyPr>
          <a:lstStyle/>
          <a:p>
            <a:pPr>
              <a:lnSpc>
                <a:spcPct val="125000"/>
              </a:lnSpc>
              <a:spcAft>
                <a:spcPts val="600"/>
              </a:spcAft>
            </a:pPr>
            <a:r>
              <a:rPr lang="en-US" altLang="zh-CN" sz="665"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11" name="TextBox 28"/>
          <p:cNvSpPr txBox="1"/>
          <p:nvPr/>
        </p:nvSpPr>
        <p:spPr>
          <a:xfrm>
            <a:off x="3754919" y="2481096"/>
            <a:ext cx="808990" cy="743585"/>
          </a:xfrm>
          <a:prstGeom prst="rect">
            <a:avLst/>
          </a:prstGeom>
          <a:noFill/>
        </p:spPr>
        <p:txBody>
          <a:bodyPr wrap="none" rtlCol="0">
            <a:spAutoFit/>
          </a:bodyPr>
          <a:lstStyle/>
          <a:p>
            <a:r>
              <a:rPr lang="en-US" altLang="zh-CN" sz="4000" b="1" dirty="0">
                <a:solidFill>
                  <a:schemeClr val="bg1"/>
                </a:solidFill>
                <a:latin typeface="微软雅黑" panose="020B0503020204020204" charset="-122"/>
                <a:ea typeface="微软雅黑" panose="020B0503020204020204" charset="-122"/>
              </a:rPr>
              <a:t>01</a:t>
            </a:r>
          </a:p>
        </p:txBody>
      </p:sp>
      <p:pic>
        <p:nvPicPr>
          <p:cNvPr id="7" name="图片 6" descr="255daa9c7c2a0bde3558517a3f6a55a2"/>
          <p:cNvPicPr>
            <a:picLocks noChangeAspect="1"/>
          </p:cNvPicPr>
          <p:nvPr/>
        </p:nvPicPr>
        <p:blipFill>
          <a:blip r:embed="rId3" cstate="print"/>
          <a:stretch>
            <a:fillRect/>
          </a:stretch>
        </p:blipFill>
        <p:spPr>
          <a:xfrm>
            <a:off x="2963545" y="3336290"/>
            <a:ext cx="1691005" cy="861695"/>
          </a:xfrm>
          <a:prstGeom prst="rect">
            <a:avLst/>
          </a:prstGeom>
        </p:spPr>
      </p:pic>
      <p:pic>
        <p:nvPicPr>
          <p:cNvPr id="3" name="图片 2" descr="255daa9c7c2a0bde3558517a3f6a55a2"/>
          <p:cNvPicPr>
            <a:picLocks noChangeAspect="1"/>
          </p:cNvPicPr>
          <p:nvPr/>
        </p:nvPicPr>
        <p:blipFill>
          <a:blip r:embed="rId4" cstate="print"/>
          <a:stretch>
            <a:fillRect/>
          </a:stretch>
        </p:blipFill>
        <p:spPr>
          <a:xfrm>
            <a:off x="1773555" y="3462655"/>
            <a:ext cx="1910715" cy="973455"/>
          </a:xfrm>
          <a:prstGeom prst="rect">
            <a:avLst/>
          </a:prstGeom>
        </p:spPr>
      </p:pic>
      <p:pic>
        <p:nvPicPr>
          <p:cNvPr id="4" name="图片 3" descr="255daa9c7c2a0bde3558517a3f6a55a2"/>
          <p:cNvPicPr>
            <a:picLocks noChangeAspect="1"/>
          </p:cNvPicPr>
          <p:nvPr/>
        </p:nvPicPr>
        <p:blipFill>
          <a:blip r:embed="rId5" cstate="print"/>
          <a:stretch>
            <a:fillRect/>
          </a:stretch>
        </p:blipFill>
        <p:spPr>
          <a:xfrm flipH="1">
            <a:off x="7722870" y="2944495"/>
            <a:ext cx="4033520" cy="1937385"/>
          </a:xfrm>
          <a:prstGeom prst="rect">
            <a:avLst/>
          </a:prstGeom>
        </p:spPr>
      </p:pic>
    </p:spTree>
    <p:custDataLst>
      <p:tags r:id="rId1"/>
    </p:custDataLst>
    <p:extLst>
      <p:ext uri="{BB962C8B-B14F-4D97-AF65-F5344CB8AC3E}">
        <p14:creationId xmlns:p14="http://schemas.microsoft.com/office/powerpoint/2010/main" val="1165293975"/>
      </p:ext>
    </p:extLst>
  </p:cSld>
  <p:clrMapOvr>
    <a:masterClrMapping/>
  </p:clrMapOvr>
  <p:transition advTm="6552">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 calcmode="lin" valueType="num">
                                      <p:cBhvr>
                                        <p:cTn id="7" dur="500" fill="hold"/>
                                        <p:tgtEl>
                                          <p:spTgt spid="183"/>
                                        </p:tgtEl>
                                        <p:attrNameLst>
                                          <p:attrName>ppt_w</p:attrName>
                                        </p:attrNameLst>
                                      </p:cBhvr>
                                      <p:tavLst>
                                        <p:tav tm="0">
                                          <p:val>
                                            <p:fltVal val="0"/>
                                          </p:val>
                                        </p:tav>
                                        <p:tav tm="100000">
                                          <p:val>
                                            <p:strVal val="#ppt_w"/>
                                          </p:val>
                                        </p:tav>
                                      </p:tavLst>
                                    </p:anim>
                                    <p:anim calcmode="lin" valueType="num">
                                      <p:cBhvr>
                                        <p:cTn id="8" dur="500" fill="hold"/>
                                        <p:tgtEl>
                                          <p:spTgt spid="183"/>
                                        </p:tgtEl>
                                        <p:attrNameLst>
                                          <p:attrName>ppt_h</p:attrName>
                                        </p:attrNameLst>
                                      </p:cBhvr>
                                      <p:tavLst>
                                        <p:tav tm="0">
                                          <p:val>
                                            <p:fltVal val="0"/>
                                          </p:val>
                                        </p:tav>
                                        <p:tav tm="100000">
                                          <p:val>
                                            <p:strVal val="#ppt_h"/>
                                          </p:val>
                                        </p:tav>
                                      </p:tavLst>
                                    </p:anim>
                                    <p:anim calcmode="lin" valueType="num">
                                      <p:cBhvr>
                                        <p:cTn id="9" dur="500" fill="hold"/>
                                        <p:tgtEl>
                                          <p:spTgt spid="183"/>
                                        </p:tgtEl>
                                        <p:attrNameLst>
                                          <p:attrName>style.rotation</p:attrName>
                                        </p:attrNameLst>
                                      </p:cBhvr>
                                      <p:tavLst>
                                        <p:tav tm="0">
                                          <p:val>
                                            <p:fltVal val="360"/>
                                          </p:val>
                                        </p:tav>
                                        <p:tav tm="100000">
                                          <p:val>
                                            <p:fltVal val="0"/>
                                          </p:val>
                                        </p:tav>
                                      </p:tavLst>
                                    </p:anim>
                                    <p:animEffect transition="in" filter="fade">
                                      <p:cBhvr>
                                        <p:cTn id="10" dur="500"/>
                                        <p:tgtEl>
                                          <p:spTgt spid="183"/>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1+#ppt_w/2"/>
                                          </p:val>
                                        </p:tav>
                                        <p:tav tm="100000">
                                          <p:val>
                                            <p:strVal val="#ppt_x"/>
                                          </p:val>
                                        </p:tav>
                                      </p:tavLst>
                                    </p:anim>
                                    <p:anim calcmode="lin" valueType="num">
                                      <p:cBhvr additive="base">
                                        <p:cTn id="23" dur="25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iterate type="wd">
                                    <p:tmPct val="10000"/>
                                  </p:iterate>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build="p"/>
      <p:bldP spid="22"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2"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2"/>
          <p:cNvSpPr/>
          <p:nvPr/>
        </p:nvSpPr>
        <p:spPr>
          <a:xfrm>
            <a:off x="4652151" y="2034263"/>
            <a:ext cx="2955427" cy="2918781"/>
          </a:xfrm>
          <a:custGeom>
            <a:avLst/>
            <a:gdLst>
              <a:gd name="connsiteX0" fmla="*/ 0 w 2189205"/>
              <a:gd name="connsiteY0" fmla="*/ 1094603 h 2189205"/>
              <a:gd name="connsiteX1" fmla="*/ 1094603 w 2189205"/>
              <a:gd name="connsiteY1" fmla="*/ 0 h 2189205"/>
              <a:gd name="connsiteX2" fmla="*/ 2189206 w 2189205"/>
              <a:gd name="connsiteY2" fmla="*/ 1094603 h 2189205"/>
              <a:gd name="connsiteX3" fmla="*/ 1094603 w 2189205"/>
              <a:gd name="connsiteY3" fmla="*/ 2189206 h 2189205"/>
              <a:gd name="connsiteX4" fmla="*/ 0 w 2189205"/>
              <a:gd name="connsiteY4" fmla="*/ 1094603 h 2189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205" h="2189205">
                <a:moveTo>
                  <a:pt x="0" y="1094603"/>
                </a:moveTo>
                <a:cubicBezTo>
                  <a:pt x="0" y="490070"/>
                  <a:pt x="490070" y="0"/>
                  <a:pt x="1094603" y="0"/>
                </a:cubicBezTo>
                <a:cubicBezTo>
                  <a:pt x="1699136" y="0"/>
                  <a:pt x="2189206" y="490070"/>
                  <a:pt x="2189206" y="1094603"/>
                </a:cubicBezTo>
                <a:cubicBezTo>
                  <a:pt x="2189206" y="1699136"/>
                  <a:pt x="1699136" y="2189206"/>
                  <a:pt x="1094603" y="2189206"/>
                </a:cubicBezTo>
                <a:cubicBezTo>
                  <a:pt x="490070" y="2189206"/>
                  <a:pt x="0" y="1699136"/>
                  <a:pt x="0" y="1094603"/>
                </a:cubicBezTo>
                <a:close/>
              </a:path>
            </a:pathLst>
          </a:custGeom>
          <a:gradFill>
            <a:gsLst>
              <a:gs pos="0">
                <a:srgbClr val="E30000"/>
              </a:gs>
              <a:gs pos="100000">
                <a:srgbClr val="760303"/>
              </a:gs>
            </a:gsLst>
            <a:lin ang="5400000" scaled="0"/>
          </a:gradFill>
          <a:ln w="25400" cap="flat" cmpd="sng" algn="ctr">
            <a:noFill/>
            <a:prstDash val="solid"/>
          </a:ln>
          <a:effectLst/>
        </p:spPr>
        <p:txBody>
          <a:bodyPr spcFirstLastPara="0" vert="horz" wrap="square" lIns="1251251" tIns="278922" rIns="1251251" bIns="2629814" numCol="1" spcCol="1718" anchor="ctr" anchorCtr="0">
            <a:noAutofit/>
          </a:bodyPr>
          <a:lstStyle/>
          <a:p>
            <a:pPr algn="ctr" defTabSz="721360" fontAlgn="base">
              <a:lnSpc>
                <a:spcPct val="90000"/>
              </a:lnSpc>
              <a:spcBef>
                <a:spcPct val="0"/>
              </a:spcBef>
              <a:spcAft>
                <a:spcPct val="35000"/>
              </a:spcAft>
              <a:defRPr/>
            </a:pPr>
            <a:r>
              <a:rPr lang="en-US" sz="1695" kern="0" dirty="0">
                <a:solidFill>
                  <a:srgbClr val="FFFFFF"/>
                </a:solidFill>
                <a:latin typeface="微软雅黑" panose="020B0503020204020204" charset="-122"/>
                <a:ea typeface="微软雅黑" panose="020B0503020204020204" charset="-122"/>
                <a:sym typeface="Gill Sans" charset="0"/>
              </a:rPr>
              <a:t>25%</a:t>
            </a:r>
          </a:p>
        </p:txBody>
      </p:sp>
      <p:sp>
        <p:nvSpPr>
          <p:cNvPr id="4" name="Freeform 4"/>
          <p:cNvSpPr/>
          <p:nvPr/>
        </p:nvSpPr>
        <p:spPr>
          <a:xfrm>
            <a:off x="4947694" y="2618019"/>
            <a:ext cx="2364341" cy="2335024"/>
          </a:xfrm>
          <a:custGeom>
            <a:avLst/>
            <a:gdLst>
              <a:gd name="connsiteX0" fmla="*/ 0 w 1751364"/>
              <a:gd name="connsiteY0" fmla="*/ 875682 h 1751364"/>
              <a:gd name="connsiteX1" fmla="*/ 875682 w 1751364"/>
              <a:gd name="connsiteY1" fmla="*/ 0 h 1751364"/>
              <a:gd name="connsiteX2" fmla="*/ 1751364 w 1751364"/>
              <a:gd name="connsiteY2" fmla="*/ 875682 h 1751364"/>
              <a:gd name="connsiteX3" fmla="*/ 875682 w 1751364"/>
              <a:gd name="connsiteY3" fmla="*/ 1751364 h 1751364"/>
              <a:gd name="connsiteX4" fmla="*/ 0 w 1751364"/>
              <a:gd name="connsiteY4" fmla="*/ 875682 h 1751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364" h="1751364">
                <a:moveTo>
                  <a:pt x="0" y="875682"/>
                </a:moveTo>
                <a:cubicBezTo>
                  <a:pt x="0" y="392056"/>
                  <a:pt x="392056" y="0"/>
                  <a:pt x="875682" y="0"/>
                </a:cubicBezTo>
                <a:cubicBezTo>
                  <a:pt x="1359308" y="0"/>
                  <a:pt x="1751364" y="392056"/>
                  <a:pt x="1751364" y="875682"/>
                </a:cubicBezTo>
                <a:cubicBezTo>
                  <a:pt x="1751364" y="1359308"/>
                  <a:pt x="1359308" y="1751364"/>
                  <a:pt x="875682" y="1751364"/>
                </a:cubicBezTo>
                <a:cubicBezTo>
                  <a:pt x="392056" y="1751364"/>
                  <a:pt x="0" y="1359308"/>
                  <a:pt x="0" y="875682"/>
                </a:cubicBezTo>
                <a:close/>
              </a:path>
            </a:pathLst>
          </a:custGeom>
          <a:solidFill>
            <a:srgbClr val="C00000"/>
          </a:solidFill>
          <a:ln w="25400" cap="flat" cmpd="sng" algn="ctr">
            <a:noFill/>
            <a:prstDash val="solid"/>
          </a:ln>
          <a:effectLst/>
        </p:spPr>
        <p:txBody>
          <a:bodyPr spcFirstLastPara="0" vert="horz" wrap="square" lIns="937798" tIns="272653" rIns="937800" bIns="2027985" numCol="1" spcCol="1718" anchor="ctr" anchorCtr="0">
            <a:noAutofit/>
          </a:bodyPr>
          <a:lstStyle/>
          <a:p>
            <a:pPr algn="ctr" defTabSz="721360" fontAlgn="base">
              <a:lnSpc>
                <a:spcPct val="90000"/>
              </a:lnSpc>
              <a:spcBef>
                <a:spcPct val="0"/>
              </a:spcBef>
              <a:spcAft>
                <a:spcPct val="35000"/>
              </a:spcAft>
              <a:defRPr/>
            </a:pPr>
            <a:r>
              <a:rPr lang="en-US" sz="1695" kern="0" dirty="0">
                <a:solidFill>
                  <a:srgbClr val="FFFFFF"/>
                </a:solidFill>
                <a:latin typeface="微软雅黑" panose="020B0503020204020204" charset="-122"/>
                <a:ea typeface="微软雅黑" panose="020B0503020204020204" charset="-122"/>
                <a:sym typeface="Gill Sans" charset="0"/>
              </a:rPr>
              <a:t>36%</a:t>
            </a:r>
          </a:p>
        </p:txBody>
      </p:sp>
      <p:sp>
        <p:nvSpPr>
          <p:cNvPr id="5" name="Freeform 5"/>
          <p:cNvSpPr/>
          <p:nvPr/>
        </p:nvSpPr>
        <p:spPr>
          <a:xfrm>
            <a:off x="5243235" y="3201776"/>
            <a:ext cx="1773256" cy="1751269"/>
          </a:xfrm>
          <a:custGeom>
            <a:avLst/>
            <a:gdLst>
              <a:gd name="connsiteX0" fmla="*/ 0 w 1313523"/>
              <a:gd name="connsiteY0" fmla="*/ 656762 h 1313523"/>
              <a:gd name="connsiteX1" fmla="*/ 656762 w 1313523"/>
              <a:gd name="connsiteY1" fmla="*/ 0 h 1313523"/>
              <a:gd name="connsiteX2" fmla="*/ 1313524 w 1313523"/>
              <a:gd name="connsiteY2" fmla="*/ 656762 h 1313523"/>
              <a:gd name="connsiteX3" fmla="*/ 656762 w 1313523"/>
              <a:gd name="connsiteY3" fmla="*/ 1313524 h 1313523"/>
              <a:gd name="connsiteX4" fmla="*/ 0 w 1313523"/>
              <a:gd name="connsiteY4" fmla="*/ 656762 h 131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523" h="1313523">
                <a:moveTo>
                  <a:pt x="0" y="656762"/>
                </a:moveTo>
                <a:cubicBezTo>
                  <a:pt x="0" y="294042"/>
                  <a:pt x="294042" y="0"/>
                  <a:pt x="656762" y="0"/>
                </a:cubicBezTo>
                <a:cubicBezTo>
                  <a:pt x="1019482" y="0"/>
                  <a:pt x="1313524" y="294042"/>
                  <a:pt x="1313524" y="656762"/>
                </a:cubicBezTo>
                <a:cubicBezTo>
                  <a:pt x="1313524" y="1019482"/>
                  <a:pt x="1019482" y="1313524"/>
                  <a:pt x="656762" y="1313524"/>
                </a:cubicBezTo>
                <a:cubicBezTo>
                  <a:pt x="294042" y="1313524"/>
                  <a:pt x="0" y="1019482"/>
                  <a:pt x="0" y="656762"/>
                </a:cubicBezTo>
                <a:close/>
              </a:path>
            </a:pathLst>
          </a:custGeom>
          <a:solidFill>
            <a:srgbClr val="F70707"/>
          </a:solidFill>
          <a:ln w="25400" cap="flat" cmpd="sng" algn="ctr">
            <a:noFill/>
            <a:prstDash val="solid"/>
          </a:ln>
          <a:effectLst/>
        </p:spPr>
        <p:txBody>
          <a:bodyPr spcFirstLastPara="0" vert="horz" wrap="square" lIns="624346" tIns="263249" rIns="624346" bIns="1438696" numCol="1" spcCol="1718" anchor="ctr" anchorCtr="0">
            <a:noAutofit/>
          </a:bodyPr>
          <a:lstStyle/>
          <a:p>
            <a:pPr algn="ctr" defTabSz="721360" fontAlgn="base">
              <a:lnSpc>
                <a:spcPct val="90000"/>
              </a:lnSpc>
              <a:spcBef>
                <a:spcPct val="0"/>
              </a:spcBef>
              <a:spcAft>
                <a:spcPct val="35000"/>
              </a:spcAft>
              <a:defRPr/>
            </a:pPr>
            <a:r>
              <a:rPr lang="en-US" sz="1695" kern="0" dirty="0">
                <a:solidFill>
                  <a:srgbClr val="FFFFFF"/>
                </a:solidFill>
                <a:latin typeface="微软雅黑" panose="020B0503020204020204" charset="-122"/>
                <a:ea typeface="微软雅黑" panose="020B0503020204020204" charset="-122"/>
                <a:sym typeface="Gill Sans" charset="0"/>
              </a:rPr>
              <a:t>15%</a:t>
            </a:r>
          </a:p>
        </p:txBody>
      </p:sp>
      <p:sp>
        <p:nvSpPr>
          <p:cNvPr id="6" name="Freeform 6"/>
          <p:cNvSpPr/>
          <p:nvPr/>
        </p:nvSpPr>
        <p:spPr>
          <a:xfrm>
            <a:off x="5538779" y="3785530"/>
            <a:ext cx="1182171" cy="1167513"/>
          </a:xfrm>
          <a:custGeom>
            <a:avLst/>
            <a:gdLst>
              <a:gd name="connsiteX0" fmla="*/ 0 w 875682"/>
              <a:gd name="connsiteY0" fmla="*/ 437841 h 875682"/>
              <a:gd name="connsiteX1" fmla="*/ 437841 w 875682"/>
              <a:gd name="connsiteY1" fmla="*/ 0 h 875682"/>
              <a:gd name="connsiteX2" fmla="*/ 875682 w 875682"/>
              <a:gd name="connsiteY2" fmla="*/ 437841 h 875682"/>
              <a:gd name="connsiteX3" fmla="*/ 437841 w 875682"/>
              <a:gd name="connsiteY3" fmla="*/ 875682 h 875682"/>
              <a:gd name="connsiteX4" fmla="*/ 0 w 875682"/>
              <a:gd name="connsiteY4" fmla="*/ 437841 h 87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682" h="875682">
                <a:moveTo>
                  <a:pt x="0" y="437841"/>
                </a:moveTo>
                <a:cubicBezTo>
                  <a:pt x="0" y="196028"/>
                  <a:pt x="196028" y="0"/>
                  <a:pt x="437841" y="0"/>
                </a:cubicBezTo>
                <a:cubicBezTo>
                  <a:pt x="679654" y="0"/>
                  <a:pt x="875682" y="196028"/>
                  <a:pt x="875682" y="437841"/>
                </a:cubicBezTo>
                <a:cubicBezTo>
                  <a:pt x="875682" y="679654"/>
                  <a:pt x="679654" y="875682"/>
                  <a:pt x="437841" y="875682"/>
                </a:cubicBezTo>
                <a:cubicBezTo>
                  <a:pt x="196028" y="875682"/>
                  <a:pt x="0" y="679654"/>
                  <a:pt x="0" y="437841"/>
                </a:cubicBezTo>
                <a:close/>
              </a:path>
            </a:pathLst>
          </a:custGeom>
          <a:gradFill>
            <a:gsLst>
              <a:gs pos="0">
                <a:srgbClr val="E30000"/>
              </a:gs>
              <a:gs pos="100000">
                <a:srgbClr val="760303"/>
              </a:gs>
            </a:gsLst>
            <a:lin ang="5400000" scaled="0"/>
          </a:gradFill>
          <a:ln w="25400" cap="flat" cmpd="sng" algn="ctr">
            <a:noFill/>
            <a:prstDash val="solid"/>
          </a:ln>
          <a:effectLst/>
        </p:spPr>
        <p:txBody>
          <a:bodyPr spcFirstLastPara="0" vert="horz" wrap="square" lIns="305813" tIns="435649" rIns="305813" bIns="435647" numCol="1" spcCol="1718" anchor="ctr" anchorCtr="0">
            <a:noAutofit/>
          </a:bodyPr>
          <a:lstStyle/>
          <a:p>
            <a:pPr algn="ctr" defTabSz="721360" fontAlgn="base">
              <a:lnSpc>
                <a:spcPct val="90000"/>
              </a:lnSpc>
              <a:spcBef>
                <a:spcPct val="0"/>
              </a:spcBef>
              <a:spcAft>
                <a:spcPct val="35000"/>
              </a:spcAft>
              <a:defRPr/>
            </a:pPr>
            <a:r>
              <a:rPr lang="en-US" sz="1695" kern="0" dirty="0">
                <a:solidFill>
                  <a:schemeClr val="bg1"/>
                </a:solidFill>
                <a:latin typeface="微软雅黑" panose="020B0503020204020204" charset="-122"/>
                <a:ea typeface="微软雅黑" panose="020B0503020204020204" charset="-122"/>
                <a:sym typeface="Gill Sans" charset="0"/>
              </a:rPr>
              <a:t>20%</a:t>
            </a:r>
          </a:p>
        </p:txBody>
      </p:sp>
      <p:grpSp>
        <p:nvGrpSpPr>
          <p:cNvPr id="7" name="Group 22"/>
          <p:cNvGrpSpPr/>
          <p:nvPr/>
        </p:nvGrpSpPr>
        <p:grpSpPr bwMode="auto">
          <a:xfrm>
            <a:off x="914848" y="2418285"/>
            <a:ext cx="2344847" cy="1003246"/>
            <a:chOff x="0" y="0"/>
            <a:chExt cx="2360" cy="1264"/>
          </a:xfrm>
        </p:grpSpPr>
        <p:sp>
          <p:nvSpPr>
            <p:cNvPr id="8"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9"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10" name="Freeform 25"/>
          <p:cNvSpPr/>
          <p:nvPr/>
        </p:nvSpPr>
        <p:spPr bwMode="auto">
          <a:xfrm>
            <a:off x="3546529" y="2295227"/>
            <a:ext cx="2200599" cy="500432"/>
          </a:xfrm>
          <a:custGeom>
            <a:avLst/>
            <a:gdLst>
              <a:gd name="T0" fmla="*/ 0 w 21600"/>
              <a:gd name="T1" fmla="*/ 21600 h 21600"/>
              <a:gd name="T2" fmla="*/ 6860 w 21600"/>
              <a:gd name="T3" fmla="*/ 21600 h 21600"/>
              <a:gd name="T4" fmla="*/ 6860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6860" y="21600"/>
                </a:lnTo>
                <a:lnTo>
                  <a:pt x="6860" y="0"/>
                </a:lnTo>
                <a:lnTo>
                  <a:pt x="21600" y="0"/>
                </a:lnTo>
              </a:path>
            </a:pathLst>
          </a:custGeom>
          <a:noFill/>
          <a:ln w="3175" cap="flat">
            <a:solidFill>
              <a:srgbClr val="B3B3B3"/>
            </a:solidFill>
            <a:prstDash val="solid"/>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grpSp>
        <p:nvGrpSpPr>
          <p:cNvPr id="12" name="Group 41"/>
          <p:cNvGrpSpPr/>
          <p:nvPr/>
        </p:nvGrpSpPr>
        <p:grpSpPr bwMode="auto">
          <a:xfrm>
            <a:off x="1340524" y="5334056"/>
            <a:ext cx="9669778" cy="886572"/>
            <a:chOff x="0" y="117"/>
            <a:chExt cx="12032" cy="1117"/>
          </a:xfrm>
        </p:grpSpPr>
        <p:sp>
          <p:nvSpPr>
            <p:cNvPr id="13" name="Rectangle 42"/>
            <p:cNvSpPr/>
            <p:nvPr/>
          </p:nvSpPr>
          <p:spPr bwMode="auto">
            <a:xfrm rot="10800000" flipH="1">
              <a:off x="0" y="117"/>
              <a:ext cx="12032" cy="1117"/>
            </a:xfrm>
            <a:prstGeom prst="rect">
              <a:avLst/>
            </a:prstGeom>
            <a:gradFill>
              <a:gsLst>
                <a:gs pos="0">
                  <a:srgbClr val="E30000"/>
                </a:gs>
                <a:gs pos="100000">
                  <a:srgbClr val="760303"/>
                </a:gs>
              </a:gsLst>
              <a:lin ang="5400000" scaled="0"/>
            </a:gradFill>
            <a:ln>
              <a:noFill/>
            </a:ln>
            <a:extLst>
              <a:ext uri="{91240B29-F687-4F45-9708-019B960494DF}">
                <a14:hiddenLine xmlns:a14="http://schemas.microsoft.com/office/drawing/2010/main" w="25400">
                  <a:solidFill>
                    <a:srgbClr val="FD8200"/>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4" name="Rectangle 43"/>
            <p:cNvSpPr/>
            <p:nvPr/>
          </p:nvSpPr>
          <p:spPr bwMode="auto">
            <a:xfrm>
              <a:off x="2867" y="271"/>
              <a:ext cx="8830"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此处添加详细文本描述，建议与标题相关并符合整体语言风格，语言描述尽量简洁生动。尽量将每页幻灯片的字数控制在</a:t>
              </a:r>
              <a:r>
                <a:rPr lang="en-US" altLang="zh-CN" sz="1270" kern="0" dirty="0">
                  <a:solidFill>
                    <a:srgbClr val="FFFFFF"/>
                  </a:solidFill>
                  <a:latin typeface="微软雅黑" panose="020B0503020204020204" charset="-122"/>
                  <a:ea typeface="微软雅黑" panose="020B0503020204020204" charset="-122"/>
                  <a:cs typeface="Lato Regular" charset="0"/>
                  <a:sym typeface="Lato Regular" charset="0"/>
                </a:rPr>
                <a:t>200</a:t>
              </a: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字之内。此处添加详细文本描述，建议与标题相关并符合整体语言风格，语言描述尽量简洁生动。尽量将每页幻灯片的字数控制在</a:t>
              </a:r>
              <a:r>
                <a:rPr lang="en-US" altLang="zh-CN" sz="1270" kern="0" dirty="0">
                  <a:solidFill>
                    <a:srgbClr val="FFFFFF"/>
                  </a:solidFill>
                  <a:latin typeface="微软雅黑" panose="020B0503020204020204" charset="-122"/>
                  <a:ea typeface="微软雅黑" panose="020B0503020204020204" charset="-122"/>
                  <a:cs typeface="Lato Regular" charset="0"/>
                  <a:sym typeface="Lato Regular" charset="0"/>
                </a:rPr>
                <a:t>200</a:t>
              </a:r>
              <a:r>
                <a:rPr lang="zh-CN" altLang="en-US" sz="1270" kern="0" dirty="0">
                  <a:solidFill>
                    <a:srgbClr val="FFFFFF"/>
                  </a:solidFill>
                  <a:latin typeface="微软雅黑" panose="020B0503020204020204" charset="-122"/>
                  <a:ea typeface="微软雅黑" panose="020B0503020204020204" charset="-122"/>
                  <a:cs typeface="Lato Regular" charset="0"/>
                  <a:sym typeface="Lato Regular" charset="0"/>
                </a:rPr>
                <a:t>字之内。</a:t>
              </a:r>
              <a:r>
                <a:rPr lang="en-US" altLang="zh-CN" sz="1270" kern="0" dirty="0">
                  <a:solidFill>
                    <a:srgbClr val="FFFFFF"/>
                  </a:solidFill>
                  <a:latin typeface="微软雅黑" panose="020B0503020204020204" charset="-122"/>
                  <a:ea typeface="微软雅黑" panose="020B0503020204020204" charset="-122"/>
                  <a:cs typeface="Lato Regular" charset="0"/>
                  <a:sym typeface="Lato Regular" charset="0"/>
                </a:rPr>
                <a:t> </a:t>
              </a:r>
              <a:endParaRPr lang="en-US" sz="1270" kern="0" dirty="0">
                <a:solidFill>
                  <a:srgbClr val="FFFFFF"/>
                </a:solidFill>
                <a:latin typeface="微软雅黑" panose="020B0503020204020204" charset="-122"/>
                <a:ea typeface="微软雅黑" panose="020B0503020204020204" charset="-122"/>
                <a:cs typeface="Lato Regular" charset="0"/>
                <a:sym typeface="Lato Regular" charset="0"/>
              </a:endParaRPr>
            </a:p>
          </p:txBody>
        </p:sp>
        <p:sp>
          <p:nvSpPr>
            <p:cNvPr id="15" name="Rectangle 44"/>
            <p:cNvSpPr/>
            <p:nvPr/>
          </p:nvSpPr>
          <p:spPr bwMode="auto">
            <a:xfrm>
              <a:off x="725" y="345"/>
              <a:ext cx="16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spcBef>
                  <a:spcPct val="0"/>
                </a:spcBef>
                <a:spcAft>
                  <a:spcPct val="0"/>
                </a:spcAft>
                <a:defRPr/>
              </a:pPr>
              <a:r>
                <a:rPr lang="zh-CN" altLang="en-US" sz="2115" kern="0" dirty="0">
                  <a:solidFill>
                    <a:srgbClr val="FFFFFF"/>
                  </a:solidFill>
                  <a:latin typeface="微软雅黑" panose="020B0503020204020204" charset="-122"/>
                  <a:ea typeface="微软雅黑" panose="020B0503020204020204" charset="-122"/>
                  <a:cs typeface="Bebas Neue" charset="0"/>
                  <a:sym typeface="Bebas Neue" charset="0"/>
                </a:rPr>
                <a:t>单击此处</a:t>
              </a:r>
            </a:p>
            <a:p>
              <a:pPr algn="r" fontAlgn="base">
                <a:spcBef>
                  <a:spcPct val="0"/>
                </a:spcBef>
                <a:spcAft>
                  <a:spcPct val="0"/>
                </a:spcAft>
                <a:defRPr/>
              </a:pPr>
              <a:r>
                <a:rPr lang="zh-CN" altLang="en-US" sz="2115" kern="0" dirty="0">
                  <a:solidFill>
                    <a:srgbClr val="FFFFFF"/>
                  </a:solidFill>
                  <a:latin typeface="微软雅黑" panose="020B0503020204020204" charset="-122"/>
                  <a:ea typeface="微软雅黑" panose="020B0503020204020204" charset="-122"/>
                  <a:cs typeface="Bebas Neue" charset="0"/>
                  <a:sym typeface="Bebas Neue" charset="0"/>
                </a:rPr>
                <a:t>添加标题</a:t>
              </a:r>
            </a:p>
          </p:txBody>
        </p:sp>
      </p:grpSp>
      <p:sp>
        <p:nvSpPr>
          <p:cNvPr id="16" name="Freeform 26"/>
          <p:cNvSpPr/>
          <p:nvPr/>
        </p:nvSpPr>
        <p:spPr bwMode="auto">
          <a:xfrm>
            <a:off x="3548797" y="3597698"/>
            <a:ext cx="2245896" cy="620281"/>
          </a:xfrm>
          <a:custGeom>
            <a:avLst/>
            <a:gdLst>
              <a:gd name="T0" fmla="*/ 0 w 21600"/>
              <a:gd name="T1" fmla="*/ 21600 h 21600"/>
              <a:gd name="T2" fmla="*/ 6860 w 21600"/>
              <a:gd name="T3" fmla="*/ 21600 h 21600"/>
              <a:gd name="T4" fmla="*/ 6860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6860" y="21600"/>
                </a:lnTo>
                <a:lnTo>
                  <a:pt x="6860" y="0"/>
                </a:lnTo>
                <a:lnTo>
                  <a:pt x="21600" y="0"/>
                </a:lnTo>
              </a:path>
            </a:pathLst>
          </a:custGeom>
          <a:noFill/>
          <a:ln w="3175" cap="flat">
            <a:solidFill>
              <a:srgbClr val="B3B3B3"/>
            </a:solidFill>
            <a:prstDash val="solid"/>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17" name="Freeform 30"/>
          <p:cNvSpPr/>
          <p:nvPr/>
        </p:nvSpPr>
        <p:spPr bwMode="auto">
          <a:xfrm>
            <a:off x="6610595" y="2788512"/>
            <a:ext cx="2145074" cy="115881"/>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3175" cap="flat">
            <a:solidFill>
              <a:srgbClr val="B3B3B3"/>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18" name="Freeform 31"/>
          <p:cNvSpPr/>
          <p:nvPr/>
        </p:nvSpPr>
        <p:spPr bwMode="auto">
          <a:xfrm>
            <a:off x="6606943" y="4179882"/>
            <a:ext cx="2152379" cy="400029"/>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3175" cap="flat">
            <a:solidFill>
              <a:srgbClr val="B3B3B3"/>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grpSp>
        <p:nvGrpSpPr>
          <p:cNvPr id="19" name="Group 22"/>
          <p:cNvGrpSpPr/>
          <p:nvPr/>
        </p:nvGrpSpPr>
        <p:grpSpPr bwMode="auto">
          <a:xfrm>
            <a:off x="914848" y="3907839"/>
            <a:ext cx="2344847" cy="1003246"/>
            <a:chOff x="0" y="0"/>
            <a:chExt cx="2360" cy="1264"/>
          </a:xfrm>
        </p:grpSpPr>
        <p:sp>
          <p:nvSpPr>
            <p:cNvPr id="20"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altLang="zh-CN"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1"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22" name="Group 22"/>
          <p:cNvGrpSpPr/>
          <p:nvPr/>
        </p:nvGrpSpPr>
        <p:grpSpPr bwMode="auto">
          <a:xfrm>
            <a:off x="8999931" y="2418285"/>
            <a:ext cx="2278422" cy="1003246"/>
            <a:chOff x="0" y="0"/>
            <a:chExt cx="2360" cy="1264"/>
          </a:xfrm>
        </p:grpSpPr>
        <p:sp>
          <p:nvSpPr>
            <p:cNvPr id="23"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4"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25" name="Group 22"/>
          <p:cNvGrpSpPr/>
          <p:nvPr/>
        </p:nvGrpSpPr>
        <p:grpSpPr bwMode="auto">
          <a:xfrm>
            <a:off x="8999931" y="3907839"/>
            <a:ext cx="2278422" cy="1003246"/>
            <a:chOff x="0" y="0"/>
            <a:chExt cx="2360" cy="1264"/>
          </a:xfrm>
        </p:grpSpPr>
        <p:sp>
          <p:nvSpPr>
            <p:cNvPr id="26" name="Rectangle 23"/>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330" dirty="0">
                  <a:solidFill>
                    <a:srgbClr val="000000"/>
                  </a:solidFill>
                  <a:latin typeface="微软雅黑" panose="020B0503020204020204" charset="-122"/>
                  <a:ea typeface="微软雅黑" panose="020B0503020204020204" charset="-122"/>
                  <a:cs typeface="Bebas Neue" charset="0"/>
                  <a:sym typeface="Bebas Neue" charset="0"/>
                </a:rPr>
                <a:t>添加标题</a:t>
              </a:r>
              <a:endParaRPr lang="en-US" sz="233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27" name="Rectangle 24"/>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55"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extLst>
      <p:ext uri="{BB962C8B-B14F-4D97-AF65-F5344CB8AC3E}">
        <p14:creationId xmlns:p14="http://schemas.microsoft.com/office/powerpoint/2010/main" val="2077684808"/>
      </p:ext>
    </p:extLst>
  </p:cSld>
  <p:clrMapOvr>
    <a:masterClrMapping/>
  </p:clrMapOvr>
  <p:transition advTm="650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22" presetClass="entr" presetSubtype="4"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9" presetClass="entr" presetSubtype="0" fill="hold" nodeType="withEffect">
                                  <p:stCondLst>
                                    <p:cond delay="500"/>
                                  </p:stCondLst>
                                  <p:childTnLst>
                                    <p:set>
                                      <p:cBhvr>
                                        <p:cTn id="51" dur="1" fill="hold">
                                          <p:stCondLst>
                                            <p:cond delay="0"/>
                                          </p:stCondLst>
                                        </p:cTn>
                                        <p:tgtEl>
                                          <p:spTgt spid="12"/>
                                        </p:tgtEl>
                                        <p:attrNameLst>
                                          <p:attrName>style.visibility</p:attrName>
                                        </p:attrNameLst>
                                      </p:cBhvr>
                                      <p:to>
                                        <p:strVal val="visible"/>
                                      </p:to>
                                    </p:set>
                                    <p:animEffect transition="in" filter="dissolve">
                                      <p:cBhvr>
                                        <p:cTn id="52" dur="500"/>
                                        <p:tgtEl>
                                          <p:spTgt spid="12"/>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barn(outVertical)">
                                      <p:cBhvr>
                                        <p:cTn id="5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10" grpId="0" bldLvl="0" animBg="1"/>
      <p:bldP spid="16" grpId="0" bldLvl="0" animBg="1"/>
      <p:bldP spid="17" grpId="0" bldLvl="0" animBg="1"/>
      <p:bldP spid="18" grpId="0" bldLvl="0" animBg="1"/>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Rectangle 17"/>
          <p:cNvSpPr/>
          <p:nvPr/>
        </p:nvSpPr>
        <p:spPr bwMode="auto">
          <a:xfrm>
            <a:off x="1270794" y="2362168"/>
            <a:ext cx="1967252" cy="3264184"/>
          </a:xfrm>
          <a:prstGeom prst="rect">
            <a:avLst/>
          </a:prstGeom>
          <a:gradFill>
            <a:gsLst>
              <a:gs pos="0">
                <a:srgbClr val="E30000"/>
              </a:gs>
              <a:gs pos="100000">
                <a:srgbClr val="760303"/>
              </a:gs>
            </a:gsLst>
            <a:lin ang="5400000" scaled="0"/>
          </a:gra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29" name="Rectangle 17"/>
          <p:cNvSpPr/>
          <p:nvPr/>
        </p:nvSpPr>
        <p:spPr bwMode="auto">
          <a:xfrm>
            <a:off x="3874948" y="2362168"/>
            <a:ext cx="1967252" cy="3264184"/>
          </a:xfrm>
          <a:prstGeom prst="rect">
            <a:avLst/>
          </a:prstGeom>
          <a:gradFill>
            <a:gsLst>
              <a:gs pos="0">
                <a:srgbClr val="E30000"/>
              </a:gs>
              <a:gs pos="100000">
                <a:srgbClr val="760303"/>
              </a:gs>
            </a:gsLst>
            <a:lin ang="5400000" scaled="0"/>
          </a:gra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30" name="Rectangle 17"/>
          <p:cNvSpPr/>
          <p:nvPr/>
        </p:nvSpPr>
        <p:spPr bwMode="auto">
          <a:xfrm>
            <a:off x="6555572" y="2362168"/>
            <a:ext cx="1967252" cy="3264184"/>
          </a:xfrm>
          <a:prstGeom prst="rect">
            <a:avLst/>
          </a:prstGeom>
          <a:gradFill>
            <a:gsLst>
              <a:gs pos="0">
                <a:srgbClr val="E30000"/>
              </a:gs>
              <a:gs pos="100000">
                <a:srgbClr val="760303"/>
              </a:gs>
            </a:gsLst>
            <a:lin ang="5400000" scaled="0"/>
          </a:gra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3" name="Rectangle 17"/>
          <p:cNvSpPr/>
          <p:nvPr/>
        </p:nvSpPr>
        <p:spPr bwMode="auto">
          <a:xfrm>
            <a:off x="9137881" y="2362168"/>
            <a:ext cx="1967252" cy="3264184"/>
          </a:xfrm>
          <a:prstGeom prst="rect">
            <a:avLst/>
          </a:prstGeom>
          <a:gradFill>
            <a:gsLst>
              <a:gs pos="0">
                <a:srgbClr val="E30000"/>
              </a:gs>
              <a:gs pos="100000">
                <a:srgbClr val="760303"/>
              </a:gs>
            </a:gsLst>
            <a:lin ang="5400000" scaled="0"/>
          </a:gra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34" name="Rectangle 20"/>
          <p:cNvSpPr/>
          <p:nvPr/>
        </p:nvSpPr>
        <p:spPr bwMode="auto">
          <a:xfrm>
            <a:off x="1435530" y="4303484"/>
            <a:ext cx="1625924" cy="105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35" name="Rectangle 21"/>
          <p:cNvSpPr/>
          <p:nvPr/>
        </p:nvSpPr>
        <p:spPr bwMode="auto">
          <a:xfrm>
            <a:off x="1509436" y="3890142"/>
            <a:ext cx="1478114" cy="2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695" dirty="0">
                <a:solidFill>
                  <a:srgbClr val="FFFFFF"/>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FFFFFF"/>
              </a:solidFill>
              <a:latin typeface="微软雅黑" panose="020B0503020204020204" charset="-122"/>
              <a:ea typeface="微软雅黑" panose="020B0503020204020204" charset="-122"/>
              <a:cs typeface="Bebas Neue" charset="0"/>
              <a:sym typeface="Bebas Neue" charset="0"/>
            </a:endParaRPr>
          </a:p>
        </p:txBody>
      </p:sp>
      <p:sp>
        <p:nvSpPr>
          <p:cNvPr id="36" name="Rectangle 23"/>
          <p:cNvSpPr/>
          <p:nvPr/>
        </p:nvSpPr>
        <p:spPr bwMode="auto">
          <a:xfrm>
            <a:off x="4119517" y="3890142"/>
            <a:ext cx="1478114" cy="2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695" dirty="0">
                <a:solidFill>
                  <a:srgbClr val="FFFFFF"/>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FFFFFF"/>
              </a:solidFill>
              <a:latin typeface="微软雅黑" panose="020B0503020204020204" charset="-122"/>
              <a:ea typeface="微软雅黑" panose="020B0503020204020204" charset="-122"/>
              <a:cs typeface="Bebas Neue" charset="0"/>
              <a:sym typeface="Bebas Neue" charset="0"/>
            </a:endParaRPr>
          </a:p>
        </p:txBody>
      </p:sp>
      <p:sp>
        <p:nvSpPr>
          <p:cNvPr id="37" name="Rectangle 25"/>
          <p:cNvSpPr/>
          <p:nvPr/>
        </p:nvSpPr>
        <p:spPr bwMode="auto">
          <a:xfrm>
            <a:off x="6803202" y="3890142"/>
            <a:ext cx="1478114" cy="2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695" dirty="0">
                <a:solidFill>
                  <a:srgbClr val="FFFFFF"/>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FFFFFF"/>
              </a:solidFill>
              <a:latin typeface="微软雅黑" panose="020B0503020204020204" charset="-122"/>
              <a:ea typeface="微软雅黑" panose="020B0503020204020204" charset="-122"/>
              <a:cs typeface="Bebas Neue" charset="0"/>
              <a:sym typeface="Bebas Neue" charset="0"/>
            </a:endParaRPr>
          </a:p>
        </p:txBody>
      </p:sp>
      <p:sp>
        <p:nvSpPr>
          <p:cNvPr id="38" name="Rectangle 27"/>
          <p:cNvSpPr/>
          <p:nvPr/>
        </p:nvSpPr>
        <p:spPr bwMode="auto">
          <a:xfrm>
            <a:off x="9399385" y="3890142"/>
            <a:ext cx="1478114" cy="2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695" dirty="0">
                <a:solidFill>
                  <a:srgbClr val="FFFFFF"/>
                </a:solidFill>
                <a:latin typeface="微软雅黑" panose="020B0503020204020204" charset="-122"/>
                <a:ea typeface="微软雅黑" panose="020B0503020204020204" charset="-122"/>
                <a:cs typeface="Bebas Neue" charset="0"/>
                <a:sym typeface="Bebas Neue" charset="0"/>
              </a:rPr>
              <a:t>添加标题</a:t>
            </a:r>
            <a:endParaRPr lang="en-US" altLang="zh-CN" sz="1695" dirty="0">
              <a:solidFill>
                <a:srgbClr val="FFFFFF"/>
              </a:solidFill>
              <a:latin typeface="微软雅黑" panose="020B0503020204020204" charset="-122"/>
              <a:ea typeface="微软雅黑" panose="020B0503020204020204" charset="-122"/>
              <a:cs typeface="Bebas Neue" charset="0"/>
              <a:sym typeface="Bebas Neue" charset="0"/>
            </a:endParaRPr>
          </a:p>
        </p:txBody>
      </p:sp>
      <p:sp>
        <p:nvSpPr>
          <p:cNvPr id="39" name="Rectangle 20"/>
          <p:cNvSpPr/>
          <p:nvPr/>
        </p:nvSpPr>
        <p:spPr bwMode="auto">
          <a:xfrm>
            <a:off x="4045611" y="4303484"/>
            <a:ext cx="1625924" cy="105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40" name="Rectangle 20"/>
          <p:cNvSpPr/>
          <p:nvPr/>
        </p:nvSpPr>
        <p:spPr bwMode="auto">
          <a:xfrm>
            <a:off x="6729296" y="4303484"/>
            <a:ext cx="1625924" cy="105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41" name="Rectangle 20"/>
          <p:cNvSpPr/>
          <p:nvPr/>
        </p:nvSpPr>
        <p:spPr bwMode="auto">
          <a:xfrm>
            <a:off x="9325479" y="4303484"/>
            <a:ext cx="1625924" cy="105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43" name="Oval 7"/>
          <p:cNvSpPr/>
          <p:nvPr/>
        </p:nvSpPr>
        <p:spPr bwMode="auto">
          <a:xfrm>
            <a:off x="4443730" y="2631440"/>
            <a:ext cx="911860" cy="901065"/>
          </a:xfrm>
          <a:prstGeom prst="ellipse">
            <a:avLst/>
          </a:prstGeom>
          <a:blipFill rotWithShape="1">
            <a:blip r:embed="rId4" cstate="print"/>
            <a:stretch>
              <a:fillRect t="-50000" b="-21000"/>
            </a:stretch>
          </a:blip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6" name="Oval 13"/>
          <p:cNvSpPr/>
          <p:nvPr/>
        </p:nvSpPr>
        <p:spPr bwMode="auto">
          <a:xfrm>
            <a:off x="9721850" y="2631440"/>
            <a:ext cx="911860" cy="901065"/>
          </a:xfrm>
          <a:prstGeom prst="ellipse">
            <a:avLst/>
          </a:prstGeom>
          <a:blipFill rotWithShape="1">
            <a:blip r:embed="rId4" cstate="print"/>
            <a:stretch>
              <a:fillRect t="-50000" b="-21000"/>
            </a:stretch>
          </a:blip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9" name="Oval 4"/>
          <p:cNvSpPr/>
          <p:nvPr/>
        </p:nvSpPr>
        <p:spPr bwMode="auto">
          <a:xfrm>
            <a:off x="1792605" y="2631440"/>
            <a:ext cx="912495" cy="901065"/>
          </a:xfrm>
          <a:prstGeom prst="ellipse">
            <a:avLst/>
          </a:prstGeom>
          <a:blipFill rotWithShape="1">
            <a:blip r:embed="rId5" cstate="print"/>
            <a:stretch>
              <a:fillRect t="-50000" b="-21000"/>
            </a:stretch>
          </a:blip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52" name="Oval 10"/>
          <p:cNvSpPr/>
          <p:nvPr/>
        </p:nvSpPr>
        <p:spPr bwMode="auto">
          <a:xfrm>
            <a:off x="7085965" y="2631440"/>
            <a:ext cx="911860" cy="901065"/>
          </a:xfrm>
          <a:prstGeom prst="ellipse">
            <a:avLst/>
          </a:prstGeom>
          <a:blipFill rotWithShape="1">
            <a:blip r:embed="rId4" cstate="print"/>
            <a:stretch>
              <a:fillRect t="-50000" b="-21000"/>
            </a:stretch>
          </a:blipFill>
          <a:ln>
            <a:noFill/>
          </a:ln>
          <a:extLst>
            <a:ext uri="{91240B29-F687-4F45-9708-019B960494DF}">
              <a14:hiddenLine xmlns:a14="http://schemas.microsoft.com/office/drawing/2010/main" w="25400">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55"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3148540244"/>
      </p:ext>
    </p:extLst>
  </p:cSld>
  <p:clrMapOvr>
    <a:masterClrMapping/>
  </p:clrMapOvr>
  <p:transition advTm="706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2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1000"/>
                            </p:stCondLst>
                            <p:childTnLst>
                              <p:par>
                                <p:cTn id="41" presetID="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childTnLst>
                          </p:cTn>
                        </p:par>
                        <p:par>
                          <p:cTn id="49" fill="hold">
                            <p:stCondLst>
                              <p:cond delay="1500"/>
                            </p:stCondLst>
                            <p:childTnLst>
                              <p:par>
                                <p:cTn id="50" presetID="23" presetClass="entr" presetSubtype="16"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childTnLst>
                                </p:cTn>
                              </p:par>
                            </p:childTnLst>
                          </p:cTn>
                        </p:par>
                        <p:par>
                          <p:cTn id="63" fill="hold">
                            <p:stCondLst>
                              <p:cond delay="2500"/>
                            </p:stCondLst>
                            <p:childTnLst>
                              <p:par>
                                <p:cTn id="64" presetID="17" presetClass="entr" presetSubtype="8"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ppt_x</p:attrName>
                                        </p:attrNameLst>
                                      </p:cBhvr>
                                      <p:tavLst>
                                        <p:tav tm="0">
                                          <p:val>
                                            <p:strVal val="#ppt_x-#ppt_w/2"/>
                                          </p:val>
                                        </p:tav>
                                        <p:tav tm="100000">
                                          <p:val>
                                            <p:strVal val="#ppt_x"/>
                                          </p:val>
                                        </p:tav>
                                      </p:tavLst>
                                    </p:anim>
                                    <p:anim calcmode="lin" valueType="num">
                                      <p:cBhvr>
                                        <p:cTn id="67" dur="500" fill="hold"/>
                                        <p:tgtEl>
                                          <p:spTgt spid="38"/>
                                        </p:tgtEl>
                                        <p:attrNameLst>
                                          <p:attrName>ppt_y</p:attrName>
                                        </p:attrNameLst>
                                      </p:cBhvr>
                                      <p:tavLst>
                                        <p:tav tm="0">
                                          <p:val>
                                            <p:strVal val="#ppt_y"/>
                                          </p:val>
                                        </p:tav>
                                        <p:tav tm="100000">
                                          <p:val>
                                            <p:strVal val="#ppt_y"/>
                                          </p:val>
                                        </p:tav>
                                      </p:tavLst>
                                    </p:anim>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strVal val="#ppt_h"/>
                                          </p:val>
                                        </p:tav>
                                        <p:tav tm="100000">
                                          <p:val>
                                            <p:strVal val="#ppt_h"/>
                                          </p:val>
                                        </p:tav>
                                      </p:tavLst>
                                    </p:anim>
                                  </p:childTnLst>
                                </p:cTn>
                              </p:par>
                            </p:childTnLst>
                          </p:cTn>
                        </p:par>
                        <p:par>
                          <p:cTn id="70" fill="hold">
                            <p:stCondLst>
                              <p:cond delay="3000"/>
                            </p:stCondLst>
                            <p:childTnLst>
                              <p:par>
                                <p:cTn id="71" presetID="2" presetClass="entr" presetSubtype="2"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1+#ppt_w/2"/>
                                          </p:val>
                                        </p:tav>
                                        <p:tav tm="100000">
                                          <p:val>
                                            <p:strVal val="#ppt_x"/>
                                          </p:val>
                                        </p:tav>
                                      </p:tavLst>
                                    </p:anim>
                                    <p:anim calcmode="lin" valueType="num">
                                      <p:cBhvr additive="base">
                                        <p:cTn id="74" dur="500" fill="hold"/>
                                        <p:tgtEl>
                                          <p:spTgt spid="41"/>
                                        </p:tgtEl>
                                        <p:attrNameLst>
                                          <p:attrName>ppt_y</p:attrName>
                                        </p:attrNameLst>
                                      </p:cBhvr>
                                      <p:tavLst>
                                        <p:tav tm="0">
                                          <p:val>
                                            <p:strVal val="#ppt_y"/>
                                          </p:val>
                                        </p:tav>
                                        <p:tav tm="100000">
                                          <p:val>
                                            <p:strVal val="#ppt_y"/>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 grpId="0" bldLvl="0" animBg="1"/>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P spid="43" grpId="0" animBg="1"/>
      <p:bldP spid="46" grpId="0" animBg="1"/>
      <p:bldP spid="49" grpId="0" animBg="1"/>
      <p:bldP spid="52"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2"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
          <p:cNvSpPr/>
          <p:nvPr/>
        </p:nvSpPr>
        <p:spPr bwMode="auto">
          <a:xfrm>
            <a:off x="1189309" y="5065001"/>
            <a:ext cx="9793443" cy="87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sym typeface="Gill Sans" charset="0"/>
              </a:rPr>
              <a:t>200</a:t>
            </a:r>
            <a:r>
              <a:rPr lang="zh-CN" altLang="en-US" sz="1270"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270" dirty="0">
                <a:solidFill>
                  <a:srgbClr val="000000"/>
                </a:solidFill>
                <a:latin typeface="微软雅黑" panose="020B0503020204020204" charset="-122"/>
                <a:ea typeface="微软雅黑" panose="020B0503020204020204" charset="-122"/>
                <a:sym typeface="Gill Sans" charset="0"/>
              </a:rPr>
              <a:t>5</a:t>
            </a:r>
            <a:r>
              <a:rPr lang="zh-CN" altLang="en-US" sz="1270" dirty="0">
                <a:solidFill>
                  <a:srgbClr val="000000"/>
                </a:solidFill>
                <a:latin typeface="微软雅黑" panose="020B0503020204020204" charset="-122"/>
                <a:ea typeface="微软雅黑" panose="020B0503020204020204" charset="-122"/>
                <a:sym typeface="Gill Sans" charset="0"/>
              </a:rPr>
              <a:t>分钟之内。此处添加详细文本描述，建议与标题相关并符合整体语言风格，语言描述尽量简洁生动。尽量将每页幻灯片的字数控制在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sym typeface="Gill Sans" charset="0"/>
              </a:rPr>
              <a:t>200</a:t>
            </a:r>
            <a:r>
              <a:rPr lang="zh-CN" altLang="en-US" sz="1270"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270" dirty="0">
                <a:solidFill>
                  <a:srgbClr val="000000"/>
                </a:solidFill>
                <a:latin typeface="微软雅黑" panose="020B0503020204020204" charset="-122"/>
                <a:ea typeface="微软雅黑" panose="020B0503020204020204" charset="-122"/>
                <a:sym typeface="Gill Sans" charset="0"/>
              </a:rPr>
              <a:t>5</a:t>
            </a:r>
            <a:r>
              <a:rPr lang="zh-CN" altLang="en-US" sz="1270" dirty="0">
                <a:solidFill>
                  <a:srgbClr val="000000"/>
                </a:solidFill>
                <a:latin typeface="微软雅黑" panose="020B0503020204020204" charset="-122"/>
                <a:ea typeface="微软雅黑" panose="020B0503020204020204" charset="-122"/>
                <a:sym typeface="Gill Sans" charset="0"/>
              </a:rPr>
              <a:t>分钟之内。</a:t>
            </a:r>
          </a:p>
        </p:txBody>
      </p:sp>
      <p:grpSp>
        <p:nvGrpSpPr>
          <p:cNvPr id="27" name="Group 10"/>
          <p:cNvGrpSpPr/>
          <p:nvPr/>
        </p:nvGrpSpPr>
        <p:grpSpPr bwMode="auto">
          <a:xfrm>
            <a:off x="1897344" y="2825839"/>
            <a:ext cx="2190809" cy="1288981"/>
            <a:chOff x="0" y="0"/>
            <a:chExt cx="2726" cy="1624"/>
          </a:xfrm>
        </p:grpSpPr>
        <p:sp>
          <p:nvSpPr>
            <p:cNvPr id="28"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695"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29" name="Rectangle 12"/>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165" dirty="0">
                  <a:solidFill>
                    <a:srgbClr val="000000"/>
                  </a:solidFill>
                  <a:latin typeface="微软雅黑" panose="020B0503020204020204" charset="-122"/>
                  <a:ea typeface="微软雅黑" panose="020B0503020204020204" charset="-122"/>
                  <a:sym typeface="Gill Sans" charset="0"/>
                </a:rPr>
                <a:t>200</a:t>
              </a:r>
              <a:r>
                <a:rPr lang="zh-CN" altLang="en-US" sz="1165"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165" dirty="0">
                  <a:solidFill>
                    <a:srgbClr val="000000"/>
                  </a:solidFill>
                  <a:latin typeface="微软雅黑" panose="020B0503020204020204" charset="-122"/>
                  <a:ea typeface="微软雅黑" panose="020B0503020204020204" charset="-122"/>
                  <a:sym typeface="Gill Sans" charset="0"/>
                </a:rPr>
                <a:t>5</a:t>
              </a:r>
              <a:r>
                <a:rPr lang="zh-CN" altLang="en-US" sz="1165" dirty="0">
                  <a:solidFill>
                    <a:srgbClr val="000000"/>
                  </a:solidFill>
                  <a:latin typeface="微软雅黑" panose="020B0503020204020204" charset="-122"/>
                  <a:ea typeface="微软雅黑" panose="020B0503020204020204" charset="-122"/>
                  <a:sym typeface="Gill Sans" charset="0"/>
                </a:rPr>
                <a:t>分钟之内。</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30" name="Group 13"/>
          <p:cNvGrpSpPr/>
          <p:nvPr/>
        </p:nvGrpSpPr>
        <p:grpSpPr bwMode="auto">
          <a:xfrm>
            <a:off x="1218241" y="2808841"/>
            <a:ext cx="483834" cy="463525"/>
            <a:chOff x="0" y="0"/>
            <a:chExt cx="601" cy="584"/>
          </a:xfrm>
          <a:gradFill>
            <a:gsLst>
              <a:gs pos="0">
                <a:srgbClr val="E30000"/>
              </a:gs>
              <a:gs pos="100000">
                <a:srgbClr val="760303"/>
              </a:gs>
            </a:gsLst>
            <a:lin ang="5400000" scaled="0"/>
          </a:gradFill>
        </p:grpSpPr>
        <p:sp>
          <p:nvSpPr>
            <p:cNvPr id="3" name="Oval 14"/>
            <p:cNvSpPr/>
            <p:nvPr/>
          </p:nvSpPr>
          <p:spPr bwMode="auto">
            <a:xfrm>
              <a:off x="0" y="0"/>
              <a:ext cx="584" cy="584"/>
            </a:xfrm>
            <a:prstGeom prst="ellipse">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 name="Rectangle 15"/>
            <p:cNvSpPr/>
            <p:nvPr/>
          </p:nvSpPr>
          <p:spPr bwMode="auto">
            <a:xfrm>
              <a:off x="17" y="8"/>
              <a:ext cx="584" cy="544"/>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330" kern="0" dirty="0">
                  <a:solidFill>
                    <a:srgbClr val="FFFFFF"/>
                  </a:solidFill>
                  <a:latin typeface="微软雅黑" panose="020B0503020204020204" charset="-122"/>
                  <a:ea typeface="微软雅黑" panose="020B0503020204020204" charset="-122"/>
                  <a:cs typeface="Lato Light" charset="0"/>
                  <a:sym typeface="Lato Light" charset="0"/>
                </a:rPr>
                <a:t>1</a:t>
              </a:r>
            </a:p>
          </p:txBody>
        </p:sp>
      </p:grpSp>
      <p:grpSp>
        <p:nvGrpSpPr>
          <p:cNvPr id="33" name="Group 4"/>
          <p:cNvGrpSpPr/>
          <p:nvPr/>
        </p:nvGrpSpPr>
        <p:grpSpPr>
          <a:xfrm>
            <a:off x="1067252" y="2240507"/>
            <a:ext cx="9915499" cy="284499"/>
            <a:chOff x="899592" y="2852807"/>
            <a:chExt cx="7344815" cy="213386"/>
          </a:xfrm>
          <a:gradFill>
            <a:gsLst>
              <a:gs pos="0">
                <a:srgbClr val="E30000"/>
              </a:gs>
              <a:gs pos="100000">
                <a:srgbClr val="760303"/>
              </a:gs>
            </a:gsLst>
            <a:lin ang="5400000" scaled="0"/>
          </a:gradFill>
        </p:grpSpPr>
        <p:sp>
          <p:nvSpPr>
            <p:cNvPr id="34"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5"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6"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7"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grpSp>
      <p:grpSp>
        <p:nvGrpSpPr>
          <p:cNvPr id="38" name="Group 10"/>
          <p:cNvGrpSpPr/>
          <p:nvPr/>
        </p:nvGrpSpPr>
        <p:grpSpPr bwMode="auto">
          <a:xfrm>
            <a:off x="5445640" y="2825839"/>
            <a:ext cx="2190809" cy="1288981"/>
            <a:chOff x="0" y="0"/>
            <a:chExt cx="2726" cy="1624"/>
          </a:xfrm>
        </p:grpSpPr>
        <p:sp>
          <p:nvSpPr>
            <p:cNvPr id="39"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695"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40" name="Rectangle 12"/>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165" dirty="0">
                  <a:solidFill>
                    <a:srgbClr val="000000"/>
                  </a:solidFill>
                  <a:latin typeface="微软雅黑" panose="020B0503020204020204" charset="-122"/>
                  <a:ea typeface="微软雅黑" panose="020B0503020204020204" charset="-122"/>
                  <a:sym typeface="Gill Sans" charset="0"/>
                </a:rPr>
                <a:t>200</a:t>
              </a:r>
              <a:r>
                <a:rPr lang="zh-CN" altLang="en-US" sz="1165"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165" dirty="0">
                  <a:solidFill>
                    <a:srgbClr val="000000"/>
                  </a:solidFill>
                  <a:latin typeface="微软雅黑" panose="020B0503020204020204" charset="-122"/>
                  <a:ea typeface="微软雅黑" panose="020B0503020204020204" charset="-122"/>
                  <a:sym typeface="Gill Sans" charset="0"/>
                </a:rPr>
                <a:t>5</a:t>
              </a:r>
              <a:r>
                <a:rPr lang="zh-CN" altLang="en-US" sz="1165" dirty="0">
                  <a:solidFill>
                    <a:srgbClr val="000000"/>
                  </a:solidFill>
                  <a:latin typeface="微软雅黑" panose="020B0503020204020204" charset="-122"/>
                  <a:ea typeface="微软雅黑" panose="020B0503020204020204" charset="-122"/>
                  <a:sym typeface="Gill Sans" charset="0"/>
                </a:rPr>
                <a:t>分钟之内。</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41" name="Group 13"/>
          <p:cNvGrpSpPr/>
          <p:nvPr/>
        </p:nvGrpSpPr>
        <p:grpSpPr bwMode="auto">
          <a:xfrm>
            <a:off x="4765733" y="2808841"/>
            <a:ext cx="470954" cy="463525"/>
            <a:chOff x="-1" y="0"/>
            <a:chExt cx="585" cy="584"/>
          </a:xfrm>
          <a:gradFill>
            <a:gsLst>
              <a:gs pos="0">
                <a:srgbClr val="E30000"/>
              </a:gs>
              <a:gs pos="100000">
                <a:srgbClr val="760303"/>
              </a:gs>
            </a:gsLst>
            <a:lin ang="5400000" scaled="0"/>
          </a:gradFill>
        </p:grpSpPr>
        <p:sp>
          <p:nvSpPr>
            <p:cNvPr id="42" name="Oval 14"/>
            <p:cNvSpPr/>
            <p:nvPr/>
          </p:nvSpPr>
          <p:spPr bwMode="auto">
            <a:xfrm>
              <a:off x="0" y="0"/>
              <a:ext cx="584" cy="584"/>
            </a:xfrm>
            <a:prstGeom prst="ellipse">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3" name="Rectangle 15"/>
            <p:cNvSpPr/>
            <p:nvPr/>
          </p:nvSpPr>
          <p:spPr bwMode="auto">
            <a:xfrm>
              <a:off x="-1" y="26"/>
              <a:ext cx="584" cy="544"/>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330" kern="0" dirty="0">
                  <a:solidFill>
                    <a:srgbClr val="FFFFFF"/>
                  </a:solidFill>
                  <a:latin typeface="微软雅黑" panose="020B0503020204020204" charset="-122"/>
                  <a:ea typeface="微软雅黑" panose="020B0503020204020204" charset="-122"/>
                  <a:cs typeface="Lato Light" charset="0"/>
                  <a:sym typeface="Lato Light" charset="0"/>
                </a:rPr>
                <a:t>2</a:t>
              </a:r>
            </a:p>
          </p:txBody>
        </p:sp>
      </p:grpSp>
      <p:grpSp>
        <p:nvGrpSpPr>
          <p:cNvPr id="44" name="Group 10"/>
          <p:cNvGrpSpPr/>
          <p:nvPr/>
        </p:nvGrpSpPr>
        <p:grpSpPr bwMode="auto">
          <a:xfrm>
            <a:off x="8804046" y="2825839"/>
            <a:ext cx="2190809" cy="1288981"/>
            <a:chOff x="0" y="0"/>
            <a:chExt cx="2726" cy="1624"/>
          </a:xfrm>
        </p:grpSpPr>
        <p:sp>
          <p:nvSpPr>
            <p:cNvPr id="45"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95"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695"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46" name="Rectangle 12"/>
            <p:cNvSpPr/>
            <p:nvPr/>
          </p:nvSpPr>
          <p:spPr bwMode="auto">
            <a:xfrm>
              <a:off x="0" y="416"/>
              <a:ext cx="272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165" dirty="0">
                  <a:solidFill>
                    <a:srgbClr val="000000"/>
                  </a:solidFill>
                  <a:latin typeface="微软雅黑" panose="020B0503020204020204" charset="-122"/>
                  <a:ea typeface="微软雅黑" panose="020B0503020204020204" charset="-122"/>
                  <a:sym typeface="Gill Sans" charset="0"/>
                </a:rPr>
                <a:t>200</a:t>
              </a:r>
              <a:r>
                <a:rPr lang="zh-CN" altLang="en-US" sz="1165" dirty="0">
                  <a:solidFill>
                    <a:srgbClr val="000000"/>
                  </a:solidFill>
                  <a:latin typeface="微软雅黑" panose="020B0503020204020204" charset="-122"/>
                  <a:ea typeface="微软雅黑" panose="020B0503020204020204" charset="-122"/>
                  <a:sym typeface="Gill Sans" charset="0"/>
                </a:rPr>
                <a:t>字以内，据统计每页幻灯片的最好控制在</a:t>
              </a:r>
              <a:r>
                <a:rPr lang="en-US" altLang="zh-CN" sz="1165" dirty="0">
                  <a:solidFill>
                    <a:srgbClr val="000000"/>
                  </a:solidFill>
                  <a:latin typeface="微软雅黑" panose="020B0503020204020204" charset="-122"/>
                  <a:ea typeface="微软雅黑" panose="020B0503020204020204" charset="-122"/>
                  <a:sym typeface="Gill Sans" charset="0"/>
                </a:rPr>
                <a:t>5</a:t>
              </a:r>
              <a:r>
                <a:rPr lang="zh-CN" altLang="en-US" sz="1165" dirty="0">
                  <a:solidFill>
                    <a:srgbClr val="000000"/>
                  </a:solidFill>
                  <a:latin typeface="微软雅黑" panose="020B0503020204020204" charset="-122"/>
                  <a:ea typeface="微软雅黑" panose="020B0503020204020204" charset="-122"/>
                  <a:sym typeface="Gill Sans" charset="0"/>
                </a:rPr>
                <a:t>分钟之内。</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grpSp>
      <p:grpSp>
        <p:nvGrpSpPr>
          <p:cNvPr id="47" name="Group 13"/>
          <p:cNvGrpSpPr/>
          <p:nvPr/>
        </p:nvGrpSpPr>
        <p:grpSpPr bwMode="auto">
          <a:xfrm>
            <a:off x="8124944" y="2808841"/>
            <a:ext cx="470148" cy="463525"/>
            <a:chOff x="0" y="0"/>
            <a:chExt cx="584" cy="584"/>
          </a:xfrm>
        </p:grpSpPr>
        <p:sp>
          <p:nvSpPr>
            <p:cNvPr id="48" name="Oval 14"/>
            <p:cNvSpPr/>
            <p:nvPr/>
          </p:nvSpPr>
          <p:spPr bwMode="auto">
            <a:xfrm>
              <a:off x="0" y="0"/>
              <a:ext cx="584" cy="584"/>
            </a:xfrm>
            <a:prstGeom prst="ellipse">
              <a:avLst/>
            </a:prstGeom>
            <a:solidFill>
              <a:schemeClr val="bg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49" name="Rectangle 15"/>
            <p:cNvSpPr/>
            <p:nvPr/>
          </p:nvSpPr>
          <p:spPr bwMode="auto">
            <a:xfrm>
              <a:off x="0" y="8"/>
              <a:ext cx="584" cy="544"/>
            </a:xfrm>
            <a:prstGeom prst="rect">
              <a:avLst/>
            </a:prstGeom>
            <a:gradFill>
              <a:gsLst>
                <a:gs pos="0">
                  <a:srgbClr val="E30000"/>
                </a:gs>
                <a:gs pos="100000">
                  <a:srgbClr val="760303"/>
                </a:gs>
              </a:gsLst>
              <a:lin ang="5400000" scaled="0"/>
            </a:gra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330" kern="0" dirty="0">
                  <a:solidFill>
                    <a:srgbClr val="FFFFFF"/>
                  </a:solidFill>
                  <a:latin typeface="微软雅黑" panose="020B0503020204020204" charset="-122"/>
                  <a:ea typeface="微软雅黑" panose="020B0503020204020204" charset="-122"/>
                  <a:cs typeface="Lato Light" charset="0"/>
                  <a:sym typeface="Lato Light" charset="0"/>
                </a:rPr>
                <a:t>3</a:t>
              </a:r>
            </a:p>
          </p:txBody>
        </p:sp>
      </p:grpSp>
      <p:sp>
        <p:nvSpPr>
          <p:cNvPr id="51"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extLst>
      <p:ext uri="{BB962C8B-B14F-4D97-AF65-F5344CB8AC3E}">
        <p14:creationId xmlns:p14="http://schemas.microsoft.com/office/powerpoint/2010/main" val="4112257614"/>
      </p:ext>
    </p:extLst>
  </p:cSld>
  <p:clrMapOvr>
    <a:masterClrMapping/>
  </p:clrMapOvr>
  <p:transition advTm="3369">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Vertical)">
                                      <p:cBhvr>
                                        <p:cTn id="7" dur="500"/>
                                        <p:tgtEl>
                                          <p:spTgt spid="51"/>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nodeType="withEffect">
                                  <p:stCondLst>
                                    <p:cond delay="125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par>
                                <p:cTn id="14" presetID="23" presetClass="entr" presetSubtype="16" fill="hold" nodeType="withEffect">
                                  <p:stCondLst>
                                    <p:cond delay="125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23" presetClass="entr" presetSubtype="16" fill="hold" nodeType="withEffect">
                                  <p:stCondLst>
                                    <p:cond delay="50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3" presetClass="entr" presetSubtype="16" fill="hold" nodeType="withEffect">
                                  <p:stCondLst>
                                    <p:cond delay="50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6"/>
          <p:cNvSpPr/>
          <p:nvPr/>
        </p:nvSpPr>
        <p:spPr bwMode="auto">
          <a:xfrm>
            <a:off x="6179892" y="5349786"/>
            <a:ext cx="4286" cy="2118"/>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ln>
        </p:spPr>
        <p:txBody>
          <a:bodyPr vert="horz" wrap="square" lIns="130924" tIns="65462" rIns="130924" bIns="65462" numCol="1" anchor="t" anchorCtr="0" compatLnSpc="1"/>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68" name="Freeform 46"/>
          <p:cNvSpPr/>
          <p:nvPr/>
        </p:nvSpPr>
        <p:spPr bwMode="auto">
          <a:xfrm flipH="1">
            <a:off x="7555726" y="2124897"/>
            <a:ext cx="3547989"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69" name="Freeform 46"/>
          <p:cNvSpPr/>
          <p:nvPr/>
        </p:nvSpPr>
        <p:spPr bwMode="auto">
          <a:xfrm flipH="1">
            <a:off x="7871836" y="3569953"/>
            <a:ext cx="3231879"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0" name="Freeform 46"/>
          <p:cNvSpPr/>
          <p:nvPr/>
        </p:nvSpPr>
        <p:spPr bwMode="auto">
          <a:xfrm flipH="1">
            <a:off x="7008158" y="4633566"/>
            <a:ext cx="4095558"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1" name="Freeform 46"/>
          <p:cNvSpPr/>
          <p:nvPr/>
        </p:nvSpPr>
        <p:spPr bwMode="auto">
          <a:xfrm>
            <a:off x="1311661" y="2609699"/>
            <a:ext cx="3643384"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2" name="Rectangle 37"/>
          <p:cNvSpPr/>
          <p:nvPr/>
        </p:nvSpPr>
        <p:spPr bwMode="auto">
          <a:xfrm>
            <a:off x="1992136" y="2822031"/>
            <a:ext cx="2430269" cy="70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3" name="Freeform 46"/>
          <p:cNvSpPr/>
          <p:nvPr/>
        </p:nvSpPr>
        <p:spPr bwMode="auto">
          <a:xfrm>
            <a:off x="1311661" y="3649701"/>
            <a:ext cx="4471695"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4" name="Rectangle 37"/>
          <p:cNvSpPr/>
          <p:nvPr/>
        </p:nvSpPr>
        <p:spPr bwMode="auto">
          <a:xfrm>
            <a:off x="1992136" y="3862032"/>
            <a:ext cx="2430269" cy="6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5" name="Freeform 46"/>
          <p:cNvSpPr/>
          <p:nvPr/>
        </p:nvSpPr>
        <p:spPr bwMode="auto">
          <a:xfrm flipV="1">
            <a:off x="1311660" y="5416032"/>
            <a:ext cx="3888431"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6" name="Rectangle 37"/>
          <p:cNvSpPr/>
          <p:nvPr/>
        </p:nvSpPr>
        <p:spPr bwMode="auto">
          <a:xfrm>
            <a:off x="1992136" y="4777009"/>
            <a:ext cx="2430269"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77" name="Group 5"/>
          <p:cNvGrpSpPr/>
          <p:nvPr/>
        </p:nvGrpSpPr>
        <p:grpSpPr>
          <a:xfrm>
            <a:off x="1457098" y="2876160"/>
            <a:ext cx="403298" cy="352087"/>
            <a:chOff x="1079332" y="2203296"/>
            <a:chExt cx="298739" cy="264080"/>
          </a:xfrm>
          <a:gradFill>
            <a:gsLst>
              <a:gs pos="0">
                <a:srgbClr val="E30000"/>
              </a:gs>
              <a:gs pos="100000">
                <a:srgbClr val="760303"/>
              </a:gs>
            </a:gsLst>
            <a:lin ang="5400000" scaled="0"/>
          </a:gradFill>
        </p:grpSpPr>
        <p:sp>
          <p:nvSpPr>
            <p:cNvPr id="78" name="Oval 2"/>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79"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1</a:t>
              </a:r>
            </a:p>
          </p:txBody>
        </p:sp>
      </p:grpSp>
      <p:grpSp>
        <p:nvGrpSpPr>
          <p:cNvPr id="80" name="Group 235"/>
          <p:cNvGrpSpPr/>
          <p:nvPr/>
        </p:nvGrpSpPr>
        <p:grpSpPr>
          <a:xfrm>
            <a:off x="1457098" y="3885381"/>
            <a:ext cx="403298" cy="352087"/>
            <a:chOff x="1079332" y="2203296"/>
            <a:chExt cx="298739" cy="264080"/>
          </a:xfrm>
          <a:gradFill>
            <a:gsLst>
              <a:gs pos="0">
                <a:srgbClr val="E30000"/>
              </a:gs>
              <a:gs pos="100000">
                <a:srgbClr val="760303"/>
              </a:gs>
            </a:gsLst>
            <a:lin ang="5400000" scaled="0"/>
          </a:gradFill>
        </p:grpSpPr>
        <p:sp>
          <p:nvSpPr>
            <p:cNvPr id="81" name="Oval 236"/>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2"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2</a:t>
              </a:r>
            </a:p>
          </p:txBody>
        </p:sp>
      </p:grpSp>
      <p:grpSp>
        <p:nvGrpSpPr>
          <p:cNvPr id="83" name="Group 238"/>
          <p:cNvGrpSpPr/>
          <p:nvPr/>
        </p:nvGrpSpPr>
        <p:grpSpPr>
          <a:xfrm>
            <a:off x="1457098" y="4797192"/>
            <a:ext cx="403298" cy="352087"/>
            <a:chOff x="1079332" y="2203296"/>
            <a:chExt cx="298739" cy="264080"/>
          </a:xfrm>
          <a:gradFill>
            <a:gsLst>
              <a:gs pos="0">
                <a:srgbClr val="E30000"/>
              </a:gs>
              <a:gs pos="100000">
                <a:srgbClr val="760303"/>
              </a:gs>
            </a:gsLst>
            <a:lin ang="5400000" scaled="0"/>
          </a:gradFill>
        </p:grpSpPr>
        <p:sp>
          <p:nvSpPr>
            <p:cNvPr id="84" name="Oval 239"/>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5"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3</a:t>
              </a:r>
            </a:p>
          </p:txBody>
        </p:sp>
      </p:grpSp>
      <p:sp>
        <p:nvSpPr>
          <p:cNvPr id="86" name="Rectangle 37"/>
          <p:cNvSpPr/>
          <p:nvPr/>
        </p:nvSpPr>
        <p:spPr bwMode="auto">
          <a:xfrm>
            <a:off x="8341697" y="2280358"/>
            <a:ext cx="2108303" cy="58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7" name="Rectangle 37"/>
          <p:cNvSpPr/>
          <p:nvPr/>
        </p:nvSpPr>
        <p:spPr bwMode="auto">
          <a:xfrm>
            <a:off x="8341697" y="3760439"/>
            <a:ext cx="2108303" cy="6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8" name="Rectangle 37"/>
          <p:cNvSpPr/>
          <p:nvPr/>
        </p:nvSpPr>
        <p:spPr bwMode="auto">
          <a:xfrm>
            <a:off x="8341697" y="4865900"/>
            <a:ext cx="2108303"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89" name="Group 244"/>
          <p:cNvGrpSpPr/>
          <p:nvPr/>
        </p:nvGrpSpPr>
        <p:grpSpPr>
          <a:xfrm>
            <a:off x="10536858" y="2334489"/>
            <a:ext cx="403298" cy="352087"/>
            <a:chOff x="1079332" y="2203296"/>
            <a:chExt cx="298739" cy="264080"/>
          </a:xfrm>
          <a:gradFill>
            <a:gsLst>
              <a:gs pos="0">
                <a:srgbClr val="E30000"/>
              </a:gs>
              <a:gs pos="100000">
                <a:srgbClr val="760303"/>
              </a:gs>
            </a:gsLst>
            <a:lin ang="5400000" scaled="0"/>
          </a:gradFill>
        </p:grpSpPr>
        <p:sp>
          <p:nvSpPr>
            <p:cNvPr id="90" name="Oval 245"/>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1"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4</a:t>
              </a:r>
            </a:p>
          </p:txBody>
        </p:sp>
      </p:grpSp>
      <p:grpSp>
        <p:nvGrpSpPr>
          <p:cNvPr id="92" name="Group 247"/>
          <p:cNvGrpSpPr/>
          <p:nvPr/>
        </p:nvGrpSpPr>
        <p:grpSpPr>
          <a:xfrm>
            <a:off x="10536858" y="3783788"/>
            <a:ext cx="403298" cy="352087"/>
            <a:chOff x="1079332" y="2203296"/>
            <a:chExt cx="298739" cy="264080"/>
          </a:xfrm>
          <a:gradFill>
            <a:gsLst>
              <a:gs pos="0">
                <a:srgbClr val="E30000"/>
              </a:gs>
              <a:gs pos="100000">
                <a:srgbClr val="760303"/>
              </a:gs>
            </a:gsLst>
            <a:lin ang="5400000" scaled="0"/>
          </a:gradFill>
        </p:grpSpPr>
        <p:sp>
          <p:nvSpPr>
            <p:cNvPr id="93" name="Oval 248"/>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4"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5</a:t>
              </a:r>
            </a:p>
          </p:txBody>
        </p:sp>
      </p:grpSp>
      <p:grpSp>
        <p:nvGrpSpPr>
          <p:cNvPr id="95" name="Group 250"/>
          <p:cNvGrpSpPr/>
          <p:nvPr/>
        </p:nvGrpSpPr>
        <p:grpSpPr>
          <a:xfrm>
            <a:off x="10536858" y="4886083"/>
            <a:ext cx="403298" cy="352087"/>
            <a:chOff x="1079332" y="2203296"/>
            <a:chExt cx="298739" cy="264080"/>
          </a:xfrm>
          <a:gradFill>
            <a:gsLst>
              <a:gs pos="0">
                <a:srgbClr val="E30000"/>
              </a:gs>
              <a:gs pos="100000">
                <a:srgbClr val="760303"/>
              </a:gs>
            </a:gsLst>
            <a:lin ang="5400000" scaled="0"/>
          </a:gradFill>
        </p:grpSpPr>
        <p:sp>
          <p:nvSpPr>
            <p:cNvPr id="96" name="Oval 251"/>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7" name="Rectangle 22"/>
            <p:cNvSpPr/>
            <p:nvPr/>
          </p:nvSpPr>
          <p:spPr bwMode="auto">
            <a:xfrm>
              <a:off x="1079332" y="2246362"/>
              <a:ext cx="298739" cy="197082"/>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6</a:t>
              </a:r>
            </a:p>
          </p:txBody>
        </p:sp>
      </p:grpSp>
      <p:grpSp>
        <p:nvGrpSpPr>
          <p:cNvPr id="99" name="Group 214"/>
          <p:cNvGrpSpPr/>
          <p:nvPr/>
        </p:nvGrpSpPr>
        <p:grpSpPr>
          <a:xfrm>
            <a:off x="5840095" y="2922270"/>
            <a:ext cx="1111250" cy="947420"/>
            <a:chOff x="3755667" y="1931353"/>
            <a:chExt cx="680374" cy="587404"/>
          </a:xfrm>
          <a:blipFill rotWithShape="1">
            <a:blip r:embed="rId4"/>
            <a:stretch>
              <a:fillRect t="-50000" b="-21000"/>
            </a:stretch>
          </a:blipFill>
        </p:grpSpPr>
        <p:sp>
          <p:nvSpPr>
            <p:cNvPr id="101"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02"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104" name="Group 223"/>
          <p:cNvGrpSpPr/>
          <p:nvPr/>
        </p:nvGrpSpPr>
        <p:grpSpPr>
          <a:xfrm>
            <a:off x="5836285" y="3899535"/>
            <a:ext cx="1111250" cy="947420"/>
            <a:chOff x="3755667" y="1931353"/>
            <a:chExt cx="680374" cy="587404"/>
          </a:xfrm>
          <a:blipFill rotWithShape="1">
            <a:blip r:embed="rId5"/>
            <a:stretch>
              <a:fillRect t="-50000" b="-21000"/>
            </a:stretch>
          </a:blipFill>
        </p:grpSpPr>
        <p:sp>
          <p:nvSpPr>
            <p:cNvPr id="106"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07"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109" name="Group 220"/>
          <p:cNvGrpSpPr/>
          <p:nvPr/>
        </p:nvGrpSpPr>
        <p:grpSpPr>
          <a:xfrm>
            <a:off x="6701790" y="3408680"/>
            <a:ext cx="1111250" cy="947420"/>
            <a:chOff x="3755667" y="1931353"/>
            <a:chExt cx="680374" cy="587404"/>
          </a:xfrm>
          <a:blipFill rotWithShape="1">
            <a:blip r:embed="rId5"/>
            <a:stretch>
              <a:fillRect t="-50000" b="-21000"/>
            </a:stretch>
          </a:blipFill>
        </p:grpSpPr>
        <p:sp>
          <p:nvSpPr>
            <p:cNvPr id="111"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2"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114" name="Group 217"/>
          <p:cNvGrpSpPr/>
          <p:nvPr/>
        </p:nvGrpSpPr>
        <p:grpSpPr>
          <a:xfrm>
            <a:off x="6407150" y="1938655"/>
            <a:ext cx="1111250" cy="947420"/>
            <a:chOff x="3755667" y="1931353"/>
            <a:chExt cx="680374" cy="587404"/>
          </a:xfrm>
          <a:blipFill rotWithShape="1">
            <a:blip r:embed="rId5"/>
            <a:stretch>
              <a:fillRect t="-50000" b="-21000"/>
            </a:stretch>
          </a:blipFill>
        </p:grpSpPr>
        <p:sp>
          <p:nvSpPr>
            <p:cNvPr id="116"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7"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119" name="Group 226"/>
          <p:cNvGrpSpPr/>
          <p:nvPr/>
        </p:nvGrpSpPr>
        <p:grpSpPr>
          <a:xfrm>
            <a:off x="5304155" y="4866005"/>
            <a:ext cx="1111250" cy="947420"/>
            <a:chOff x="3755667" y="1931353"/>
            <a:chExt cx="680374" cy="587404"/>
          </a:xfrm>
          <a:blipFill rotWithShape="1">
            <a:blip r:embed="rId4"/>
            <a:stretch>
              <a:fillRect t="-50000" b="-21000"/>
            </a:stretch>
          </a:blipFill>
        </p:grpSpPr>
        <p:sp>
          <p:nvSpPr>
            <p:cNvPr id="121"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2"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124" name="Group 1"/>
          <p:cNvGrpSpPr/>
          <p:nvPr/>
        </p:nvGrpSpPr>
        <p:grpSpPr>
          <a:xfrm>
            <a:off x="4973955" y="2431415"/>
            <a:ext cx="1111250" cy="947420"/>
            <a:chOff x="3755667" y="1931353"/>
            <a:chExt cx="680374" cy="587404"/>
          </a:xfrm>
          <a:blipFill rotWithShape="1">
            <a:blip r:embed="rId5"/>
            <a:stretch>
              <a:fillRect t="-50000" b="-21000"/>
            </a:stretch>
          </a:blipFill>
        </p:grpSpPr>
        <p:sp>
          <p:nvSpPr>
            <p:cNvPr id="126"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7"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sp>
        <p:nvSpPr>
          <p:cNvPr id="55"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386403043"/>
      </p:ext>
    </p:extLst>
  </p:cSld>
  <p:clrMapOvr>
    <a:masterClrMapping/>
  </p:clrMapOvr>
  <p:transition advTm="898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right)">
                                      <p:cBhvr>
                                        <p:cTn id="11" dur="500"/>
                                        <p:tgtEl>
                                          <p:spTgt spid="71"/>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p:cTn id="16" dur="500" fill="hold"/>
                                        <p:tgtEl>
                                          <p:spTgt spid="67"/>
                                        </p:tgtEl>
                                        <p:attrNameLst>
                                          <p:attrName>ppt_w</p:attrName>
                                        </p:attrNameLst>
                                      </p:cBhvr>
                                      <p:tavLst>
                                        <p:tav tm="0">
                                          <p:val>
                                            <p:fltVal val="0"/>
                                          </p:val>
                                        </p:tav>
                                        <p:tav tm="100000">
                                          <p:val>
                                            <p:strVal val="#ppt_w"/>
                                          </p:val>
                                        </p:tav>
                                      </p:tavLst>
                                    </p:anim>
                                    <p:anim calcmode="lin" valueType="num">
                                      <p:cBhvr>
                                        <p:cTn id="17" dur="500" fill="hold"/>
                                        <p:tgtEl>
                                          <p:spTgt spid="67"/>
                                        </p:tgtEl>
                                        <p:attrNameLst>
                                          <p:attrName>ppt_h</p:attrName>
                                        </p:attrNameLst>
                                      </p:cBhvr>
                                      <p:tavLst>
                                        <p:tav tm="0">
                                          <p:val>
                                            <p:fltVal val="0"/>
                                          </p:val>
                                        </p:tav>
                                        <p:tav tm="100000">
                                          <p:val>
                                            <p:strVal val="#ppt_h"/>
                                          </p:val>
                                        </p:tav>
                                      </p:tavLst>
                                    </p:anim>
                                    <p:anim calcmode="lin" valueType="num">
                                      <p:cBhvr>
                                        <p:cTn id="18" dur="500" fill="hold"/>
                                        <p:tgtEl>
                                          <p:spTgt spid="67"/>
                                        </p:tgtEl>
                                        <p:attrNameLst>
                                          <p:attrName>style.rotation</p:attrName>
                                        </p:attrNameLst>
                                      </p:cBhvr>
                                      <p:tavLst>
                                        <p:tav tm="0">
                                          <p:val>
                                            <p:fltVal val="360"/>
                                          </p:val>
                                        </p:tav>
                                        <p:tav tm="100000">
                                          <p:val>
                                            <p:fltVal val="0"/>
                                          </p:val>
                                        </p:tav>
                                      </p:tavLst>
                                    </p:anim>
                                    <p:animEffect transition="in" filter="fade">
                                      <p:cBhvr>
                                        <p:cTn id="19" dur="500"/>
                                        <p:tgtEl>
                                          <p:spTgt spid="67"/>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 calcmode="lin" valueType="num">
                                      <p:cBhvr>
                                        <p:cTn id="24" dur="500" fill="hold"/>
                                        <p:tgtEl>
                                          <p:spTgt spid="99"/>
                                        </p:tgtEl>
                                        <p:attrNameLst>
                                          <p:attrName>style.rotation</p:attrName>
                                        </p:attrNameLst>
                                      </p:cBhvr>
                                      <p:tavLst>
                                        <p:tav tm="0">
                                          <p:val>
                                            <p:fltVal val="360"/>
                                          </p:val>
                                        </p:tav>
                                        <p:tav tm="100000">
                                          <p:val>
                                            <p:fltVal val="0"/>
                                          </p:val>
                                        </p:tav>
                                      </p:tavLst>
                                    </p:anim>
                                    <p:animEffect transition="in" filter="fade">
                                      <p:cBhvr>
                                        <p:cTn id="25" dur="500"/>
                                        <p:tgtEl>
                                          <p:spTgt spid="99"/>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p:cTn id="28" dur="500" fill="hold"/>
                                        <p:tgtEl>
                                          <p:spTgt spid="104"/>
                                        </p:tgtEl>
                                        <p:attrNameLst>
                                          <p:attrName>ppt_w</p:attrName>
                                        </p:attrNameLst>
                                      </p:cBhvr>
                                      <p:tavLst>
                                        <p:tav tm="0">
                                          <p:val>
                                            <p:fltVal val="0"/>
                                          </p:val>
                                        </p:tav>
                                        <p:tav tm="100000">
                                          <p:val>
                                            <p:strVal val="#ppt_w"/>
                                          </p:val>
                                        </p:tav>
                                      </p:tavLst>
                                    </p:anim>
                                    <p:anim calcmode="lin" valueType="num">
                                      <p:cBhvr>
                                        <p:cTn id="29" dur="500" fill="hold"/>
                                        <p:tgtEl>
                                          <p:spTgt spid="104"/>
                                        </p:tgtEl>
                                        <p:attrNameLst>
                                          <p:attrName>ppt_h</p:attrName>
                                        </p:attrNameLst>
                                      </p:cBhvr>
                                      <p:tavLst>
                                        <p:tav tm="0">
                                          <p:val>
                                            <p:fltVal val="0"/>
                                          </p:val>
                                        </p:tav>
                                        <p:tav tm="100000">
                                          <p:val>
                                            <p:strVal val="#ppt_h"/>
                                          </p:val>
                                        </p:tav>
                                      </p:tavLst>
                                    </p:anim>
                                    <p:anim calcmode="lin" valueType="num">
                                      <p:cBhvr>
                                        <p:cTn id="30" dur="500" fill="hold"/>
                                        <p:tgtEl>
                                          <p:spTgt spid="104"/>
                                        </p:tgtEl>
                                        <p:attrNameLst>
                                          <p:attrName>style.rotation</p:attrName>
                                        </p:attrNameLst>
                                      </p:cBhvr>
                                      <p:tavLst>
                                        <p:tav tm="0">
                                          <p:val>
                                            <p:fltVal val="360"/>
                                          </p:val>
                                        </p:tav>
                                        <p:tav tm="100000">
                                          <p:val>
                                            <p:fltVal val="0"/>
                                          </p:val>
                                        </p:tav>
                                      </p:tavLst>
                                    </p:anim>
                                    <p:animEffect transition="in" filter="fade">
                                      <p:cBhvr>
                                        <p:cTn id="31" dur="500"/>
                                        <p:tgtEl>
                                          <p:spTgt spid="104"/>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09"/>
                                        </p:tgtEl>
                                        <p:attrNameLst>
                                          <p:attrName>style.visibility</p:attrName>
                                        </p:attrNameLst>
                                      </p:cBhvr>
                                      <p:to>
                                        <p:strVal val="visible"/>
                                      </p:to>
                                    </p:set>
                                    <p:anim calcmode="lin" valueType="num">
                                      <p:cBhvr>
                                        <p:cTn id="34" dur="500" fill="hold"/>
                                        <p:tgtEl>
                                          <p:spTgt spid="109"/>
                                        </p:tgtEl>
                                        <p:attrNameLst>
                                          <p:attrName>ppt_w</p:attrName>
                                        </p:attrNameLst>
                                      </p:cBhvr>
                                      <p:tavLst>
                                        <p:tav tm="0">
                                          <p:val>
                                            <p:fltVal val="0"/>
                                          </p:val>
                                        </p:tav>
                                        <p:tav tm="100000">
                                          <p:val>
                                            <p:strVal val="#ppt_w"/>
                                          </p:val>
                                        </p:tav>
                                      </p:tavLst>
                                    </p:anim>
                                    <p:anim calcmode="lin" valueType="num">
                                      <p:cBhvr>
                                        <p:cTn id="35" dur="500" fill="hold"/>
                                        <p:tgtEl>
                                          <p:spTgt spid="109"/>
                                        </p:tgtEl>
                                        <p:attrNameLst>
                                          <p:attrName>ppt_h</p:attrName>
                                        </p:attrNameLst>
                                      </p:cBhvr>
                                      <p:tavLst>
                                        <p:tav tm="0">
                                          <p:val>
                                            <p:fltVal val="0"/>
                                          </p:val>
                                        </p:tav>
                                        <p:tav tm="100000">
                                          <p:val>
                                            <p:strVal val="#ppt_h"/>
                                          </p:val>
                                        </p:tav>
                                      </p:tavLst>
                                    </p:anim>
                                    <p:anim calcmode="lin" valueType="num">
                                      <p:cBhvr>
                                        <p:cTn id="36" dur="500" fill="hold"/>
                                        <p:tgtEl>
                                          <p:spTgt spid="109"/>
                                        </p:tgtEl>
                                        <p:attrNameLst>
                                          <p:attrName>style.rotation</p:attrName>
                                        </p:attrNameLst>
                                      </p:cBhvr>
                                      <p:tavLst>
                                        <p:tav tm="0">
                                          <p:val>
                                            <p:fltVal val="360"/>
                                          </p:val>
                                        </p:tav>
                                        <p:tav tm="100000">
                                          <p:val>
                                            <p:fltVal val="0"/>
                                          </p:val>
                                        </p:tav>
                                      </p:tavLst>
                                    </p:anim>
                                    <p:animEffect transition="in" filter="fade">
                                      <p:cBhvr>
                                        <p:cTn id="37" dur="500"/>
                                        <p:tgtEl>
                                          <p:spTgt spid="10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cBhvr>
                                        <p:cTn id="40" dur="500" fill="hold"/>
                                        <p:tgtEl>
                                          <p:spTgt spid="114"/>
                                        </p:tgtEl>
                                        <p:attrNameLst>
                                          <p:attrName>ppt_w</p:attrName>
                                        </p:attrNameLst>
                                      </p:cBhvr>
                                      <p:tavLst>
                                        <p:tav tm="0">
                                          <p:val>
                                            <p:fltVal val="0"/>
                                          </p:val>
                                        </p:tav>
                                        <p:tav tm="100000">
                                          <p:val>
                                            <p:strVal val="#ppt_w"/>
                                          </p:val>
                                        </p:tav>
                                      </p:tavLst>
                                    </p:anim>
                                    <p:anim calcmode="lin" valueType="num">
                                      <p:cBhvr>
                                        <p:cTn id="41" dur="500" fill="hold"/>
                                        <p:tgtEl>
                                          <p:spTgt spid="114"/>
                                        </p:tgtEl>
                                        <p:attrNameLst>
                                          <p:attrName>ppt_h</p:attrName>
                                        </p:attrNameLst>
                                      </p:cBhvr>
                                      <p:tavLst>
                                        <p:tav tm="0">
                                          <p:val>
                                            <p:fltVal val="0"/>
                                          </p:val>
                                        </p:tav>
                                        <p:tav tm="100000">
                                          <p:val>
                                            <p:strVal val="#ppt_h"/>
                                          </p:val>
                                        </p:tav>
                                      </p:tavLst>
                                    </p:anim>
                                    <p:anim calcmode="lin" valueType="num">
                                      <p:cBhvr>
                                        <p:cTn id="42" dur="500" fill="hold"/>
                                        <p:tgtEl>
                                          <p:spTgt spid="114"/>
                                        </p:tgtEl>
                                        <p:attrNameLst>
                                          <p:attrName>style.rotation</p:attrName>
                                        </p:attrNameLst>
                                      </p:cBhvr>
                                      <p:tavLst>
                                        <p:tav tm="0">
                                          <p:val>
                                            <p:fltVal val="360"/>
                                          </p:val>
                                        </p:tav>
                                        <p:tav tm="100000">
                                          <p:val>
                                            <p:fltVal val="0"/>
                                          </p:val>
                                        </p:tav>
                                      </p:tavLst>
                                    </p:anim>
                                    <p:animEffect transition="in" filter="fade">
                                      <p:cBhvr>
                                        <p:cTn id="43" dur="500"/>
                                        <p:tgtEl>
                                          <p:spTgt spid="114"/>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119"/>
                                        </p:tgtEl>
                                        <p:attrNameLst>
                                          <p:attrName>style.visibility</p:attrName>
                                        </p:attrNameLst>
                                      </p:cBhvr>
                                      <p:to>
                                        <p:strVal val="visible"/>
                                      </p:to>
                                    </p:set>
                                    <p:anim calcmode="lin" valueType="num">
                                      <p:cBhvr>
                                        <p:cTn id="46" dur="500" fill="hold"/>
                                        <p:tgtEl>
                                          <p:spTgt spid="119"/>
                                        </p:tgtEl>
                                        <p:attrNameLst>
                                          <p:attrName>ppt_w</p:attrName>
                                        </p:attrNameLst>
                                      </p:cBhvr>
                                      <p:tavLst>
                                        <p:tav tm="0">
                                          <p:val>
                                            <p:fltVal val="0"/>
                                          </p:val>
                                        </p:tav>
                                        <p:tav tm="100000">
                                          <p:val>
                                            <p:strVal val="#ppt_w"/>
                                          </p:val>
                                        </p:tav>
                                      </p:tavLst>
                                    </p:anim>
                                    <p:anim calcmode="lin" valueType="num">
                                      <p:cBhvr>
                                        <p:cTn id="47" dur="500" fill="hold"/>
                                        <p:tgtEl>
                                          <p:spTgt spid="119"/>
                                        </p:tgtEl>
                                        <p:attrNameLst>
                                          <p:attrName>ppt_h</p:attrName>
                                        </p:attrNameLst>
                                      </p:cBhvr>
                                      <p:tavLst>
                                        <p:tav tm="0">
                                          <p:val>
                                            <p:fltVal val="0"/>
                                          </p:val>
                                        </p:tav>
                                        <p:tav tm="100000">
                                          <p:val>
                                            <p:strVal val="#ppt_h"/>
                                          </p:val>
                                        </p:tav>
                                      </p:tavLst>
                                    </p:anim>
                                    <p:anim calcmode="lin" valueType="num">
                                      <p:cBhvr>
                                        <p:cTn id="48" dur="500" fill="hold"/>
                                        <p:tgtEl>
                                          <p:spTgt spid="119"/>
                                        </p:tgtEl>
                                        <p:attrNameLst>
                                          <p:attrName>style.rotation</p:attrName>
                                        </p:attrNameLst>
                                      </p:cBhvr>
                                      <p:tavLst>
                                        <p:tav tm="0">
                                          <p:val>
                                            <p:fltVal val="360"/>
                                          </p:val>
                                        </p:tav>
                                        <p:tav tm="100000">
                                          <p:val>
                                            <p:fltVal val="0"/>
                                          </p:val>
                                        </p:tav>
                                      </p:tavLst>
                                    </p:anim>
                                    <p:animEffect transition="in" filter="fade">
                                      <p:cBhvr>
                                        <p:cTn id="49" dur="500"/>
                                        <p:tgtEl>
                                          <p:spTgt spid="119"/>
                                        </p:tgtEl>
                                      </p:cBhvr>
                                    </p:animEffect>
                                  </p:childTnLst>
                                </p:cTn>
                              </p:par>
                              <p:par>
                                <p:cTn id="50" presetID="49" presetClass="entr" presetSubtype="0" decel="100000" fill="hold" nodeType="withEffect">
                                  <p:stCondLst>
                                    <p:cond delay="0"/>
                                  </p:stCondLst>
                                  <p:childTnLst>
                                    <p:set>
                                      <p:cBhvr>
                                        <p:cTn id="51" dur="1" fill="hold">
                                          <p:stCondLst>
                                            <p:cond delay="0"/>
                                          </p:stCondLst>
                                        </p:cTn>
                                        <p:tgtEl>
                                          <p:spTgt spid="124"/>
                                        </p:tgtEl>
                                        <p:attrNameLst>
                                          <p:attrName>style.visibility</p:attrName>
                                        </p:attrNameLst>
                                      </p:cBhvr>
                                      <p:to>
                                        <p:strVal val="visible"/>
                                      </p:to>
                                    </p:set>
                                    <p:anim calcmode="lin" valueType="num">
                                      <p:cBhvr>
                                        <p:cTn id="52" dur="500" fill="hold"/>
                                        <p:tgtEl>
                                          <p:spTgt spid="124"/>
                                        </p:tgtEl>
                                        <p:attrNameLst>
                                          <p:attrName>ppt_w</p:attrName>
                                        </p:attrNameLst>
                                      </p:cBhvr>
                                      <p:tavLst>
                                        <p:tav tm="0">
                                          <p:val>
                                            <p:fltVal val="0"/>
                                          </p:val>
                                        </p:tav>
                                        <p:tav tm="100000">
                                          <p:val>
                                            <p:strVal val="#ppt_w"/>
                                          </p:val>
                                        </p:tav>
                                      </p:tavLst>
                                    </p:anim>
                                    <p:anim calcmode="lin" valueType="num">
                                      <p:cBhvr>
                                        <p:cTn id="53" dur="500" fill="hold"/>
                                        <p:tgtEl>
                                          <p:spTgt spid="124"/>
                                        </p:tgtEl>
                                        <p:attrNameLst>
                                          <p:attrName>ppt_h</p:attrName>
                                        </p:attrNameLst>
                                      </p:cBhvr>
                                      <p:tavLst>
                                        <p:tav tm="0">
                                          <p:val>
                                            <p:fltVal val="0"/>
                                          </p:val>
                                        </p:tav>
                                        <p:tav tm="100000">
                                          <p:val>
                                            <p:strVal val="#ppt_h"/>
                                          </p:val>
                                        </p:tav>
                                      </p:tavLst>
                                    </p:anim>
                                    <p:anim calcmode="lin" valueType="num">
                                      <p:cBhvr>
                                        <p:cTn id="54" dur="500" fill="hold"/>
                                        <p:tgtEl>
                                          <p:spTgt spid="124"/>
                                        </p:tgtEl>
                                        <p:attrNameLst>
                                          <p:attrName>style.rotation</p:attrName>
                                        </p:attrNameLst>
                                      </p:cBhvr>
                                      <p:tavLst>
                                        <p:tav tm="0">
                                          <p:val>
                                            <p:fltVal val="360"/>
                                          </p:val>
                                        </p:tav>
                                        <p:tav tm="100000">
                                          <p:val>
                                            <p:fltVal val="0"/>
                                          </p:val>
                                        </p:tav>
                                      </p:tavLst>
                                    </p:anim>
                                    <p:animEffect transition="in" filter="fade">
                                      <p:cBhvr>
                                        <p:cTn id="55" dur="500"/>
                                        <p:tgtEl>
                                          <p:spTgt spid="124"/>
                                        </p:tgtEl>
                                      </p:cBhvr>
                                    </p:animEffect>
                                  </p:childTnLst>
                                </p:cTn>
                              </p:par>
                              <p:par>
                                <p:cTn id="56" presetID="53" presetClass="entr" presetSubtype="16" fill="hold"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childTnLst>
                          </p:cTn>
                        </p:par>
                        <p:par>
                          <p:cTn id="65" fill="hold">
                            <p:stCondLst>
                              <p:cond delay="1000"/>
                            </p:stCondLst>
                            <p:childTnLst>
                              <p:par>
                                <p:cTn id="66" presetID="22" presetClass="entr" presetSubtype="2"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right)">
                                      <p:cBhvr>
                                        <p:cTn id="68" dur="500"/>
                                        <p:tgtEl>
                                          <p:spTgt spid="73"/>
                                        </p:tgtEl>
                                      </p:cBhvr>
                                    </p:animEffect>
                                  </p:childTnLst>
                                </p:cTn>
                              </p:par>
                              <p:par>
                                <p:cTn id="69" presetID="53" presetClass="entr" presetSubtype="16" fill="hold" nodeType="withEffect">
                                  <p:stCondLst>
                                    <p:cond delay="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Effect transition="in" filter="fade">
                                      <p:cBhvr>
                                        <p:cTn id="73" dur="500"/>
                                        <p:tgtEl>
                                          <p:spTgt spid="80"/>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childTnLst>
                          </p:cTn>
                        </p:par>
                        <p:par>
                          <p:cTn id="78" fill="hold">
                            <p:stCondLst>
                              <p:cond delay="2000"/>
                            </p:stCondLst>
                            <p:childTnLst>
                              <p:par>
                                <p:cTn id="79" presetID="22" presetClass="entr" presetSubtype="2"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right)">
                                      <p:cBhvr>
                                        <p:cTn id="81" dur="500"/>
                                        <p:tgtEl>
                                          <p:spTgt spid="75"/>
                                        </p:tgtEl>
                                      </p:cBhvr>
                                    </p:animEffect>
                                  </p:childTnLst>
                                </p:cTn>
                              </p:par>
                              <p:par>
                                <p:cTn id="82" presetID="53" presetClass="entr" presetSubtype="16"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 calcmode="lin" valueType="num">
                                      <p:cBhvr>
                                        <p:cTn id="84" dur="500" fill="hold"/>
                                        <p:tgtEl>
                                          <p:spTgt spid="83"/>
                                        </p:tgtEl>
                                        <p:attrNameLst>
                                          <p:attrName>ppt_w</p:attrName>
                                        </p:attrNameLst>
                                      </p:cBhvr>
                                      <p:tavLst>
                                        <p:tav tm="0">
                                          <p:val>
                                            <p:fltVal val="0"/>
                                          </p:val>
                                        </p:tav>
                                        <p:tav tm="100000">
                                          <p:val>
                                            <p:strVal val="#ppt_w"/>
                                          </p:val>
                                        </p:tav>
                                      </p:tavLst>
                                    </p:anim>
                                    <p:anim calcmode="lin" valueType="num">
                                      <p:cBhvr>
                                        <p:cTn id="85" dur="500" fill="hold"/>
                                        <p:tgtEl>
                                          <p:spTgt spid="83"/>
                                        </p:tgtEl>
                                        <p:attrNameLst>
                                          <p:attrName>ppt_h</p:attrName>
                                        </p:attrNameLst>
                                      </p:cBhvr>
                                      <p:tavLst>
                                        <p:tav tm="0">
                                          <p:val>
                                            <p:fltVal val="0"/>
                                          </p:val>
                                        </p:tav>
                                        <p:tav tm="100000">
                                          <p:val>
                                            <p:strVal val="#ppt_h"/>
                                          </p:val>
                                        </p:tav>
                                      </p:tavLst>
                                    </p:anim>
                                    <p:animEffect transition="in" filter="fade">
                                      <p:cBhvr>
                                        <p:cTn id="86" dur="500"/>
                                        <p:tgtEl>
                                          <p:spTgt spid="83"/>
                                        </p:tgtEl>
                                      </p:cBhvr>
                                    </p:animEffect>
                                  </p:childTnLst>
                                </p:cTn>
                              </p:par>
                            </p:childTnLst>
                          </p:cTn>
                        </p:par>
                        <p:par>
                          <p:cTn id="87" fill="hold">
                            <p:stCondLst>
                              <p:cond delay="2500"/>
                            </p:stCondLst>
                            <p:childTnLst>
                              <p:par>
                                <p:cTn id="88" presetID="22" presetClass="entr" presetSubtype="8" fill="hold" grpId="0" nodeType="after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wipe(left)">
                                      <p:cBhvr>
                                        <p:cTn id="90" dur="500"/>
                                        <p:tgtEl>
                                          <p:spTgt spid="76"/>
                                        </p:tgtEl>
                                      </p:cBhvr>
                                    </p:animEffect>
                                  </p:childTnLst>
                                </p:cTn>
                              </p:par>
                            </p:childTnLst>
                          </p:cTn>
                        </p:par>
                        <p:par>
                          <p:cTn id="91" fill="hold">
                            <p:stCondLst>
                              <p:cond delay="3000"/>
                            </p:stCondLst>
                            <p:childTnLst>
                              <p:par>
                                <p:cTn id="92" presetID="22" presetClass="entr" presetSubtype="8" fill="hold" grpId="0" nodeType="after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wipe(left)">
                                      <p:cBhvr>
                                        <p:cTn id="94" dur="500"/>
                                        <p:tgtEl>
                                          <p:spTgt spid="68"/>
                                        </p:tgtEl>
                                      </p:cBhvr>
                                    </p:animEffect>
                                  </p:childTnLst>
                                </p:cTn>
                              </p:par>
                              <p:par>
                                <p:cTn id="95" presetID="53" presetClass="entr" presetSubtype="16" fill="hold" nodeType="with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childTnLst>
                          </p:cTn>
                        </p:par>
                        <p:par>
                          <p:cTn id="100" fill="hold">
                            <p:stCondLst>
                              <p:cond delay="3500"/>
                            </p:stCondLst>
                            <p:childTnLst>
                              <p:par>
                                <p:cTn id="101" presetID="22" presetClass="entr" presetSubtype="2" fill="hold" grpId="0" nodeType="afterEffect">
                                  <p:stCondLst>
                                    <p:cond delay="0"/>
                                  </p:stCondLst>
                                  <p:childTnLst>
                                    <p:set>
                                      <p:cBhvr>
                                        <p:cTn id="102" dur="1" fill="hold">
                                          <p:stCondLst>
                                            <p:cond delay="0"/>
                                          </p:stCondLst>
                                        </p:cTn>
                                        <p:tgtEl>
                                          <p:spTgt spid="86"/>
                                        </p:tgtEl>
                                        <p:attrNameLst>
                                          <p:attrName>style.visibility</p:attrName>
                                        </p:attrNameLst>
                                      </p:cBhvr>
                                      <p:to>
                                        <p:strVal val="visible"/>
                                      </p:to>
                                    </p:set>
                                    <p:animEffect transition="in" filter="wipe(right)">
                                      <p:cBhvr>
                                        <p:cTn id="103" dur="500"/>
                                        <p:tgtEl>
                                          <p:spTgt spid="86"/>
                                        </p:tgtEl>
                                      </p:cBhvr>
                                    </p:animEffect>
                                  </p:childTnLst>
                                </p:cTn>
                              </p:par>
                            </p:childTnLst>
                          </p:cTn>
                        </p:par>
                        <p:par>
                          <p:cTn id="104" fill="hold">
                            <p:stCondLst>
                              <p:cond delay="4000"/>
                            </p:stCondLst>
                            <p:childTnLst>
                              <p:par>
                                <p:cTn id="105" presetID="22" presetClass="entr" presetSubtype="8" fill="hold" grpId="0"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par>
                                <p:cTn id="108" presetID="53" presetClass="entr" presetSubtype="16" fill="hold" nodeType="withEffect">
                                  <p:stCondLst>
                                    <p:cond delay="0"/>
                                  </p:stCondLst>
                                  <p:childTnLst>
                                    <p:set>
                                      <p:cBhvr>
                                        <p:cTn id="109" dur="1" fill="hold">
                                          <p:stCondLst>
                                            <p:cond delay="0"/>
                                          </p:stCondLst>
                                        </p:cTn>
                                        <p:tgtEl>
                                          <p:spTgt spid="92"/>
                                        </p:tgtEl>
                                        <p:attrNameLst>
                                          <p:attrName>style.visibility</p:attrName>
                                        </p:attrNameLst>
                                      </p:cBhvr>
                                      <p:to>
                                        <p:strVal val="visible"/>
                                      </p:to>
                                    </p:set>
                                    <p:anim calcmode="lin" valueType="num">
                                      <p:cBhvr>
                                        <p:cTn id="110" dur="500" fill="hold"/>
                                        <p:tgtEl>
                                          <p:spTgt spid="92"/>
                                        </p:tgtEl>
                                        <p:attrNameLst>
                                          <p:attrName>ppt_w</p:attrName>
                                        </p:attrNameLst>
                                      </p:cBhvr>
                                      <p:tavLst>
                                        <p:tav tm="0">
                                          <p:val>
                                            <p:fltVal val="0"/>
                                          </p:val>
                                        </p:tav>
                                        <p:tav tm="100000">
                                          <p:val>
                                            <p:strVal val="#ppt_w"/>
                                          </p:val>
                                        </p:tav>
                                      </p:tavLst>
                                    </p:anim>
                                    <p:anim calcmode="lin" valueType="num">
                                      <p:cBhvr>
                                        <p:cTn id="111" dur="500" fill="hold"/>
                                        <p:tgtEl>
                                          <p:spTgt spid="92"/>
                                        </p:tgtEl>
                                        <p:attrNameLst>
                                          <p:attrName>ppt_h</p:attrName>
                                        </p:attrNameLst>
                                      </p:cBhvr>
                                      <p:tavLst>
                                        <p:tav tm="0">
                                          <p:val>
                                            <p:fltVal val="0"/>
                                          </p:val>
                                        </p:tav>
                                        <p:tav tm="100000">
                                          <p:val>
                                            <p:strVal val="#ppt_h"/>
                                          </p:val>
                                        </p:tav>
                                      </p:tavLst>
                                    </p:anim>
                                    <p:animEffect transition="in" filter="fade">
                                      <p:cBhvr>
                                        <p:cTn id="112" dur="500"/>
                                        <p:tgtEl>
                                          <p:spTgt spid="92"/>
                                        </p:tgtEl>
                                      </p:cBhvr>
                                    </p:animEffect>
                                  </p:childTnLst>
                                </p:cTn>
                              </p:par>
                            </p:childTnLst>
                          </p:cTn>
                        </p:par>
                        <p:par>
                          <p:cTn id="113" fill="hold">
                            <p:stCondLst>
                              <p:cond delay="4500"/>
                            </p:stCondLst>
                            <p:childTnLst>
                              <p:par>
                                <p:cTn id="114" presetID="22" presetClass="entr" presetSubtype="2" fill="hold" grpId="0" nodeType="afterEffect">
                                  <p:stCondLst>
                                    <p:cond delay="0"/>
                                  </p:stCondLst>
                                  <p:childTnLst>
                                    <p:set>
                                      <p:cBhvr>
                                        <p:cTn id="115" dur="1" fill="hold">
                                          <p:stCondLst>
                                            <p:cond delay="0"/>
                                          </p:stCondLst>
                                        </p:cTn>
                                        <p:tgtEl>
                                          <p:spTgt spid="87"/>
                                        </p:tgtEl>
                                        <p:attrNameLst>
                                          <p:attrName>style.visibility</p:attrName>
                                        </p:attrNameLst>
                                      </p:cBhvr>
                                      <p:to>
                                        <p:strVal val="visible"/>
                                      </p:to>
                                    </p:set>
                                    <p:animEffect transition="in" filter="wipe(right)">
                                      <p:cBhvr>
                                        <p:cTn id="116" dur="500"/>
                                        <p:tgtEl>
                                          <p:spTgt spid="87"/>
                                        </p:tgtEl>
                                      </p:cBhvr>
                                    </p:animEffect>
                                  </p:childTnLst>
                                </p:cTn>
                              </p:par>
                            </p:childTnLst>
                          </p:cTn>
                        </p:par>
                        <p:par>
                          <p:cTn id="117" fill="hold">
                            <p:stCondLst>
                              <p:cond delay="5000"/>
                            </p:stCondLst>
                            <p:childTnLst>
                              <p:par>
                                <p:cTn id="118" presetID="22" presetClass="entr" presetSubtype="8"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wipe(left)">
                                      <p:cBhvr>
                                        <p:cTn id="120" dur="500"/>
                                        <p:tgtEl>
                                          <p:spTgt spid="70"/>
                                        </p:tgtEl>
                                      </p:cBhvr>
                                    </p:animEffect>
                                  </p:childTnLst>
                                </p:cTn>
                              </p:par>
                              <p:par>
                                <p:cTn id="121" presetID="53" presetClass="entr" presetSubtype="16" fill="hold" nodeType="withEffect">
                                  <p:stCondLst>
                                    <p:cond delay="0"/>
                                  </p:stCondLst>
                                  <p:childTnLst>
                                    <p:set>
                                      <p:cBhvr>
                                        <p:cTn id="122" dur="1" fill="hold">
                                          <p:stCondLst>
                                            <p:cond delay="0"/>
                                          </p:stCondLst>
                                        </p:cTn>
                                        <p:tgtEl>
                                          <p:spTgt spid="95"/>
                                        </p:tgtEl>
                                        <p:attrNameLst>
                                          <p:attrName>style.visibility</p:attrName>
                                        </p:attrNameLst>
                                      </p:cBhvr>
                                      <p:to>
                                        <p:strVal val="visible"/>
                                      </p:to>
                                    </p:set>
                                    <p:anim calcmode="lin" valueType="num">
                                      <p:cBhvr>
                                        <p:cTn id="123" dur="500" fill="hold"/>
                                        <p:tgtEl>
                                          <p:spTgt spid="95"/>
                                        </p:tgtEl>
                                        <p:attrNameLst>
                                          <p:attrName>ppt_w</p:attrName>
                                        </p:attrNameLst>
                                      </p:cBhvr>
                                      <p:tavLst>
                                        <p:tav tm="0">
                                          <p:val>
                                            <p:fltVal val="0"/>
                                          </p:val>
                                        </p:tav>
                                        <p:tav tm="100000">
                                          <p:val>
                                            <p:strVal val="#ppt_w"/>
                                          </p:val>
                                        </p:tav>
                                      </p:tavLst>
                                    </p:anim>
                                    <p:anim calcmode="lin" valueType="num">
                                      <p:cBhvr>
                                        <p:cTn id="124" dur="500" fill="hold"/>
                                        <p:tgtEl>
                                          <p:spTgt spid="95"/>
                                        </p:tgtEl>
                                        <p:attrNameLst>
                                          <p:attrName>ppt_h</p:attrName>
                                        </p:attrNameLst>
                                      </p:cBhvr>
                                      <p:tavLst>
                                        <p:tav tm="0">
                                          <p:val>
                                            <p:fltVal val="0"/>
                                          </p:val>
                                        </p:tav>
                                        <p:tav tm="100000">
                                          <p:val>
                                            <p:strVal val="#ppt_h"/>
                                          </p:val>
                                        </p:tav>
                                      </p:tavLst>
                                    </p:anim>
                                    <p:animEffect transition="in" filter="fade">
                                      <p:cBhvr>
                                        <p:cTn id="125" dur="500"/>
                                        <p:tgtEl>
                                          <p:spTgt spid="95"/>
                                        </p:tgtEl>
                                      </p:cBhvr>
                                    </p:animEffect>
                                  </p:childTnLst>
                                </p:cTn>
                              </p:par>
                            </p:childTnLst>
                          </p:cTn>
                        </p:par>
                        <p:par>
                          <p:cTn id="126" fill="hold">
                            <p:stCondLst>
                              <p:cond delay="5500"/>
                            </p:stCondLst>
                            <p:childTnLst>
                              <p:par>
                                <p:cTn id="127" presetID="22" presetClass="entr" presetSubtype="2" fill="hold" grpId="0" nodeType="afterEffect">
                                  <p:stCondLst>
                                    <p:cond delay="0"/>
                                  </p:stCondLst>
                                  <p:childTnLst>
                                    <p:set>
                                      <p:cBhvr>
                                        <p:cTn id="128" dur="1" fill="hold">
                                          <p:stCondLst>
                                            <p:cond delay="0"/>
                                          </p:stCondLst>
                                        </p:cTn>
                                        <p:tgtEl>
                                          <p:spTgt spid="88"/>
                                        </p:tgtEl>
                                        <p:attrNameLst>
                                          <p:attrName>style.visibility</p:attrName>
                                        </p:attrNameLst>
                                      </p:cBhvr>
                                      <p:to>
                                        <p:strVal val="visible"/>
                                      </p:to>
                                    </p:set>
                                    <p:animEffect transition="in" filter="wipe(right)">
                                      <p:cBhvr>
                                        <p:cTn id="12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bldLvl="0" animBg="1"/>
      <p:bldP spid="69" grpId="0" bldLvl="0" animBg="1"/>
      <p:bldP spid="70" grpId="0" bldLvl="0" animBg="1"/>
      <p:bldP spid="71" grpId="0" bldLvl="0" animBg="1"/>
      <p:bldP spid="72" grpId="0"/>
      <p:bldP spid="73" grpId="0" bldLvl="0" animBg="1"/>
      <p:bldP spid="74" grpId="0"/>
      <p:bldP spid="75" grpId="0" bldLvl="0" animBg="1"/>
      <p:bldP spid="76" grpId="0"/>
      <p:bldP spid="86" grpId="0"/>
      <p:bldP spid="87" grpId="0"/>
      <p:bldP spid="88"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2035" y="2263140"/>
            <a:ext cx="1174750" cy="1174750"/>
            <a:chOff x="3724322" y="1908536"/>
            <a:chExt cx="1329153" cy="1329153"/>
          </a:xfrm>
        </p:grpSpPr>
        <p:sp>
          <p:nvSpPr>
            <p:cNvPr id="5" name="椭圆 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latin typeface="黑体" panose="02010600030101010101" charset="-122"/>
                <a:ea typeface="黑体" panose="02010600030101010101" charset="-122"/>
              </a:endParaRPr>
            </a:p>
          </p:txBody>
        </p:sp>
        <p:sp>
          <p:nvSpPr>
            <p:cNvPr id="8" name="椭圆 7"/>
            <p:cNvSpPr/>
            <p:nvPr/>
          </p:nvSpPr>
          <p:spPr>
            <a:xfrm>
              <a:off x="3839838" y="2024052"/>
              <a:ext cx="1098122" cy="1098122"/>
            </a:xfrm>
            <a:prstGeom prst="ellipse">
              <a:avLst/>
            </a:prstGeom>
            <a:gradFill>
              <a:gsLst>
                <a:gs pos="0">
                  <a:srgbClr val="E30000"/>
                </a:gs>
                <a:gs pos="100000">
                  <a:srgbClr val="760303"/>
                </a:gs>
              </a:gsLst>
              <a:lin ang="10800000" scaled="0"/>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latin typeface="黑体" panose="02010600030101010101" charset="-122"/>
                <a:ea typeface="黑体" panose="02010600030101010101" charset="-122"/>
              </a:endParaRPr>
            </a:p>
          </p:txBody>
        </p:sp>
      </p:grpSp>
      <p:sp>
        <p:nvSpPr>
          <p:cNvPr id="9" name="TextBox 5"/>
          <p:cNvSpPr txBox="1"/>
          <p:nvPr/>
        </p:nvSpPr>
        <p:spPr>
          <a:xfrm>
            <a:off x="4778782" y="2525786"/>
            <a:ext cx="4754880" cy="483235"/>
          </a:xfrm>
          <a:prstGeom prst="rect">
            <a:avLst/>
          </a:prstGeom>
          <a:noFill/>
        </p:spPr>
        <p:txBody>
          <a:bodyPr wrap="none" rtlCol="0">
            <a:spAutoFit/>
          </a:bodyPr>
          <a:lstStyle/>
          <a:p>
            <a:pPr algn="l"/>
            <a:r>
              <a:rPr lang="zh-CN" altLang="en-US" sz="2400" b="1" dirty="0">
                <a:solidFill>
                  <a:srgbClr val="F70707"/>
                </a:solidFill>
                <a:latin typeface="微软雅黑" panose="020B0503020204020204" charset="-122"/>
                <a:ea typeface="微软雅黑" panose="020B0503020204020204" charset="-122"/>
              </a:rPr>
              <a:t>请在此粘贴或者输入您的文字内容</a:t>
            </a:r>
          </a:p>
        </p:txBody>
      </p:sp>
      <p:sp>
        <p:nvSpPr>
          <p:cNvPr id="10" name="_3"/>
          <p:cNvSpPr/>
          <p:nvPr/>
        </p:nvSpPr>
        <p:spPr>
          <a:xfrm>
            <a:off x="4778782" y="2944408"/>
            <a:ext cx="2366010" cy="518160"/>
          </a:xfrm>
          <a:prstGeom prst="rect">
            <a:avLst/>
          </a:prstGeom>
          <a:effectLst/>
        </p:spPr>
        <p:txBody>
          <a:bodyPr wrap="none">
            <a:spAutoFit/>
          </a:bodyPr>
          <a:lstStyle/>
          <a:p>
            <a:r>
              <a:rPr lang="en-US" altLang="zh-CN" sz="2800" dirty="0" err="1">
                <a:solidFill>
                  <a:srgbClr val="F70707"/>
                </a:solidFill>
                <a:latin typeface="Times" panose="02020603050405020304" pitchFamily="18" charset="0"/>
                <a:ea typeface="造字工房力黑（非商用）常规体" pitchFamily="50" charset="-122"/>
              </a:rPr>
              <a:t>Lobal</a:t>
            </a:r>
            <a:r>
              <a:rPr lang="en-US" altLang="zh-CN" sz="2800" dirty="0">
                <a:solidFill>
                  <a:srgbClr val="F70707"/>
                </a:solidFill>
                <a:latin typeface="Times" panose="02020603050405020304" pitchFamily="18" charset="0"/>
                <a:ea typeface="造字工房力黑（非商用）常规体" pitchFamily="50" charset="-122"/>
              </a:rPr>
              <a:t> Standard</a:t>
            </a:r>
          </a:p>
        </p:txBody>
      </p:sp>
      <p:sp>
        <p:nvSpPr>
          <p:cNvPr id="12" name="TextBox 36"/>
          <p:cNvSpPr txBox="1"/>
          <p:nvPr/>
        </p:nvSpPr>
        <p:spPr>
          <a:xfrm>
            <a:off x="4778782" y="3377428"/>
            <a:ext cx="4090440" cy="474345"/>
          </a:xfrm>
          <a:prstGeom prst="rect">
            <a:avLst/>
          </a:prstGeom>
          <a:noFill/>
        </p:spPr>
        <p:txBody>
          <a:bodyPr wrap="square" rtlCol="0">
            <a:spAutoFit/>
          </a:bodyPr>
          <a:lstStyle/>
          <a:p>
            <a:pPr>
              <a:lnSpc>
                <a:spcPct val="125000"/>
              </a:lnSpc>
              <a:spcAft>
                <a:spcPts val="600"/>
              </a:spcAft>
            </a:pPr>
            <a:r>
              <a:rPr lang="en-US" altLang="zh-CN" sz="665" dirty="0">
                <a:solidFill>
                  <a:srgbClr val="F70707"/>
                </a:solidFill>
                <a:latin typeface="微软雅黑" panose="020B0503020204020204" charset="-122"/>
                <a:ea typeface="微软雅黑" panose="020B0503020204020204" charset="-122"/>
              </a:rPr>
              <a:t>A designer can use default text to simulate what text would look like. It looks even better with you using this text. Whoever evaluates your text cannot evaluate the way you write. Your design looks awesome by the way.</a:t>
            </a:r>
          </a:p>
        </p:txBody>
      </p:sp>
      <p:sp>
        <p:nvSpPr>
          <p:cNvPr id="14" name="TextBox 28"/>
          <p:cNvSpPr txBox="1"/>
          <p:nvPr/>
        </p:nvSpPr>
        <p:spPr>
          <a:xfrm>
            <a:off x="3754919" y="2481096"/>
            <a:ext cx="808990" cy="743585"/>
          </a:xfrm>
          <a:prstGeom prst="rect">
            <a:avLst/>
          </a:prstGeom>
          <a:noFill/>
        </p:spPr>
        <p:txBody>
          <a:bodyPr wrap="none" rtlCol="0">
            <a:spAutoFit/>
          </a:bodyPr>
          <a:lstStyle/>
          <a:p>
            <a:r>
              <a:rPr lang="en-US" altLang="zh-CN" sz="4000" b="1" dirty="0">
                <a:solidFill>
                  <a:schemeClr val="bg1"/>
                </a:solidFill>
                <a:latin typeface="微软雅黑" panose="020B0503020204020204" charset="-122"/>
                <a:ea typeface="微软雅黑" panose="020B0503020204020204" charset="-122"/>
              </a:rPr>
              <a:t>02</a:t>
            </a:r>
          </a:p>
        </p:txBody>
      </p:sp>
      <p:pic>
        <p:nvPicPr>
          <p:cNvPr id="15" name="图片 14" descr="255daa9c7c2a0bde3558517a3f6a55a2"/>
          <p:cNvPicPr>
            <a:picLocks noChangeAspect="1"/>
          </p:cNvPicPr>
          <p:nvPr/>
        </p:nvPicPr>
        <p:blipFill>
          <a:blip r:embed="rId3" cstate="print"/>
          <a:stretch>
            <a:fillRect/>
          </a:stretch>
        </p:blipFill>
        <p:spPr>
          <a:xfrm>
            <a:off x="2963545" y="3336290"/>
            <a:ext cx="1691005" cy="861695"/>
          </a:xfrm>
          <a:prstGeom prst="rect">
            <a:avLst/>
          </a:prstGeom>
        </p:spPr>
      </p:pic>
      <p:pic>
        <p:nvPicPr>
          <p:cNvPr id="16" name="图片 15" descr="255daa9c7c2a0bde3558517a3f6a55a2"/>
          <p:cNvPicPr>
            <a:picLocks noChangeAspect="1"/>
          </p:cNvPicPr>
          <p:nvPr/>
        </p:nvPicPr>
        <p:blipFill>
          <a:blip r:embed="rId4" cstate="print"/>
          <a:stretch>
            <a:fillRect/>
          </a:stretch>
        </p:blipFill>
        <p:spPr>
          <a:xfrm>
            <a:off x="1773555" y="3462655"/>
            <a:ext cx="1910715" cy="973455"/>
          </a:xfrm>
          <a:prstGeom prst="rect">
            <a:avLst/>
          </a:prstGeom>
        </p:spPr>
      </p:pic>
      <p:pic>
        <p:nvPicPr>
          <p:cNvPr id="17" name="图片 16" descr="255daa9c7c2a0bde3558517a3f6a55a2"/>
          <p:cNvPicPr>
            <a:picLocks noChangeAspect="1"/>
          </p:cNvPicPr>
          <p:nvPr/>
        </p:nvPicPr>
        <p:blipFill>
          <a:blip r:embed="rId5" cstate="print"/>
          <a:stretch>
            <a:fillRect/>
          </a:stretch>
        </p:blipFill>
        <p:spPr>
          <a:xfrm flipH="1">
            <a:off x="7722870" y="2944495"/>
            <a:ext cx="4033520" cy="1937385"/>
          </a:xfrm>
          <a:prstGeom prst="rect">
            <a:avLst/>
          </a:prstGeom>
        </p:spPr>
      </p:pic>
    </p:spTree>
    <p:custDataLst>
      <p:tags r:id="rId1"/>
    </p:custDataLst>
    <p:extLst>
      <p:ext uri="{BB962C8B-B14F-4D97-AF65-F5344CB8AC3E}">
        <p14:creationId xmlns:p14="http://schemas.microsoft.com/office/powerpoint/2010/main" val="1099641792"/>
      </p:ext>
    </p:extLst>
  </p:cSld>
  <p:clrMapOvr>
    <a:masterClrMapping/>
  </p:clrMapOvr>
  <p:transition advTm="4368">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1+#ppt_w/2"/>
                                          </p:val>
                                        </p:tav>
                                        <p:tav tm="100000">
                                          <p:val>
                                            <p:strVal val="#ppt_x"/>
                                          </p:val>
                                        </p:tav>
                                      </p:tavLst>
                                    </p:anim>
                                    <p:anim calcmode="lin" valueType="num">
                                      <p:cBhvr additive="base">
                                        <p:cTn id="23" dur="25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iterate type="wd">
                                    <p:tmPct val="10000"/>
                                  </p:iterate>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909320" y="18161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1034415" y="182245"/>
            <a:ext cx="2554605" cy="394970"/>
          </a:xfrm>
          <a:prstGeom prst="rect">
            <a:avLst/>
          </a:prstGeom>
          <a:noFill/>
        </p:spPr>
        <p:txBody>
          <a:bodyPr wrap="square" lIns="68580" tIns="34290" rIns="68580" bIns="34290" rtlCol="0">
            <a:spAutoFit/>
          </a:bodyPr>
          <a:lstStyle/>
          <a:p>
            <a:pPr marL="0" lvl="1" algn="dist"/>
            <a:r>
              <a:rPr lang="zh-CN" altLang="en-US" sz="2000" dirty="0">
                <a:solidFill>
                  <a:schemeClr val="bg1"/>
                </a:solidFill>
                <a:latin typeface="微软雅黑" panose="020B0503020204020204" charset="-122"/>
                <a:ea typeface="微软雅黑" panose="020B0503020204020204" charset="-122"/>
              </a:rPr>
              <a:t>单击此处添加标题</a:t>
            </a:r>
          </a:p>
        </p:txBody>
      </p:sp>
      <p:pic>
        <p:nvPicPr>
          <p:cNvPr id="2" name="图片 1" descr="953b8a24d7685847c05f2eec5a24f52e"/>
          <p:cNvPicPr>
            <a:picLocks noChangeAspect="1"/>
          </p:cNvPicPr>
          <p:nvPr/>
        </p:nvPicPr>
        <p:blipFill>
          <a:blip r:embed="rId3" cstate="print"/>
          <a:stretch>
            <a:fillRect/>
          </a:stretch>
        </p:blipFill>
        <p:spPr>
          <a:xfrm>
            <a:off x="168910" y="34290"/>
            <a:ext cx="740410" cy="690880"/>
          </a:xfrm>
          <a:prstGeom prst="rect">
            <a:avLst/>
          </a:prstGeom>
        </p:spPr>
      </p:pic>
      <p:sp>
        <p:nvSpPr>
          <p:cNvPr id="31" name="矩形 30"/>
          <p:cNvSpPr/>
          <p:nvPr/>
        </p:nvSpPr>
        <p:spPr>
          <a:xfrm>
            <a:off x="-24080" y="6669360"/>
            <a:ext cx="1440160"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416080" y="6669360"/>
            <a:ext cx="10778108" cy="21602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16"/>
          <p:cNvSpPr/>
          <p:nvPr/>
        </p:nvSpPr>
        <p:spPr bwMode="auto">
          <a:xfrm>
            <a:off x="1311661" y="2372940"/>
            <a:ext cx="3888430" cy="3744212"/>
          </a:xfrm>
          <a:prstGeom prst="rect">
            <a:avLst/>
          </a:prstGeom>
          <a:gradFill rotWithShape="1">
            <a:gsLst>
              <a:gs pos="0">
                <a:srgbClr val="E30000"/>
              </a:gs>
              <a:gs pos="100000">
                <a:srgbClr val="760303"/>
              </a:gs>
            </a:gsLst>
            <a:lin ang="5400000" scaled="0"/>
          </a:gra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pPr>
            <a:endParaRPr lang="en-US" sz="8045">
              <a:solidFill>
                <a:srgbClr val="FFFFFF"/>
              </a:solidFill>
              <a:latin typeface="微软雅黑" panose="020B0503020204020204" charset="-122"/>
              <a:ea typeface="微软雅黑" panose="020B0503020204020204" charset="-122"/>
              <a:sym typeface="Gill Sans" charset="0"/>
            </a:endParaRPr>
          </a:p>
        </p:txBody>
      </p:sp>
      <p:sp>
        <p:nvSpPr>
          <p:cNvPr id="35" name="Freeform 6"/>
          <p:cNvSpPr/>
          <p:nvPr/>
        </p:nvSpPr>
        <p:spPr bwMode="auto">
          <a:xfrm>
            <a:off x="5814755" y="2196408"/>
            <a:ext cx="1599994" cy="3920745"/>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gradFill>
            <a:gsLst>
              <a:gs pos="0">
                <a:srgbClr val="E30000"/>
              </a:gs>
              <a:gs pos="100000">
                <a:srgbClr val="760303"/>
              </a:gs>
            </a:gsLst>
            <a:lin ang="5400000" scaled="0"/>
          </a:gradFill>
          <a:ln w="0">
            <a:noFill/>
            <a:prstDash val="solid"/>
            <a:round/>
          </a:ln>
          <a:effectLst>
            <a:outerShdw algn="tl" rotWithShape="0">
              <a:prstClr val="black"/>
            </a:outerShdw>
          </a:effec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aphicFrame>
        <p:nvGraphicFramePr>
          <p:cNvPr id="36" name="Chart 71"/>
          <p:cNvGraphicFramePr/>
          <p:nvPr/>
        </p:nvGraphicFramePr>
        <p:xfrm>
          <a:off x="5751692" y="2234869"/>
          <a:ext cx="1726116" cy="1588327"/>
        </p:xfrm>
        <a:graphic>
          <a:graphicData uri="http://schemas.openxmlformats.org/drawingml/2006/chart">
            <c:chart xmlns:c="http://schemas.openxmlformats.org/drawingml/2006/chart" xmlns:r="http://schemas.openxmlformats.org/officeDocument/2006/relationships" r:id="rId4"/>
          </a:graphicData>
        </a:graphic>
      </p:graphicFrame>
      <p:sp>
        <p:nvSpPr>
          <p:cNvPr id="37" name="Rectangle 5"/>
          <p:cNvSpPr/>
          <p:nvPr/>
        </p:nvSpPr>
        <p:spPr bwMode="auto">
          <a:xfrm>
            <a:off x="6239581" y="2950625"/>
            <a:ext cx="772112" cy="43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en-US" sz="2540" b="1"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65%</a:t>
            </a:r>
          </a:p>
        </p:txBody>
      </p:sp>
      <p:grpSp>
        <p:nvGrpSpPr>
          <p:cNvPr id="39" name="Group 16"/>
          <p:cNvGrpSpPr/>
          <p:nvPr/>
        </p:nvGrpSpPr>
        <p:grpSpPr bwMode="auto">
          <a:xfrm>
            <a:off x="1604400" y="2706915"/>
            <a:ext cx="3304060" cy="3008152"/>
            <a:chOff x="0" y="0"/>
            <a:chExt cx="3600" cy="3790"/>
          </a:xfrm>
        </p:grpSpPr>
        <p:sp>
          <p:nvSpPr>
            <p:cNvPr id="40" name="Rectangle 17"/>
            <p:cNvSpPr/>
            <p:nvPr/>
          </p:nvSpPr>
          <p:spPr bwMode="auto">
            <a:xfrm>
              <a:off x="0" y="952"/>
              <a:ext cx="3600" cy="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165" dirty="0">
                  <a:solidFill>
                    <a:srgbClr val="FFFFFF"/>
                  </a:solidFill>
                  <a:latin typeface="微软雅黑" panose="020B0503020204020204" charset="-122"/>
                  <a:ea typeface="微软雅黑" panose="020B0503020204020204" charset="-122"/>
                  <a:cs typeface="Lato Light" charset="0"/>
                  <a:sym typeface="Lato Light" charset="0"/>
                </a:rPr>
                <a:t>200</a:t>
              </a: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a:t>
              </a:r>
              <a:r>
                <a:rPr lang="en-US" altLang="zh-CN" sz="1165" dirty="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分钟之内。此处添加详细文本描述</a:t>
              </a:r>
              <a:endParaRPr lang="en-US" altLang="zh-CN" sz="1165" dirty="0">
                <a:solidFill>
                  <a:srgbClr val="FFFFFF"/>
                </a:solidFill>
                <a:latin typeface="微软雅黑" panose="020B0503020204020204" charset="-122"/>
                <a:ea typeface="微软雅黑" panose="020B0503020204020204" charset="-122"/>
                <a:cs typeface="Lato Light" charset="0"/>
                <a:sym typeface="Lato Light" charset="0"/>
              </a:endParaRPr>
            </a:p>
            <a:p>
              <a:pPr fontAlgn="base">
                <a:lnSpc>
                  <a:spcPct val="125000"/>
                </a:lnSpc>
                <a:spcBef>
                  <a:spcPct val="0"/>
                </a:spcBef>
                <a:spcAft>
                  <a:spcPct val="0"/>
                </a:spcAft>
              </a:pPr>
              <a:endParaRPr lang="en-US" altLang="zh-CN" sz="1165" dirty="0">
                <a:solidFill>
                  <a:srgbClr val="FFFFFF"/>
                </a:solidFill>
                <a:latin typeface="微软雅黑" panose="020B0503020204020204" charset="-122"/>
                <a:ea typeface="微软雅黑" panose="020B0503020204020204" charset="-122"/>
                <a:cs typeface="Lato Light" charset="0"/>
                <a:sym typeface="Lato Light" charset="0"/>
              </a:endParaRPr>
            </a:p>
            <a:p>
              <a:pPr fontAlgn="base">
                <a:lnSpc>
                  <a:spcPct val="125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建议与标题相关并符合整体语言风格，语言描述尽量简洁生动。尽量将每页幻灯片的字数控制在</a:t>
              </a:r>
              <a:r>
                <a:rPr lang="en-US" altLang="zh-CN" sz="1165" dirty="0">
                  <a:solidFill>
                    <a:srgbClr val="FFFFFF"/>
                  </a:solidFill>
                  <a:latin typeface="微软雅黑" panose="020B0503020204020204" charset="-122"/>
                  <a:ea typeface="微软雅黑" panose="020B0503020204020204" charset="-122"/>
                  <a:cs typeface="Lato Light" charset="0"/>
                  <a:sym typeface="Lato Light" charset="0"/>
                </a:rPr>
                <a:t>200</a:t>
              </a: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a:t>
              </a:r>
              <a:r>
                <a:rPr lang="en-US" altLang="zh-CN" sz="1165" dirty="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分钟之内。</a:t>
              </a:r>
            </a:p>
          </p:txBody>
        </p:sp>
        <p:sp>
          <p:nvSpPr>
            <p:cNvPr id="41" name="Rectangle 18"/>
            <p:cNvSpPr/>
            <p:nvPr/>
          </p:nvSpPr>
          <p:spPr bwMode="auto">
            <a:xfrm>
              <a:off x="0" y="0"/>
              <a:ext cx="3600" cy="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855" dirty="0">
                  <a:solidFill>
                    <a:srgbClr val="FFFFFF"/>
                  </a:solidFill>
                  <a:latin typeface="微软雅黑" panose="020B0503020204020204" charset="-122"/>
                  <a:ea typeface="微软雅黑" panose="020B0503020204020204" charset="-122"/>
                  <a:cs typeface="Bebas Neue" charset="0"/>
                  <a:sym typeface="Bebas Neue" charset="0"/>
                </a:rPr>
                <a:t>单击此处添加标题</a:t>
              </a:r>
              <a:endParaRPr lang="en-US" altLang="zh-CN" sz="2855" dirty="0">
                <a:solidFill>
                  <a:srgbClr val="FFFFFF"/>
                </a:solidFill>
                <a:latin typeface="微软雅黑" panose="020B0503020204020204" charset="-122"/>
                <a:ea typeface="微软雅黑" panose="020B0503020204020204" charset="-122"/>
                <a:cs typeface="Bebas Neue" charset="0"/>
                <a:sym typeface="Bebas Neue" charset="0"/>
              </a:endParaRPr>
            </a:p>
          </p:txBody>
        </p:sp>
      </p:grpSp>
      <p:sp>
        <p:nvSpPr>
          <p:cNvPr id="45" name="Freeform 6"/>
          <p:cNvSpPr/>
          <p:nvPr/>
        </p:nvSpPr>
        <p:spPr bwMode="auto">
          <a:xfrm>
            <a:off x="7661533" y="2196408"/>
            <a:ext cx="1599994" cy="3920745"/>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gradFill>
            <a:gsLst>
              <a:gs pos="0">
                <a:srgbClr val="E30000"/>
              </a:gs>
              <a:gs pos="100000">
                <a:srgbClr val="760303"/>
              </a:gs>
            </a:gsLst>
            <a:lin ang="5400000" scaled="0"/>
          </a:gradFill>
          <a:ln w="0">
            <a:noFill/>
            <a:prstDash val="solid"/>
            <a:round/>
          </a:ln>
          <a:effectLst>
            <a:outerShdw algn="tl" rotWithShape="0">
              <a:prstClr val="black"/>
            </a:outerShdw>
          </a:effec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aphicFrame>
        <p:nvGraphicFramePr>
          <p:cNvPr id="46" name="Chart 116"/>
          <p:cNvGraphicFramePr/>
          <p:nvPr/>
        </p:nvGraphicFramePr>
        <p:xfrm>
          <a:off x="7598471" y="2234869"/>
          <a:ext cx="1726116" cy="1588327"/>
        </p:xfrm>
        <a:graphic>
          <a:graphicData uri="http://schemas.openxmlformats.org/drawingml/2006/chart">
            <c:chart xmlns:c="http://schemas.openxmlformats.org/drawingml/2006/chart" xmlns:r="http://schemas.openxmlformats.org/officeDocument/2006/relationships" r:id="rId5"/>
          </a:graphicData>
        </a:graphic>
      </p:graphicFrame>
      <p:sp>
        <p:nvSpPr>
          <p:cNvPr id="47" name="Rectangle 5"/>
          <p:cNvSpPr/>
          <p:nvPr/>
        </p:nvSpPr>
        <p:spPr bwMode="auto">
          <a:xfrm>
            <a:off x="8086360" y="2950625"/>
            <a:ext cx="772112" cy="43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en-US" sz="2540" b="1" dirty="0">
                <a:solidFill>
                  <a:schemeClr val="bg1"/>
                </a:solidFill>
                <a:latin typeface="微软雅黑" panose="020B0503020204020204" charset="-122"/>
                <a:ea typeface="微软雅黑" panose="020B0503020204020204" charset="-122"/>
                <a:cs typeface="Open Sans Condensed Light" pitchFamily="34" charset="0"/>
                <a:sym typeface="Open Sans Cond Light" charset="0"/>
              </a:rPr>
              <a:t>50%</a:t>
            </a:r>
          </a:p>
        </p:txBody>
      </p:sp>
      <p:sp>
        <p:nvSpPr>
          <p:cNvPr id="48" name="Freeform 6"/>
          <p:cNvSpPr/>
          <p:nvPr/>
        </p:nvSpPr>
        <p:spPr bwMode="auto">
          <a:xfrm>
            <a:off x="9508313" y="2196408"/>
            <a:ext cx="1599994" cy="3920745"/>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gradFill>
            <a:gsLst>
              <a:gs pos="0">
                <a:srgbClr val="E30000"/>
              </a:gs>
              <a:gs pos="100000">
                <a:srgbClr val="760303"/>
              </a:gs>
            </a:gsLst>
            <a:lin ang="5400000" scaled="0"/>
          </a:gradFill>
          <a:ln w="0">
            <a:noFill/>
            <a:prstDash val="solid"/>
            <a:round/>
          </a:ln>
          <a:effectLst>
            <a:outerShdw algn="tl" rotWithShape="0">
              <a:prstClr val="black"/>
            </a:outerShdw>
          </a:effec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aphicFrame>
        <p:nvGraphicFramePr>
          <p:cNvPr id="49" name="Chart 123"/>
          <p:cNvGraphicFramePr/>
          <p:nvPr/>
        </p:nvGraphicFramePr>
        <p:xfrm>
          <a:off x="9445251" y="2234869"/>
          <a:ext cx="1726116" cy="1588327"/>
        </p:xfrm>
        <a:graphic>
          <a:graphicData uri="http://schemas.openxmlformats.org/drawingml/2006/chart">
            <c:chart xmlns:c="http://schemas.openxmlformats.org/drawingml/2006/chart" xmlns:r="http://schemas.openxmlformats.org/officeDocument/2006/relationships" r:id="rId6"/>
          </a:graphicData>
        </a:graphic>
      </p:graphicFrame>
      <p:sp>
        <p:nvSpPr>
          <p:cNvPr id="50" name="Rectangle 5"/>
          <p:cNvSpPr/>
          <p:nvPr/>
        </p:nvSpPr>
        <p:spPr bwMode="auto">
          <a:xfrm>
            <a:off x="9933140" y="2950625"/>
            <a:ext cx="772112" cy="43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pPr>
            <a:r>
              <a:rPr lang="en-US" sz="2540" b="1"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35%</a:t>
            </a:r>
          </a:p>
        </p:txBody>
      </p:sp>
      <p:grpSp>
        <p:nvGrpSpPr>
          <p:cNvPr id="51" name="Group 9"/>
          <p:cNvGrpSpPr/>
          <p:nvPr/>
        </p:nvGrpSpPr>
        <p:grpSpPr>
          <a:xfrm>
            <a:off x="9719626" y="3831459"/>
            <a:ext cx="1251774" cy="2106345"/>
            <a:chOff x="7199723" y="2873610"/>
            <a:chExt cx="927240" cy="1579845"/>
          </a:xfrm>
        </p:grpSpPr>
        <p:grpSp>
          <p:nvGrpSpPr>
            <p:cNvPr id="52" name="Group 2"/>
            <p:cNvGrpSpPr/>
            <p:nvPr/>
          </p:nvGrpSpPr>
          <p:grpSpPr bwMode="auto">
            <a:xfrm>
              <a:off x="7199723" y="2873610"/>
              <a:ext cx="927240" cy="1090568"/>
              <a:chOff x="1104" y="-105"/>
              <a:chExt cx="3724" cy="1374"/>
            </a:xfrm>
          </p:grpSpPr>
          <p:sp>
            <p:nvSpPr>
              <p:cNvPr id="54" name="Rectangle 4"/>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defRPr/>
                </a:pPr>
                <a:r>
                  <a:rPr lang="zh-CN" altLang="en-US" sz="1165"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此处添加详细文本描述，建议与标题相关并符合整体语言风格，语言描述尽量简洁生动。</a:t>
                </a:r>
                <a:endParaRPr lang="en-US" altLang="zh-CN" sz="1165"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endParaRPr>
              </a:p>
            </p:txBody>
          </p:sp>
          <p:sp>
            <p:nvSpPr>
              <p:cNvPr id="55" name="Rectangle 5"/>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b"/>
              <a:lstStyle/>
              <a:p>
                <a:pPr fontAlgn="base">
                  <a:lnSpc>
                    <a:spcPct val="80000"/>
                  </a:lnSpc>
                  <a:spcBef>
                    <a:spcPct val="0"/>
                  </a:spcBef>
                  <a:spcAft>
                    <a:spcPct val="0"/>
                  </a:spcAft>
                  <a:defRPr/>
                </a:pPr>
                <a:r>
                  <a:rPr lang="zh-CN" altLang="en-US" sz="1905" b="1"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单击此处</a:t>
                </a:r>
              </a:p>
              <a:p>
                <a:pPr fontAlgn="base">
                  <a:lnSpc>
                    <a:spcPct val="80000"/>
                  </a:lnSpc>
                  <a:spcBef>
                    <a:spcPct val="0"/>
                  </a:spcBef>
                  <a:spcAft>
                    <a:spcPct val="0"/>
                  </a:spcAft>
                  <a:defRPr/>
                </a:pPr>
                <a:r>
                  <a:rPr lang="zh-CN" altLang="en-US" sz="1905" b="1"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添加标题</a:t>
                </a:r>
              </a:p>
            </p:txBody>
          </p:sp>
        </p:grpSp>
        <p:sp>
          <p:nvSpPr>
            <p:cNvPr id="53" name="Freeform 6"/>
            <p:cNvSpPr>
              <a:spLocks noEditPoints="1"/>
            </p:cNvSpPr>
            <p:nvPr/>
          </p:nvSpPr>
          <p:spPr bwMode="auto">
            <a:xfrm>
              <a:off x="7511718" y="4125212"/>
              <a:ext cx="300642" cy="328243"/>
            </a:xfrm>
            <a:custGeom>
              <a:avLst/>
              <a:gdLst>
                <a:gd name="T0" fmla="*/ 129 w 129"/>
                <a:gd name="T1" fmla="*/ 32 h 141"/>
                <a:gd name="T2" fmla="*/ 126 w 129"/>
                <a:gd name="T3" fmla="*/ 35 h 141"/>
                <a:gd name="T4" fmla="*/ 117 w 129"/>
                <a:gd name="T5" fmla="*/ 35 h 141"/>
                <a:gd name="T6" fmla="*/ 117 w 129"/>
                <a:gd name="T7" fmla="*/ 122 h 141"/>
                <a:gd name="T8" fmla="*/ 103 w 129"/>
                <a:gd name="T9" fmla="*/ 141 h 141"/>
                <a:gd name="T10" fmla="*/ 26 w 129"/>
                <a:gd name="T11" fmla="*/ 141 h 141"/>
                <a:gd name="T12" fmla="*/ 12 w 129"/>
                <a:gd name="T13" fmla="*/ 123 h 141"/>
                <a:gd name="T14" fmla="*/ 12 w 129"/>
                <a:gd name="T15" fmla="*/ 35 h 141"/>
                <a:gd name="T16" fmla="*/ 3 w 129"/>
                <a:gd name="T17" fmla="*/ 35 h 141"/>
                <a:gd name="T18" fmla="*/ 0 w 129"/>
                <a:gd name="T19" fmla="*/ 32 h 141"/>
                <a:gd name="T20" fmla="*/ 0 w 129"/>
                <a:gd name="T21" fmla="*/ 27 h 141"/>
                <a:gd name="T22" fmla="*/ 3 w 129"/>
                <a:gd name="T23" fmla="*/ 24 h 141"/>
                <a:gd name="T24" fmla="*/ 31 w 129"/>
                <a:gd name="T25" fmla="*/ 24 h 141"/>
                <a:gd name="T26" fmla="*/ 38 w 129"/>
                <a:gd name="T27" fmla="*/ 8 h 141"/>
                <a:gd name="T28" fmla="*/ 50 w 129"/>
                <a:gd name="T29" fmla="*/ 0 h 141"/>
                <a:gd name="T30" fmla="*/ 79 w 129"/>
                <a:gd name="T31" fmla="*/ 0 h 141"/>
                <a:gd name="T32" fmla="*/ 91 w 129"/>
                <a:gd name="T33" fmla="*/ 8 h 141"/>
                <a:gd name="T34" fmla="*/ 98 w 129"/>
                <a:gd name="T35" fmla="*/ 24 h 141"/>
                <a:gd name="T36" fmla="*/ 126 w 129"/>
                <a:gd name="T37" fmla="*/ 24 h 141"/>
                <a:gd name="T38" fmla="*/ 129 w 129"/>
                <a:gd name="T39" fmla="*/ 27 h 141"/>
                <a:gd name="T40" fmla="*/ 129 w 129"/>
                <a:gd name="T41" fmla="*/ 32 h 141"/>
                <a:gd name="T42" fmla="*/ 106 w 129"/>
                <a:gd name="T43" fmla="*/ 35 h 141"/>
                <a:gd name="T44" fmla="*/ 23 w 129"/>
                <a:gd name="T45" fmla="*/ 35 h 141"/>
                <a:gd name="T46" fmla="*/ 23 w 129"/>
                <a:gd name="T47" fmla="*/ 122 h 141"/>
                <a:gd name="T48" fmla="*/ 26 w 129"/>
                <a:gd name="T49" fmla="*/ 129 h 141"/>
                <a:gd name="T50" fmla="*/ 103 w 129"/>
                <a:gd name="T51" fmla="*/ 129 h 141"/>
                <a:gd name="T52" fmla="*/ 106 w 129"/>
                <a:gd name="T53" fmla="*/ 122 h 141"/>
                <a:gd name="T54" fmla="*/ 106 w 129"/>
                <a:gd name="T55" fmla="*/ 35 h 141"/>
                <a:gd name="T56" fmla="*/ 47 w 129"/>
                <a:gd name="T57" fmla="*/ 109 h 141"/>
                <a:gd name="T58" fmla="*/ 44 w 129"/>
                <a:gd name="T59" fmla="*/ 112 h 141"/>
                <a:gd name="T60" fmla="*/ 38 w 129"/>
                <a:gd name="T61" fmla="*/ 112 h 141"/>
                <a:gd name="T62" fmla="*/ 35 w 129"/>
                <a:gd name="T63" fmla="*/ 109 h 141"/>
                <a:gd name="T64" fmla="*/ 35 w 129"/>
                <a:gd name="T65" fmla="*/ 56 h 141"/>
                <a:gd name="T66" fmla="*/ 38 w 129"/>
                <a:gd name="T67" fmla="*/ 53 h 141"/>
                <a:gd name="T68" fmla="*/ 44 w 129"/>
                <a:gd name="T69" fmla="*/ 53 h 141"/>
                <a:gd name="T70" fmla="*/ 47 w 129"/>
                <a:gd name="T71" fmla="*/ 56 h 141"/>
                <a:gd name="T72" fmla="*/ 47 w 129"/>
                <a:gd name="T73" fmla="*/ 109 h 141"/>
                <a:gd name="T74" fmla="*/ 85 w 129"/>
                <a:gd name="T75" fmla="*/ 24 h 141"/>
                <a:gd name="T76" fmla="*/ 81 w 129"/>
                <a:gd name="T77" fmla="*/ 13 h 141"/>
                <a:gd name="T78" fmla="*/ 79 w 129"/>
                <a:gd name="T79" fmla="*/ 12 h 141"/>
                <a:gd name="T80" fmla="*/ 50 w 129"/>
                <a:gd name="T81" fmla="*/ 12 h 141"/>
                <a:gd name="T82" fmla="*/ 48 w 129"/>
                <a:gd name="T83" fmla="*/ 13 h 141"/>
                <a:gd name="T84" fmla="*/ 44 w 129"/>
                <a:gd name="T85" fmla="*/ 24 h 141"/>
                <a:gd name="T86" fmla="*/ 85 w 129"/>
                <a:gd name="T87" fmla="*/ 24 h 141"/>
                <a:gd name="T88" fmla="*/ 70 w 129"/>
                <a:gd name="T89" fmla="*/ 109 h 141"/>
                <a:gd name="T90" fmla="*/ 67 w 129"/>
                <a:gd name="T91" fmla="*/ 112 h 141"/>
                <a:gd name="T92" fmla="*/ 62 w 129"/>
                <a:gd name="T93" fmla="*/ 112 h 141"/>
                <a:gd name="T94" fmla="*/ 59 w 129"/>
                <a:gd name="T95" fmla="*/ 109 h 141"/>
                <a:gd name="T96" fmla="*/ 59 w 129"/>
                <a:gd name="T97" fmla="*/ 56 h 141"/>
                <a:gd name="T98" fmla="*/ 62 w 129"/>
                <a:gd name="T99" fmla="*/ 53 h 141"/>
                <a:gd name="T100" fmla="*/ 67 w 129"/>
                <a:gd name="T101" fmla="*/ 53 h 141"/>
                <a:gd name="T102" fmla="*/ 70 w 129"/>
                <a:gd name="T103" fmla="*/ 56 h 141"/>
                <a:gd name="T104" fmla="*/ 70 w 129"/>
                <a:gd name="T105" fmla="*/ 109 h 141"/>
                <a:gd name="T106" fmla="*/ 94 w 129"/>
                <a:gd name="T107" fmla="*/ 109 h 141"/>
                <a:gd name="T108" fmla="*/ 91 w 129"/>
                <a:gd name="T109" fmla="*/ 112 h 141"/>
                <a:gd name="T110" fmla="*/ 85 w 129"/>
                <a:gd name="T111" fmla="*/ 112 h 141"/>
                <a:gd name="T112" fmla="*/ 82 w 129"/>
                <a:gd name="T113" fmla="*/ 109 h 141"/>
                <a:gd name="T114" fmla="*/ 82 w 129"/>
                <a:gd name="T115" fmla="*/ 56 h 141"/>
                <a:gd name="T116" fmla="*/ 85 w 129"/>
                <a:gd name="T117" fmla="*/ 53 h 141"/>
                <a:gd name="T118" fmla="*/ 91 w 129"/>
                <a:gd name="T119" fmla="*/ 53 h 141"/>
                <a:gd name="T120" fmla="*/ 94 w 129"/>
                <a:gd name="T121" fmla="*/ 56 h 141"/>
                <a:gd name="T122" fmla="*/ 94 w 129"/>
                <a:gd name="T123"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 h="141">
                  <a:moveTo>
                    <a:pt x="129" y="32"/>
                  </a:moveTo>
                  <a:cubicBezTo>
                    <a:pt x="129" y="34"/>
                    <a:pt x="128" y="35"/>
                    <a:pt x="126" y="35"/>
                  </a:cubicBezTo>
                  <a:cubicBezTo>
                    <a:pt x="117" y="35"/>
                    <a:pt x="117" y="35"/>
                    <a:pt x="117" y="35"/>
                  </a:cubicBezTo>
                  <a:cubicBezTo>
                    <a:pt x="117" y="122"/>
                    <a:pt x="117" y="122"/>
                    <a:pt x="117" y="122"/>
                  </a:cubicBezTo>
                  <a:cubicBezTo>
                    <a:pt x="117" y="132"/>
                    <a:pt x="111" y="141"/>
                    <a:pt x="103" y="141"/>
                  </a:cubicBezTo>
                  <a:cubicBezTo>
                    <a:pt x="26" y="141"/>
                    <a:pt x="26" y="141"/>
                    <a:pt x="26" y="141"/>
                  </a:cubicBezTo>
                  <a:cubicBezTo>
                    <a:pt x="18" y="141"/>
                    <a:pt x="12" y="133"/>
                    <a:pt x="12" y="123"/>
                  </a:cubicBezTo>
                  <a:cubicBezTo>
                    <a:pt x="12" y="35"/>
                    <a:pt x="12" y="35"/>
                    <a:pt x="12" y="35"/>
                  </a:cubicBezTo>
                  <a:cubicBezTo>
                    <a:pt x="3" y="35"/>
                    <a:pt x="3" y="35"/>
                    <a:pt x="3" y="35"/>
                  </a:cubicBezTo>
                  <a:cubicBezTo>
                    <a:pt x="1" y="35"/>
                    <a:pt x="0" y="34"/>
                    <a:pt x="0" y="32"/>
                  </a:cubicBezTo>
                  <a:cubicBezTo>
                    <a:pt x="0" y="27"/>
                    <a:pt x="0" y="27"/>
                    <a:pt x="0" y="27"/>
                  </a:cubicBezTo>
                  <a:cubicBezTo>
                    <a:pt x="0" y="25"/>
                    <a:pt x="1" y="24"/>
                    <a:pt x="3" y="24"/>
                  </a:cubicBezTo>
                  <a:cubicBezTo>
                    <a:pt x="31" y="24"/>
                    <a:pt x="31" y="24"/>
                    <a:pt x="31" y="24"/>
                  </a:cubicBezTo>
                  <a:cubicBezTo>
                    <a:pt x="38" y="8"/>
                    <a:pt x="38" y="8"/>
                    <a:pt x="38" y="8"/>
                  </a:cubicBezTo>
                  <a:cubicBezTo>
                    <a:pt x="40" y="4"/>
                    <a:pt x="45" y="0"/>
                    <a:pt x="50" y="0"/>
                  </a:cubicBezTo>
                  <a:cubicBezTo>
                    <a:pt x="79" y="0"/>
                    <a:pt x="79" y="0"/>
                    <a:pt x="79" y="0"/>
                  </a:cubicBezTo>
                  <a:cubicBezTo>
                    <a:pt x="84" y="0"/>
                    <a:pt x="89" y="4"/>
                    <a:pt x="91" y="8"/>
                  </a:cubicBezTo>
                  <a:cubicBezTo>
                    <a:pt x="98" y="24"/>
                    <a:pt x="98" y="24"/>
                    <a:pt x="98" y="24"/>
                  </a:cubicBezTo>
                  <a:cubicBezTo>
                    <a:pt x="126" y="24"/>
                    <a:pt x="126" y="24"/>
                    <a:pt x="126" y="24"/>
                  </a:cubicBezTo>
                  <a:cubicBezTo>
                    <a:pt x="128" y="24"/>
                    <a:pt x="129" y="25"/>
                    <a:pt x="129" y="27"/>
                  </a:cubicBezTo>
                  <a:lnTo>
                    <a:pt x="129" y="32"/>
                  </a:lnTo>
                  <a:close/>
                  <a:moveTo>
                    <a:pt x="106" y="35"/>
                  </a:moveTo>
                  <a:cubicBezTo>
                    <a:pt x="23" y="35"/>
                    <a:pt x="23" y="35"/>
                    <a:pt x="23" y="35"/>
                  </a:cubicBezTo>
                  <a:cubicBezTo>
                    <a:pt x="23" y="122"/>
                    <a:pt x="23" y="122"/>
                    <a:pt x="23" y="122"/>
                  </a:cubicBezTo>
                  <a:cubicBezTo>
                    <a:pt x="23" y="127"/>
                    <a:pt x="26" y="129"/>
                    <a:pt x="26" y="129"/>
                  </a:cubicBezTo>
                  <a:cubicBezTo>
                    <a:pt x="103" y="129"/>
                    <a:pt x="103" y="129"/>
                    <a:pt x="103" y="129"/>
                  </a:cubicBezTo>
                  <a:cubicBezTo>
                    <a:pt x="103" y="129"/>
                    <a:pt x="106" y="127"/>
                    <a:pt x="106" y="122"/>
                  </a:cubicBezTo>
                  <a:lnTo>
                    <a:pt x="106" y="35"/>
                  </a:lnTo>
                  <a:close/>
                  <a:moveTo>
                    <a:pt x="47" y="109"/>
                  </a:moveTo>
                  <a:cubicBezTo>
                    <a:pt x="47" y="110"/>
                    <a:pt x="46" y="112"/>
                    <a:pt x="44" y="112"/>
                  </a:cubicBezTo>
                  <a:cubicBezTo>
                    <a:pt x="38" y="112"/>
                    <a:pt x="38" y="112"/>
                    <a:pt x="38" y="112"/>
                  </a:cubicBezTo>
                  <a:cubicBezTo>
                    <a:pt x="36" y="112"/>
                    <a:pt x="35" y="110"/>
                    <a:pt x="35" y="109"/>
                  </a:cubicBezTo>
                  <a:cubicBezTo>
                    <a:pt x="35" y="56"/>
                    <a:pt x="35" y="56"/>
                    <a:pt x="35" y="56"/>
                  </a:cubicBezTo>
                  <a:cubicBezTo>
                    <a:pt x="35" y="54"/>
                    <a:pt x="36" y="53"/>
                    <a:pt x="38" y="53"/>
                  </a:cubicBezTo>
                  <a:cubicBezTo>
                    <a:pt x="44" y="53"/>
                    <a:pt x="44" y="53"/>
                    <a:pt x="44" y="53"/>
                  </a:cubicBezTo>
                  <a:cubicBezTo>
                    <a:pt x="46" y="53"/>
                    <a:pt x="47" y="54"/>
                    <a:pt x="47" y="56"/>
                  </a:cubicBezTo>
                  <a:lnTo>
                    <a:pt x="47" y="109"/>
                  </a:lnTo>
                  <a:close/>
                  <a:moveTo>
                    <a:pt x="85" y="24"/>
                  </a:moveTo>
                  <a:cubicBezTo>
                    <a:pt x="81" y="13"/>
                    <a:pt x="81" y="13"/>
                    <a:pt x="81" y="13"/>
                  </a:cubicBezTo>
                  <a:cubicBezTo>
                    <a:pt x="80" y="13"/>
                    <a:pt x="80" y="12"/>
                    <a:pt x="79" y="12"/>
                  </a:cubicBezTo>
                  <a:cubicBezTo>
                    <a:pt x="50" y="12"/>
                    <a:pt x="50" y="12"/>
                    <a:pt x="50" y="12"/>
                  </a:cubicBezTo>
                  <a:cubicBezTo>
                    <a:pt x="49" y="12"/>
                    <a:pt x="49" y="13"/>
                    <a:pt x="48" y="13"/>
                  </a:cubicBezTo>
                  <a:cubicBezTo>
                    <a:pt x="44" y="24"/>
                    <a:pt x="44" y="24"/>
                    <a:pt x="44" y="24"/>
                  </a:cubicBezTo>
                  <a:lnTo>
                    <a:pt x="85" y="24"/>
                  </a:lnTo>
                  <a:close/>
                  <a:moveTo>
                    <a:pt x="70" y="109"/>
                  </a:moveTo>
                  <a:cubicBezTo>
                    <a:pt x="70" y="110"/>
                    <a:pt x="69" y="112"/>
                    <a:pt x="67" y="112"/>
                  </a:cubicBezTo>
                  <a:cubicBezTo>
                    <a:pt x="62" y="112"/>
                    <a:pt x="62" y="112"/>
                    <a:pt x="62" y="112"/>
                  </a:cubicBezTo>
                  <a:cubicBezTo>
                    <a:pt x="60" y="112"/>
                    <a:pt x="59" y="110"/>
                    <a:pt x="59" y="109"/>
                  </a:cubicBezTo>
                  <a:cubicBezTo>
                    <a:pt x="59" y="56"/>
                    <a:pt x="59" y="56"/>
                    <a:pt x="59" y="56"/>
                  </a:cubicBezTo>
                  <a:cubicBezTo>
                    <a:pt x="59" y="54"/>
                    <a:pt x="60" y="53"/>
                    <a:pt x="62" y="53"/>
                  </a:cubicBezTo>
                  <a:cubicBezTo>
                    <a:pt x="67" y="53"/>
                    <a:pt x="67" y="53"/>
                    <a:pt x="67" y="53"/>
                  </a:cubicBezTo>
                  <a:cubicBezTo>
                    <a:pt x="69" y="53"/>
                    <a:pt x="70" y="54"/>
                    <a:pt x="70" y="56"/>
                  </a:cubicBezTo>
                  <a:lnTo>
                    <a:pt x="70" y="109"/>
                  </a:lnTo>
                  <a:close/>
                  <a:moveTo>
                    <a:pt x="94" y="109"/>
                  </a:moveTo>
                  <a:cubicBezTo>
                    <a:pt x="94" y="110"/>
                    <a:pt x="93" y="112"/>
                    <a:pt x="91" y="112"/>
                  </a:cubicBezTo>
                  <a:cubicBezTo>
                    <a:pt x="85" y="112"/>
                    <a:pt x="85" y="112"/>
                    <a:pt x="85" y="112"/>
                  </a:cubicBezTo>
                  <a:cubicBezTo>
                    <a:pt x="83" y="112"/>
                    <a:pt x="82" y="110"/>
                    <a:pt x="82" y="109"/>
                  </a:cubicBezTo>
                  <a:cubicBezTo>
                    <a:pt x="82" y="56"/>
                    <a:pt x="82" y="56"/>
                    <a:pt x="82" y="56"/>
                  </a:cubicBezTo>
                  <a:cubicBezTo>
                    <a:pt x="82" y="54"/>
                    <a:pt x="83" y="53"/>
                    <a:pt x="85" y="53"/>
                  </a:cubicBezTo>
                  <a:cubicBezTo>
                    <a:pt x="91" y="53"/>
                    <a:pt x="91" y="53"/>
                    <a:pt x="91" y="53"/>
                  </a:cubicBezTo>
                  <a:cubicBezTo>
                    <a:pt x="93" y="53"/>
                    <a:pt x="94" y="54"/>
                    <a:pt x="94" y="56"/>
                  </a:cubicBezTo>
                  <a:lnTo>
                    <a:pt x="94" y="109"/>
                  </a:lnTo>
                  <a:close/>
                </a:path>
              </a:pathLst>
            </a:custGeom>
            <a:solidFill>
              <a:srgbClr val="FFFFFF"/>
            </a:solidFill>
            <a:ln>
              <a:noFill/>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grpSp>
        <p:nvGrpSpPr>
          <p:cNvPr id="56" name="Group 8"/>
          <p:cNvGrpSpPr/>
          <p:nvPr/>
        </p:nvGrpSpPr>
        <p:grpSpPr>
          <a:xfrm>
            <a:off x="7872846" y="3831459"/>
            <a:ext cx="1251774" cy="2077363"/>
            <a:chOff x="5831738" y="2873610"/>
            <a:chExt cx="927240" cy="1558107"/>
          </a:xfrm>
        </p:grpSpPr>
        <p:grpSp>
          <p:nvGrpSpPr>
            <p:cNvPr id="57" name="Group 2"/>
            <p:cNvGrpSpPr/>
            <p:nvPr/>
          </p:nvGrpSpPr>
          <p:grpSpPr bwMode="auto">
            <a:xfrm>
              <a:off x="5831738" y="2873610"/>
              <a:ext cx="927240" cy="1090568"/>
              <a:chOff x="1104" y="-105"/>
              <a:chExt cx="3724" cy="1374"/>
            </a:xfrm>
          </p:grpSpPr>
          <p:sp>
            <p:nvSpPr>
              <p:cNvPr id="59" name="Rectangle 4"/>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defRPr/>
                </a:pPr>
                <a:r>
                  <a:rPr lang="zh-CN" altLang="en-US" sz="1165" kern="0" dirty="0">
                    <a:solidFill>
                      <a:schemeClr val="bg1"/>
                    </a:solidFill>
                    <a:latin typeface="微软雅黑" panose="020B0503020204020204" charset="-122"/>
                    <a:ea typeface="微软雅黑" panose="020B0503020204020204" charset="-122"/>
                    <a:cs typeface="Open Sans Condensed Light" pitchFamily="34" charset="0"/>
                    <a:sym typeface="Open Sans Cond Light" charset="0"/>
                  </a:rPr>
                  <a:t>此处添加详细文本描述，建议与标题相关并符合整体语言风格，语言描述尽量简洁生动。</a:t>
                </a:r>
              </a:p>
            </p:txBody>
          </p:sp>
          <p:sp>
            <p:nvSpPr>
              <p:cNvPr id="60" name="Rectangle 5"/>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b"/>
              <a:lstStyle/>
              <a:p>
                <a:pPr fontAlgn="base">
                  <a:lnSpc>
                    <a:spcPct val="80000"/>
                  </a:lnSpc>
                  <a:spcBef>
                    <a:spcPct val="0"/>
                  </a:spcBef>
                  <a:spcAft>
                    <a:spcPct val="0"/>
                  </a:spcAft>
                  <a:defRPr/>
                </a:pPr>
                <a:r>
                  <a:rPr lang="zh-CN" altLang="en-US" sz="1905" b="1" kern="0" dirty="0">
                    <a:solidFill>
                      <a:schemeClr val="bg1"/>
                    </a:solidFill>
                    <a:latin typeface="微软雅黑" panose="020B0503020204020204" charset="-122"/>
                    <a:ea typeface="微软雅黑" panose="020B0503020204020204" charset="-122"/>
                    <a:cs typeface="Open Sans Condensed Light" pitchFamily="34" charset="0"/>
                    <a:sym typeface="Open Sans Cond Light" charset="0"/>
                  </a:rPr>
                  <a:t>单击此处</a:t>
                </a:r>
              </a:p>
              <a:p>
                <a:pPr fontAlgn="base">
                  <a:lnSpc>
                    <a:spcPct val="80000"/>
                  </a:lnSpc>
                  <a:spcBef>
                    <a:spcPct val="0"/>
                  </a:spcBef>
                  <a:spcAft>
                    <a:spcPct val="0"/>
                  </a:spcAft>
                  <a:defRPr/>
                </a:pPr>
                <a:r>
                  <a:rPr lang="zh-CN" altLang="en-US" sz="1905" b="1" kern="0" dirty="0">
                    <a:solidFill>
                      <a:schemeClr val="bg1"/>
                    </a:solidFill>
                    <a:latin typeface="微软雅黑" panose="020B0503020204020204" charset="-122"/>
                    <a:ea typeface="微软雅黑" panose="020B0503020204020204" charset="-122"/>
                    <a:cs typeface="Open Sans Condensed Light" pitchFamily="34" charset="0"/>
                    <a:sym typeface="Open Sans Cond Light" charset="0"/>
                  </a:rPr>
                  <a:t>添加标题</a:t>
                </a:r>
              </a:p>
            </p:txBody>
          </p:sp>
        </p:grpSp>
        <p:sp>
          <p:nvSpPr>
            <p:cNvPr id="58" name="Freeform 7"/>
            <p:cNvSpPr>
              <a:spLocks noEditPoints="1"/>
            </p:cNvSpPr>
            <p:nvPr/>
          </p:nvSpPr>
          <p:spPr bwMode="auto">
            <a:xfrm>
              <a:off x="6120539" y="4131075"/>
              <a:ext cx="381471" cy="300642"/>
            </a:xfrm>
            <a:custGeom>
              <a:avLst/>
              <a:gdLst>
                <a:gd name="T0" fmla="*/ 117 w 164"/>
                <a:gd name="T1" fmla="*/ 37 h 129"/>
                <a:gd name="T2" fmla="*/ 82 w 164"/>
                <a:gd name="T3" fmla="*/ 27 h 129"/>
                <a:gd name="T4" fmla="*/ 47 w 164"/>
                <a:gd name="T5" fmla="*/ 37 h 129"/>
                <a:gd name="T6" fmla="*/ 0 w 164"/>
                <a:gd name="T7" fmla="*/ 36 h 129"/>
                <a:gd name="T8" fmla="*/ 164 w 164"/>
                <a:gd name="T9" fmla="*/ 36 h 129"/>
                <a:gd name="T10" fmla="*/ 0 w 164"/>
                <a:gd name="T11" fmla="*/ 52 h 129"/>
                <a:gd name="T12" fmla="*/ 47 w 164"/>
                <a:gd name="T13" fmla="*/ 41 h 129"/>
                <a:gd name="T14" fmla="*/ 41 w 164"/>
                <a:gd name="T15" fmla="*/ 58 h 129"/>
                <a:gd name="T16" fmla="*/ 0 w 164"/>
                <a:gd name="T17" fmla="*/ 52 h 129"/>
                <a:gd name="T18" fmla="*/ 20 w 164"/>
                <a:gd name="T19" fmla="*/ 93 h 129"/>
                <a:gd name="T20" fmla="*/ 0 w 164"/>
                <a:gd name="T21" fmla="*/ 91 h 129"/>
                <a:gd name="T22" fmla="*/ 2 w 164"/>
                <a:gd name="T23" fmla="*/ 70 h 129"/>
                <a:gd name="T24" fmla="*/ 23 w 164"/>
                <a:gd name="T25" fmla="*/ 73 h 129"/>
                <a:gd name="T26" fmla="*/ 41 w 164"/>
                <a:gd name="T27" fmla="*/ 126 h 129"/>
                <a:gd name="T28" fmla="*/ 20 w 164"/>
                <a:gd name="T29" fmla="*/ 129 h 129"/>
                <a:gd name="T30" fmla="*/ 17 w 164"/>
                <a:gd name="T31" fmla="*/ 108 h 129"/>
                <a:gd name="T32" fmla="*/ 38 w 164"/>
                <a:gd name="T33" fmla="*/ 105 h 129"/>
                <a:gd name="T34" fmla="*/ 41 w 164"/>
                <a:gd name="T35" fmla="*/ 126 h 129"/>
                <a:gd name="T36" fmla="*/ 55 w 164"/>
                <a:gd name="T37" fmla="*/ 93 h 129"/>
                <a:gd name="T38" fmla="*/ 35 w 164"/>
                <a:gd name="T39" fmla="*/ 91 h 129"/>
                <a:gd name="T40" fmla="*/ 38 w 164"/>
                <a:gd name="T41" fmla="*/ 70 h 129"/>
                <a:gd name="T42" fmla="*/ 58 w 164"/>
                <a:gd name="T43" fmla="*/ 73 h 129"/>
                <a:gd name="T44" fmla="*/ 76 w 164"/>
                <a:gd name="T45" fmla="*/ 126 h 129"/>
                <a:gd name="T46" fmla="*/ 55 w 164"/>
                <a:gd name="T47" fmla="*/ 129 h 129"/>
                <a:gd name="T48" fmla="*/ 52 w 164"/>
                <a:gd name="T49" fmla="*/ 108 h 129"/>
                <a:gd name="T50" fmla="*/ 73 w 164"/>
                <a:gd name="T51" fmla="*/ 105 h 129"/>
                <a:gd name="T52" fmla="*/ 76 w 164"/>
                <a:gd name="T53" fmla="*/ 126 h 129"/>
                <a:gd name="T54" fmla="*/ 90 w 164"/>
                <a:gd name="T55" fmla="*/ 93 h 129"/>
                <a:gd name="T56" fmla="*/ 70 w 164"/>
                <a:gd name="T57" fmla="*/ 91 h 129"/>
                <a:gd name="T58" fmla="*/ 73 w 164"/>
                <a:gd name="T59" fmla="*/ 70 h 129"/>
                <a:gd name="T60" fmla="*/ 93 w 164"/>
                <a:gd name="T61" fmla="*/ 73 h 129"/>
                <a:gd name="T62" fmla="*/ 111 w 164"/>
                <a:gd name="T63" fmla="*/ 126 h 129"/>
                <a:gd name="T64" fmla="*/ 90 w 164"/>
                <a:gd name="T65" fmla="*/ 129 h 129"/>
                <a:gd name="T66" fmla="*/ 87 w 164"/>
                <a:gd name="T67" fmla="*/ 108 h 129"/>
                <a:gd name="T68" fmla="*/ 108 w 164"/>
                <a:gd name="T69" fmla="*/ 105 h 129"/>
                <a:gd name="T70" fmla="*/ 111 w 164"/>
                <a:gd name="T71" fmla="*/ 126 h 129"/>
                <a:gd name="T72" fmla="*/ 126 w 164"/>
                <a:gd name="T73" fmla="*/ 93 h 129"/>
                <a:gd name="T74" fmla="*/ 105 w 164"/>
                <a:gd name="T75" fmla="*/ 91 h 129"/>
                <a:gd name="T76" fmla="*/ 108 w 164"/>
                <a:gd name="T77" fmla="*/ 70 h 129"/>
                <a:gd name="T78" fmla="*/ 128 w 164"/>
                <a:gd name="T79" fmla="*/ 73 h 129"/>
                <a:gd name="T80" fmla="*/ 164 w 164"/>
                <a:gd name="T81" fmla="*/ 52 h 129"/>
                <a:gd name="T82" fmla="*/ 122 w 164"/>
                <a:gd name="T83" fmla="*/ 58 h 129"/>
                <a:gd name="T84" fmla="*/ 117 w 164"/>
                <a:gd name="T85" fmla="*/ 41 h 129"/>
                <a:gd name="T86" fmla="*/ 164 w 164"/>
                <a:gd name="T87" fmla="*/ 52 h 129"/>
                <a:gd name="T88" fmla="*/ 143 w 164"/>
                <a:gd name="T89" fmla="*/ 129 h 129"/>
                <a:gd name="T90" fmla="*/ 123 w 164"/>
                <a:gd name="T91" fmla="*/ 126 h 129"/>
                <a:gd name="T92" fmla="*/ 126 w 164"/>
                <a:gd name="T93" fmla="*/ 105 h 129"/>
                <a:gd name="T94" fmla="*/ 146 w 164"/>
                <a:gd name="T95" fmla="*/ 108 h 129"/>
                <a:gd name="T96" fmla="*/ 164 w 164"/>
                <a:gd name="T97" fmla="*/ 91 h 129"/>
                <a:gd name="T98" fmla="*/ 143 w 164"/>
                <a:gd name="T99" fmla="*/ 93 h 129"/>
                <a:gd name="T100" fmla="*/ 140 w 164"/>
                <a:gd name="T101" fmla="*/ 73 h 129"/>
                <a:gd name="T102" fmla="*/ 161 w 164"/>
                <a:gd name="T103" fmla="*/ 70 h 129"/>
                <a:gd name="T104" fmla="*/ 164 w 164"/>
                <a:gd name="T105" fmla="*/ 9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129">
                  <a:moveTo>
                    <a:pt x="164" y="37"/>
                  </a:moveTo>
                  <a:cubicBezTo>
                    <a:pt x="117" y="37"/>
                    <a:pt x="117" y="37"/>
                    <a:pt x="117" y="37"/>
                  </a:cubicBezTo>
                  <a:cubicBezTo>
                    <a:pt x="117" y="36"/>
                    <a:pt x="117" y="36"/>
                    <a:pt x="117" y="36"/>
                  </a:cubicBezTo>
                  <a:cubicBezTo>
                    <a:pt x="117" y="33"/>
                    <a:pt x="114" y="26"/>
                    <a:pt x="82" y="27"/>
                  </a:cubicBezTo>
                  <a:cubicBezTo>
                    <a:pt x="50" y="27"/>
                    <a:pt x="47" y="33"/>
                    <a:pt x="47" y="36"/>
                  </a:cubicBezTo>
                  <a:cubicBezTo>
                    <a:pt x="47" y="37"/>
                    <a:pt x="47" y="37"/>
                    <a:pt x="47" y="37"/>
                  </a:cubicBezTo>
                  <a:cubicBezTo>
                    <a:pt x="0" y="37"/>
                    <a:pt x="0" y="37"/>
                    <a:pt x="0" y="37"/>
                  </a:cubicBezTo>
                  <a:cubicBezTo>
                    <a:pt x="0" y="36"/>
                    <a:pt x="0" y="36"/>
                    <a:pt x="0" y="36"/>
                  </a:cubicBezTo>
                  <a:cubicBezTo>
                    <a:pt x="0" y="29"/>
                    <a:pt x="11" y="0"/>
                    <a:pt x="82" y="0"/>
                  </a:cubicBezTo>
                  <a:cubicBezTo>
                    <a:pt x="153" y="0"/>
                    <a:pt x="164" y="29"/>
                    <a:pt x="164" y="36"/>
                  </a:cubicBezTo>
                  <a:lnTo>
                    <a:pt x="164" y="37"/>
                  </a:lnTo>
                  <a:close/>
                  <a:moveTo>
                    <a:pt x="0" y="52"/>
                  </a:moveTo>
                  <a:cubicBezTo>
                    <a:pt x="0" y="41"/>
                    <a:pt x="0" y="41"/>
                    <a:pt x="0" y="41"/>
                  </a:cubicBezTo>
                  <a:cubicBezTo>
                    <a:pt x="47" y="41"/>
                    <a:pt x="47" y="41"/>
                    <a:pt x="47" y="41"/>
                  </a:cubicBezTo>
                  <a:cubicBezTo>
                    <a:pt x="47" y="52"/>
                    <a:pt x="47" y="52"/>
                    <a:pt x="47" y="52"/>
                  </a:cubicBezTo>
                  <a:cubicBezTo>
                    <a:pt x="47" y="56"/>
                    <a:pt x="44" y="58"/>
                    <a:pt x="41" y="58"/>
                  </a:cubicBezTo>
                  <a:cubicBezTo>
                    <a:pt x="6" y="58"/>
                    <a:pt x="6" y="58"/>
                    <a:pt x="6" y="58"/>
                  </a:cubicBezTo>
                  <a:cubicBezTo>
                    <a:pt x="2" y="58"/>
                    <a:pt x="0" y="56"/>
                    <a:pt x="0" y="52"/>
                  </a:cubicBezTo>
                  <a:close/>
                  <a:moveTo>
                    <a:pt x="23" y="91"/>
                  </a:moveTo>
                  <a:cubicBezTo>
                    <a:pt x="23" y="92"/>
                    <a:pt x="22" y="93"/>
                    <a:pt x="20" y="93"/>
                  </a:cubicBezTo>
                  <a:cubicBezTo>
                    <a:pt x="2" y="93"/>
                    <a:pt x="2" y="93"/>
                    <a:pt x="2" y="93"/>
                  </a:cubicBezTo>
                  <a:cubicBezTo>
                    <a:pt x="1" y="93"/>
                    <a:pt x="0" y="92"/>
                    <a:pt x="0" y="91"/>
                  </a:cubicBezTo>
                  <a:cubicBezTo>
                    <a:pt x="0" y="73"/>
                    <a:pt x="0" y="73"/>
                    <a:pt x="0" y="73"/>
                  </a:cubicBezTo>
                  <a:cubicBezTo>
                    <a:pt x="0" y="71"/>
                    <a:pt x="1" y="70"/>
                    <a:pt x="2" y="70"/>
                  </a:cubicBezTo>
                  <a:cubicBezTo>
                    <a:pt x="20" y="70"/>
                    <a:pt x="20" y="70"/>
                    <a:pt x="20" y="70"/>
                  </a:cubicBezTo>
                  <a:cubicBezTo>
                    <a:pt x="22" y="70"/>
                    <a:pt x="23" y="71"/>
                    <a:pt x="23" y="73"/>
                  </a:cubicBezTo>
                  <a:lnTo>
                    <a:pt x="23" y="91"/>
                  </a:lnTo>
                  <a:close/>
                  <a:moveTo>
                    <a:pt x="41" y="126"/>
                  </a:moveTo>
                  <a:cubicBezTo>
                    <a:pt x="41" y="127"/>
                    <a:pt x="39" y="129"/>
                    <a:pt x="38" y="129"/>
                  </a:cubicBezTo>
                  <a:cubicBezTo>
                    <a:pt x="20" y="129"/>
                    <a:pt x="20" y="129"/>
                    <a:pt x="20" y="129"/>
                  </a:cubicBezTo>
                  <a:cubicBezTo>
                    <a:pt x="18" y="129"/>
                    <a:pt x="17" y="127"/>
                    <a:pt x="17" y="126"/>
                  </a:cubicBezTo>
                  <a:cubicBezTo>
                    <a:pt x="17" y="108"/>
                    <a:pt x="17" y="108"/>
                    <a:pt x="17" y="108"/>
                  </a:cubicBezTo>
                  <a:cubicBezTo>
                    <a:pt x="17" y="106"/>
                    <a:pt x="18" y="105"/>
                    <a:pt x="20" y="105"/>
                  </a:cubicBezTo>
                  <a:cubicBezTo>
                    <a:pt x="38" y="105"/>
                    <a:pt x="38" y="105"/>
                    <a:pt x="38" y="105"/>
                  </a:cubicBezTo>
                  <a:cubicBezTo>
                    <a:pt x="39" y="105"/>
                    <a:pt x="41" y="106"/>
                    <a:pt x="41" y="108"/>
                  </a:cubicBezTo>
                  <a:lnTo>
                    <a:pt x="41" y="126"/>
                  </a:lnTo>
                  <a:close/>
                  <a:moveTo>
                    <a:pt x="58" y="91"/>
                  </a:moveTo>
                  <a:cubicBezTo>
                    <a:pt x="58" y="92"/>
                    <a:pt x="57" y="93"/>
                    <a:pt x="55" y="93"/>
                  </a:cubicBezTo>
                  <a:cubicBezTo>
                    <a:pt x="38" y="93"/>
                    <a:pt x="38" y="93"/>
                    <a:pt x="38" y="93"/>
                  </a:cubicBezTo>
                  <a:cubicBezTo>
                    <a:pt x="36" y="93"/>
                    <a:pt x="35" y="92"/>
                    <a:pt x="35" y="91"/>
                  </a:cubicBezTo>
                  <a:cubicBezTo>
                    <a:pt x="35" y="73"/>
                    <a:pt x="35" y="73"/>
                    <a:pt x="35" y="73"/>
                  </a:cubicBezTo>
                  <a:cubicBezTo>
                    <a:pt x="35" y="71"/>
                    <a:pt x="36" y="70"/>
                    <a:pt x="38" y="70"/>
                  </a:cubicBezTo>
                  <a:cubicBezTo>
                    <a:pt x="55" y="70"/>
                    <a:pt x="55" y="70"/>
                    <a:pt x="55" y="70"/>
                  </a:cubicBezTo>
                  <a:cubicBezTo>
                    <a:pt x="57" y="70"/>
                    <a:pt x="58" y="71"/>
                    <a:pt x="58" y="73"/>
                  </a:cubicBezTo>
                  <a:lnTo>
                    <a:pt x="58" y="91"/>
                  </a:lnTo>
                  <a:close/>
                  <a:moveTo>
                    <a:pt x="76" y="126"/>
                  </a:moveTo>
                  <a:cubicBezTo>
                    <a:pt x="76" y="127"/>
                    <a:pt x="74" y="129"/>
                    <a:pt x="73" y="129"/>
                  </a:cubicBezTo>
                  <a:cubicBezTo>
                    <a:pt x="55" y="129"/>
                    <a:pt x="55" y="129"/>
                    <a:pt x="55" y="129"/>
                  </a:cubicBezTo>
                  <a:cubicBezTo>
                    <a:pt x="54" y="129"/>
                    <a:pt x="52" y="127"/>
                    <a:pt x="52" y="126"/>
                  </a:cubicBezTo>
                  <a:cubicBezTo>
                    <a:pt x="52" y="108"/>
                    <a:pt x="52" y="108"/>
                    <a:pt x="52" y="108"/>
                  </a:cubicBezTo>
                  <a:cubicBezTo>
                    <a:pt x="52" y="106"/>
                    <a:pt x="54" y="105"/>
                    <a:pt x="55" y="105"/>
                  </a:cubicBezTo>
                  <a:cubicBezTo>
                    <a:pt x="73" y="105"/>
                    <a:pt x="73" y="105"/>
                    <a:pt x="73" y="105"/>
                  </a:cubicBezTo>
                  <a:cubicBezTo>
                    <a:pt x="74" y="105"/>
                    <a:pt x="76" y="106"/>
                    <a:pt x="76" y="108"/>
                  </a:cubicBezTo>
                  <a:lnTo>
                    <a:pt x="76" y="126"/>
                  </a:lnTo>
                  <a:close/>
                  <a:moveTo>
                    <a:pt x="93" y="91"/>
                  </a:moveTo>
                  <a:cubicBezTo>
                    <a:pt x="93" y="92"/>
                    <a:pt x="92" y="93"/>
                    <a:pt x="90" y="93"/>
                  </a:cubicBezTo>
                  <a:cubicBezTo>
                    <a:pt x="73" y="93"/>
                    <a:pt x="73" y="93"/>
                    <a:pt x="73" y="93"/>
                  </a:cubicBezTo>
                  <a:cubicBezTo>
                    <a:pt x="71" y="93"/>
                    <a:pt x="70" y="92"/>
                    <a:pt x="70" y="91"/>
                  </a:cubicBezTo>
                  <a:cubicBezTo>
                    <a:pt x="70" y="73"/>
                    <a:pt x="70" y="73"/>
                    <a:pt x="70" y="73"/>
                  </a:cubicBezTo>
                  <a:cubicBezTo>
                    <a:pt x="70" y="71"/>
                    <a:pt x="71" y="70"/>
                    <a:pt x="73" y="70"/>
                  </a:cubicBezTo>
                  <a:cubicBezTo>
                    <a:pt x="90" y="70"/>
                    <a:pt x="90" y="70"/>
                    <a:pt x="90" y="70"/>
                  </a:cubicBezTo>
                  <a:cubicBezTo>
                    <a:pt x="92" y="70"/>
                    <a:pt x="93" y="71"/>
                    <a:pt x="93" y="73"/>
                  </a:cubicBezTo>
                  <a:lnTo>
                    <a:pt x="93" y="91"/>
                  </a:lnTo>
                  <a:close/>
                  <a:moveTo>
                    <a:pt x="111" y="126"/>
                  </a:moveTo>
                  <a:cubicBezTo>
                    <a:pt x="111" y="127"/>
                    <a:pt x="110" y="129"/>
                    <a:pt x="108" y="129"/>
                  </a:cubicBezTo>
                  <a:cubicBezTo>
                    <a:pt x="90" y="129"/>
                    <a:pt x="90" y="129"/>
                    <a:pt x="90" y="129"/>
                  </a:cubicBezTo>
                  <a:cubicBezTo>
                    <a:pt x="89" y="129"/>
                    <a:pt x="87" y="127"/>
                    <a:pt x="87" y="126"/>
                  </a:cubicBezTo>
                  <a:cubicBezTo>
                    <a:pt x="87" y="108"/>
                    <a:pt x="87" y="108"/>
                    <a:pt x="87" y="108"/>
                  </a:cubicBezTo>
                  <a:cubicBezTo>
                    <a:pt x="87" y="106"/>
                    <a:pt x="89" y="105"/>
                    <a:pt x="90" y="105"/>
                  </a:cubicBezTo>
                  <a:cubicBezTo>
                    <a:pt x="108" y="105"/>
                    <a:pt x="108" y="105"/>
                    <a:pt x="108" y="105"/>
                  </a:cubicBezTo>
                  <a:cubicBezTo>
                    <a:pt x="110" y="105"/>
                    <a:pt x="111" y="106"/>
                    <a:pt x="111" y="108"/>
                  </a:cubicBezTo>
                  <a:lnTo>
                    <a:pt x="111" y="126"/>
                  </a:lnTo>
                  <a:close/>
                  <a:moveTo>
                    <a:pt x="128" y="91"/>
                  </a:moveTo>
                  <a:cubicBezTo>
                    <a:pt x="128" y="92"/>
                    <a:pt x="127" y="93"/>
                    <a:pt x="126" y="93"/>
                  </a:cubicBezTo>
                  <a:cubicBezTo>
                    <a:pt x="108" y="93"/>
                    <a:pt x="108" y="93"/>
                    <a:pt x="108" y="93"/>
                  </a:cubicBezTo>
                  <a:cubicBezTo>
                    <a:pt x="106" y="93"/>
                    <a:pt x="105" y="92"/>
                    <a:pt x="105" y="91"/>
                  </a:cubicBezTo>
                  <a:cubicBezTo>
                    <a:pt x="105" y="73"/>
                    <a:pt x="105" y="73"/>
                    <a:pt x="105" y="73"/>
                  </a:cubicBezTo>
                  <a:cubicBezTo>
                    <a:pt x="105" y="71"/>
                    <a:pt x="106" y="70"/>
                    <a:pt x="108" y="70"/>
                  </a:cubicBezTo>
                  <a:cubicBezTo>
                    <a:pt x="126" y="70"/>
                    <a:pt x="126" y="70"/>
                    <a:pt x="126" y="70"/>
                  </a:cubicBezTo>
                  <a:cubicBezTo>
                    <a:pt x="127" y="70"/>
                    <a:pt x="128" y="71"/>
                    <a:pt x="128" y="73"/>
                  </a:cubicBezTo>
                  <a:lnTo>
                    <a:pt x="128" y="91"/>
                  </a:lnTo>
                  <a:close/>
                  <a:moveTo>
                    <a:pt x="164" y="52"/>
                  </a:moveTo>
                  <a:cubicBezTo>
                    <a:pt x="164" y="56"/>
                    <a:pt x="161" y="58"/>
                    <a:pt x="158" y="58"/>
                  </a:cubicBezTo>
                  <a:cubicBezTo>
                    <a:pt x="122" y="58"/>
                    <a:pt x="122" y="58"/>
                    <a:pt x="122" y="58"/>
                  </a:cubicBezTo>
                  <a:cubicBezTo>
                    <a:pt x="119" y="58"/>
                    <a:pt x="117" y="56"/>
                    <a:pt x="117" y="52"/>
                  </a:cubicBezTo>
                  <a:cubicBezTo>
                    <a:pt x="117" y="41"/>
                    <a:pt x="117" y="41"/>
                    <a:pt x="117" y="41"/>
                  </a:cubicBezTo>
                  <a:cubicBezTo>
                    <a:pt x="164" y="41"/>
                    <a:pt x="164" y="41"/>
                    <a:pt x="164" y="41"/>
                  </a:cubicBezTo>
                  <a:lnTo>
                    <a:pt x="164" y="52"/>
                  </a:lnTo>
                  <a:close/>
                  <a:moveTo>
                    <a:pt x="146" y="126"/>
                  </a:moveTo>
                  <a:cubicBezTo>
                    <a:pt x="146" y="127"/>
                    <a:pt x="145" y="129"/>
                    <a:pt x="143" y="129"/>
                  </a:cubicBezTo>
                  <a:cubicBezTo>
                    <a:pt x="126" y="129"/>
                    <a:pt x="126" y="129"/>
                    <a:pt x="126" y="129"/>
                  </a:cubicBezTo>
                  <a:cubicBezTo>
                    <a:pt x="124" y="129"/>
                    <a:pt x="123" y="127"/>
                    <a:pt x="123" y="126"/>
                  </a:cubicBezTo>
                  <a:cubicBezTo>
                    <a:pt x="123" y="108"/>
                    <a:pt x="123" y="108"/>
                    <a:pt x="123" y="108"/>
                  </a:cubicBezTo>
                  <a:cubicBezTo>
                    <a:pt x="123" y="106"/>
                    <a:pt x="124" y="105"/>
                    <a:pt x="126" y="105"/>
                  </a:cubicBezTo>
                  <a:cubicBezTo>
                    <a:pt x="143" y="105"/>
                    <a:pt x="143" y="105"/>
                    <a:pt x="143" y="105"/>
                  </a:cubicBezTo>
                  <a:cubicBezTo>
                    <a:pt x="145" y="105"/>
                    <a:pt x="146" y="106"/>
                    <a:pt x="146" y="108"/>
                  </a:cubicBezTo>
                  <a:lnTo>
                    <a:pt x="146" y="126"/>
                  </a:lnTo>
                  <a:close/>
                  <a:moveTo>
                    <a:pt x="164" y="91"/>
                  </a:moveTo>
                  <a:cubicBezTo>
                    <a:pt x="164" y="92"/>
                    <a:pt x="162" y="93"/>
                    <a:pt x="161" y="93"/>
                  </a:cubicBezTo>
                  <a:cubicBezTo>
                    <a:pt x="143" y="93"/>
                    <a:pt x="143" y="93"/>
                    <a:pt x="143" y="93"/>
                  </a:cubicBezTo>
                  <a:cubicBezTo>
                    <a:pt x="141" y="93"/>
                    <a:pt x="140" y="92"/>
                    <a:pt x="140" y="91"/>
                  </a:cubicBezTo>
                  <a:cubicBezTo>
                    <a:pt x="140" y="73"/>
                    <a:pt x="140" y="73"/>
                    <a:pt x="140" y="73"/>
                  </a:cubicBezTo>
                  <a:cubicBezTo>
                    <a:pt x="140" y="71"/>
                    <a:pt x="141" y="70"/>
                    <a:pt x="143" y="70"/>
                  </a:cubicBezTo>
                  <a:cubicBezTo>
                    <a:pt x="161" y="70"/>
                    <a:pt x="161" y="70"/>
                    <a:pt x="161" y="70"/>
                  </a:cubicBezTo>
                  <a:cubicBezTo>
                    <a:pt x="162" y="70"/>
                    <a:pt x="164" y="71"/>
                    <a:pt x="164" y="73"/>
                  </a:cubicBezTo>
                  <a:lnTo>
                    <a:pt x="164" y="91"/>
                  </a:lnTo>
                  <a:close/>
                </a:path>
              </a:pathLst>
            </a:custGeom>
            <a:solidFill>
              <a:schemeClr val="bg1"/>
            </a:solidFill>
            <a:ln>
              <a:noFill/>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chemeClr val="bg1"/>
                </a:solidFill>
                <a:latin typeface="微软雅黑" panose="020B0503020204020204" charset="-122"/>
                <a:ea typeface="微软雅黑" panose="020B0503020204020204" charset="-122"/>
                <a:sym typeface="Gill Sans" charset="0"/>
              </a:endParaRPr>
            </a:p>
          </p:txBody>
        </p:sp>
      </p:grpSp>
      <p:grpSp>
        <p:nvGrpSpPr>
          <p:cNvPr id="61" name="Group 7"/>
          <p:cNvGrpSpPr/>
          <p:nvPr/>
        </p:nvGrpSpPr>
        <p:grpSpPr>
          <a:xfrm>
            <a:off x="6026067" y="3831458"/>
            <a:ext cx="1251774" cy="2099095"/>
            <a:chOff x="4463753" y="2873610"/>
            <a:chExt cx="927240" cy="1574408"/>
          </a:xfrm>
        </p:grpSpPr>
        <p:grpSp>
          <p:nvGrpSpPr>
            <p:cNvPr id="62" name="Group 2"/>
            <p:cNvGrpSpPr/>
            <p:nvPr/>
          </p:nvGrpSpPr>
          <p:grpSpPr bwMode="auto">
            <a:xfrm>
              <a:off x="4463753" y="2873610"/>
              <a:ext cx="927240" cy="1090568"/>
              <a:chOff x="1104" y="-105"/>
              <a:chExt cx="3724" cy="1374"/>
            </a:xfrm>
          </p:grpSpPr>
          <p:sp>
            <p:nvSpPr>
              <p:cNvPr id="64" name="Rectangle 4"/>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defRPr/>
                </a:pPr>
                <a:r>
                  <a:rPr lang="zh-CN" altLang="en-US" sz="1165"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此处添加详细文本描述，建议与标题相关并符合整体语言风格，语言描述尽量简洁生动。</a:t>
                </a:r>
                <a:endParaRPr lang="en-US" sz="1165"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endParaRPr>
              </a:p>
            </p:txBody>
          </p:sp>
          <p:sp>
            <p:nvSpPr>
              <p:cNvPr id="65" name="Rectangle 5"/>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b"/>
              <a:lstStyle/>
              <a:p>
                <a:pPr fontAlgn="base">
                  <a:lnSpc>
                    <a:spcPct val="80000"/>
                  </a:lnSpc>
                  <a:spcBef>
                    <a:spcPct val="0"/>
                  </a:spcBef>
                  <a:spcAft>
                    <a:spcPct val="0"/>
                  </a:spcAft>
                  <a:defRPr/>
                </a:pPr>
                <a:r>
                  <a:rPr lang="zh-CN" altLang="en-US" sz="1905" b="1"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单击此处</a:t>
                </a:r>
              </a:p>
              <a:p>
                <a:pPr fontAlgn="base">
                  <a:lnSpc>
                    <a:spcPct val="80000"/>
                  </a:lnSpc>
                  <a:spcBef>
                    <a:spcPct val="0"/>
                  </a:spcBef>
                  <a:spcAft>
                    <a:spcPct val="0"/>
                  </a:spcAft>
                  <a:defRPr/>
                </a:pPr>
                <a:r>
                  <a:rPr lang="zh-CN" altLang="en-US" sz="1905" b="1" kern="0" dirty="0">
                    <a:solidFill>
                      <a:srgbClr val="FFFFFF"/>
                    </a:solidFill>
                    <a:latin typeface="微软雅黑" panose="020B0503020204020204" charset="-122"/>
                    <a:ea typeface="微软雅黑" panose="020B0503020204020204" charset="-122"/>
                    <a:cs typeface="Open Sans Condensed Light" pitchFamily="34" charset="0"/>
                    <a:sym typeface="Open Sans Cond Light" charset="0"/>
                  </a:rPr>
                  <a:t>添加标题</a:t>
                </a:r>
              </a:p>
            </p:txBody>
          </p:sp>
        </p:grpSp>
        <p:sp>
          <p:nvSpPr>
            <p:cNvPr id="63" name="Freeform 8"/>
            <p:cNvSpPr>
              <a:spLocks noEditPoints="1"/>
            </p:cNvSpPr>
            <p:nvPr/>
          </p:nvSpPr>
          <p:spPr bwMode="auto">
            <a:xfrm>
              <a:off x="4732793" y="4065561"/>
              <a:ext cx="353872" cy="382457"/>
            </a:xfrm>
            <a:custGeom>
              <a:avLst/>
              <a:gdLst>
                <a:gd name="T0" fmla="*/ 141 w 152"/>
                <a:gd name="T1" fmla="*/ 164 h 164"/>
                <a:gd name="T2" fmla="*/ 0 w 152"/>
                <a:gd name="T3" fmla="*/ 152 h 164"/>
                <a:gd name="T4" fmla="*/ 12 w 152"/>
                <a:gd name="T5" fmla="*/ 23 h 164"/>
                <a:gd name="T6" fmla="*/ 24 w 152"/>
                <a:gd name="T7" fmla="*/ 14 h 164"/>
                <a:gd name="T8" fmla="*/ 44 w 152"/>
                <a:gd name="T9" fmla="*/ 0 h 164"/>
                <a:gd name="T10" fmla="*/ 59 w 152"/>
                <a:gd name="T11" fmla="*/ 23 h 164"/>
                <a:gd name="T12" fmla="*/ 94 w 152"/>
                <a:gd name="T13" fmla="*/ 14 h 164"/>
                <a:gd name="T14" fmla="*/ 114 w 152"/>
                <a:gd name="T15" fmla="*/ 0 h 164"/>
                <a:gd name="T16" fmla="*/ 129 w 152"/>
                <a:gd name="T17" fmla="*/ 23 h 164"/>
                <a:gd name="T18" fmla="*/ 152 w 152"/>
                <a:gd name="T19" fmla="*/ 35 h 164"/>
                <a:gd name="T20" fmla="*/ 38 w 152"/>
                <a:gd name="T21" fmla="*/ 85 h 164"/>
                <a:gd name="T22" fmla="*/ 12 w 152"/>
                <a:gd name="T23" fmla="*/ 58 h 164"/>
                <a:gd name="T24" fmla="*/ 38 w 152"/>
                <a:gd name="T25" fmla="*/ 85 h 164"/>
                <a:gd name="T26" fmla="*/ 38 w 152"/>
                <a:gd name="T27" fmla="*/ 90 h 164"/>
                <a:gd name="T28" fmla="*/ 12 w 152"/>
                <a:gd name="T29" fmla="*/ 120 h 164"/>
                <a:gd name="T30" fmla="*/ 38 w 152"/>
                <a:gd name="T31" fmla="*/ 152 h 164"/>
                <a:gd name="T32" fmla="*/ 12 w 152"/>
                <a:gd name="T33" fmla="*/ 126 h 164"/>
                <a:gd name="T34" fmla="*/ 38 w 152"/>
                <a:gd name="T35" fmla="*/ 152 h 164"/>
                <a:gd name="T36" fmla="*/ 44 w 152"/>
                <a:gd name="T37" fmla="*/ 11 h 164"/>
                <a:gd name="T38" fmla="*/ 35 w 152"/>
                <a:gd name="T39" fmla="*/ 14 h 164"/>
                <a:gd name="T40" fmla="*/ 38 w 152"/>
                <a:gd name="T41" fmla="*/ 44 h 164"/>
                <a:gd name="T42" fmla="*/ 47 w 152"/>
                <a:gd name="T43" fmla="*/ 41 h 164"/>
                <a:gd name="T44" fmla="*/ 73 w 152"/>
                <a:gd name="T45" fmla="*/ 85 h 164"/>
                <a:gd name="T46" fmla="*/ 44 w 152"/>
                <a:gd name="T47" fmla="*/ 58 h 164"/>
                <a:gd name="T48" fmla="*/ 73 w 152"/>
                <a:gd name="T49" fmla="*/ 85 h 164"/>
                <a:gd name="T50" fmla="*/ 73 w 152"/>
                <a:gd name="T51" fmla="*/ 90 h 164"/>
                <a:gd name="T52" fmla="*/ 44 w 152"/>
                <a:gd name="T53" fmla="*/ 120 h 164"/>
                <a:gd name="T54" fmla="*/ 73 w 152"/>
                <a:gd name="T55" fmla="*/ 152 h 164"/>
                <a:gd name="T56" fmla="*/ 44 w 152"/>
                <a:gd name="T57" fmla="*/ 126 h 164"/>
                <a:gd name="T58" fmla="*/ 73 w 152"/>
                <a:gd name="T59" fmla="*/ 152 h 164"/>
                <a:gd name="T60" fmla="*/ 109 w 152"/>
                <a:gd name="T61" fmla="*/ 58 h 164"/>
                <a:gd name="T62" fmla="*/ 79 w 152"/>
                <a:gd name="T63" fmla="*/ 85 h 164"/>
                <a:gd name="T64" fmla="*/ 109 w 152"/>
                <a:gd name="T65" fmla="*/ 120 h 164"/>
                <a:gd name="T66" fmla="*/ 79 w 152"/>
                <a:gd name="T67" fmla="*/ 90 h 164"/>
                <a:gd name="T68" fmla="*/ 109 w 152"/>
                <a:gd name="T69" fmla="*/ 120 h 164"/>
                <a:gd name="T70" fmla="*/ 109 w 152"/>
                <a:gd name="T71" fmla="*/ 126 h 164"/>
                <a:gd name="T72" fmla="*/ 79 w 152"/>
                <a:gd name="T73" fmla="*/ 152 h 164"/>
                <a:gd name="T74" fmla="*/ 117 w 152"/>
                <a:gd name="T75" fmla="*/ 14 h 164"/>
                <a:gd name="T76" fmla="*/ 109 w 152"/>
                <a:gd name="T77" fmla="*/ 11 h 164"/>
                <a:gd name="T78" fmla="*/ 106 w 152"/>
                <a:gd name="T79" fmla="*/ 41 h 164"/>
                <a:gd name="T80" fmla="*/ 114 w 152"/>
                <a:gd name="T81" fmla="*/ 44 h 164"/>
                <a:gd name="T82" fmla="*/ 117 w 152"/>
                <a:gd name="T83" fmla="*/ 14 h 164"/>
                <a:gd name="T84" fmla="*/ 141 w 152"/>
                <a:gd name="T85" fmla="*/ 58 h 164"/>
                <a:gd name="T86" fmla="*/ 114 w 152"/>
                <a:gd name="T87" fmla="*/ 85 h 164"/>
                <a:gd name="T88" fmla="*/ 141 w 152"/>
                <a:gd name="T89" fmla="*/ 120 h 164"/>
                <a:gd name="T90" fmla="*/ 114 w 152"/>
                <a:gd name="T91" fmla="*/ 90 h 164"/>
                <a:gd name="T92" fmla="*/ 141 w 152"/>
                <a:gd name="T93" fmla="*/ 120 h 164"/>
                <a:gd name="T94" fmla="*/ 141 w 152"/>
                <a:gd name="T95" fmla="*/ 126 h 164"/>
                <a:gd name="T96" fmla="*/ 114 w 152"/>
                <a:gd name="T97"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64">
                  <a:moveTo>
                    <a:pt x="152" y="152"/>
                  </a:moveTo>
                  <a:cubicBezTo>
                    <a:pt x="152" y="158"/>
                    <a:pt x="147" y="164"/>
                    <a:pt x="141" y="164"/>
                  </a:cubicBezTo>
                  <a:cubicBezTo>
                    <a:pt x="12" y="164"/>
                    <a:pt x="12" y="164"/>
                    <a:pt x="12" y="164"/>
                  </a:cubicBezTo>
                  <a:cubicBezTo>
                    <a:pt x="5" y="164"/>
                    <a:pt x="0" y="158"/>
                    <a:pt x="0" y="152"/>
                  </a:cubicBezTo>
                  <a:cubicBezTo>
                    <a:pt x="0" y="35"/>
                    <a:pt x="0" y="35"/>
                    <a:pt x="0" y="35"/>
                  </a:cubicBezTo>
                  <a:cubicBezTo>
                    <a:pt x="0" y="28"/>
                    <a:pt x="5" y="23"/>
                    <a:pt x="12" y="23"/>
                  </a:cubicBezTo>
                  <a:cubicBezTo>
                    <a:pt x="24" y="23"/>
                    <a:pt x="24" y="23"/>
                    <a:pt x="24" y="23"/>
                  </a:cubicBezTo>
                  <a:cubicBezTo>
                    <a:pt x="24" y="14"/>
                    <a:pt x="24" y="14"/>
                    <a:pt x="24" y="14"/>
                  </a:cubicBezTo>
                  <a:cubicBezTo>
                    <a:pt x="24" y="6"/>
                    <a:pt x="30" y="0"/>
                    <a:pt x="38" y="0"/>
                  </a:cubicBezTo>
                  <a:cubicBezTo>
                    <a:pt x="44" y="0"/>
                    <a:pt x="44" y="0"/>
                    <a:pt x="44" y="0"/>
                  </a:cubicBezTo>
                  <a:cubicBezTo>
                    <a:pt x="52" y="0"/>
                    <a:pt x="59" y="6"/>
                    <a:pt x="59" y="14"/>
                  </a:cubicBezTo>
                  <a:cubicBezTo>
                    <a:pt x="59" y="23"/>
                    <a:pt x="59" y="23"/>
                    <a:pt x="59" y="23"/>
                  </a:cubicBezTo>
                  <a:cubicBezTo>
                    <a:pt x="94" y="23"/>
                    <a:pt x="94" y="23"/>
                    <a:pt x="94" y="23"/>
                  </a:cubicBezTo>
                  <a:cubicBezTo>
                    <a:pt x="94" y="14"/>
                    <a:pt x="94" y="14"/>
                    <a:pt x="94" y="14"/>
                  </a:cubicBezTo>
                  <a:cubicBezTo>
                    <a:pt x="94" y="6"/>
                    <a:pt x="100" y="0"/>
                    <a:pt x="109" y="0"/>
                  </a:cubicBezTo>
                  <a:cubicBezTo>
                    <a:pt x="114" y="0"/>
                    <a:pt x="114" y="0"/>
                    <a:pt x="114" y="0"/>
                  </a:cubicBezTo>
                  <a:cubicBezTo>
                    <a:pt x="122" y="0"/>
                    <a:pt x="129" y="6"/>
                    <a:pt x="129" y="14"/>
                  </a:cubicBezTo>
                  <a:cubicBezTo>
                    <a:pt x="129" y="23"/>
                    <a:pt x="129" y="23"/>
                    <a:pt x="129" y="23"/>
                  </a:cubicBezTo>
                  <a:cubicBezTo>
                    <a:pt x="141" y="23"/>
                    <a:pt x="141" y="23"/>
                    <a:pt x="141" y="23"/>
                  </a:cubicBezTo>
                  <a:cubicBezTo>
                    <a:pt x="147" y="23"/>
                    <a:pt x="152" y="28"/>
                    <a:pt x="152" y="35"/>
                  </a:cubicBezTo>
                  <a:lnTo>
                    <a:pt x="152" y="152"/>
                  </a:lnTo>
                  <a:close/>
                  <a:moveTo>
                    <a:pt x="38" y="85"/>
                  </a:moveTo>
                  <a:cubicBezTo>
                    <a:pt x="38" y="58"/>
                    <a:pt x="38" y="58"/>
                    <a:pt x="38" y="58"/>
                  </a:cubicBezTo>
                  <a:cubicBezTo>
                    <a:pt x="12" y="58"/>
                    <a:pt x="12" y="58"/>
                    <a:pt x="12" y="58"/>
                  </a:cubicBezTo>
                  <a:cubicBezTo>
                    <a:pt x="12" y="85"/>
                    <a:pt x="12" y="85"/>
                    <a:pt x="12" y="85"/>
                  </a:cubicBezTo>
                  <a:lnTo>
                    <a:pt x="38" y="85"/>
                  </a:lnTo>
                  <a:close/>
                  <a:moveTo>
                    <a:pt x="38" y="120"/>
                  </a:moveTo>
                  <a:cubicBezTo>
                    <a:pt x="38" y="90"/>
                    <a:pt x="38" y="90"/>
                    <a:pt x="38" y="90"/>
                  </a:cubicBezTo>
                  <a:cubicBezTo>
                    <a:pt x="12" y="90"/>
                    <a:pt x="12" y="90"/>
                    <a:pt x="12" y="90"/>
                  </a:cubicBezTo>
                  <a:cubicBezTo>
                    <a:pt x="12" y="120"/>
                    <a:pt x="12" y="120"/>
                    <a:pt x="12" y="120"/>
                  </a:cubicBezTo>
                  <a:lnTo>
                    <a:pt x="38" y="120"/>
                  </a:lnTo>
                  <a:close/>
                  <a:moveTo>
                    <a:pt x="38" y="152"/>
                  </a:moveTo>
                  <a:cubicBezTo>
                    <a:pt x="38" y="126"/>
                    <a:pt x="38" y="126"/>
                    <a:pt x="38" y="126"/>
                  </a:cubicBezTo>
                  <a:cubicBezTo>
                    <a:pt x="12" y="126"/>
                    <a:pt x="12" y="126"/>
                    <a:pt x="12" y="126"/>
                  </a:cubicBezTo>
                  <a:cubicBezTo>
                    <a:pt x="12" y="152"/>
                    <a:pt x="12" y="152"/>
                    <a:pt x="12" y="152"/>
                  </a:cubicBezTo>
                  <a:lnTo>
                    <a:pt x="38" y="152"/>
                  </a:lnTo>
                  <a:close/>
                  <a:moveTo>
                    <a:pt x="47" y="14"/>
                  </a:moveTo>
                  <a:cubicBezTo>
                    <a:pt x="47" y="13"/>
                    <a:pt x="46" y="11"/>
                    <a:pt x="44" y="11"/>
                  </a:cubicBezTo>
                  <a:cubicBezTo>
                    <a:pt x="38" y="11"/>
                    <a:pt x="38" y="11"/>
                    <a:pt x="38" y="11"/>
                  </a:cubicBezTo>
                  <a:cubicBezTo>
                    <a:pt x="37" y="11"/>
                    <a:pt x="35" y="13"/>
                    <a:pt x="35" y="14"/>
                  </a:cubicBezTo>
                  <a:cubicBezTo>
                    <a:pt x="35" y="41"/>
                    <a:pt x="35" y="41"/>
                    <a:pt x="35" y="41"/>
                  </a:cubicBezTo>
                  <a:cubicBezTo>
                    <a:pt x="35" y="42"/>
                    <a:pt x="37" y="44"/>
                    <a:pt x="38" y="44"/>
                  </a:cubicBezTo>
                  <a:cubicBezTo>
                    <a:pt x="44" y="44"/>
                    <a:pt x="44" y="44"/>
                    <a:pt x="44" y="44"/>
                  </a:cubicBezTo>
                  <a:cubicBezTo>
                    <a:pt x="46" y="44"/>
                    <a:pt x="47" y="42"/>
                    <a:pt x="47" y="41"/>
                  </a:cubicBezTo>
                  <a:lnTo>
                    <a:pt x="47" y="14"/>
                  </a:lnTo>
                  <a:close/>
                  <a:moveTo>
                    <a:pt x="73" y="85"/>
                  </a:moveTo>
                  <a:cubicBezTo>
                    <a:pt x="73" y="58"/>
                    <a:pt x="73" y="58"/>
                    <a:pt x="73" y="58"/>
                  </a:cubicBezTo>
                  <a:cubicBezTo>
                    <a:pt x="44" y="58"/>
                    <a:pt x="44" y="58"/>
                    <a:pt x="44" y="58"/>
                  </a:cubicBezTo>
                  <a:cubicBezTo>
                    <a:pt x="44" y="85"/>
                    <a:pt x="44" y="85"/>
                    <a:pt x="44" y="85"/>
                  </a:cubicBezTo>
                  <a:lnTo>
                    <a:pt x="73" y="85"/>
                  </a:lnTo>
                  <a:close/>
                  <a:moveTo>
                    <a:pt x="73" y="120"/>
                  </a:moveTo>
                  <a:cubicBezTo>
                    <a:pt x="73" y="90"/>
                    <a:pt x="73" y="90"/>
                    <a:pt x="73" y="90"/>
                  </a:cubicBezTo>
                  <a:cubicBezTo>
                    <a:pt x="44" y="90"/>
                    <a:pt x="44" y="90"/>
                    <a:pt x="44" y="90"/>
                  </a:cubicBezTo>
                  <a:cubicBezTo>
                    <a:pt x="44" y="120"/>
                    <a:pt x="44" y="120"/>
                    <a:pt x="44" y="120"/>
                  </a:cubicBezTo>
                  <a:lnTo>
                    <a:pt x="73" y="120"/>
                  </a:lnTo>
                  <a:close/>
                  <a:moveTo>
                    <a:pt x="73" y="152"/>
                  </a:moveTo>
                  <a:cubicBezTo>
                    <a:pt x="73" y="126"/>
                    <a:pt x="73" y="126"/>
                    <a:pt x="73" y="126"/>
                  </a:cubicBezTo>
                  <a:cubicBezTo>
                    <a:pt x="44" y="126"/>
                    <a:pt x="44" y="126"/>
                    <a:pt x="44" y="126"/>
                  </a:cubicBezTo>
                  <a:cubicBezTo>
                    <a:pt x="44" y="152"/>
                    <a:pt x="44" y="152"/>
                    <a:pt x="44" y="152"/>
                  </a:cubicBezTo>
                  <a:lnTo>
                    <a:pt x="73" y="152"/>
                  </a:lnTo>
                  <a:close/>
                  <a:moveTo>
                    <a:pt x="109" y="85"/>
                  </a:moveTo>
                  <a:cubicBezTo>
                    <a:pt x="109" y="58"/>
                    <a:pt x="109" y="58"/>
                    <a:pt x="109" y="58"/>
                  </a:cubicBezTo>
                  <a:cubicBezTo>
                    <a:pt x="79" y="58"/>
                    <a:pt x="79" y="58"/>
                    <a:pt x="79" y="58"/>
                  </a:cubicBezTo>
                  <a:cubicBezTo>
                    <a:pt x="79" y="85"/>
                    <a:pt x="79" y="85"/>
                    <a:pt x="79" y="85"/>
                  </a:cubicBezTo>
                  <a:lnTo>
                    <a:pt x="109" y="85"/>
                  </a:lnTo>
                  <a:close/>
                  <a:moveTo>
                    <a:pt x="109" y="120"/>
                  </a:moveTo>
                  <a:cubicBezTo>
                    <a:pt x="109" y="90"/>
                    <a:pt x="109" y="90"/>
                    <a:pt x="109" y="90"/>
                  </a:cubicBezTo>
                  <a:cubicBezTo>
                    <a:pt x="79" y="90"/>
                    <a:pt x="79" y="90"/>
                    <a:pt x="79" y="90"/>
                  </a:cubicBezTo>
                  <a:cubicBezTo>
                    <a:pt x="79" y="120"/>
                    <a:pt x="79" y="120"/>
                    <a:pt x="79" y="120"/>
                  </a:cubicBezTo>
                  <a:lnTo>
                    <a:pt x="109" y="120"/>
                  </a:lnTo>
                  <a:close/>
                  <a:moveTo>
                    <a:pt x="109" y="152"/>
                  </a:moveTo>
                  <a:cubicBezTo>
                    <a:pt x="109" y="126"/>
                    <a:pt x="109" y="126"/>
                    <a:pt x="109" y="126"/>
                  </a:cubicBezTo>
                  <a:cubicBezTo>
                    <a:pt x="79" y="126"/>
                    <a:pt x="79" y="126"/>
                    <a:pt x="79" y="126"/>
                  </a:cubicBezTo>
                  <a:cubicBezTo>
                    <a:pt x="79" y="152"/>
                    <a:pt x="79" y="152"/>
                    <a:pt x="79" y="152"/>
                  </a:cubicBezTo>
                  <a:lnTo>
                    <a:pt x="109" y="152"/>
                  </a:lnTo>
                  <a:close/>
                  <a:moveTo>
                    <a:pt x="117" y="14"/>
                  </a:moveTo>
                  <a:cubicBezTo>
                    <a:pt x="117" y="13"/>
                    <a:pt x="116" y="11"/>
                    <a:pt x="114" y="11"/>
                  </a:cubicBezTo>
                  <a:cubicBezTo>
                    <a:pt x="109" y="11"/>
                    <a:pt x="109" y="11"/>
                    <a:pt x="109" y="11"/>
                  </a:cubicBezTo>
                  <a:cubicBezTo>
                    <a:pt x="107" y="11"/>
                    <a:pt x="106" y="13"/>
                    <a:pt x="106" y="14"/>
                  </a:cubicBezTo>
                  <a:cubicBezTo>
                    <a:pt x="106" y="41"/>
                    <a:pt x="106" y="41"/>
                    <a:pt x="106" y="41"/>
                  </a:cubicBezTo>
                  <a:cubicBezTo>
                    <a:pt x="106" y="42"/>
                    <a:pt x="107" y="44"/>
                    <a:pt x="109" y="44"/>
                  </a:cubicBezTo>
                  <a:cubicBezTo>
                    <a:pt x="114" y="44"/>
                    <a:pt x="114" y="44"/>
                    <a:pt x="114" y="44"/>
                  </a:cubicBezTo>
                  <a:cubicBezTo>
                    <a:pt x="116" y="44"/>
                    <a:pt x="117" y="42"/>
                    <a:pt x="117" y="41"/>
                  </a:cubicBezTo>
                  <a:lnTo>
                    <a:pt x="117" y="14"/>
                  </a:lnTo>
                  <a:close/>
                  <a:moveTo>
                    <a:pt x="141" y="85"/>
                  </a:moveTo>
                  <a:cubicBezTo>
                    <a:pt x="141" y="58"/>
                    <a:pt x="141" y="58"/>
                    <a:pt x="141" y="58"/>
                  </a:cubicBezTo>
                  <a:cubicBezTo>
                    <a:pt x="114" y="58"/>
                    <a:pt x="114" y="58"/>
                    <a:pt x="114" y="58"/>
                  </a:cubicBezTo>
                  <a:cubicBezTo>
                    <a:pt x="114" y="85"/>
                    <a:pt x="114" y="85"/>
                    <a:pt x="114" y="85"/>
                  </a:cubicBezTo>
                  <a:lnTo>
                    <a:pt x="141" y="85"/>
                  </a:lnTo>
                  <a:close/>
                  <a:moveTo>
                    <a:pt x="141" y="120"/>
                  </a:moveTo>
                  <a:cubicBezTo>
                    <a:pt x="141" y="90"/>
                    <a:pt x="141" y="90"/>
                    <a:pt x="141" y="90"/>
                  </a:cubicBezTo>
                  <a:cubicBezTo>
                    <a:pt x="114" y="90"/>
                    <a:pt x="114" y="90"/>
                    <a:pt x="114" y="90"/>
                  </a:cubicBezTo>
                  <a:cubicBezTo>
                    <a:pt x="114" y="120"/>
                    <a:pt x="114" y="120"/>
                    <a:pt x="114" y="120"/>
                  </a:cubicBezTo>
                  <a:lnTo>
                    <a:pt x="141" y="120"/>
                  </a:lnTo>
                  <a:close/>
                  <a:moveTo>
                    <a:pt x="141" y="152"/>
                  </a:moveTo>
                  <a:cubicBezTo>
                    <a:pt x="141" y="126"/>
                    <a:pt x="141" y="126"/>
                    <a:pt x="141" y="126"/>
                  </a:cubicBezTo>
                  <a:cubicBezTo>
                    <a:pt x="114" y="126"/>
                    <a:pt x="114" y="126"/>
                    <a:pt x="114" y="126"/>
                  </a:cubicBezTo>
                  <a:cubicBezTo>
                    <a:pt x="114" y="152"/>
                    <a:pt x="114" y="152"/>
                    <a:pt x="114" y="152"/>
                  </a:cubicBezTo>
                  <a:lnTo>
                    <a:pt x="141" y="152"/>
                  </a:lnTo>
                  <a:close/>
                </a:path>
              </a:pathLst>
            </a:custGeom>
            <a:solidFill>
              <a:srgbClr val="FFFFFF"/>
            </a:solidFill>
            <a:ln>
              <a:noFill/>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sp>
        <p:nvSpPr>
          <p:cNvPr id="67"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200</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字以内，</a:t>
            </a:r>
            <a:endParaRPr lang="en-US" altLang="zh-CN" sz="1270" dirty="0">
              <a:solidFill>
                <a:srgbClr val="000000"/>
              </a:solidFill>
              <a:latin typeface="微软雅黑" panose="020B0503020204020204" charset="-122"/>
              <a:ea typeface="微软雅黑" panose="020B0503020204020204" charset="-122"/>
              <a:cs typeface="Lato Light" charset="0"/>
              <a:sym typeface="Lato Light" charset="0"/>
            </a:endParaRPr>
          </a:p>
          <a:p>
            <a:pPr algn="ctr" fontAlgn="base">
              <a:lnSpc>
                <a:spcPct val="125000"/>
              </a:lnSpc>
              <a:spcBef>
                <a:spcPct val="0"/>
              </a:spcBef>
              <a:spcAft>
                <a:spcPct val="0"/>
              </a:spcAft>
            </a:pP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rgbClr val="000000"/>
                </a:solidFill>
                <a:latin typeface="微软雅黑" panose="020B0503020204020204" charset="-122"/>
                <a:ea typeface="微软雅黑" panose="020B0503020204020204" charset="-122"/>
                <a:cs typeface="Lato Light" charset="0"/>
                <a:sym typeface="Lato Light" charset="0"/>
              </a:rPr>
              <a:t>5</a:t>
            </a:r>
            <a:r>
              <a:rPr lang="zh-CN" altLang="en-US" sz="1270" dirty="0">
                <a:solidFill>
                  <a:srgbClr val="000000"/>
                </a:solidFill>
                <a:latin typeface="微软雅黑" panose="020B0503020204020204" charset="-122"/>
                <a:ea typeface="微软雅黑" panose="020B0503020204020204" charset="-122"/>
                <a:cs typeface="Lato Light" charset="0"/>
                <a:sym typeface="Lato Light" charset="0"/>
              </a:rPr>
              <a:t>分钟之内。</a:t>
            </a:r>
            <a:endParaRPr lang="en-US" sz="1270" dirty="0">
              <a:solidFill>
                <a:srgbClr val="000000"/>
              </a:solidFill>
              <a:latin typeface="微软雅黑" panose="020B0503020204020204" charset="-122"/>
              <a:ea typeface="微软雅黑" panose="020B0503020204020204" charset="-122"/>
              <a:cs typeface="Lato Light" charset="0"/>
              <a:sym typeface="Lato Light" charset="0"/>
            </a:endParaRPr>
          </a:p>
        </p:txBody>
      </p:sp>
    </p:spTree>
    <p:custDataLst>
      <p:tags r:id="rId1"/>
    </p:custDataLst>
    <p:extLst>
      <p:ext uri="{BB962C8B-B14F-4D97-AF65-F5344CB8AC3E}">
        <p14:creationId xmlns:p14="http://schemas.microsoft.com/office/powerpoint/2010/main" val="589056324"/>
      </p:ext>
    </p:extLst>
  </p:cSld>
  <p:clrMapOvr>
    <a:masterClrMapping/>
  </p:clrMapOvr>
  <p:transition advTm="11496">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outVertical)">
                                      <p:cBhvr>
                                        <p:cTn id="7" dur="500"/>
                                        <p:tgtEl>
                                          <p:spTgt spid="67"/>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style.rotation</p:attrName>
                                        </p:attrNameLst>
                                      </p:cBhvr>
                                      <p:tavLst>
                                        <p:tav tm="0">
                                          <p:val>
                                            <p:fltVal val="360"/>
                                          </p:val>
                                        </p:tav>
                                        <p:tav tm="100000">
                                          <p:val>
                                            <p:fltVal val="0"/>
                                          </p:val>
                                        </p:tav>
                                      </p:tavLst>
                                    </p:anim>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 calcmode="lin" valueType="num">
                                      <p:cBhvr>
                                        <p:cTn id="38" dur="500" fill="hold"/>
                                        <p:tgtEl>
                                          <p:spTgt spid="49"/>
                                        </p:tgtEl>
                                        <p:attrNameLst>
                                          <p:attrName>style.rotation</p:attrName>
                                        </p:attrNameLst>
                                      </p:cBhvr>
                                      <p:tavLst>
                                        <p:tav tm="0">
                                          <p:val>
                                            <p:fltVal val="360"/>
                                          </p:val>
                                        </p:tav>
                                        <p:tav tm="100000">
                                          <p:val>
                                            <p:fltVal val="0"/>
                                          </p:val>
                                        </p:tav>
                                      </p:tavLst>
                                    </p:anim>
                                    <p:animEffect transition="in" filter="fade">
                                      <p:cBhvr>
                                        <p:cTn id="39" dur="5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up)">
                                      <p:cBhvr>
                                        <p:cTn id="50" dur="500"/>
                                        <p:tgtEl>
                                          <p:spTgt spid="35"/>
                                        </p:tgtEl>
                                      </p:cBhvr>
                                    </p:animEffect>
                                  </p:childTnLst>
                                </p:cTn>
                              </p:par>
                            </p:childTnLst>
                          </p:cTn>
                        </p:par>
                        <p:par>
                          <p:cTn id="51" fill="hold">
                            <p:stCondLst>
                              <p:cond delay="1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300"/>
                                        <p:tgtEl>
                                          <p:spTgt spid="61"/>
                                        </p:tgtEl>
                                      </p:cBhvr>
                                    </p:animEffect>
                                    <p:anim calcmode="lin" valueType="num">
                                      <p:cBhvr>
                                        <p:cTn id="55" dur="300" fill="hold"/>
                                        <p:tgtEl>
                                          <p:spTgt spid="61"/>
                                        </p:tgtEl>
                                        <p:attrNameLst>
                                          <p:attrName>ppt_x</p:attrName>
                                        </p:attrNameLst>
                                      </p:cBhvr>
                                      <p:tavLst>
                                        <p:tav tm="0">
                                          <p:val>
                                            <p:strVal val="#ppt_x"/>
                                          </p:val>
                                        </p:tav>
                                        <p:tav tm="100000">
                                          <p:val>
                                            <p:strVal val="#ppt_x"/>
                                          </p:val>
                                        </p:tav>
                                      </p:tavLst>
                                    </p:anim>
                                    <p:anim calcmode="lin" valueType="num">
                                      <p:cBhvr>
                                        <p:cTn id="56" dur="3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p:cTn id="61" dur="500" fill="hold"/>
                                        <p:tgtEl>
                                          <p:spTgt spid="47"/>
                                        </p:tgtEl>
                                        <p:attrNameLst>
                                          <p:attrName>ppt_w</p:attrName>
                                        </p:attrNameLst>
                                      </p:cBhvr>
                                      <p:tavLst>
                                        <p:tav tm="0">
                                          <p:val>
                                            <p:fltVal val="0"/>
                                          </p:val>
                                        </p:tav>
                                        <p:tav tm="100000">
                                          <p:val>
                                            <p:strVal val="#ppt_w"/>
                                          </p:val>
                                        </p:tav>
                                      </p:tavLst>
                                    </p:anim>
                                    <p:anim calcmode="lin" valueType="num">
                                      <p:cBhvr>
                                        <p:cTn id="62" dur="500" fill="hold"/>
                                        <p:tgtEl>
                                          <p:spTgt spid="47"/>
                                        </p:tgtEl>
                                        <p:attrNameLst>
                                          <p:attrName>ppt_h</p:attrName>
                                        </p:attrNameLst>
                                      </p:cBhvr>
                                      <p:tavLst>
                                        <p:tav tm="0">
                                          <p:val>
                                            <p:fltVal val="0"/>
                                          </p:val>
                                        </p:tav>
                                        <p:tav tm="100000">
                                          <p:val>
                                            <p:strVal val="#ppt_h"/>
                                          </p:val>
                                        </p:tav>
                                      </p:tavLst>
                                    </p:anim>
                                    <p:animEffect transition="in" filter="fade">
                                      <p:cBhvr>
                                        <p:cTn id="63" dur="500"/>
                                        <p:tgtEl>
                                          <p:spTgt spid="47"/>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500"/>
                                        <p:tgtEl>
                                          <p:spTgt spid="45"/>
                                        </p:tgtEl>
                                      </p:cBhvr>
                                    </p:animEffect>
                                  </p:childTnLst>
                                </p:cTn>
                              </p:par>
                            </p:childTnLst>
                          </p:cTn>
                        </p:par>
                        <p:par>
                          <p:cTn id="68" fill="hold">
                            <p:stCondLst>
                              <p:cond delay="1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300"/>
                                        <p:tgtEl>
                                          <p:spTgt spid="56"/>
                                        </p:tgtEl>
                                      </p:cBhvr>
                                    </p:animEffect>
                                    <p:anim calcmode="lin" valueType="num">
                                      <p:cBhvr>
                                        <p:cTn id="72" dur="300" fill="hold"/>
                                        <p:tgtEl>
                                          <p:spTgt spid="56"/>
                                        </p:tgtEl>
                                        <p:attrNameLst>
                                          <p:attrName>ppt_x</p:attrName>
                                        </p:attrNameLst>
                                      </p:cBhvr>
                                      <p:tavLst>
                                        <p:tav tm="0">
                                          <p:val>
                                            <p:strVal val="#ppt_x"/>
                                          </p:val>
                                        </p:tav>
                                        <p:tav tm="100000">
                                          <p:val>
                                            <p:strVal val="#ppt_x"/>
                                          </p:val>
                                        </p:tav>
                                      </p:tavLst>
                                    </p:anim>
                                    <p:anim calcmode="lin" valueType="num">
                                      <p:cBhvr>
                                        <p:cTn id="73" dur="3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50"/>
                                        </p:tgtEl>
                                        <p:attrNameLst>
                                          <p:attrName>style.visibility</p:attrName>
                                        </p:attrNameLst>
                                      </p:cBhvr>
                                      <p:to>
                                        <p:strVal val="visible"/>
                                      </p:to>
                                    </p:set>
                                    <p:anim calcmode="lin" valueType="num">
                                      <p:cBhvr>
                                        <p:cTn id="78" dur="500" fill="hold"/>
                                        <p:tgtEl>
                                          <p:spTgt spid="50"/>
                                        </p:tgtEl>
                                        <p:attrNameLst>
                                          <p:attrName>ppt_w</p:attrName>
                                        </p:attrNameLst>
                                      </p:cBhvr>
                                      <p:tavLst>
                                        <p:tav tm="0">
                                          <p:val>
                                            <p:fltVal val="0"/>
                                          </p:val>
                                        </p:tav>
                                        <p:tav tm="100000">
                                          <p:val>
                                            <p:strVal val="#ppt_w"/>
                                          </p:val>
                                        </p:tav>
                                      </p:tavLst>
                                    </p:anim>
                                    <p:anim calcmode="lin" valueType="num">
                                      <p:cBhvr>
                                        <p:cTn id="79" dur="500" fill="hold"/>
                                        <p:tgtEl>
                                          <p:spTgt spid="50"/>
                                        </p:tgtEl>
                                        <p:attrNameLst>
                                          <p:attrName>ppt_h</p:attrName>
                                        </p:attrNameLst>
                                      </p:cBhvr>
                                      <p:tavLst>
                                        <p:tav tm="0">
                                          <p:val>
                                            <p:fltVal val="0"/>
                                          </p:val>
                                        </p:tav>
                                        <p:tav tm="100000">
                                          <p:val>
                                            <p:strVal val="#ppt_h"/>
                                          </p:val>
                                        </p:tav>
                                      </p:tavLst>
                                    </p:anim>
                                    <p:animEffect transition="in" filter="fade">
                                      <p:cBhvr>
                                        <p:cTn id="80" dur="500"/>
                                        <p:tgtEl>
                                          <p:spTgt spid="50"/>
                                        </p:tgtEl>
                                      </p:cBhvr>
                                    </p:animEffect>
                                  </p:childTnLst>
                                </p:cTn>
                              </p:par>
                            </p:childTnLst>
                          </p:cTn>
                        </p:par>
                        <p:par>
                          <p:cTn id="81" fill="hold">
                            <p:stCondLst>
                              <p:cond delay="500"/>
                            </p:stCondLst>
                            <p:childTnLst>
                              <p:par>
                                <p:cTn id="82" presetID="22" presetClass="entr" presetSubtype="1"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ipe(up)">
                                      <p:cBhvr>
                                        <p:cTn id="84" dur="500"/>
                                        <p:tgtEl>
                                          <p:spTgt spid="48"/>
                                        </p:tgtEl>
                                      </p:cBhvr>
                                    </p:animEffect>
                                  </p:childTnLst>
                                </p:cTn>
                              </p:par>
                            </p:childTnLst>
                          </p:cTn>
                        </p:par>
                        <p:par>
                          <p:cTn id="85" fill="hold">
                            <p:stCondLst>
                              <p:cond delay="1000"/>
                            </p:stCondLst>
                            <p:childTnLst>
                              <p:par>
                                <p:cTn id="86" presetID="42" presetClass="entr" presetSubtype="0"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300"/>
                                        <p:tgtEl>
                                          <p:spTgt spid="51"/>
                                        </p:tgtEl>
                                      </p:cBhvr>
                                    </p:animEffect>
                                    <p:anim calcmode="lin" valueType="num">
                                      <p:cBhvr>
                                        <p:cTn id="89" dur="300" fill="hold"/>
                                        <p:tgtEl>
                                          <p:spTgt spid="51"/>
                                        </p:tgtEl>
                                        <p:attrNameLst>
                                          <p:attrName>ppt_x</p:attrName>
                                        </p:attrNameLst>
                                      </p:cBhvr>
                                      <p:tavLst>
                                        <p:tav tm="0">
                                          <p:val>
                                            <p:strVal val="#ppt_x"/>
                                          </p:val>
                                        </p:tav>
                                        <p:tav tm="100000">
                                          <p:val>
                                            <p:strVal val="#ppt_x"/>
                                          </p:val>
                                        </p:tav>
                                      </p:tavLst>
                                    </p:anim>
                                    <p:anim calcmode="lin" valueType="num">
                                      <p:cBhvr>
                                        <p:cTn id="90" dur="3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Graphic spid="36" grpId="0">
        <p:bldAsOne/>
      </p:bldGraphic>
      <p:bldP spid="37" grpId="0"/>
      <p:bldP spid="45" grpId="0" bldLvl="0" animBg="1"/>
      <p:bldGraphic spid="46" grpId="0">
        <p:bldAsOne/>
      </p:bldGraphic>
      <p:bldP spid="47" grpId="0"/>
      <p:bldP spid="48" grpId="0" bldLvl="0" animBg="1"/>
      <p:bldGraphic spid="49" grpId="0">
        <p:bldAsOne/>
      </p:bldGraphic>
      <p:bldP spid="50" grpId="0"/>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3|1.3|0.6"/>
</p:tagLst>
</file>

<file path=ppt/tags/tag11.xml><?xml version="1.0" encoding="utf-8"?>
<p:tagLst xmlns:a="http://schemas.openxmlformats.org/drawingml/2006/main" xmlns:r="http://schemas.openxmlformats.org/officeDocument/2006/relationships" xmlns:p="http://schemas.openxmlformats.org/presentationml/2006/main">
  <p:tag name="TIMING" val="|0.8"/>
</p:tagLst>
</file>

<file path=ppt/tags/tag12.xml><?xml version="1.0" encoding="utf-8"?>
<p:tagLst xmlns:a="http://schemas.openxmlformats.org/drawingml/2006/main" xmlns:r="http://schemas.openxmlformats.org/officeDocument/2006/relationships" xmlns:p="http://schemas.openxmlformats.org/presentationml/2006/main">
  <p:tag name="TIMING" val="|2.6"/>
</p:tagLst>
</file>

<file path=ppt/tags/tag13.xml><?xml version="1.0" encoding="utf-8"?>
<p:tagLst xmlns:a="http://schemas.openxmlformats.org/drawingml/2006/main" xmlns:r="http://schemas.openxmlformats.org/officeDocument/2006/relationships" xmlns:p="http://schemas.openxmlformats.org/presentationml/2006/main">
  <p:tag name="TIMING" val="|0.7|1.5|1.6|1.4"/>
</p:tagLst>
</file>

<file path=ppt/tags/tag14.xml><?xml version="1.0" encoding="utf-8"?>
<p:tagLst xmlns:a="http://schemas.openxmlformats.org/drawingml/2006/main" xmlns:r="http://schemas.openxmlformats.org/officeDocument/2006/relationships" xmlns:p="http://schemas.openxmlformats.org/presentationml/2006/main">
  <p:tag name="TIMING" val="|0.3|2.4|1.6"/>
</p:tagLst>
</file>

<file path=ppt/tags/tag15.xml><?xml version="1.0" encoding="utf-8"?>
<p:tagLst xmlns:a="http://schemas.openxmlformats.org/drawingml/2006/main" xmlns:r="http://schemas.openxmlformats.org/officeDocument/2006/relationships" xmlns:p="http://schemas.openxmlformats.org/presentationml/2006/main">
  <p:tag name="TIMING" val="|0.8|2|1.5|1|0.8"/>
</p:tagLst>
</file>

<file path=ppt/tags/tag16.xml><?xml version="1.0" encoding="utf-8"?>
<p:tagLst xmlns:a="http://schemas.openxmlformats.org/drawingml/2006/main" xmlns:r="http://schemas.openxmlformats.org/officeDocument/2006/relationships" xmlns:p="http://schemas.openxmlformats.org/presentationml/2006/main">
  <p:tag name="TIMING" val="|1.4|1.2|1"/>
</p:tagLst>
</file>

<file path=ppt/tags/tag17.xml><?xml version="1.0" encoding="utf-8"?>
<p:tagLst xmlns:a="http://schemas.openxmlformats.org/drawingml/2006/main" xmlns:r="http://schemas.openxmlformats.org/officeDocument/2006/relationships" xmlns:p="http://schemas.openxmlformats.org/presentationml/2006/main">
  <p:tag name="TIMING" val="|0.5|1.2|1|0.8"/>
</p:tagLst>
</file>

<file path=ppt/tags/tag18.xml><?xml version="1.0" encoding="utf-8"?>
<p:tagLst xmlns:a="http://schemas.openxmlformats.org/drawingml/2006/main" xmlns:r="http://schemas.openxmlformats.org/officeDocument/2006/relationships" xmlns:p="http://schemas.openxmlformats.org/presentationml/2006/main">
  <p:tag name="TIMING" val="|0.2|1"/>
</p:tagLst>
</file>

<file path=ppt/tags/tag19.xml><?xml version="1.0" encoding="utf-8"?>
<p:tagLst xmlns:a="http://schemas.openxmlformats.org/drawingml/2006/main" xmlns:r="http://schemas.openxmlformats.org/officeDocument/2006/relationships" xmlns:p="http://schemas.openxmlformats.org/presentationml/2006/main">
  <p:tag name="TIMING" val="|0.5|1.2"/>
</p:tagLst>
</file>

<file path=ppt/tags/tag2.xml><?xml version="1.0" encoding="utf-8"?>
<p:tagLst xmlns:a="http://schemas.openxmlformats.org/drawingml/2006/main" xmlns:r="http://schemas.openxmlformats.org/officeDocument/2006/relationships" xmlns:p="http://schemas.openxmlformats.org/presentationml/2006/main">
  <p:tag name="TIMING" val="|1|2.5|1.5"/>
</p:tagLst>
</file>

<file path=ppt/tags/tag3.xml><?xml version="1.0" encoding="utf-8"?>
<p:tagLst xmlns:a="http://schemas.openxmlformats.org/drawingml/2006/main" xmlns:r="http://schemas.openxmlformats.org/officeDocument/2006/relationships" xmlns:p="http://schemas.openxmlformats.org/presentationml/2006/main">
  <p:tag name="TIMING" val="|2.5"/>
</p:tagLst>
</file>

<file path=ppt/tags/tag4.xml><?xml version="1.0" encoding="utf-8"?>
<p:tagLst xmlns:a="http://schemas.openxmlformats.org/drawingml/2006/main" xmlns:r="http://schemas.openxmlformats.org/officeDocument/2006/relationships" xmlns:p="http://schemas.openxmlformats.org/presentationml/2006/main">
  <p:tag name="TIMING" val="|2.2"/>
</p:tagLst>
</file>

<file path=ppt/tags/tag5.xml><?xml version="1.0" encoding="utf-8"?>
<p:tagLst xmlns:a="http://schemas.openxmlformats.org/drawingml/2006/main" xmlns:r="http://schemas.openxmlformats.org/officeDocument/2006/relationships" xmlns:p="http://schemas.openxmlformats.org/presentationml/2006/main">
  <p:tag name="TIMING" val="|0.4|1.3|1.3"/>
</p:tagLst>
</file>

<file path=ppt/tags/tag6.xml><?xml version="1.0" encoding="utf-8"?>
<p:tagLst xmlns:a="http://schemas.openxmlformats.org/drawingml/2006/main" xmlns:r="http://schemas.openxmlformats.org/officeDocument/2006/relationships" xmlns:p="http://schemas.openxmlformats.org/presentationml/2006/main">
  <p:tag name="TIMING" val="|2.3|1|0.9|0.9|2.1|1.8"/>
</p:tagLst>
</file>

<file path=ppt/tags/tag7.xml><?xml version="1.0" encoding="utf-8"?>
<p:tagLst xmlns:a="http://schemas.openxmlformats.org/drawingml/2006/main" xmlns:r="http://schemas.openxmlformats.org/officeDocument/2006/relationships" xmlns:p="http://schemas.openxmlformats.org/presentationml/2006/main">
  <p:tag name="TIMING" val="|1.8|1.9|1.5|1.5"/>
</p:tagLst>
</file>

<file path=ppt/tags/tag8.xml><?xml version="1.0" encoding="utf-8"?>
<p:tagLst xmlns:a="http://schemas.openxmlformats.org/drawingml/2006/main" xmlns:r="http://schemas.openxmlformats.org/officeDocument/2006/relationships" xmlns:p="http://schemas.openxmlformats.org/presentationml/2006/main">
  <p:tag name="TIMING" val="|1.4|1.8"/>
</p:tagLst>
</file>

<file path=ppt/tags/tag9.xml><?xml version="1.0" encoding="utf-8"?>
<p:tagLst xmlns:a="http://schemas.openxmlformats.org/drawingml/2006/main" xmlns:r="http://schemas.openxmlformats.org/officeDocument/2006/relationships" xmlns:p="http://schemas.openxmlformats.org/presentationml/2006/main">
  <p:tag name="TIMING" val="|1.4|1.5|1|0.6"/>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77</TotalTime>
  <Words>3069</Words>
  <Application>Microsoft Office PowerPoint</Application>
  <PresentationFormat>宽屏</PresentationFormat>
  <Paragraphs>293</Paragraphs>
  <Slides>27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等线</vt:lpstr>
      <vt:lpstr>等线 Light</vt:lpstr>
      <vt:lpstr>黑体</vt:lpstr>
      <vt:lpstr>腾祥铁山楷书简</vt:lpstr>
      <vt:lpstr>微软雅黑</vt:lpstr>
      <vt:lpstr>Arial</vt:lpstr>
      <vt:lpstr>Calibri</vt:lpstr>
      <vt:lpstr>Times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微立体风格三月学习雷锋精神宣传活动ppt模板</dc:title>
  <dc:creator>user</dc:creator>
  <cp:keywords>user</cp:keywords>
  <dc:description>www.51pptmoban.com</dc:description>
  <cp:lastModifiedBy>user Power</cp:lastModifiedBy>
  <cp:revision>38</cp:revision>
  <dcterms:created xsi:type="dcterms:W3CDTF">2017-09-15T12:37:19Z</dcterms:created>
  <dcterms:modified xsi:type="dcterms:W3CDTF">2023-10-29T14:37:12Z</dcterms:modified>
</cp:coreProperties>
</file>