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309" r:id="rId2"/>
    <p:sldId id="258" r:id="rId3"/>
    <p:sldId id="261" r:id="rId4"/>
    <p:sldId id="277" r:id="rId5"/>
    <p:sldId id="259" r:id="rId6"/>
    <p:sldId id="265" r:id="rId7"/>
    <p:sldId id="263" r:id="rId8"/>
    <p:sldId id="264" r:id="rId9"/>
    <p:sldId id="268" r:id="rId10"/>
    <p:sldId id="267" r:id="rId11"/>
    <p:sldId id="266" r:id="rId12"/>
    <p:sldId id="278" r:id="rId13"/>
    <p:sldId id="270" r:id="rId14"/>
    <p:sldId id="271" r:id="rId15"/>
    <p:sldId id="276" r:id="rId16"/>
    <p:sldId id="288" r:id="rId17"/>
    <p:sldId id="274" r:id="rId18"/>
    <p:sldId id="273" r:id="rId19"/>
    <p:sldId id="272" r:id="rId20"/>
    <p:sldId id="279" r:id="rId21"/>
    <p:sldId id="280" r:id="rId22"/>
    <p:sldId id="287" r:id="rId23"/>
    <p:sldId id="286" r:id="rId24"/>
    <p:sldId id="285" r:id="rId25"/>
    <p:sldId id="284" r:id="rId26"/>
    <p:sldId id="283" r:id="rId27"/>
    <p:sldId id="282" r:id="rId28"/>
    <p:sldId id="281" r:id="rId29"/>
    <p:sldId id="289" r:id="rId30"/>
    <p:sldId id="291" r:id="rId31"/>
    <p:sldId id="296" r:id="rId32"/>
    <p:sldId id="299" r:id="rId33"/>
    <p:sldId id="297" r:id="rId34"/>
    <p:sldId id="295" r:id="rId35"/>
    <p:sldId id="294" r:id="rId36"/>
    <p:sldId id="298" r:id="rId37"/>
    <p:sldId id="290" r:id="rId38"/>
    <p:sldId id="292" r:id="rId39"/>
    <p:sldId id="305" r:id="rId40"/>
    <p:sldId id="304" r:id="rId41"/>
    <p:sldId id="303" r:id="rId42"/>
    <p:sldId id="300" r:id="rId43"/>
    <p:sldId id="302" r:id="rId44"/>
    <p:sldId id="301" r:id="rId45"/>
    <p:sldId id="310" r:id="rId46"/>
    <p:sldId id="311" r:id="rId47"/>
  </p:sldIdLst>
  <p:sldSz cx="9144000" cy="5143500" type="screen16x9"/>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39" autoAdjust="0"/>
    <p:restoredTop sz="94660"/>
  </p:normalViewPr>
  <p:slideViewPr>
    <p:cSldViewPr>
      <p:cViewPr varScale="1">
        <p:scale>
          <a:sx n="92" d="100"/>
          <a:sy n="92" d="100"/>
        </p:scale>
        <p:origin x="738" y="90"/>
      </p:cViewPr>
      <p:guideLst>
        <p:guide orient="horz" pos="1620"/>
        <p:guide pos="2880"/>
      </p:guideLst>
    </p:cSldViewPr>
  </p:slideViewPr>
  <p:notesTextViewPr>
    <p:cViewPr>
      <p:scale>
        <a:sx n="1" d="1"/>
        <a:sy n="1" d="1"/>
      </p:scale>
      <p:origin x="0" y="0"/>
    </p:cViewPr>
  </p:notesTextViewPr>
  <p:sorterViewPr>
    <p:cViewPr>
      <p:scale>
        <a:sx n="121" d="100"/>
        <a:sy n="12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9FF0E9-45DA-4742-B47D-06E7E51CB7A9}" type="datetimeFigureOut">
              <a:rPr lang="zh-CN" altLang="en-US" smtClean="0"/>
              <a:t>2018/2/28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7BDCDC-9A34-461B-A37E-3F4767F37300}" type="slidenum">
              <a:rPr lang="zh-CN" altLang="en-US" smtClean="0"/>
              <a:t>‹#›</a:t>
            </a:fld>
            <a:endParaRPr lang="zh-CN" altLang="en-US"/>
          </a:p>
        </p:txBody>
      </p:sp>
    </p:spTree>
    <p:extLst>
      <p:ext uri="{BB962C8B-B14F-4D97-AF65-F5344CB8AC3E}">
        <p14:creationId xmlns:p14="http://schemas.microsoft.com/office/powerpoint/2010/main" val="40246458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t>1</a:t>
            </a:fld>
            <a:endParaRPr lang="zh-CN" altLang="en-US"/>
          </a:p>
        </p:txBody>
      </p:sp>
    </p:spTree>
    <p:extLst>
      <p:ext uri="{BB962C8B-B14F-4D97-AF65-F5344CB8AC3E}">
        <p14:creationId xmlns:p14="http://schemas.microsoft.com/office/powerpoint/2010/main" val="42058154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10</a:t>
            </a:fld>
            <a:endParaRPr lang="zh-CN" altLang="en-US"/>
          </a:p>
        </p:txBody>
      </p:sp>
    </p:spTree>
    <p:extLst>
      <p:ext uri="{BB962C8B-B14F-4D97-AF65-F5344CB8AC3E}">
        <p14:creationId xmlns:p14="http://schemas.microsoft.com/office/powerpoint/2010/main" val="3753602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11</a:t>
            </a:fld>
            <a:endParaRPr lang="zh-CN" altLang="en-US"/>
          </a:p>
        </p:txBody>
      </p:sp>
    </p:spTree>
    <p:extLst>
      <p:ext uri="{BB962C8B-B14F-4D97-AF65-F5344CB8AC3E}">
        <p14:creationId xmlns:p14="http://schemas.microsoft.com/office/powerpoint/2010/main" val="34936649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12</a:t>
            </a:fld>
            <a:endParaRPr lang="zh-CN" altLang="en-US"/>
          </a:p>
        </p:txBody>
      </p:sp>
    </p:spTree>
    <p:extLst>
      <p:ext uri="{BB962C8B-B14F-4D97-AF65-F5344CB8AC3E}">
        <p14:creationId xmlns:p14="http://schemas.microsoft.com/office/powerpoint/2010/main" val="18807951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13</a:t>
            </a:fld>
            <a:endParaRPr lang="zh-CN" altLang="en-US"/>
          </a:p>
        </p:txBody>
      </p:sp>
    </p:spTree>
    <p:extLst>
      <p:ext uri="{BB962C8B-B14F-4D97-AF65-F5344CB8AC3E}">
        <p14:creationId xmlns:p14="http://schemas.microsoft.com/office/powerpoint/2010/main" val="23833926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14</a:t>
            </a:fld>
            <a:endParaRPr lang="zh-CN" altLang="en-US"/>
          </a:p>
        </p:txBody>
      </p:sp>
    </p:spTree>
    <p:extLst>
      <p:ext uri="{BB962C8B-B14F-4D97-AF65-F5344CB8AC3E}">
        <p14:creationId xmlns:p14="http://schemas.microsoft.com/office/powerpoint/2010/main" val="3713385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15</a:t>
            </a:fld>
            <a:endParaRPr lang="zh-CN" altLang="en-US"/>
          </a:p>
        </p:txBody>
      </p:sp>
    </p:spTree>
    <p:extLst>
      <p:ext uri="{BB962C8B-B14F-4D97-AF65-F5344CB8AC3E}">
        <p14:creationId xmlns:p14="http://schemas.microsoft.com/office/powerpoint/2010/main" val="17415342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16</a:t>
            </a:fld>
            <a:endParaRPr lang="zh-CN" altLang="en-US"/>
          </a:p>
        </p:txBody>
      </p:sp>
    </p:spTree>
    <p:extLst>
      <p:ext uri="{BB962C8B-B14F-4D97-AF65-F5344CB8AC3E}">
        <p14:creationId xmlns:p14="http://schemas.microsoft.com/office/powerpoint/2010/main" val="22569438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17</a:t>
            </a:fld>
            <a:endParaRPr lang="zh-CN" altLang="en-US"/>
          </a:p>
        </p:txBody>
      </p:sp>
    </p:spTree>
    <p:extLst>
      <p:ext uri="{BB962C8B-B14F-4D97-AF65-F5344CB8AC3E}">
        <p14:creationId xmlns:p14="http://schemas.microsoft.com/office/powerpoint/2010/main" val="9218095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18</a:t>
            </a:fld>
            <a:endParaRPr lang="zh-CN" altLang="en-US"/>
          </a:p>
        </p:txBody>
      </p:sp>
    </p:spTree>
    <p:extLst>
      <p:ext uri="{BB962C8B-B14F-4D97-AF65-F5344CB8AC3E}">
        <p14:creationId xmlns:p14="http://schemas.microsoft.com/office/powerpoint/2010/main" val="40401049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19</a:t>
            </a:fld>
            <a:endParaRPr lang="zh-CN" altLang="en-US"/>
          </a:p>
        </p:txBody>
      </p:sp>
    </p:spTree>
    <p:extLst>
      <p:ext uri="{BB962C8B-B14F-4D97-AF65-F5344CB8AC3E}">
        <p14:creationId xmlns:p14="http://schemas.microsoft.com/office/powerpoint/2010/main" val="4105872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2</a:t>
            </a:fld>
            <a:endParaRPr lang="zh-CN" altLang="en-US"/>
          </a:p>
        </p:txBody>
      </p:sp>
    </p:spTree>
    <p:extLst>
      <p:ext uri="{BB962C8B-B14F-4D97-AF65-F5344CB8AC3E}">
        <p14:creationId xmlns:p14="http://schemas.microsoft.com/office/powerpoint/2010/main" val="30734535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20</a:t>
            </a:fld>
            <a:endParaRPr lang="zh-CN" altLang="en-US"/>
          </a:p>
        </p:txBody>
      </p:sp>
    </p:spTree>
    <p:extLst>
      <p:ext uri="{BB962C8B-B14F-4D97-AF65-F5344CB8AC3E}">
        <p14:creationId xmlns:p14="http://schemas.microsoft.com/office/powerpoint/2010/main" val="9757724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21</a:t>
            </a:fld>
            <a:endParaRPr lang="zh-CN" altLang="en-US"/>
          </a:p>
        </p:txBody>
      </p:sp>
    </p:spTree>
    <p:extLst>
      <p:ext uri="{BB962C8B-B14F-4D97-AF65-F5344CB8AC3E}">
        <p14:creationId xmlns:p14="http://schemas.microsoft.com/office/powerpoint/2010/main" val="26623212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22</a:t>
            </a:fld>
            <a:endParaRPr lang="zh-CN" altLang="en-US"/>
          </a:p>
        </p:txBody>
      </p:sp>
    </p:spTree>
    <p:extLst>
      <p:ext uri="{BB962C8B-B14F-4D97-AF65-F5344CB8AC3E}">
        <p14:creationId xmlns:p14="http://schemas.microsoft.com/office/powerpoint/2010/main" val="26082401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23</a:t>
            </a:fld>
            <a:endParaRPr lang="zh-CN" altLang="en-US"/>
          </a:p>
        </p:txBody>
      </p:sp>
    </p:spTree>
    <p:extLst>
      <p:ext uri="{BB962C8B-B14F-4D97-AF65-F5344CB8AC3E}">
        <p14:creationId xmlns:p14="http://schemas.microsoft.com/office/powerpoint/2010/main" val="27017656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24</a:t>
            </a:fld>
            <a:endParaRPr lang="zh-CN" altLang="en-US"/>
          </a:p>
        </p:txBody>
      </p:sp>
    </p:spTree>
    <p:extLst>
      <p:ext uri="{BB962C8B-B14F-4D97-AF65-F5344CB8AC3E}">
        <p14:creationId xmlns:p14="http://schemas.microsoft.com/office/powerpoint/2010/main" val="10561957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25</a:t>
            </a:fld>
            <a:endParaRPr lang="zh-CN" altLang="en-US"/>
          </a:p>
        </p:txBody>
      </p:sp>
    </p:spTree>
    <p:extLst>
      <p:ext uri="{BB962C8B-B14F-4D97-AF65-F5344CB8AC3E}">
        <p14:creationId xmlns:p14="http://schemas.microsoft.com/office/powerpoint/2010/main" val="24833733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26</a:t>
            </a:fld>
            <a:endParaRPr lang="zh-CN" altLang="en-US"/>
          </a:p>
        </p:txBody>
      </p:sp>
    </p:spTree>
    <p:extLst>
      <p:ext uri="{BB962C8B-B14F-4D97-AF65-F5344CB8AC3E}">
        <p14:creationId xmlns:p14="http://schemas.microsoft.com/office/powerpoint/2010/main" val="36103374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27</a:t>
            </a:fld>
            <a:endParaRPr lang="zh-CN" altLang="en-US"/>
          </a:p>
        </p:txBody>
      </p:sp>
    </p:spTree>
    <p:extLst>
      <p:ext uri="{BB962C8B-B14F-4D97-AF65-F5344CB8AC3E}">
        <p14:creationId xmlns:p14="http://schemas.microsoft.com/office/powerpoint/2010/main" val="17016936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28</a:t>
            </a:fld>
            <a:endParaRPr lang="zh-CN" altLang="en-US"/>
          </a:p>
        </p:txBody>
      </p:sp>
    </p:spTree>
    <p:extLst>
      <p:ext uri="{BB962C8B-B14F-4D97-AF65-F5344CB8AC3E}">
        <p14:creationId xmlns:p14="http://schemas.microsoft.com/office/powerpoint/2010/main" val="36251449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29</a:t>
            </a:fld>
            <a:endParaRPr lang="zh-CN" altLang="en-US"/>
          </a:p>
        </p:txBody>
      </p:sp>
    </p:spTree>
    <p:extLst>
      <p:ext uri="{BB962C8B-B14F-4D97-AF65-F5344CB8AC3E}">
        <p14:creationId xmlns:p14="http://schemas.microsoft.com/office/powerpoint/2010/main" val="3335191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3</a:t>
            </a:fld>
            <a:endParaRPr lang="zh-CN" altLang="en-US"/>
          </a:p>
        </p:txBody>
      </p:sp>
    </p:spTree>
    <p:extLst>
      <p:ext uri="{BB962C8B-B14F-4D97-AF65-F5344CB8AC3E}">
        <p14:creationId xmlns:p14="http://schemas.microsoft.com/office/powerpoint/2010/main" val="3995542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30</a:t>
            </a:fld>
            <a:endParaRPr lang="zh-CN" altLang="en-US"/>
          </a:p>
        </p:txBody>
      </p:sp>
    </p:spTree>
    <p:extLst>
      <p:ext uri="{BB962C8B-B14F-4D97-AF65-F5344CB8AC3E}">
        <p14:creationId xmlns:p14="http://schemas.microsoft.com/office/powerpoint/2010/main" val="39326880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31</a:t>
            </a:fld>
            <a:endParaRPr lang="zh-CN" altLang="en-US"/>
          </a:p>
        </p:txBody>
      </p:sp>
    </p:spTree>
    <p:extLst>
      <p:ext uri="{BB962C8B-B14F-4D97-AF65-F5344CB8AC3E}">
        <p14:creationId xmlns:p14="http://schemas.microsoft.com/office/powerpoint/2010/main" val="11719685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32</a:t>
            </a:fld>
            <a:endParaRPr lang="zh-CN" altLang="en-US"/>
          </a:p>
        </p:txBody>
      </p:sp>
    </p:spTree>
    <p:extLst>
      <p:ext uri="{BB962C8B-B14F-4D97-AF65-F5344CB8AC3E}">
        <p14:creationId xmlns:p14="http://schemas.microsoft.com/office/powerpoint/2010/main" val="15412566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33</a:t>
            </a:fld>
            <a:endParaRPr lang="zh-CN" altLang="en-US"/>
          </a:p>
        </p:txBody>
      </p:sp>
    </p:spTree>
    <p:extLst>
      <p:ext uri="{BB962C8B-B14F-4D97-AF65-F5344CB8AC3E}">
        <p14:creationId xmlns:p14="http://schemas.microsoft.com/office/powerpoint/2010/main" val="37275035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34</a:t>
            </a:fld>
            <a:endParaRPr lang="zh-CN" altLang="en-US"/>
          </a:p>
        </p:txBody>
      </p:sp>
    </p:spTree>
    <p:extLst>
      <p:ext uri="{BB962C8B-B14F-4D97-AF65-F5344CB8AC3E}">
        <p14:creationId xmlns:p14="http://schemas.microsoft.com/office/powerpoint/2010/main" val="42569919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35</a:t>
            </a:fld>
            <a:endParaRPr lang="zh-CN" altLang="en-US"/>
          </a:p>
        </p:txBody>
      </p:sp>
    </p:spTree>
    <p:extLst>
      <p:ext uri="{BB962C8B-B14F-4D97-AF65-F5344CB8AC3E}">
        <p14:creationId xmlns:p14="http://schemas.microsoft.com/office/powerpoint/2010/main" val="35611010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36</a:t>
            </a:fld>
            <a:endParaRPr lang="zh-CN" altLang="en-US"/>
          </a:p>
        </p:txBody>
      </p:sp>
    </p:spTree>
    <p:extLst>
      <p:ext uri="{BB962C8B-B14F-4D97-AF65-F5344CB8AC3E}">
        <p14:creationId xmlns:p14="http://schemas.microsoft.com/office/powerpoint/2010/main" val="16841755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37</a:t>
            </a:fld>
            <a:endParaRPr lang="zh-CN" altLang="en-US"/>
          </a:p>
        </p:txBody>
      </p:sp>
    </p:spTree>
    <p:extLst>
      <p:ext uri="{BB962C8B-B14F-4D97-AF65-F5344CB8AC3E}">
        <p14:creationId xmlns:p14="http://schemas.microsoft.com/office/powerpoint/2010/main" val="13031384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38</a:t>
            </a:fld>
            <a:endParaRPr lang="zh-CN" altLang="en-US"/>
          </a:p>
        </p:txBody>
      </p:sp>
    </p:spTree>
    <p:extLst>
      <p:ext uri="{BB962C8B-B14F-4D97-AF65-F5344CB8AC3E}">
        <p14:creationId xmlns:p14="http://schemas.microsoft.com/office/powerpoint/2010/main" val="30856300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39</a:t>
            </a:fld>
            <a:endParaRPr lang="zh-CN" altLang="en-US"/>
          </a:p>
        </p:txBody>
      </p:sp>
    </p:spTree>
    <p:extLst>
      <p:ext uri="{BB962C8B-B14F-4D97-AF65-F5344CB8AC3E}">
        <p14:creationId xmlns:p14="http://schemas.microsoft.com/office/powerpoint/2010/main" val="20287163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4</a:t>
            </a:fld>
            <a:endParaRPr lang="zh-CN" altLang="en-US"/>
          </a:p>
        </p:txBody>
      </p:sp>
    </p:spTree>
    <p:extLst>
      <p:ext uri="{BB962C8B-B14F-4D97-AF65-F5344CB8AC3E}">
        <p14:creationId xmlns:p14="http://schemas.microsoft.com/office/powerpoint/2010/main" val="10790128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40</a:t>
            </a:fld>
            <a:endParaRPr lang="zh-CN" altLang="en-US"/>
          </a:p>
        </p:txBody>
      </p:sp>
    </p:spTree>
    <p:extLst>
      <p:ext uri="{BB962C8B-B14F-4D97-AF65-F5344CB8AC3E}">
        <p14:creationId xmlns:p14="http://schemas.microsoft.com/office/powerpoint/2010/main" val="36258687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41</a:t>
            </a:fld>
            <a:endParaRPr lang="zh-CN" altLang="en-US"/>
          </a:p>
        </p:txBody>
      </p:sp>
    </p:spTree>
    <p:extLst>
      <p:ext uri="{BB962C8B-B14F-4D97-AF65-F5344CB8AC3E}">
        <p14:creationId xmlns:p14="http://schemas.microsoft.com/office/powerpoint/2010/main" val="33042887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42</a:t>
            </a:fld>
            <a:endParaRPr lang="zh-CN" altLang="en-US"/>
          </a:p>
        </p:txBody>
      </p:sp>
    </p:spTree>
    <p:extLst>
      <p:ext uri="{BB962C8B-B14F-4D97-AF65-F5344CB8AC3E}">
        <p14:creationId xmlns:p14="http://schemas.microsoft.com/office/powerpoint/2010/main" val="34659909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43</a:t>
            </a:fld>
            <a:endParaRPr lang="zh-CN" altLang="en-US"/>
          </a:p>
        </p:txBody>
      </p:sp>
    </p:spTree>
    <p:extLst>
      <p:ext uri="{BB962C8B-B14F-4D97-AF65-F5344CB8AC3E}">
        <p14:creationId xmlns:p14="http://schemas.microsoft.com/office/powerpoint/2010/main" val="36674552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44</a:t>
            </a:fld>
            <a:endParaRPr lang="zh-CN" altLang="en-US"/>
          </a:p>
        </p:txBody>
      </p:sp>
    </p:spTree>
    <p:extLst>
      <p:ext uri="{BB962C8B-B14F-4D97-AF65-F5344CB8AC3E}">
        <p14:creationId xmlns:p14="http://schemas.microsoft.com/office/powerpoint/2010/main" val="9724836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t>45</a:t>
            </a:fld>
            <a:endParaRPr lang="zh-CN" altLang="en-US"/>
          </a:p>
        </p:txBody>
      </p:sp>
    </p:spTree>
    <p:extLst>
      <p:ext uri="{BB962C8B-B14F-4D97-AF65-F5344CB8AC3E}">
        <p14:creationId xmlns:p14="http://schemas.microsoft.com/office/powerpoint/2010/main" val="18947197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5</a:t>
            </a:fld>
            <a:endParaRPr lang="zh-CN" altLang="en-US"/>
          </a:p>
        </p:txBody>
      </p:sp>
    </p:spTree>
    <p:extLst>
      <p:ext uri="{BB962C8B-B14F-4D97-AF65-F5344CB8AC3E}">
        <p14:creationId xmlns:p14="http://schemas.microsoft.com/office/powerpoint/2010/main" val="898770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6</a:t>
            </a:fld>
            <a:endParaRPr lang="zh-CN" altLang="en-US"/>
          </a:p>
        </p:txBody>
      </p:sp>
    </p:spTree>
    <p:extLst>
      <p:ext uri="{BB962C8B-B14F-4D97-AF65-F5344CB8AC3E}">
        <p14:creationId xmlns:p14="http://schemas.microsoft.com/office/powerpoint/2010/main" val="23245206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7</a:t>
            </a:fld>
            <a:endParaRPr lang="zh-CN" altLang="en-US"/>
          </a:p>
        </p:txBody>
      </p:sp>
    </p:spTree>
    <p:extLst>
      <p:ext uri="{BB962C8B-B14F-4D97-AF65-F5344CB8AC3E}">
        <p14:creationId xmlns:p14="http://schemas.microsoft.com/office/powerpoint/2010/main" val="19670095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8</a:t>
            </a:fld>
            <a:endParaRPr lang="zh-CN" altLang="en-US"/>
          </a:p>
        </p:txBody>
      </p:sp>
    </p:spTree>
    <p:extLst>
      <p:ext uri="{BB962C8B-B14F-4D97-AF65-F5344CB8AC3E}">
        <p14:creationId xmlns:p14="http://schemas.microsoft.com/office/powerpoint/2010/main" val="18545157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t>9</a:t>
            </a:fld>
            <a:endParaRPr lang="zh-CN" altLang="en-US"/>
          </a:p>
        </p:txBody>
      </p:sp>
    </p:spTree>
    <p:extLst>
      <p:ext uri="{BB962C8B-B14F-4D97-AF65-F5344CB8AC3E}">
        <p14:creationId xmlns:p14="http://schemas.microsoft.com/office/powerpoint/2010/main" val="14234632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426898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555526"/>
            <a:ext cx="9144000" cy="4104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155825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555526"/>
            <a:ext cx="9144000" cy="4464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08207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5234710"/>
      </p:ext>
    </p:extLst>
  </p:cSld>
  <p:clrMap bg1="lt1" tx1="dk1" bg2="lt2" tx2="dk2" accent1="accent1" accent2="accent2" accent3="accent3" accent4="accent4" accent5="accent5" accent6="accent6" hlink="hlink" folHlink="folHlink"/>
  <p:sldLayoutIdLst>
    <p:sldLayoutId id="2147483656" r:id="rId1"/>
    <p:sldLayoutId id="2147483649" r:id="rId2"/>
    <p:sldLayoutId id="2147483655" r:id="rId3"/>
  </p:sldLayoutIdLst>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jpe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6.xml"/><Relationship Id="rId1" Type="http://schemas.openxmlformats.org/officeDocument/2006/relationships/slideLayout" Target="../slideLayouts/slideLayout3.xml"/><Relationship Id="rId5" Type="http://schemas.openxmlformats.org/officeDocument/2006/relationships/image" Target="../media/image15.jpeg"/><Relationship Id="rId4" Type="http://schemas.openxmlformats.org/officeDocument/2006/relationships/image" Target="../media/image14.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17.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41.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6.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1635646"/>
            <a:ext cx="9144000" cy="1872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480418" y="627534"/>
            <a:ext cx="4663582" cy="3998054"/>
          </a:xfrm>
          <a:prstGeom prst="rect">
            <a:avLst/>
          </a:prstGeom>
          <a:effectLst>
            <a:outerShdw blurRad="63500" sx="102000" sy="102000" algn="ctr" rotWithShape="0">
              <a:prstClr val="black">
                <a:alpha val="40000"/>
              </a:prstClr>
            </a:outerShdw>
          </a:effectLst>
        </p:spPr>
      </p:pic>
      <p:sp>
        <p:nvSpPr>
          <p:cNvPr id="15" name="矩形 14"/>
          <p:cNvSpPr/>
          <p:nvPr/>
        </p:nvSpPr>
        <p:spPr>
          <a:xfrm>
            <a:off x="30973" y="1995704"/>
            <a:ext cx="4685043" cy="633187"/>
          </a:xfrm>
          <a:prstGeom prst="rect">
            <a:avLst/>
          </a:prstGeom>
        </p:spPr>
        <p:txBody>
          <a:bodyPr wrap="square">
            <a:spAutoFit/>
          </a:bodyPr>
          <a:lstStyle/>
          <a:p>
            <a:pPr algn="ctr">
              <a:lnSpc>
                <a:spcPct val="120000"/>
              </a:lnSpc>
            </a:pPr>
            <a:r>
              <a:rPr lang="zh-CN" altLang="en-US" sz="3200" b="1" dirty="0" smtClean="0">
                <a:solidFill>
                  <a:schemeClr val="tx2"/>
                </a:solidFill>
                <a:latin typeface="微软雅黑" pitchFamily="34" charset="-122"/>
                <a:ea typeface="微软雅黑" pitchFamily="34" charset="-122"/>
              </a:rPr>
              <a:t>数据分析工作汇报</a:t>
            </a:r>
            <a:r>
              <a:rPr lang="en-US" altLang="zh-CN" sz="3200" b="1" dirty="0" smtClean="0">
                <a:solidFill>
                  <a:schemeClr val="tx2"/>
                </a:solidFill>
                <a:latin typeface="微软雅黑" pitchFamily="34" charset="-122"/>
                <a:ea typeface="微软雅黑" pitchFamily="34" charset="-122"/>
              </a:rPr>
              <a:t>PPT</a:t>
            </a:r>
            <a:endParaRPr lang="zh-CN" altLang="en-US" sz="3200" b="1" dirty="0">
              <a:solidFill>
                <a:schemeClr val="tx2"/>
              </a:solidFill>
              <a:latin typeface="微软雅黑" pitchFamily="34" charset="-122"/>
              <a:ea typeface="微软雅黑" pitchFamily="34" charset="-122"/>
            </a:endParaRPr>
          </a:p>
        </p:txBody>
      </p:sp>
      <p:sp>
        <p:nvSpPr>
          <p:cNvPr id="17" name="Freeform 7"/>
          <p:cNvSpPr>
            <a:spLocks noEditPoints="1"/>
          </p:cNvSpPr>
          <p:nvPr/>
        </p:nvSpPr>
        <p:spPr bwMode="auto">
          <a:xfrm>
            <a:off x="909014" y="3899620"/>
            <a:ext cx="252000" cy="252000"/>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a:solidFill>
                <a:schemeClr val="bg1"/>
              </a:solidFill>
            </a:endParaRPr>
          </a:p>
        </p:txBody>
      </p:sp>
      <p:sp>
        <p:nvSpPr>
          <p:cNvPr id="18" name="TextBox 17"/>
          <p:cNvSpPr txBox="1"/>
          <p:nvPr/>
        </p:nvSpPr>
        <p:spPr>
          <a:xfrm>
            <a:off x="1197046" y="3867894"/>
            <a:ext cx="1541091" cy="315453"/>
          </a:xfrm>
          <a:prstGeom prst="rect">
            <a:avLst/>
          </a:prstGeom>
          <a:noFill/>
        </p:spPr>
        <p:txBody>
          <a:bodyPr wrap="none" lIns="68562" tIns="34281" rIns="68562" bIns="34281" rtlCol="0">
            <a:spAutoFit/>
          </a:bodyPr>
          <a:lstStyle>
            <a:defPPr>
              <a:defRPr lang="zh-CN"/>
            </a:defPPr>
            <a:lvl1pPr>
              <a:defRPr sz="2000">
                <a:solidFill>
                  <a:schemeClr val="accent2"/>
                </a:solidFill>
                <a:latin typeface="+mn-ea"/>
                <a:ea typeface="+mn-ea"/>
              </a:defRPr>
            </a:lvl1pPr>
          </a:lstStyle>
          <a:p>
            <a:r>
              <a:rPr lang="zh-CN" altLang="en-US" sz="1600" dirty="0" smtClean="0">
                <a:solidFill>
                  <a:schemeClr val="bg1"/>
                </a:solidFill>
                <a:latin typeface="微软雅黑" panose="020B0503020204020204" pitchFamily="34" charset="-122"/>
                <a:ea typeface="微软雅黑" panose="020B0503020204020204" pitchFamily="34" charset="-122"/>
              </a:rPr>
              <a:t>报告人：</a:t>
            </a:r>
            <a:r>
              <a:rPr lang="en-US" altLang="zh-CN" sz="1600" dirty="0" smtClean="0">
                <a:solidFill>
                  <a:schemeClr val="bg1"/>
                </a:solidFill>
                <a:latin typeface="微软雅黑" panose="020B0503020204020204" pitchFamily="34" charset="-122"/>
                <a:ea typeface="微软雅黑" panose="020B0503020204020204" pitchFamily="34" charset="-122"/>
              </a:rPr>
              <a:t>X </a:t>
            </a:r>
            <a:r>
              <a:rPr lang="en-US" altLang="zh-CN" sz="1600" dirty="0" err="1" smtClean="0">
                <a:solidFill>
                  <a:schemeClr val="bg1"/>
                </a:solidFill>
                <a:latin typeface="微软雅黑" panose="020B0503020204020204" pitchFamily="34" charset="-122"/>
                <a:ea typeface="微软雅黑" panose="020B0503020204020204" pitchFamily="34" charset="-122"/>
              </a:rPr>
              <a:t>X</a:t>
            </a:r>
            <a:r>
              <a:rPr lang="en-US" altLang="zh-CN" sz="1600" dirty="0" smtClean="0">
                <a:solidFill>
                  <a:schemeClr val="bg1"/>
                </a:solidFill>
                <a:latin typeface="微软雅黑" panose="020B0503020204020204" pitchFamily="34" charset="-122"/>
                <a:ea typeface="微软雅黑" panose="020B0503020204020204" pitchFamily="34" charset="-122"/>
              </a:rPr>
              <a:t> </a:t>
            </a:r>
            <a:r>
              <a:rPr lang="en-US" altLang="zh-CN" sz="1600" dirty="0" err="1" smtClean="0">
                <a:solidFill>
                  <a:schemeClr val="bg1"/>
                </a:solidFill>
                <a:latin typeface="微软雅黑" panose="020B0503020204020204" pitchFamily="34" charset="-122"/>
                <a:ea typeface="微软雅黑" panose="020B0503020204020204" pitchFamily="34" charset="-122"/>
              </a:rPr>
              <a:t>X</a:t>
            </a:r>
            <a:r>
              <a:rPr lang="en-US" altLang="zh-CN" sz="1600" dirty="0" smtClean="0">
                <a:solidFill>
                  <a:schemeClr val="bg1"/>
                </a:solidFill>
                <a:latin typeface="微软雅黑" panose="020B0503020204020204" pitchFamily="34" charset="-122"/>
                <a:ea typeface="微软雅黑" panose="020B0503020204020204" pitchFamily="34" charset="-122"/>
              </a:rPr>
              <a:t> </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86688" y="267494"/>
            <a:ext cx="1477000" cy="638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nvSpPr>
        <p:spPr>
          <a:xfrm>
            <a:off x="0" y="2692315"/>
            <a:ext cx="4608514" cy="277768"/>
          </a:xfrm>
          <a:prstGeom prst="rect">
            <a:avLst/>
          </a:prstGeom>
        </p:spPr>
        <p:txBody>
          <a:bodyPr wrap="square" lIns="61722" tIns="30861" rIns="61722" bIns="30861">
            <a:spAutoFit/>
          </a:bodyPr>
          <a:lstStyle/>
          <a:p>
            <a:pPr algn="ctr"/>
            <a:r>
              <a:rPr lang="zh-CN" altLang="en-US" sz="1400" dirty="0" smtClean="0">
                <a:solidFill>
                  <a:schemeClr val="tx2"/>
                </a:solidFill>
                <a:latin typeface="Adobe Gothic Std B" pitchFamily="34" charset="-128"/>
                <a:ea typeface="微软雅黑" pitchFamily="34" charset="-122"/>
              </a:rPr>
              <a:t>财务报表 </a:t>
            </a:r>
            <a:r>
              <a:rPr lang="en-US" altLang="zh-CN" sz="1400" dirty="0" smtClean="0">
                <a:solidFill>
                  <a:schemeClr val="tx2"/>
                </a:solidFill>
                <a:latin typeface="Adobe Gothic Std B" pitchFamily="34" charset="-128"/>
                <a:ea typeface="微软雅黑" pitchFamily="34" charset="-122"/>
              </a:rPr>
              <a:t>| </a:t>
            </a:r>
            <a:r>
              <a:rPr lang="zh-CN" altLang="en-US" sz="1400" dirty="0" smtClean="0">
                <a:solidFill>
                  <a:schemeClr val="tx2"/>
                </a:solidFill>
                <a:latin typeface="Adobe Gothic Std B" pitchFamily="34" charset="-128"/>
                <a:ea typeface="微软雅黑" pitchFamily="34" charset="-122"/>
              </a:rPr>
              <a:t>数据统计 </a:t>
            </a:r>
            <a:r>
              <a:rPr lang="en-US" altLang="zh-CN" sz="1400" dirty="0" smtClean="0">
                <a:solidFill>
                  <a:schemeClr val="tx2"/>
                </a:solidFill>
                <a:latin typeface="Adobe Gothic Std B" pitchFamily="34" charset="-128"/>
                <a:ea typeface="微软雅黑" pitchFamily="34" charset="-122"/>
              </a:rPr>
              <a:t>| </a:t>
            </a:r>
            <a:r>
              <a:rPr lang="zh-CN" altLang="en-US" sz="1400" dirty="0" smtClean="0">
                <a:solidFill>
                  <a:schemeClr val="tx2"/>
                </a:solidFill>
                <a:latin typeface="Adobe Gothic Std B" pitchFamily="34" charset="-128"/>
                <a:ea typeface="微软雅黑" pitchFamily="34" charset="-122"/>
              </a:rPr>
              <a:t>总结汇报 </a:t>
            </a:r>
            <a:r>
              <a:rPr lang="en-US" altLang="zh-CN" sz="1400" dirty="0" smtClean="0">
                <a:solidFill>
                  <a:schemeClr val="tx2"/>
                </a:solidFill>
                <a:latin typeface="Adobe Gothic Std B" pitchFamily="34" charset="-128"/>
                <a:ea typeface="微软雅黑" pitchFamily="34" charset="-122"/>
              </a:rPr>
              <a:t>| </a:t>
            </a:r>
            <a:r>
              <a:rPr lang="zh-CN" altLang="en-US" sz="1400" dirty="0" smtClean="0">
                <a:solidFill>
                  <a:schemeClr val="tx2"/>
                </a:solidFill>
                <a:latin typeface="Adobe Gothic Std B" pitchFamily="34" charset="-128"/>
                <a:ea typeface="微软雅黑" pitchFamily="34" charset="-122"/>
              </a:rPr>
              <a:t>通用商务</a:t>
            </a:r>
            <a:endParaRPr lang="zh-CN" altLang="en-US" sz="1400" dirty="0">
              <a:solidFill>
                <a:schemeClr val="tx2"/>
              </a:solidFill>
              <a:latin typeface="Adobe Gothic Std B" pitchFamily="34" charset="-128"/>
              <a:ea typeface="微软雅黑" pitchFamily="34" charset="-122"/>
            </a:endParaRPr>
          </a:p>
        </p:txBody>
      </p:sp>
    </p:spTree>
    <p:extLst>
      <p:ext uri="{BB962C8B-B14F-4D97-AF65-F5344CB8AC3E}">
        <p14:creationId xmlns:p14="http://schemas.microsoft.com/office/powerpoint/2010/main" val="208578890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圆角矩形 4"/>
          <p:cNvSpPr/>
          <p:nvPr/>
        </p:nvSpPr>
        <p:spPr bwMode="auto">
          <a:xfrm>
            <a:off x="2328575" y="1348339"/>
            <a:ext cx="2065737" cy="485238"/>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algn="ctr">
              <a:defRPr/>
            </a:pPr>
            <a:endParaRPr lang="zh-CN" altLang="en-US" kern="0">
              <a:solidFill>
                <a:srgbClr val="0070C0"/>
              </a:solidFill>
              <a:latin typeface="微软雅黑" pitchFamily="34" charset="-122"/>
              <a:ea typeface="微软雅黑" pitchFamily="34" charset="-122"/>
            </a:endParaRPr>
          </a:p>
        </p:txBody>
      </p:sp>
      <p:sp>
        <p:nvSpPr>
          <p:cNvPr id="6" name="文本框 12"/>
          <p:cNvSpPr txBox="1"/>
          <p:nvPr/>
        </p:nvSpPr>
        <p:spPr bwMode="auto">
          <a:xfrm>
            <a:off x="2711761" y="1460844"/>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rgbClr val="0070C0"/>
                </a:solidFill>
                <a:latin typeface="微软雅黑" panose="020B0503020204020204" pitchFamily="34" charset="-122"/>
                <a:ea typeface="微软雅黑" panose="020B0503020204020204" pitchFamily="34" charset="-122"/>
              </a:rPr>
              <a:t>点击输入标题</a:t>
            </a:r>
            <a:endParaRPr lang="en-US" altLang="zh-CN" sz="1400" b="1" kern="0" dirty="0">
              <a:solidFill>
                <a:srgbClr val="0070C0"/>
              </a:solidFill>
              <a:latin typeface="微软雅黑" panose="020B0503020204020204" pitchFamily="34" charset="-122"/>
              <a:ea typeface="微软雅黑" panose="020B0503020204020204" pitchFamily="34" charset="-122"/>
            </a:endParaRPr>
          </a:p>
        </p:txBody>
      </p:sp>
      <p:sp>
        <p:nvSpPr>
          <p:cNvPr id="7" name="Freeform 12"/>
          <p:cNvSpPr>
            <a:spLocks noEditPoints="1"/>
          </p:cNvSpPr>
          <p:nvPr/>
        </p:nvSpPr>
        <p:spPr bwMode="auto">
          <a:xfrm>
            <a:off x="1739134" y="1348339"/>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8" name="圆角矩形 7"/>
          <p:cNvSpPr/>
          <p:nvPr/>
        </p:nvSpPr>
        <p:spPr bwMode="auto">
          <a:xfrm>
            <a:off x="2363142" y="2198453"/>
            <a:ext cx="2065452" cy="483861"/>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algn="ctr">
              <a:defRPr/>
            </a:pPr>
            <a:endParaRPr lang="zh-CN" altLang="en-US" kern="0">
              <a:solidFill>
                <a:srgbClr val="0070C0"/>
              </a:solidFill>
              <a:latin typeface="微软雅黑" pitchFamily="34" charset="-122"/>
              <a:ea typeface="微软雅黑" pitchFamily="34" charset="-122"/>
            </a:endParaRPr>
          </a:p>
        </p:txBody>
      </p:sp>
      <p:sp>
        <p:nvSpPr>
          <p:cNvPr id="9" name="Freeform 5"/>
          <p:cNvSpPr>
            <a:spLocks noEditPoints="1"/>
          </p:cNvSpPr>
          <p:nvPr/>
        </p:nvSpPr>
        <p:spPr bwMode="auto">
          <a:xfrm>
            <a:off x="1727135" y="2191933"/>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bwMode="auto">
          <a:xfrm>
            <a:off x="2371835" y="3040669"/>
            <a:ext cx="2064594" cy="483523"/>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algn="ctr">
              <a:defRPr/>
            </a:pPr>
            <a:endParaRPr lang="zh-CN" altLang="en-US" kern="0">
              <a:solidFill>
                <a:srgbClr val="0070C0"/>
              </a:solidFill>
              <a:latin typeface="微软雅黑" pitchFamily="34" charset="-122"/>
              <a:ea typeface="微软雅黑" pitchFamily="34" charset="-122"/>
            </a:endParaRPr>
          </a:p>
        </p:txBody>
      </p:sp>
      <p:sp>
        <p:nvSpPr>
          <p:cNvPr id="11" name="Freeform 22"/>
          <p:cNvSpPr>
            <a:spLocks noEditPoints="1"/>
          </p:cNvSpPr>
          <p:nvPr/>
        </p:nvSpPr>
        <p:spPr bwMode="auto">
          <a:xfrm>
            <a:off x="1717829" y="3081820"/>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2" name="圆角矩形 11"/>
          <p:cNvSpPr/>
          <p:nvPr/>
        </p:nvSpPr>
        <p:spPr bwMode="auto">
          <a:xfrm>
            <a:off x="2345865" y="3882547"/>
            <a:ext cx="2065591" cy="485324"/>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algn="ctr">
              <a:defRPr/>
            </a:pPr>
            <a:endParaRPr lang="zh-CN" altLang="en-US" kern="0">
              <a:solidFill>
                <a:srgbClr val="0070C0"/>
              </a:solidFill>
              <a:latin typeface="微软雅黑" pitchFamily="34" charset="-122"/>
              <a:ea typeface="微软雅黑" pitchFamily="34" charset="-122"/>
            </a:endParaRPr>
          </a:p>
        </p:txBody>
      </p:sp>
      <p:sp>
        <p:nvSpPr>
          <p:cNvPr id="13" name="Freeform 24"/>
          <p:cNvSpPr>
            <a:spLocks noEditPoints="1"/>
          </p:cNvSpPr>
          <p:nvPr/>
        </p:nvSpPr>
        <p:spPr bwMode="auto">
          <a:xfrm>
            <a:off x="1713422" y="3884262"/>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4" name="TextBox 13"/>
          <p:cNvSpPr txBox="1"/>
          <p:nvPr/>
        </p:nvSpPr>
        <p:spPr>
          <a:xfrm>
            <a:off x="4574249" y="2249560"/>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点击</a:t>
            </a:r>
            <a:r>
              <a:rPr lang="zh-CN" altLang="en-US" sz="1200" dirty="0">
                <a:solidFill>
                  <a:schemeClr val="tx1">
                    <a:lumMod val="65000"/>
                    <a:lumOff val="35000"/>
                  </a:schemeClr>
                </a:solidFill>
                <a:latin typeface="微软雅黑" pitchFamily="34" charset="-122"/>
                <a:ea typeface="微软雅黑" pitchFamily="34" charset="-122"/>
              </a:rPr>
              <a:t>输入</a:t>
            </a:r>
            <a:r>
              <a:rPr lang="zh-CN" altLang="en-US" sz="1200" dirty="0" smtClean="0">
                <a:solidFill>
                  <a:schemeClr val="tx1">
                    <a:lumMod val="65000"/>
                    <a:lumOff val="35000"/>
                  </a:schemeClr>
                </a:solidFill>
                <a:latin typeface="微软雅黑" pitchFamily="34" charset="-122"/>
                <a:ea typeface="微软雅黑" pitchFamily="34" charset="-122"/>
              </a:rPr>
              <a:t>工作内容或复制你的文本内容</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5" name="TextBox 14"/>
          <p:cNvSpPr txBox="1"/>
          <p:nvPr/>
        </p:nvSpPr>
        <p:spPr>
          <a:xfrm>
            <a:off x="4574249" y="3091776"/>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6" name="TextBox 15"/>
          <p:cNvSpPr txBox="1"/>
          <p:nvPr/>
        </p:nvSpPr>
        <p:spPr>
          <a:xfrm>
            <a:off x="4574249" y="3933655"/>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7" name="TextBox 16"/>
          <p:cNvSpPr txBox="1"/>
          <p:nvPr/>
        </p:nvSpPr>
        <p:spPr>
          <a:xfrm>
            <a:off x="4574249" y="1399446"/>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8" name="文本框 12"/>
          <p:cNvSpPr txBox="1"/>
          <p:nvPr/>
        </p:nvSpPr>
        <p:spPr bwMode="auto">
          <a:xfrm>
            <a:off x="2711761" y="2330709"/>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rgbClr val="0070C0"/>
                </a:solidFill>
                <a:latin typeface="微软雅黑" panose="020B0503020204020204" pitchFamily="34" charset="-122"/>
                <a:ea typeface="微软雅黑" panose="020B0503020204020204" pitchFamily="34" charset="-122"/>
              </a:rPr>
              <a:t>点击输入标题</a:t>
            </a:r>
            <a:endParaRPr lang="en-US" altLang="zh-CN" sz="1400" b="1" kern="0" dirty="0">
              <a:solidFill>
                <a:srgbClr val="0070C0"/>
              </a:solidFill>
              <a:latin typeface="微软雅黑" panose="020B0503020204020204" pitchFamily="34" charset="-122"/>
              <a:ea typeface="微软雅黑" panose="020B0503020204020204" pitchFamily="34" charset="-122"/>
            </a:endParaRPr>
          </a:p>
        </p:txBody>
      </p:sp>
      <p:sp>
        <p:nvSpPr>
          <p:cNvPr id="19" name="文本框 12"/>
          <p:cNvSpPr txBox="1"/>
          <p:nvPr/>
        </p:nvSpPr>
        <p:spPr bwMode="auto">
          <a:xfrm>
            <a:off x="2685023" y="3167612"/>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rgbClr val="0070C0"/>
                </a:solidFill>
                <a:latin typeface="微软雅黑" panose="020B0503020204020204" pitchFamily="34" charset="-122"/>
                <a:ea typeface="微软雅黑" panose="020B0503020204020204" pitchFamily="34" charset="-122"/>
              </a:rPr>
              <a:t>点击输入标题</a:t>
            </a:r>
            <a:endParaRPr lang="en-US" altLang="zh-CN" sz="1400" b="1" kern="0" dirty="0">
              <a:solidFill>
                <a:srgbClr val="0070C0"/>
              </a:solidFill>
              <a:latin typeface="微软雅黑" panose="020B0503020204020204" pitchFamily="34" charset="-122"/>
              <a:ea typeface="微软雅黑" panose="020B0503020204020204" pitchFamily="34" charset="-122"/>
            </a:endParaRPr>
          </a:p>
        </p:txBody>
      </p:sp>
      <p:sp>
        <p:nvSpPr>
          <p:cNvPr id="20" name="文本框 12"/>
          <p:cNvSpPr txBox="1"/>
          <p:nvPr/>
        </p:nvSpPr>
        <p:spPr bwMode="auto">
          <a:xfrm>
            <a:off x="2711761" y="4015535"/>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rgbClr val="0070C0"/>
                </a:solidFill>
                <a:latin typeface="微软雅黑" panose="020B0503020204020204" pitchFamily="34" charset="-122"/>
                <a:ea typeface="微软雅黑" panose="020B0503020204020204" pitchFamily="34" charset="-122"/>
              </a:rPr>
              <a:t>点击输入标题</a:t>
            </a:r>
            <a:endParaRPr lang="en-US" altLang="zh-CN" sz="1400" b="1" kern="0" dirty="0">
              <a:solidFill>
                <a:srgbClr val="0070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4567400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20"/>
          <p:cNvGrpSpPr/>
          <p:nvPr/>
        </p:nvGrpSpPr>
        <p:grpSpPr>
          <a:xfrm>
            <a:off x="3480275" y="3446012"/>
            <a:ext cx="2043318" cy="1277660"/>
            <a:chOff x="2823691" y="3005532"/>
            <a:chExt cx="3116263" cy="1948051"/>
          </a:xfrm>
        </p:grpSpPr>
        <p:sp>
          <p:nvSpPr>
            <p:cNvPr id="6" name="Freeform 11"/>
            <p:cNvSpPr>
              <a:spLocks/>
            </p:cNvSpPr>
            <p:nvPr/>
          </p:nvSpPr>
          <p:spPr bwMode="auto">
            <a:xfrm>
              <a:off x="2823691" y="3005532"/>
              <a:ext cx="3116263" cy="194805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a:gsLst>
                <a:gs pos="0">
                  <a:schemeClr val="bg1">
                    <a:lumMod val="95000"/>
                  </a:schemeClr>
                </a:gs>
                <a:gs pos="100000">
                  <a:schemeClr val="bg1">
                    <a:lumMod val="85000"/>
                  </a:schemeClr>
                </a:gs>
              </a:gsLst>
              <a:lin ang="16200000" scaled="0"/>
            </a:gradFill>
            <a:ln>
              <a:noFill/>
            </a:ln>
            <a:effectLst>
              <a:outerShdw blurRad="279400" dist="101600" dir="8460000" algn="ctr">
                <a:srgbClr val="000000">
                  <a:alpha val="68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dirty="0">
                <a:solidFill>
                  <a:schemeClr val="bg1"/>
                </a:solidFill>
                <a:latin typeface="微软雅黑" pitchFamily="34" charset="-122"/>
                <a:ea typeface="微软雅黑" pitchFamily="34" charset="-122"/>
              </a:endParaRPr>
            </a:p>
          </p:txBody>
        </p:sp>
        <p:sp>
          <p:nvSpPr>
            <p:cNvPr id="7" name="Text Box 13"/>
            <p:cNvSpPr txBox="1">
              <a:spLocks noChangeArrowheads="1"/>
            </p:cNvSpPr>
            <p:nvPr/>
          </p:nvSpPr>
          <p:spPr bwMode="auto">
            <a:xfrm>
              <a:off x="3142428" y="3872712"/>
              <a:ext cx="2552351" cy="604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lvl="0" algn="ctr" eaLnBrk="1" latinLnBrk="1" hangingPunct="1">
                <a:lnSpc>
                  <a:spcPct val="120000"/>
                </a:lnSpc>
                <a:defRPr/>
              </a:pPr>
              <a:r>
                <a:rPr kumimoji="1" lang="zh-CN" altLang="en-US" kern="0" dirty="0" smtClean="0">
                  <a:solidFill>
                    <a:srgbClr val="0070C0"/>
                  </a:solidFill>
                  <a:latin typeface="微软雅黑" pitchFamily="34" charset="-122"/>
                </a:rPr>
                <a:t>添加标题文字</a:t>
              </a:r>
              <a:endParaRPr kumimoji="1" lang="zh-CN" altLang="en-US" kern="0" dirty="0">
                <a:solidFill>
                  <a:srgbClr val="0070C0"/>
                </a:solidFill>
                <a:latin typeface="微软雅黑" pitchFamily="34" charset="-122"/>
              </a:endParaRPr>
            </a:p>
          </p:txBody>
        </p:sp>
      </p:grpSp>
      <p:grpSp>
        <p:nvGrpSpPr>
          <p:cNvPr id="8" name="组合 7"/>
          <p:cNvGrpSpPr/>
          <p:nvPr/>
        </p:nvGrpSpPr>
        <p:grpSpPr>
          <a:xfrm>
            <a:off x="5514122" y="3067487"/>
            <a:ext cx="1306494" cy="1025371"/>
            <a:chOff x="7811526" y="4182183"/>
            <a:chExt cx="1742445" cy="1367161"/>
          </a:xfrm>
          <a:gradFill>
            <a:gsLst>
              <a:gs pos="0">
                <a:schemeClr val="bg1">
                  <a:lumMod val="95000"/>
                </a:schemeClr>
              </a:gs>
              <a:gs pos="50000">
                <a:schemeClr val="bg1"/>
              </a:gs>
              <a:gs pos="100000">
                <a:schemeClr val="bg1">
                  <a:lumMod val="85000"/>
                </a:schemeClr>
              </a:gs>
            </a:gsLst>
            <a:lin ang="16200000" scaled="0"/>
          </a:gradFill>
        </p:grpSpPr>
        <p:sp>
          <p:nvSpPr>
            <p:cNvPr id="9" name="AutoShape 15"/>
            <p:cNvSpPr>
              <a:spLocks noChangeArrowheads="1"/>
            </p:cNvSpPr>
            <p:nvPr/>
          </p:nvSpPr>
          <p:spPr bwMode="auto">
            <a:xfrm rot="3600000">
              <a:off x="7776473" y="5116937"/>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0" name="Oval 7"/>
            <p:cNvSpPr>
              <a:spLocks noChangeArrowheads="1"/>
            </p:cNvSpPr>
            <p:nvPr/>
          </p:nvSpPr>
          <p:spPr bwMode="gray">
            <a:xfrm>
              <a:off x="8146806" y="4182183"/>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1" name="TextBox 10"/>
            <p:cNvSpPr txBox="1"/>
            <p:nvPr/>
          </p:nvSpPr>
          <p:spPr>
            <a:xfrm>
              <a:off x="8295596" y="4687591"/>
              <a:ext cx="1127965" cy="356346"/>
            </a:xfrm>
            <a:prstGeom prst="rect">
              <a:avLst/>
            </a:prstGeom>
            <a:noFill/>
            <a:ln w="9525" cap="rnd">
              <a:noFill/>
              <a:prstDash val="solid"/>
              <a:round/>
              <a:headEnd/>
              <a:tailEnd/>
            </a:ln>
            <a:effectLst>
              <a:outerShdw blurRad="57785" dist="33020" dir="3180000" algn="ctr">
                <a:srgbClr val="000000">
                  <a:alpha val="30000"/>
                </a:srgbClr>
              </a:outerShdw>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2" name="组合 11"/>
          <p:cNvGrpSpPr/>
          <p:nvPr/>
        </p:nvGrpSpPr>
        <p:grpSpPr>
          <a:xfrm>
            <a:off x="4996325" y="2198647"/>
            <a:ext cx="1100048" cy="1307306"/>
            <a:chOff x="7120950" y="3023731"/>
            <a:chExt cx="1467112" cy="1743074"/>
          </a:xfrm>
          <a:gradFill>
            <a:gsLst>
              <a:gs pos="0">
                <a:schemeClr val="bg1">
                  <a:lumMod val="95000"/>
                </a:schemeClr>
              </a:gs>
              <a:gs pos="50000">
                <a:schemeClr val="bg1"/>
              </a:gs>
              <a:gs pos="100000">
                <a:schemeClr val="bg1">
                  <a:lumMod val="85000"/>
                </a:schemeClr>
              </a:gs>
            </a:gsLst>
            <a:lin ang="16200000" scaled="0"/>
          </a:gradFill>
        </p:grpSpPr>
        <p:sp>
          <p:nvSpPr>
            <p:cNvPr id="13" name="AutoShape 15"/>
            <p:cNvSpPr>
              <a:spLocks noChangeArrowheads="1"/>
            </p:cNvSpPr>
            <p:nvPr/>
          </p:nvSpPr>
          <p:spPr bwMode="auto">
            <a:xfrm rot="1800000">
              <a:off x="7120950" y="4437096"/>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4" name="Oval 7"/>
            <p:cNvSpPr>
              <a:spLocks noChangeArrowheads="1"/>
            </p:cNvSpPr>
            <p:nvPr/>
          </p:nvSpPr>
          <p:spPr bwMode="gray">
            <a:xfrm>
              <a:off x="7180897" y="3023731"/>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5" name="TextBox 14"/>
            <p:cNvSpPr txBox="1"/>
            <p:nvPr/>
          </p:nvSpPr>
          <p:spPr>
            <a:xfrm>
              <a:off x="7329687" y="3529139"/>
              <a:ext cx="1127965" cy="356346"/>
            </a:xfrm>
            <a:prstGeom prst="rect">
              <a:avLst/>
            </a:prstGeom>
            <a:noFill/>
            <a:ln w="9525" cap="rnd">
              <a:noFill/>
              <a:prstDash val="solid"/>
              <a:round/>
              <a:headEnd/>
              <a:tailEnd/>
            </a:ln>
            <a:effectLst>
              <a:outerShdw blurRad="57785" dist="33020" dir="3180000" algn="ctr">
                <a:srgbClr val="000000">
                  <a:alpha val="30000"/>
                </a:srgbClr>
              </a:outerShdw>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6" name="组合 15"/>
          <p:cNvGrpSpPr/>
          <p:nvPr/>
        </p:nvGrpSpPr>
        <p:grpSpPr>
          <a:xfrm>
            <a:off x="3960407" y="1845046"/>
            <a:ext cx="1055099" cy="1399859"/>
            <a:chOff x="5739366" y="2552263"/>
            <a:chExt cx="1407165" cy="1866478"/>
          </a:xfrm>
          <a:gradFill>
            <a:gsLst>
              <a:gs pos="0">
                <a:schemeClr val="bg1">
                  <a:lumMod val="95000"/>
                </a:schemeClr>
              </a:gs>
              <a:gs pos="50000">
                <a:schemeClr val="bg1"/>
              </a:gs>
              <a:gs pos="100000">
                <a:schemeClr val="bg1">
                  <a:lumMod val="85000"/>
                </a:schemeClr>
              </a:gs>
            </a:gsLst>
            <a:lin ang="16200000" scaled="0"/>
          </a:gradFill>
        </p:grpSpPr>
        <p:sp>
          <p:nvSpPr>
            <p:cNvPr id="17" name="AutoShape 15"/>
            <p:cNvSpPr>
              <a:spLocks noChangeArrowheads="1"/>
            </p:cNvSpPr>
            <p:nvPr/>
          </p:nvSpPr>
          <p:spPr bwMode="auto">
            <a:xfrm>
              <a:off x="6278094" y="4089032"/>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8" name="Oval 7"/>
            <p:cNvSpPr>
              <a:spLocks noChangeArrowheads="1"/>
            </p:cNvSpPr>
            <p:nvPr/>
          </p:nvSpPr>
          <p:spPr bwMode="gray">
            <a:xfrm>
              <a:off x="5739366" y="2552263"/>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9" name="TextBox 18"/>
            <p:cNvSpPr txBox="1"/>
            <p:nvPr/>
          </p:nvSpPr>
          <p:spPr>
            <a:xfrm>
              <a:off x="5888156" y="3057671"/>
              <a:ext cx="1127965" cy="356346"/>
            </a:xfrm>
            <a:prstGeom prst="rect">
              <a:avLst/>
            </a:prstGeom>
            <a:noFill/>
            <a:ln w="9525" cap="rnd">
              <a:noFill/>
              <a:prstDash val="solid"/>
              <a:round/>
              <a:headEnd/>
              <a:tailEnd/>
            </a:ln>
            <a:effectLst>
              <a:outerShdw blurRad="57785" dist="33020" dir="3180000" algn="ctr">
                <a:srgbClr val="000000">
                  <a:alpha val="30000"/>
                </a:srgbClr>
              </a:outerShdw>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20" name="组合 19"/>
          <p:cNvGrpSpPr/>
          <p:nvPr/>
        </p:nvGrpSpPr>
        <p:grpSpPr>
          <a:xfrm>
            <a:off x="2879541" y="2198647"/>
            <a:ext cx="1100048" cy="1307306"/>
            <a:chOff x="4297836" y="3023731"/>
            <a:chExt cx="1467112" cy="1743074"/>
          </a:xfrm>
          <a:gradFill>
            <a:gsLst>
              <a:gs pos="0">
                <a:schemeClr val="bg1">
                  <a:lumMod val="95000"/>
                </a:schemeClr>
              </a:gs>
              <a:gs pos="50000">
                <a:schemeClr val="bg1"/>
              </a:gs>
              <a:gs pos="100000">
                <a:schemeClr val="bg1">
                  <a:lumMod val="85000"/>
                </a:schemeClr>
              </a:gs>
            </a:gsLst>
            <a:lin ang="16200000" scaled="0"/>
          </a:gradFill>
        </p:grpSpPr>
        <p:sp>
          <p:nvSpPr>
            <p:cNvPr id="21" name="AutoShape 15"/>
            <p:cNvSpPr>
              <a:spLocks noChangeArrowheads="1"/>
            </p:cNvSpPr>
            <p:nvPr/>
          </p:nvSpPr>
          <p:spPr bwMode="auto">
            <a:xfrm rot="19800000">
              <a:off x="5365132" y="4437096"/>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22" name="组合 21"/>
            <p:cNvGrpSpPr/>
            <p:nvPr/>
          </p:nvGrpSpPr>
          <p:grpSpPr>
            <a:xfrm>
              <a:off x="4297836" y="3023731"/>
              <a:ext cx="1407165" cy="1367161"/>
              <a:chOff x="4297836" y="3023731"/>
              <a:chExt cx="1407165" cy="1367161"/>
            </a:xfrm>
            <a:grpFill/>
          </p:grpSpPr>
          <p:sp>
            <p:nvSpPr>
              <p:cNvPr id="23" name="Oval 7"/>
              <p:cNvSpPr>
                <a:spLocks noChangeArrowheads="1"/>
              </p:cNvSpPr>
              <p:nvPr/>
            </p:nvSpPr>
            <p:spPr bwMode="gray">
              <a:xfrm>
                <a:off x="4297836" y="3023731"/>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24" name="TextBox 23"/>
              <p:cNvSpPr txBox="1"/>
              <p:nvPr/>
            </p:nvSpPr>
            <p:spPr>
              <a:xfrm>
                <a:off x="4446626" y="3478536"/>
                <a:ext cx="1127965" cy="457549"/>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grpSp>
        <p:nvGrpSpPr>
          <p:cNvPr id="25" name="组合 24"/>
          <p:cNvGrpSpPr/>
          <p:nvPr/>
        </p:nvGrpSpPr>
        <p:grpSpPr>
          <a:xfrm>
            <a:off x="2155669" y="3067487"/>
            <a:ext cx="1306121" cy="1025371"/>
            <a:chOff x="3332423" y="4182183"/>
            <a:chExt cx="1741948" cy="1367161"/>
          </a:xfrm>
          <a:gradFill>
            <a:gsLst>
              <a:gs pos="0">
                <a:schemeClr val="bg1">
                  <a:lumMod val="95000"/>
                </a:schemeClr>
              </a:gs>
              <a:gs pos="50000">
                <a:schemeClr val="bg1"/>
              </a:gs>
              <a:gs pos="100000">
                <a:schemeClr val="bg1">
                  <a:lumMod val="85000"/>
                </a:schemeClr>
              </a:gs>
            </a:gsLst>
            <a:lin ang="16200000" scaled="0"/>
          </a:gradFill>
        </p:grpSpPr>
        <p:sp>
          <p:nvSpPr>
            <p:cNvPr id="26" name="AutoShape 15"/>
            <p:cNvSpPr>
              <a:spLocks noChangeArrowheads="1"/>
            </p:cNvSpPr>
            <p:nvPr/>
          </p:nvSpPr>
          <p:spPr bwMode="auto">
            <a:xfrm rot="18000000">
              <a:off x="4709609" y="5116937"/>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27" name="组合 26"/>
            <p:cNvGrpSpPr/>
            <p:nvPr/>
          </p:nvGrpSpPr>
          <p:grpSpPr>
            <a:xfrm>
              <a:off x="3332423" y="4182183"/>
              <a:ext cx="1407165" cy="1367161"/>
              <a:chOff x="3332423" y="4182183"/>
              <a:chExt cx="1407165" cy="1367161"/>
            </a:xfrm>
            <a:grpFill/>
          </p:grpSpPr>
          <p:sp>
            <p:nvSpPr>
              <p:cNvPr id="28" name="Oval 7"/>
              <p:cNvSpPr>
                <a:spLocks noChangeArrowheads="1"/>
              </p:cNvSpPr>
              <p:nvPr/>
            </p:nvSpPr>
            <p:spPr bwMode="gray">
              <a:xfrm>
                <a:off x="3332423" y="4182183"/>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29" name="TextBox 28"/>
              <p:cNvSpPr txBox="1"/>
              <p:nvPr/>
            </p:nvSpPr>
            <p:spPr>
              <a:xfrm>
                <a:off x="3481213" y="4704275"/>
                <a:ext cx="1127965" cy="322976"/>
              </a:xfrm>
              <a:prstGeom prst="rect">
                <a:avLst/>
              </a:prstGeom>
              <a:noFill/>
              <a:ln w="9525" cap="rnd">
                <a:noFill/>
                <a:prstDash val="solid"/>
                <a:round/>
                <a:headEnd/>
                <a:tailEnd/>
              </a:ln>
              <a:effectLst>
                <a:outerShdw blurRad="57785" dist="33020" dir="3180000" algn="ctr">
                  <a:srgbClr val="000000">
                    <a:alpha val="30000"/>
                  </a:srgbClr>
                </a:outerShdw>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sp>
        <p:nvSpPr>
          <p:cNvPr id="30" name="Text Box 44"/>
          <p:cNvSpPr txBox="1">
            <a:spLocks noChangeArrowheads="1"/>
          </p:cNvSpPr>
          <p:nvPr/>
        </p:nvSpPr>
        <p:spPr bwMode="auto">
          <a:xfrm>
            <a:off x="1205819" y="1059582"/>
            <a:ext cx="6317057" cy="6509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2" tIns="34281" rIns="68562" bIns="34281">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dirty="0" smtClean="0">
                <a:solidFill>
                  <a:schemeClr val="tx1"/>
                </a:solidFill>
              </a:rPr>
              <a:t>单击此处添加文本内容单击此处添加文本内容单击此处添加文本内容单击此处添加文本内容单击此处添加文本内容</a:t>
            </a:r>
            <a:endParaRPr lang="en-US" altLang="zh-CN" sz="1400" dirty="0">
              <a:solidFill>
                <a:schemeClr val="tx1"/>
              </a:solidFill>
            </a:endParaRPr>
          </a:p>
        </p:txBody>
      </p:sp>
    </p:spTree>
    <p:extLst>
      <p:ext uri="{BB962C8B-B14F-4D97-AF65-F5344CB8AC3E}">
        <p14:creationId xmlns:p14="http://schemas.microsoft.com/office/powerpoint/2010/main" val="362548048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工作完成情况</a:t>
            </a:r>
            <a:endParaRPr lang="zh-CN" altLang="en-US" sz="2000" b="1" spc="300" dirty="0">
              <a:latin typeface="微软雅黑" pitchFamily="34" charset="-122"/>
              <a:ea typeface="微软雅黑" pitchFamily="34" charset="-122"/>
            </a:endParaRPr>
          </a:p>
        </p:txBody>
      </p:sp>
      <p:grpSp>
        <p:nvGrpSpPr>
          <p:cNvPr id="11" name="组合 10"/>
          <p:cNvGrpSpPr/>
          <p:nvPr/>
        </p:nvGrpSpPr>
        <p:grpSpPr>
          <a:xfrm>
            <a:off x="2843808" y="1940248"/>
            <a:ext cx="1301106" cy="1301106"/>
            <a:chOff x="2843808" y="1940248"/>
            <a:chExt cx="1301106" cy="1301106"/>
          </a:xfrm>
        </p:grpSpPr>
        <p:sp>
          <p:nvSpPr>
            <p:cNvPr id="12" name="椭圆 11"/>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3212071" y="2175302"/>
              <a:ext cx="564578" cy="830997"/>
            </a:xfrm>
            <a:prstGeom prst="rect">
              <a:avLst/>
            </a:prstGeom>
            <a:noFill/>
          </p:spPr>
          <p:txBody>
            <a:bodyPr wrap="none" rtlCol="0">
              <a:spAutoFit/>
            </a:bodyPr>
            <a:lstStyle/>
            <a:p>
              <a:pPr algn="ctr"/>
              <a:r>
                <a:rPr lang="en-US" altLang="zh-CN" sz="4800" b="1" dirty="0">
                  <a:solidFill>
                    <a:schemeClr val="bg1"/>
                  </a:solidFill>
                  <a:latin typeface="微软雅黑" pitchFamily="34" charset="-122"/>
                  <a:ea typeface="微软雅黑" pitchFamily="34" charset="-122"/>
                </a:rPr>
                <a:t>2</a:t>
              </a:r>
              <a:endParaRPr lang="zh-CN" altLang="en-US" sz="4800" b="1" dirty="0">
                <a:solidFill>
                  <a:schemeClr val="bg1"/>
                </a:solidFill>
                <a:latin typeface="微软雅黑" pitchFamily="34" charset="-122"/>
                <a:ea typeface="微软雅黑" pitchFamily="34" charset="-122"/>
              </a:endParaRPr>
            </a:p>
          </p:txBody>
        </p:sp>
      </p:grpSp>
      <p:cxnSp>
        <p:nvCxnSpPr>
          <p:cNvPr id="15" name="直接连接符 14"/>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152544578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平行四边形 2"/>
          <p:cNvSpPr>
            <a:spLocks noChangeArrowheads="1"/>
          </p:cNvSpPr>
          <p:nvPr/>
        </p:nvSpPr>
        <p:spPr bwMode="auto">
          <a:xfrm rot="747658">
            <a:off x="2963973" y="2957179"/>
            <a:ext cx="5698376" cy="1420296"/>
          </a:xfrm>
          <a:custGeom>
            <a:avLst/>
            <a:gdLst>
              <a:gd name="T0" fmla="*/ 0 w 7595382"/>
              <a:gd name="T1" fmla="*/ 1901232 h 1901232"/>
              <a:gd name="T2" fmla="*/ 5150373 w 7595382"/>
              <a:gd name="T3" fmla="*/ 217677 h 1901232"/>
              <a:gd name="T4" fmla="*/ 7595382 w 7595382"/>
              <a:gd name="T5" fmla="*/ 0 h 1901232"/>
              <a:gd name="T6" fmla="*/ 4968279 w 7595382"/>
              <a:gd name="T7" fmla="*/ 1901232 h 1901232"/>
              <a:gd name="T8" fmla="*/ 0 w 7595382"/>
              <a:gd name="T9" fmla="*/ 1901232 h 1901232"/>
              <a:gd name="T10" fmla="*/ 0 60000 65536"/>
              <a:gd name="T11" fmla="*/ 0 60000 65536"/>
              <a:gd name="T12" fmla="*/ 0 60000 65536"/>
              <a:gd name="T13" fmla="*/ 0 60000 65536"/>
              <a:gd name="T14" fmla="*/ 0 60000 65536"/>
              <a:gd name="T15" fmla="*/ 0 w 7595382"/>
              <a:gd name="T16" fmla="*/ 0 h 1901232"/>
              <a:gd name="T17" fmla="*/ 7595382 w 7595382"/>
              <a:gd name="T18" fmla="*/ 1901232 h 1901232"/>
            </a:gdLst>
            <a:ahLst/>
            <a:cxnLst>
              <a:cxn ang="T10">
                <a:pos x="T0" y="T1"/>
              </a:cxn>
              <a:cxn ang="T11">
                <a:pos x="T2" y="T3"/>
              </a:cxn>
              <a:cxn ang="T12">
                <a:pos x="T4" y="T5"/>
              </a:cxn>
              <a:cxn ang="T13">
                <a:pos x="T6" y="T7"/>
              </a:cxn>
              <a:cxn ang="T14">
                <a:pos x="T8" y="T9"/>
              </a:cxn>
            </a:cxnLst>
            <a:rect l="T15" t="T16" r="T17" b="T18"/>
            <a:pathLst>
              <a:path w="7595382" h="1901232">
                <a:moveTo>
                  <a:pt x="0" y="1901232"/>
                </a:moveTo>
                <a:lnTo>
                  <a:pt x="5150373" y="217677"/>
                </a:lnTo>
                <a:lnTo>
                  <a:pt x="7595382" y="0"/>
                </a:lnTo>
                <a:lnTo>
                  <a:pt x="4968279" y="1901232"/>
                </a:lnTo>
                <a:lnTo>
                  <a:pt x="0" y="1901232"/>
                </a:lnTo>
                <a:close/>
              </a:path>
            </a:pathLst>
          </a:custGeom>
          <a:solidFill>
            <a:srgbClr val="0070C0"/>
          </a:solidFill>
          <a:ln>
            <a:noFill/>
          </a:ln>
          <a:extLst/>
        </p:spPr>
        <p:txBody>
          <a:bodyPr lIns="56300" tIns="28150" rIns="56300" bIns="28150" anchor="ctr"/>
          <a:lstStyle/>
          <a:p>
            <a:pPr algn="ctr"/>
            <a:endParaRPr lang="zh-CN" altLang="zh-CN">
              <a:solidFill>
                <a:srgbClr val="FFFFFF"/>
              </a:solidFill>
            </a:endParaRPr>
          </a:p>
        </p:txBody>
      </p:sp>
      <p:grpSp>
        <p:nvGrpSpPr>
          <p:cNvPr id="81" name="组合 80"/>
          <p:cNvGrpSpPr/>
          <p:nvPr/>
        </p:nvGrpSpPr>
        <p:grpSpPr>
          <a:xfrm>
            <a:off x="3693133" y="3525014"/>
            <a:ext cx="4309225" cy="662789"/>
            <a:chOff x="3585720" y="5137719"/>
            <a:chExt cx="6985673" cy="1079499"/>
          </a:xfrm>
          <a:solidFill>
            <a:schemeClr val="bg1"/>
          </a:solidFill>
        </p:grpSpPr>
        <p:grpSp>
          <p:nvGrpSpPr>
            <p:cNvPr id="82" name="Group 8"/>
            <p:cNvGrpSpPr>
              <a:grpSpLocks/>
            </p:cNvGrpSpPr>
            <p:nvPr/>
          </p:nvGrpSpPr>
          <p:grpSpPr bwMode="auto">
            <a:xfrm>
              <a:off x="3585720" y="5525746"/>
              <a:ext cx="532885" cy="139071"/>
              <a:chOff x="0" y="0"/>
              <a:chExt cx="438150" cy="114300"/>
            </a:xfrm>
            <a:grpFill/>
          </p:grpSpPr>
          <p:sp>
            <p:nvSpPr>
              <p:cNvPr id="109"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10" name="椭圆 5"/>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3" name="Group 11"/>
            <p:cNvGrpSpPr>
              <a:grpSpLocks/>
            </p:cNvGrpSpPr>
            <p:nvPr/>
          </p:nvGrpSpPr>
          <p:grpSpPr bwMode="auto">
            <a:xfrm>
              <a:off x="5010608" y="5478111"/>
              <a:ext cx="532885" cy="139071"/>
              <a:chOff x="0" y="0"/>
              <a:chExt cx="438150" cy="114300"/>
            </a:xfrm>
            <a:grpFill/>
          </p:grpSpPr>
          <p:sp>
            <p:nvSpPr>
              <p:cNvPr id="107"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8" name="椭圆 61"/>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4" name="Group 14"/>
            <p:cNvGrpSpPr>
              <a:grpSpLocks/>
            </p:cNvGrpSpPr>
            <p:nvPr/>
          </p:nvGrpSpPr>
          <p:grpSpPr bwMode="auto">
            <a:xfrm>
              <a:off x="5867856" y="5792301"/>
              <a:ext cx="621704" cy="162251"/>
              <a:chOff x="0" y="0"/>
              <a:chExt cx="438150" cy="114300"/>
            </a:xfrm>
            <a:grpFill/>
          </p:grpSpPr>
          <p:sp>
            <p:nvSpPr>
              <p:cNvPr id="105"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6" name="椭圆 66"/>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5" name="Group 17"/>
            <p:cNvGrpSpPr>
              <a:grpSpLocks/>
            </p:cNvGrpSpPr>
            <p:nvPr/>
          </p:nvGrpSpPr>
          <p:grpSpPr bwMode="auto">
            <a:xfrm>
              <a:off x="6993624" y="5565671"/>
              <a:ext cx="532885" cy="139071"/>
              <a:chOff x="0" y="0"/>
              <a:chExt cx="438150" cy="114300"/>
            </a:xfrm>
            <a:grpFill/>
          </p:grpSpPr>
          <p:sp>
            <p:nvSpPr>
              <p:cNvPr id="103"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4" name="椭圆 73"/>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6" name="Group 20"/>
            <p:cNvGrpSpPr>
              <a:grpSpLocks/>
            </p:cNvGrpSpPr>
            <p:nvPr/>
          </p:nvGrpSpPr>
          <p:grpSpPr bwMode="auto">
            <a:xfrm>
              <a:off x="7972156" y="6007329"/>
              <a:ext cx="804241" cy="209889"/>
              <a:chOff x="0" y="0"/>
              <a:chExt cx="438150" cy="114300"/>
            </a:xfrm>
            <a:grpFill/>
          </p:grpSpPr>
          <p:sp>
            <p:nvSpPr>
              <p:cNvPr id="101"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2" name="椭圆 77"/>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7" name="Group 23"/>
            <p:cNvGrpSpPr>
              <a:grpSpLocks/>
            </p:cNvGrpSpPr>
            <p:nvPr/>
          </p:nvGrpSpPr>
          <p:grpSpPr bwMode="auto">
            <a:xfrm>
              <a:off x="9024869" y="5137719"/>
              <a:ext cx="532885" cy="139071"/>
              <a:chOff x="0" y="0"/>
              <a:chExt cx="438150" cy="114300"/>
            </a:xfrm>
            <a:grpFill/>
          </p:grpSpPr>
          <p:sp>
            <p:nvSpPr>
              <p:cNvPr id="99"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0" name="椭圆 80"/>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8" name="Group 26"/>
            <p:cNvGrpSpPr>
              <a:grpSpLocks/>
            </p:cNvGrpSpPr>
            <p:nvPr/>
          </p:nvGrpSpPr>
          <p:grpSpPr bwMode="auto">
            <a:xfrm>
              <a:off x="10038508" y="5402990"/>
              <a:ext cx="532885" cy="139071"/>
              <a:chOff x="0" y="0"/>
              <a:chExt cx="438150" cy="114300"/>
            </a:xfrm>
            <a:grpFill/>
          </p:grpSpPr>
          <p:sp>
            <p:nvSpPr>
              <p:cNvPr id="97"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98" name="椭圆 83"/>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cxnSp>
          <p:nvCxnSpPr>
            <p:cNvPr id="89" name="直接连接符 15"/>
            <p:cNvCxnSpPr>
              <a:cxnSpLocks noChangeShapeType="1"/>
              <a:stCxn id="109" idx="6"/>
              <a:endCxn id="107" idx="2"/>
            </p:cNvCxnSpPr>
            <p:nvPr/>
          </p:nvCxnSpPr>
          <p:spPr bwMode="auto">
            <a:xfrm flipV="1">
              <a:off x="4118605" y="5547647"/>
              <a:ext cx="892003" cy="47635"/>
            </a:xfrm>
            <a:prstGeom prst="line">
              <a:avLst/>
            </a:prstGeom>
            <a:grpFill/>
            <a:ln w="12700" cap="flat" cmpd="sng">
              <a:solidFill>
                <a:schemeClr val="bg1"/>
              </a:solidFill>
              <a:bevel/>
              <a:headEnd/>
              <a:tailEnd/>
            </a:ln>
            <a:extLst/>
          </p:spPr>
        </p:cxnSp>
        <p:cxnSp>
          <p:nvCxnSpPr>
            <p:cNvPr id="90" name="直接连接符 19"/>
            <p:cNvCxnSpPr>
              <a:cxnSpLocks noChangeShapeType="1"/>
              <a:stCxn id="107" idx="5"/>
              <a:endCxn id="105" idx="1"/>
            </p:cNvCxnSpPr>
            <p:nvPr/>
          </p:nvCxnSpPr>
          <p:spPr bwMode="auto">
            <a:xfrm>
              <a:off x="5465453" y="5596816"/>
              <a:ext cx="493449" cy="219247"/>
            </a:xfrm>
            <a:prstGeom prst="line">
              <a:avLst/>
            </a:prstGeom>
            <a:grpFill/>
            <a:ln w="12700" cap="flat" cmpd="sng">
              <a:solidFill>
                <a:schemeClr val="bg1"/>
              </a:solidFill>
              <a:bevel/>
              <a:headEnd/>
              <a:tailEnd/>
            </a:ln>
            <a:extLst/>
          </p:spPr>
        </p:cxnSp>
        <p:sp>
          <p:nvSpPr>
            <p:cNvPr id="91" name="直接连接符 24"/>
            <p:cNvSpPr>
              <a:spLocks noChangeShapeType="1"/>
            </p:cNvSpPr>
            <p:nvPr/>
          </p:nvSpPr>
          <p:spPr bwMode="auto">
            <a:xfrm flipV="1">
              <a:off x="6394951" y="5684376"/>
              <a:ext cx="676713" cy="131687"/>
            </a:xfrm>
            <a:prstGeom prst="line">
              <a:avLst/>
            </a:prstGeom>
            <a:grpFill/>
            <a:ln w="12700" cap="flat" cmpd="sng">
              <a:solidFill>
                <a:schemeClr val="bg1"/>
              </a:solidFill>
              <a:bevel/>
              <a:headEnd/>
              <a:tailEnd/>
            </a:ln>
            <a:extLst/>
          </p:spPr>
          <p:txBody>
            <a:bodyPr/>
            <a:lstStyle/>
            <a:p>
              <a:endParaRPr lang="zh-CN" altLang="en-US"/>
            </a:p>
          </p:txBody>
        </p:sp>
        <p:sp>
          <p:nvSpPr>
            <p:cNvPr id="92" name="直接连接符 26"/>
            <p:cNvSpPr>
              <a:spLocks noChangeShapeType="1"/>
            </p:cNvSpPr>
            <p:nvPr/>
          </p:nvSpPr>
          <p:spPr bwMode="auto">
            <a:xfrm>
              <a:off x="7448469" y="5684376"/>
              <a:ext cx="776661" cy="373629"/>
            </a:xfrm>
            <a:prstGeom prst="line">
              <a:avLst/>
            </a:prstGeom>
            <a:grpFill/>
            <a:ln w="12700" cap="flat" cmpd="sng">
              <a:solidFill>
                <a:schemeClr val="bg1"/>
              </a:solidFill>
              <a:bevel/>
              <a:headEnd/>
              <a:tailEnd/>
            </a:ln>
            <a:extLst/>
          </p:spPr>
          <p:txBody>
            <a:bodyPr/>
            <a:lstStyle/>
            <a:p>
              <a:endParaRPr lang="zh-CN" altLang="en-US"/>
            </a:p>
          </p:txBody>
        </p:sp>
        <p:cxnSp>
          <p:nvCxnSpPr>
            <p:cNvPr id="93" name="直接连接符 29"/>
            <p:cNvCxnSpPr>
              <a:cxnSpLocks noChangeShapeType="1"/>
              <a:stCxn id="101" idx="7"/>
              <a:endCxn id="97" idx="3"/>
            </p:cNvCxnSpPr>
            <p:nvPr/>
          </p:nvCxnSpPr>
          <p:spPr bwMode="auto">
            <a:xfrm flipV="1">
              <a:off x="8658618" y="5521694"/>
              <a:ext cx="1457930" cy="516372"/>
            </a:xfrm>
            <a:prstGeom prst="line">
              <a:avLst/>
            </a:prstGeom>
            <a:grpFill/>
            <a:ln w="12700" cap="flat" cmpd="sng">
              <a:solidFill>
                <a:schemeClr val="bg1"/>
              </a:solidFill>
              <a:bevel/>
              <a:headEnd/>
              <a:tailEnd/>
            </a:ln>
            <a:extLst/>
          </p:spPr>
        </p:cxnSp>
        <p:cxnSp>
          <p:nvCxnSpPr>
            <p:cNvPr id="94" name="直接连接符 32"/>
            <p:cNvCxnSpPr>
              <a:cxnSpLocks noChangeShapeType="1"/>
              <a:stCxn id="97" idx="1"/>
              <a:endCxn id="99" idx="5"/>
            </p:cNvCxnSpPr>
            <p:nvPr/>
          </p:nvCxnSpPr>
          <p:spPr bwMode="auto">
            <a:xfrm flipH="1" flipV="1">
              <a:off x="9479715" y="5256424"/>
              <a:ext cx="636834" cy="166933"/>
            </a:xfrm>
            <a:prstGeom prst="line">
              <a:avLst/>
            </a:prstGeom>
            <a:grpFill/>
            <a:ln w="12700" cap="flat" cmpd="sng">
              <a:solidFill>
                <a:schemeClr val="bg1"/>
              </a:solidFill>
              <a:bevel/>
              <a:headEnd/>
              <a:tailEnd/>
            </a:ln>
            <a:extLst/>
          </p:spPr>
        </p:cxnSp>
        <p:cxnSp>
          <p:nvCxnSpPr>
            <p:cNvPr id="95" name="直接连接符 34"/>
            <p:cNvCxnSpPr>
              <a:cxnSpLocks noChangeShapeType="1"/>
              <a:stCxn id="103" idx="6"/>
              <a:endCxn id="97" idx="2"/>
            </p:cNvCxnSpPr>
            <p:nvPr/>
          </p:nvCxnSpPr>
          <p:spPr bwMode="auto">
            <a:xfrm flipV="1">
              <a:off x="7526509" y="5472525"/>
              <a:ext cx="2511999" cy="162682"/>
            </a:xfrm>
            <a:prstGeom prst="line">
              <a:avLst/>
            </a:prstGeom>
            <a:grpFill/>
            <a:ln w="12700" cap="flat" cmpd="sng">
              <a:solidFill>
                <a:schemeClr val="bg1"/>
              </a:solidFill>
              <a:bevel/>
              <a:headEnd/>
              <a:tailEnd/>
            </a:ln>
            <a:extLst/>
          </p:spPr>
        </p:cxnSp>
        <p:sp>
          <p:nvSpPr>
            <p:cNvPr id="96" name="直接连接符 43"/>
            <p:cNvSpPr>
              <a:spLocks noChangeShapeType="1"/>
            </p:cNvSpPr>
            <p:nvPr/>
          </p:nvSpPr>
          <p:spPr bwMode="auto">
            <a:xfrm flipV="1">
              <a:off x="8506282" y="5270066"/>
              <a:ext cx="728632" cy="750905"/>
            </a:xfrm>
            <a:prstGeom prst="line">
              <a:avLst/>
            </a:prstGeom>
            <a:grpFill/>
            <a:ln w="12700" cap="flat" cmpd="sng">
              <a:solidFill>
                <a:schemeClr val="bg1"/>
              </a:solidFill>
              <a:bevel/>
              <a:headEnd/>
              <a:tailEnd/>
            </a:ln>
            <a:extLst/>
          </p:spPr>
          <p:txBody>
            <a:bodyPr/>
            <a:lstStyle/>
            <a:p>
              <a:endParaRPr lang="zh-CN" altLang="en-US"/>
            </a:p>
          </p:txBody>
        </p:sp>
      </p:grpSp>
      <p:grpSp>
        <p:nvGrpSpPr>
          <p:cNvPr id="111" name="组合 110"/>
          <p:cNvGrpSpPr/>
          <p:nvPr/>
        </p:nvGrpSpPr>
        <p:grpSpPr>
          <a:xfrm>
            <a:off x="4376654" y="2558832"/>
            <a:ext cx="717062" cy="1205711"/>
            <a:chOff x="4693779" y="3564074"/>
            <a:chExt cx="1162426" cy="1963768"/>
          </a:xfrm>
        </p:grpSpPr>
        <p:sp>
          <p:nvSpPr>
            <p:cNvPr id="112" name="直接连接符 84"/>
            <p:cNvSpPr>
              <a:spLocks noChangeShapeType="1"/>
            </p:cNvSpPr>
            <p:nvPr/>
          </p:nvSpPr>
          <p:spPr bwMode="auto">
            <a:xfrm flipV="1">
              <a:off x="5276037" y="4083684"/>
              <a:ext cx="1" cy="144415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13" name="椭圆 90"/>
            <p:cNvSpPr>
              <a:spLocks noChangeArrowheads="1"/>
            </p:cNvSpPr>
            <p:nvPr/>
          </p:nvSpPr>
          <p:spPr bwMode="auto">
            <a:xfrm>
              <a:off x="4693779" y="3564074"/>
              <a:ext cx="1162426" cy="1162083"/>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14" name="矩形 111"/>
          <p:cNvSpPr>
            <a:spLocks noChangeArrowheads="1"/>
          </p:cNvSpPr>
          <p:nvPr/>
        </p:nvSpPr>
        <p:spPr bwMode="auto">
          <a:xfrm>
            <a:off x="4401675" y="2736305"/>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15" name="组合 114"/>
          <p:cNvGrpSpPr/>
          <p:nvPr/>
        </p:nvGrpSpPr>
        <p:grpSpPr>
          <a:xfrm>
            <a:off x="3509511" y="2321720"/>
            <a:ext cx="698003" cy="1515141"/>
            <a:chOff x="3288054" y="3177886"/>
            <a:chExt cx="1131530" cy="2467743"/>
          </a:xfrm>
        </p:grpSpPr>
        <p:sp>
          <p:nvSpPr>
            <p:cNvPr id="116" name="直接连接符 12"/>
            <p:cNvSpPr>
              <a:spLocks noChangeShapeType="1"/>
            </p:cNvSpPr>
            <p:nvPr/>
          </p:nvSpPr>
          <p:spPr bwMode="auto">
            <a:xfrm flipV="1">
              <a:off x="3852195" y="4200238"/>
              <a:ext cx="1" cy="1445391"/>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17" name="椭圆 95"/>
            <p:cNvSpPr>
              <a:spLocks noChangeArrowheads="1"/>
            </p:cNvSpPr>
            <p:nvPr/>
          </p:nvSpPr>
          <p:spPr bwMode="auto">
            <a:xfrm>
              <a:off x="3288054" y="3177886"/>
              <a:ext cx="1131530" cy="1130204"/>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p>
          </p:txBody>
        </p:sp>
      </p:grpSp>
      <p:sp>
        <p:nvSpPr>
          <p:cNvPr id="118" name="矩形 112"/>
          <p:cNvSpPr>
            <a:spLocks noChangeArrowheads="1"/>
          </p:cNvSpPr>
          <p:nvPr/>
        </p:nvSpPr>
        <p:spPr bwMode="auto">
          <a:xfrm>
            <a:off x="3528456" y="2471038"/>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19" name="组合 118"/>
          <p:cNvGrpSpPr/>
          <p:nvPr/>
        </p:nvGrpSpPr>
        <p:grpSpPr>
          <a:xfrm>
            <a:off x="5595183" y="2215020"/>
            <a:ext cx="717062" cy="1595758"/>
            <a:chOff x="6669132" y="3004102"/>
            <a:chExt cx="1162426" cy="2599047"/>
          </a:xfrm>
        </p:grpSpPr>
        <p:sp>
          <p:nvSpPr>
            <p:cNvPr id="120" name="直接连接符 86"/>
            <p:cNvSpPr>
              <a:spLocks noChangeShapeType="1"/>
            </p:cNvSpPr>
            <p:nvPr/>
          </p:nvSpPr>
          <p:spPr bwMode="auto">
            <a:xfrm flipV="1">
              <a:off x="7255965" y="3457411"/>
              <a:ext cx="1" cy="214573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21" name="椭圆 91"/>
            <p:cNvSpPr>
              <a:spLocks noChangeArrowheads="1"/>
            </p:cNvSpPr>
            <p:nvPr/>
          </p:nvSpPr>
          <p:spPr bwMode="auto">
            <a:xfrm>
              <a:off x="6669132" y="3004102"/>
              <a:ext cx="1162426" cy="1162832"/>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22" name="矩形 113"/>
          <p:cNvSpPr>
            <a:spLocks noChangeArrowheads="1"/>
          </p:cNvSpPr>
          <p:nvPr/>
        </p:nvSpPr>
        <p:spPr bwMode="auto">
          <a:xfrm>
            <a:off x="5619879" y="2387963"/>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23" name="组合 122"/>
          <p:cNvGrpSpPr/>
          <p:nvPr/>
        </p:nvGrpSpPr>
        <p:grpSpPr>
          <a:xfrm>
            <a:off x="7466451" y="1711159"/>
            <a:ext cx="717062" cy="2015445"/>
            <a:chOff x="9702639" y="2183452"/>
            <a:chExt cx="1162426" cy="3282600"/>
          </a:xfrm>
        </p:grpSpPr>
        <p:sp>
          <p:nvSpPr>
            <p:cNvPr id="124" name="直接连接符 89"/>
            <p:cNvSpPr>
              <a:spLocks noChangeShapeType="1"/>
            </p:cNvSpPr>
            <p:nvPr/>
          </p:nvSpPr>
          <p:spPr bwMode="auto">
            <a:xfrm flipV="1">
              <a:off x="10305417" y="3145995"/>
              <a:ext cx="1" cy="2320057"/>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25" name="椭圆 94"/>
            <p:cNvSpPr>
              <a:spLocks noChangeArrowheads="1"/>
            </p:cNvSpPr>
            <p:nvPr/>
          </p:nvSpPr>
          <p:spPr bwMode="auto">
            <a:xfrm>
              <a:off x="9702639" y="2183452"/>
              <a:ext cx="1162426" cy="1162409"/>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26" name="矩形 114"/>
          <p:cNvSpPr>
            <a:spLocks noChangeArrowheads="1"/>
          </p:cNvSpPr>
          <p:nvPr/>
        </p:nvSpPr>
        <p:spPr bwMode="auto">
          <a:xfrm>
            <a:off x="7480102" y="1857427"/>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27" name="组合 126"/>
          <p:cNvGrpSpPr/>
          <p:nvPr/>
        </p:nvGrpSpPr>
        <p:grpSpPr>
          <a:xfrm>
            <a:off x="6218145" y="1194257"/>
            <a:ext cx="830219" cy="2929508"/>
            <a:chOff x="7679013" y="1341562"/>
            <a:chExt cx="1345866" cy="4771355"/>
          </a:xfrm>
        </p:grpSpPr>
        <p:sp>
          <p:nvSpPr>
            <p:cNvPr id="128" name="直接连接符 87"/>
            <p:cNvSpPr>
              <a:spLocks noChangeShapeType="1"/>
            </p:cNvSpPr>
            <p:nvPr/>
          </p:nvSpPr>
          <p:spPr bwMode="auto">
            <a:xfrm flipV="1">
              <a:off x="8361211" y="2567202"/>
              <a:ext cx="1" cy="3545715"/>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29" name="椭圆 13"/>
            <p:cNvSpPr>
              <a:spLocks noChangeArrowheads="1"/>
            </p:cNvSpPr>
            <p:nvPr/>
          </p:nvSpPr>
          <p:spPr bwMode="auto">
            <a:xfrm>
              <a:off x="7679013" y="1341562"/>
              <a:ext cx="1345866" cy="1346173"/>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30" name="矩形 118"/>
          <p:cNvSpPr>
            <a:spLocks noChangeArrowheads="1"/>
          </p:cNvSpPr>
          <p:nvPr/>
        </p:nvSpPr>
        <p:spPr bwMode="auto">
          <a:xfrm>
            <a:off x="6273827" y="1378589"/>
            <a:ext cx="746771" cy="43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200" b="1" dirty="0">
                <a:solidFill>
                  <a:srgbClr val="000000"/>
                </a:solidFill>
                <a:latin typeface="Calibri" pitchFamily="34" charset="0"/>
                <a:ea typeface="微软雅黑" pitchFamily="34" charset="-122"/>
                <a:sym typeface="Calibri" pitchFamily="34" charset="0"/>
              </a:rPr>
              <a:t>完成的</a:t>
            </a:r>
            <a:endParaRPr lang="en-US" altLang="zh-CN" sz="1200" b="1" dirty="0">
              <a:solidFill>
                <a:srgbClr val="000000"/>
              </a:solidFill>
              <a:latin typeface="Calibri" pitchFamily="34" charset="0"/>
              <a:ea typeface="微软雅黑" pitchFamily="34" charset="-122"/>
              <a:sym typeface="Calibri" pitchFamily="34" charset="0"/>
            </a:endParaRPr>
          </a:p>
          <a:p>
            <a:pPr algn="ctr"/>
            <a:r>
              <a:rPr lang="zh-CN" altLang="en-US" sz="1200" b="1" dirty="0">
                <a:solidFill>
                  <a:srgbClr val="000000"/>
                </a:solidFill>
                <a:latin typeface="Calibri" pitchFamily="34" charset="0"/>
                <a:ea typeface="微软雅黑" pitchFamily="34" charset="-122"/>
                <a:sym typeface="Calibri" pitchFamily="34" charset="0"/>
              </a:rPr>
              <a:t>项目名称</a:t>
            </a:r>
          </a:p>
        </p:txBody>
      </p:sp>
      <p:grpSp>
        <p:nvGrpSpPr>
          <p:cNvPr id="131" name="组合 130"/>
          <p:cNvGrpSpPr/>
          <p:nvPr/>
        </p:nvGrpSpPr>
        <p:grpSpPr>
          <a:xfrm>
            <a:off x="4942442" y="1702861"/>
            <a:ext cx="717062" cy="2262040"/>
            <a:chOff x="5610976" y="2169935"/>
            <a:chExt cx="1162426" cy="3684235"/>
          </a:xfrm>
        </p:grpSpPr>
        <p:sp>
          <p:nvSpPr>
            <p:cNvPr id="132" name="直接连接符 85"/>
            <p:cNvSpPr>
              <a:spLocks noChangeShapeType="1"/>
            </p:cNvSpPr>
            <p:nvPr/>
          </p:nvSpPr>
          <p:spPr bwMode="auto">
            <a:xfrm flipV="1">
              <a:off x="6178962" y="2352496"/>
              <a:ext cx="1" cy="3501674"/>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33" name="椭圆 93"/>
            <p:cNvSpPr>
              <a:spLocks noChangeArrowheads="1"/>
            </p:cNvSpPr>
            <p:nvPr/>
          </p:nvSpPr>
          <p:spPr bwMode="auto">
            <a:xfrm>
              <a:off x="5610976" y="2169935"/>
              <a:ext cx="1162426" cy="1162310"/>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34" name="矩形 119"/>
          <p:cNvSpPr>
            <a:spLocks noChangeArrowheads="1"/>
          </p:cNvSpPr>
          <p:nvPr/>
        </p:nvSpPr>
        <p:spPr bwMode="auto">
          <a:xfrm>
            <a:off x="4961995" y="1896290"/>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35" name="组合 134"/>
          <p:cNvGrpSpPr/>
          <p:nvPr/>
        </p:nvGrpSpPr>
        <p:grpSpPr>
          <a:xfrm>
            <a:off x="6812520" y="2348988"/>
            <a:ext cx="784956" cy="1214010"/>
            <a:chOff x="8642553" y="3222299"/>
            <a:chExt cx="1272489" cy="1977284"/>
          </a:xfrm>
        </p:grpSpPr>
        <p:sp>
          <p:nvSpPr>
            <p:cNvPr id="136" name="直接连接符 88"/>
            <p:cNvSpPr>
              <a:spLocks noChangeShapeType="1"/>
            </p:cNvSpPr>
            <p:nvPr/>
          </p:nvSpPr>
          <p:spPr bwMode="auto">
            <a:xfrm flipV="1">
              <a:off x="9285939" y="4017097"/>
              <a:ext cx="1" cy="1182486"/>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37" name="椭圆 92"/>
            <p:cNvSpPr>
              <a:spLocks noChangeArrowheads="1"/>
            </p:cNvSpPr>
            <p:nvPr/>
          </p:nvSpPr>
          <p:spPr bwMode="auto">
            <a:xfrm>
              <a:off x="8642553" y="3222299"/>
              <a:ext cx="1272489" cy="1271587"/>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38" name="矩形 120"/>
          <p:cNvSpPr>
            <a:spLocks noChangeArrowheads="1"/>
          </p:cNvSpPr>
          <p:nvPr/>
        </p:nvSpPr>
        <p:spPr bwMode="auto">
          <a:xfrm>
            <a:off x="6872678" y="2520597"/>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sp>
        <p:nvSpPr>
          <p:cNvPr id="139" name="矩形 138"/>
          <p:cNvSpPr/>
          <p:nvPr/>
        </p:nvSpPr>
        <p:spPr>
          <a:xfrm>
            <a:off x="353328" y="1785234"/>
            <a:ext cx="2736495" cy="1829643"/>
          </a:xfrm>
          <a:prstGeom prst="rect">
            <a:avLst/>
          </a:prstGeom>
        </p:spPr>
        <p:txBody>
          <a:bodyPr wrap="square" lIns="56300" tIns="28150" rIns="56300" bIns="28150">
            <a:spAutoFit/>
          </a:bodyPr>
          <a:lstStyle/>
          <a:p>
            <a:pPr algn="just">
              <a:lnSpc>
                <a:spcPct val="120000"/>
              </a:lnSpc>
            </a:pP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a:t>
            </a:r>
            <a:r>
              <a:rPr lang="en-US" altLang="zh-CN" sz="1200" dirty="0">
                <a:latin typeface="微软雅黑" pitchFamily="34" charset="-122"/>
                <a:ea typeface="微软雅黑" pitchFamily="34" charset="-122"/>
              </a:rPr>
              <a:t>.</a:t>
            </a:r>
          </a:p>
          <a:p>
            <a:pPr algn="just">
              <a:lnSpc>
                <a:spcPct val="120000"/>
              </a:lnSpc>
            </a:pP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a:t>
            </a:r>
            <a:r>
              <a:rPr lang="en-US" altLang="zh-CN" sz="1200" dirty="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140" name="矩形 139"/>
          <p:cNvSpPr/>
          <p:nvPr/>
        </p:nvSpPr>
        <p:spPr>
          <a:xfrm>
            <a:off x="353328" y="1203598"/>
            <a:ext cx="2726293" cy="3325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56300" tIns="28150" rIns="56300" bIns="28150" rtlCol="0" anchor="ctr"/>
          <a:lstStyle/>
          <a:p>
            <a:pPr algn="ctr"/>
            <a:endParaRPr lang="zh-CN" altLang="en-US"/>
          </a:p>
        </p:txBody>
      </p:sp>
      <p:sp>
        <p:nvSpPr>
          <p:cNvPr id="141" name="TextBox 140"/>
          <p:cNvSpPr txBox="1"/>
          <p:nvPr/>
        </p:nvSpPr>
        <p:spPr>
          <a:xfrm>
            <a:off x="510578" y="1203598"/>
            <a:ext cx="2500839" cy="333849"/>
          </a:xfrm>
          <a:prstGeom prst="rect">
            <a:avLst/>
          </a:prstGeom>
          <a:noFill/>
        </p:spPr>
        <p:txBody>
          <a:bodyPr wrap="square" lIns="56300" tIns="28150" rIns="56300" bIns="28150" rtlCol="0">
            <a:spAutoFit/>
          </a:bodyPr>
          <a:lstStyle/>
          <a:p>
            <a:r>
              <a:rPr lang="zh-CN" altLang="en-US" b="1" dirty="0">
                <a:solidFill>
                  <a:schemeClr val="bg1"/>
                </a:solidFill>
                <a:latin typeface="微软雅黑" pitchFamily="34" charset="-122"/>
                <a:ea typeface="微软雅黑" pitchFamily="34" charset="-122"/>
              </a:rPr>
              <a:t>点击输入项目重要内容</a:t>
            </a:r>
          </a:p>
        </p:txBody>
      </p:sp>
    </p:spTree>
    <p:extLst>
      <p:ext uri="{BB962C8B-B14F-4D97-AF65-F5344CB8AC3E}">
        <p14:creationId xmlns:p14="http://schemas.microsoft.com/office/powerpoint/2010/main" val="253553816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Freeform 24"/>
          <p:cNvSpPr>
            <a:spLocks noChangeArrowheads="1"/>
          </p:cNvSpPr>
          <p:nvPr/>
        </p:nvSpPr>
        <p:spPr bwMode="auto">
          <a:xfrm>
            <a:off x="6436888" y="2167385"/>
            <a:ext cx="702103" cy="2002168"/>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Impact" pitchFamily="34" charset="0"/>
              <a:ea typeface="微软雅黑" pitchFamily="34" charset="-122"/>
              <a:sym typeface="Impact" pitchFamily="34" charset="0"/>
            </a:endParaRPr>
          </a:p>
        </p:txBody>
      </p:sp>
      <p:sp>
        <p:nvSpPr>
          <p:cNvPr id="28" name="Oval 25"/>
          <p:cNvSpPr>
            <a:spLocks noChangeArrowheads="1"/>
          </p:cNvSpPr>
          <p:nvPr/>
        </p:nvSpPr>
        <p:spPr bwMode="auto">
          <a:xfrm>
            <a:off x="6441648" y="2168575"/>
            <a:ext cx="697343"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29" name="Oval 26"/>
          <p:cNvSpPr>
            <a:spLocks noChangeArrowheads="1"/>
          </p:cNvSpPr>
          <p:nvPr/>
        </p:nvSpPr>
        <p:spPr bwMode="auto">
          <a:xfrm>
            <a:off x="6441648" y="3976716"/>
            <a:ext cx="697343" cy="192837"/>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0" name="AutoShape 36"/>
          <p:cNvSpPr>
            <a:spLocks noChangeArrowheads="1"/>
          </p:cNvSpPr>
          <p:nvPr/>
        </p:nvSpPr>
        <p:spPr bwMode="auto">
          <a:xfrm>
            <a:off x="6438078" y="2728039"/>
            <a:ext cx="697343" cy="1441513"/>
          </a:xfrm>
          <a:prstGeom prst="can">
            <a:avLst>
              <a:gd name="adj" fmla="val 30013"/>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31" name="Text Box 39"/>
          <p:cNvSpPr>
            <a:spLocks noChangeArrowheads="1"/>
          </p:cNvSpPr>
          <p:nvPr/>
        </p:nvSpPr>
        <p:spPr bwMode="auto">
          <a:xfrm>
            <a:off x="6474187" y="2928539"/>
            <a:ext cx="571202"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80%</a:t>
            </a:r>
            <a:endParaRPr lang="zh-CN" altLang="en-US"/>
          </a:p>
        </p:txBody>
      </p:sp>
      <p:sp>
        <p:nvSpPr>
          <p:cNvPr id="32" name="Rectangle 41"/>
          <p:cNvSpPr>
            <a:spLocks noChangeArrowheads="1"/>
          </p:cNvSpPr>
          <p:nvPr/>
        </p:nvSpPr>
        <p:spPr bwMode="auto">
          <a:xfrm>
            <a:off x="6441648" y="4194550"/>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33" name="AutoShape 43"/>
          <p:cNvSpPr>
            <a:spLocks/>
          </p:cNvSpPr>
          <p:nvPr/>
        </p:nvSpPr>
        <p:spPr bwMode="auto">
          <a:xfrm>
            <a:off x="2671711" y="2125723"/>
            <a:ext cx="1504167" cy="233308"/>
          </a:xfrm>
          <a:prstGeom prst="accentCallout2">
            <a:avLst>
              <a:gd name="adj1" fmla="val 36731"/>
              <a:gd name="adj2" fmla="val 103792"/>
              <a:gd name="adj3" fmla="val 36731"/>
              <a:gd name="adj4" fmla="val 133542"/>
              <a:gd name="adj5" fmla="val 136218"/>
              <a:gd name="adj6" fmla="val 1534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1</a:t>
            </a:r>
          </a:p>
        </p:txBody>
      </p:sp>
      <p:sp>
        <p:nvSpPr>
          <p:cNvPr id="34" name="AutoShape 44"/>
          <p:cNvSpPr>
            <a:spLocks/>
          </p:cNvSpPr>
          <p:nvPr/>
        </p:nvSpPr>
        <p:spPr bwMode="auto">
          <a:xfrm>
            <a:off x="3814116" y="1741240"/>
            <a:ext cx="1504167" cy="233308"/>
          </a:xfrm>
          <a:prstGeom prst="accentCallout2">
            <a:avLst>
              <a:gd name="adj1" fmla="val 36731"/>
              <a:gd name="adj2" fmla="val 103792"/>
              <a:gd name="adj3" fmla="val 36731"/>
              <a:gd name="adj4" fmla="val 130532"/>
              <a:gd name="adj5" fmla="val 264282"/>
              <a:gd name="adj6" fmla="val 145880"/>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2</a:t>
            </a:r>
          </a:p>
        </p:txBody>
      </p:sp>
      <p:sp>
        <p:nvSpPr>
          <p:cNvPr id="35" name="AutoShape 45"/>
          <p:cNvSpPr>
            <a:spLocks/>
          </p:cNvSpPr>
          <p:nvPr/>
        </p:nvSpPr>
        <p:spPr bwMode="auto">
          <a:xfrm>
            <a:off x="5699084" y="1112735"/>
            <a:ext cx="1542247" cy="247593"/>
          </a:xfrm>
          <a:prstGeom prst="accentCallout2">
            <a:avLst>
              <a:gd name="adj1" fmla="val 34616"/>
              <a:gd name="adj2" fmla="val 103704"/>
              <a:gd name="adj3" fmla="val 34616"/>
              <a:gd name="adj4" fmla="val 117051"/>
              <a:gd name="adj5" fmla="val 399032"/>
              <a:gd name="adj6" fmla="val 129241"/>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4</a:t>
            </a:r>
          </a:p>
        </p:txBody>
      </p:sp>
      <p:grpSp>
        <p:nvGrpSpPr>
          <p:cNvPr id="36" name="Group 14"/>
          <p:cNvGrpSpPr>
            <a:grpSpLocks/>
          </p:cNvGrpSpPr>
          <p:nvPr/>
        </p:nvGrpSpPr>
        <p:grpSpPr bwMode="auto">
          <a:xfrm>
            <a:off x="5540815" y="2299514"/>
            <a:ext cx="703292" cy="1722435"/>
            <a:chOff x="0" y="0"/>
            <a:chExt cx="919" cy="1497"/>
          </a:xfrm>
        </p:grpSpPr>
        <p:sp>
          <p:nvSpPr>
            <p:cNvPr id="37"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7D7D7D"/>
                </a:solidFill>
                <a:latin typeface="Impact" pitchFamily="34" charset="0"/>
                <a:ea typeface="微软雅黑" pitchFamily="34" charset="-122"/>
                <a:sym typeface="Impact" pitchFamily="34" charset="0"/>
              </a:endParaRPr>
            </a:p>
          </p:txBody>
        </p:sp>
        <p:sp>
          <p:nvSpPr>
            <p:cNvPr id="38" name="Oval 22"/>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sp>
          <p:nvSpPr>
            <p:cNvPr id="39" name="Oval 23"/>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grpSp>
      <p:sp>
        <p:nvSpPr>
          <p:cNvPr id="40" name="AutoShape 35"/>
          <p:cNvSpPr>
            <a:spLocks noChangeArrowheads="1"/>
          </p:cNvSpPr>
          <p:nvPr/>
        </p:nvSpPr>
        <p:spPr bwMode="auto">
          <a:xfrm>
            <a:off x="5549145" y="3060147"/>
            <a:ext cx="697342" cy="964183"/>
          </a:xfrm>
          <a:prstGeom prst="can">
            <a:avLst>
              <a:gd name="adj" fmla="val 26941"/>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41" name="Text Box 38"/>
          <p:cNvSpPr>
            <a:spLocks noChangeArrowheads="1"/>
          </p:cNvSpPr>
          <p:nvPr/>
        </p:nvSpPr>
        <p:spPr bwMode="auto">
          <a:xfrm>
            <a:off x="5587634" y="3233268"/>
            <a:ext cx="571202"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42" name="Rectangle 46"/>
          <p:cNvSpPr>
            <a:spLocks noChangeArrowheads="1"/>
          </p:cNvSpPr>
          <p:nvPr/>
        </p:nvSpPr>
        <p:spPr bwMode="auto">
          <a:xfrm>
            <a:off x="5527724" y="4054089"/>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grpSp>
        <p:nvGrpSpPr>
          <p:cNvPr id="43" name="Group 23"/>
          <p:cNvGrpSpPr>
            <a:grpSpLocks/>
          </p:cNvGrpSpPr>
          <p:nvPr/>
        </p:nvGrpSpPr>
        <p:grpSpPr bwMode="auto">
          <a:xfrm>
            <a:off x="4670921" y="2393551"/>
            <a:ext cx="703292" cy="1458178"/>
            <a:chOff x="0" y="0"/>
            <a:chExt cx="919" cy="1497"/>
          </a:xfrm>
        </p:grpSpPr>
        <p:sp>
          <p:nvSpPr>
            <p:cNvPr id="44"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45" name="Oval 29"/>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46" name="Oval 30"/>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grpSp>
      <p:sp>
        <p:nvSpPr>
          <p:cNvPr id="47" name="AutoShape 34"/>
          <p:cNvSpPr>
            <a:spLocks noChangeArrowheads="1"/>
          </p:cNvSpPr>
          <p:nvPr/>
        </p:nvSpPr>
        <p:spPr bwMode="auto">
          <a:xfrm>
            <a:off x="4676871" y="3382732"/>
            <a:ext cx="697342" cy="467807"/>
          </a:xfrm>
          <a:prstGeom prst="can">
            <a:avLst>
              <a:gd name="adj" fmla="val 30417"/>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48" name="Text Box 37"/>
          <p:cNvSpPr>
            <a:spLocks noChangeArrowheads="1"/>
          </p:cNvSpPr>
          <p:nvPr/>
        </p:nvSpPr>
        <p:spPr bwMode="auto">
          <a:xfrm>
            <a:off x="4703460" y="3545140"/>
            <a:ext cx="571201"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dirty="0">
                <a:solidFill>
                  <a:srgbClr val="FFFFFF"/>
                </a:solidFill>
                <a:latin typeface="Impact" pitchFamily="34" charset="0"/>
                <a:ea typeface="微软雅黑" pitchFamily="34" charset="-122"/>
                <a:sym typeface="Impact" pitchFamily="34" charset="0"/>
              </a:rPr>
              <a:t>30%</a:t>
            </a:r>
            <a:endParaRPr lang="zh-CN" altLang="en-US" dirty="0"/>
          </a:p>
        </p:txBody>
      </p:sp>
      <p:sp>
        <p:nvSpPr>
          <p:cNvPr id="49" name="Rectangle 47"/>
          <p:cNvSpPr>
            <a:spLocks noChangeArrowheads="1"/>
          </p:cNvSpPr>
          <p:nvPr/>
        </p:nvSpPr>
        <p:spPr bwMode="auto">
          <a:xfrm>
            <a:off x="4670920" y="3913628"/>
            <a:ext cx="703292"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50" name="AutoShape 48"/>
          <p:cNvSpPr>
            <a:spLocks/>
          </p:cNvSpPr>
          <p:nvPr/>
        </p:nvSpPr>
        <p:spPr bwMode="auto">
          <a:xfrm>
            <a:off x="4670920" y="1398419"/>
            <a:ext cx="1550576" cy="233308"/>
          </a:xfrm>
          <a:prstGeom prst="accentCallout2">
            <a:avLst>
              <a:gd name="adj1" fmla="val 36731"/>
              <a:gd name="adj2" fmla="val 103681"/>
              <a:gd name="adj3" fmla="val 36731"/>
              <a:gd name="adj4" fmla="val 126704"/>
              <a:gd name="adj5" fmla="val 362755"/>
              <a:gd name="adj6" fmla="val 1409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3</a:t>
            </a:r>
          </a:p>
        </p:txBody>
      </p:sp>
      <p:sp>
        <p:nvSpPr>
          <p:cNvPr id="51" name="Freeform 31"/>
          <p:cNvSpPr>
            <a:spLocks noChangeArrowheads="1"/>
          </p:cNvSpPr>
          <p:nvPr/>
        </p:nvSpPr>
        <p:spPr bwMode="auto">
          <a:xfrm>
            <a:off x="7335346" y="2028114"/>
            <a:ext cx="702781" cy="2283090"/>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Impact" pitchFamily="34" charset="0"/>
              <a:ea typeface="微软雅黑" pitchFamily="34" charset="-122"/>
              <a:sym typeface="Impact" pitchFamily="34" charset="0"/>
            </a:endParaRPr>
          </a:p>
        </p:txBody>
      </p:sp>
      <p:sp>
        <p:nvSpPr>
          <p:cNvPr id="52" name="Oval 32"/>
          <p:cNvSpPr>
            <a:spLocks noChangeArrowheads="1"/>
          </p:cNvSpPr>
          <p:nvPr/>
        </p:nvSpPr>
        <p:spPr bwMode="auto">
          <a:xfrm>
            <a:off x="7340111" y="4092180"/>
            <a:ext cx="698016" cy="21902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53" name="AutoShape 33"/>
          <p:cNvSpPr>
            <a:spLocks noChangeArrowheads="1"/>
          </p:cNvSpPr>
          <p:nvPr/>
        </p:nvSpPr>
        <p:spPr bwMode="auto">
          <a:xfrm>
            <a:off x="7344875" y="3337499"/>
            <a:ext cx="696825" cy="964183"/>
          </a:xfrm>
          <a:prstGeom prst="can">
            <a:avLst>
              <a:gd name="adj" fmla="val 26987"/>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54" name="Text Box 40"/>
          <p:cNvSpPr>
            <a:spLocks noChangeArrowheads="1"/>
          </p:cNvSpPr>
          <p:nvPr/>
        </p:nvSpPr>
        <p:spPr bwMode="auto">
          <a:xfrm>
            <a:off x="7388166" y="3514191"/>
            <a:ext cx="571754"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55" name="Rectangle 42"/>
          <p:cNvSpPr>
            <a:spLocks noChangeArrowheads="1"/>
          </p:cNvSpPr>
          <p:nvPr/>
        </p:nvSpPr>
        <p:spPr bwMode="auto">
          <a:xfrm>
            <a:off x="7355408" y="4335011"/>
            <a:ext cx="751057"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56" name="Oval 49"/>
          <p:cNvSpPr>
            <a:spLocks noChangeArrowheads="1"/>
          </p:cNvSpPr>
          <p:nvPr/>
        </p:nvSpPr>
        <p:spPr bwMode="auto">
          <a:xfrm>
            <a:off x="7331772" y="2035256"/>
            <a:ext cx="698016"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57" name="文本框 74"/>
          <p:cNvSpPr>
            <a:spLocks noChangeArrowheads="1"/>
          </p:cNvSpPr>
          <p:nvPr/>
        </p:nvSpPr>
        <p:spPr bwMode="auto">
          <a:xfrm>
            <a:off x="685592" y="2761617"/>
            <a:ext cx="3283225" cy="1398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p>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endParaRPr lang="zh-CN" altLang="en-US" sz="1200" dirty="0">
              <a:latin typeface="Adobe 黑体 Std R" pitchFamily="34" charset="-122"/>
              <a:ea typeface="Adobe 黑体 Std R" pitchFamily="34" charset="-122"/>
            </a:endParaRPr>
          </a:p>
        </p:txBody>
      </p:sp>
      <p:grpSp>
        <p:nvGrpSpPr>
          <p:cNvPr id="58" name="Group 40"/>
          <p:cNvGrpSpPr>
            <a:grpSpLocks/>
          </p:cNvGrpSpPr>
          <p:nvPr/>
        </p:nvGrpSpPr>
        <p:grpSpPr bwMode="auto">
          <a:xfrm>
            <a:off x="685593" y="2076918"/>
            <a:ext cx="3197808" cy="545099"/>
            <a:chOff x="0" y="0"/>
            <a:chExt cx="4264741" cy="726945"/>
          </a:xfrm>
        </p:grpSpPr>
        <p:sp>
          <p:nvSpPr>
            <p:cNvPr id="59" name="文本框 76"/>
            <p:cNvSpPr>
              <a:spLocks noChangeArrowheads="1"/>
            </p:cNvSpPr>
            <p:nvPr/>
          </p:nvSpPr>
          <p:spPr bwMode="auto">
            <a:xfrm>
              <a:off x="0" y="0"/>
              <a:ext cx="2987044" cy="615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000000"/>
                  </a:solidFill>
                  <a:latin typeface="微软雅黑" panose="020B0503020204020204" pitchFamily="34" charset="-122"/>
                  <a:ea typeface="微软雅黑" panose="020B0503020204020204" pitchFamily="34" charset="-122"/>
                  <a:sym typeface="张海山锐谐体" pitchFamily="2" charset="-122"/>
                </a:rPr>
                <a:t>添加文本内容</a:t>
              </a:r>
              <a:endParaRPr lang="zh-CN" altLang="en-US" dirty="0">
                <a:latin typeface="微软雅黑" panose="020B0503020204020204" pitchFamily="34" charset="-122"/>
                <a:ea typeface="微软雅黑" panose="020B0503020204020204" pitchFamily="34" charset="-122"/>
              </a:endParaRPr>
            </a:p>
          </p:txBody>
        </p:sp>
        <p:sp>
          <p:nvSpPr>
            <p:cNvPr id="60" name="矩形 77"/>
            <p:cNvSpPr>
              <a:spLocks noChangeArrowheads="1"/>
            </p:cNvSpPr>
            <p:nvPr/>
          </p:nvSpPr>
          <p:spPr bwMode="auto">
            <a:xfrm>
              <a:off x="113916" y="624363"/>
              <a:ext cx="4150825" cy="102582"/>
            </a:xfrm>
            <a:prstGeom prst="rect">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Tree>
    <p:extLst>
      <p:ext uri="{BB962C8B-B14F-4D97-AF65-F5344CB8AC3E}">
        <p14:creationId xmlns:p14="http://schemas.microsoft.com/office/powerpoint/2010/main" val="168702313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圆角矩形 5"/>
          <p:cNvSpPr/>
          <p:nvPr/>
        </p:nvSpPr>
        <p:spPr>
          <a:xfrm>
            <a:off x="1125143" y="1059582"/>
            <a:ext cx="6848180" cy="2795175"/>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nvGrpSpPr>
          <p:cNvPr id="23" name="组合 22"/>
          <p:cNvGrpSpPr/>
          <p:nvPr/>
        </p:nvGrpSpPr>
        <p:grpSpPr>
          <a:xfrm>
            <a:off x="1639295" y="2973600"/>
            <a:ext cx="908432" cy="1379288"/>
            <a:chOff x="1639295" y="2973600"/>
            <a:chExt cx="908432" cy="1379288"/>
          </a:xfrm>
        </p:grpSpPr>
        <p:sp>
          <p:nvSpPr>
            <p:cNvPr id="7" name="圆角矩形 6"/>
            <p:cNvSpPr/>
            <p:nvPr/>
          </p:nvSpPr>
          <p:spPr>
            <a:xfrm>
              <a:off x="1709175"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6" name="TextBox 30"/>
            <p:cNvSpPr txBox="1"/>
            <p:nvPr/>
          </p:nvSpPr>
          <p:spPr>
            <a:xfrm>
              <a:off x="1639295"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4" name="组合 23"/>
          <p:cNvGrpSpPr/>
          <p:nvPr/>
        </p:nvGrpSpPr>
        <p:grpSpPr>
          <a:xfrm>
            <a:off x="2630105" y="3466278"/>
            <a:ext cx="908432" cy="1379288"/>
            <a:chOff x="2630105" y="3466278"/>
            <a:chExt cx="908432" cy="1379288"/>
          </a:xfrm>
        </p:grpSpPr>
        <p:sp>
          <p:nvSpPr>
            <p:cNvPr id="8" name="圆角矩形 7"/>
            <p:cNvSpPr/>
            <p:nvPr/>
          </p:nvSpPr>
          <p:spPr>
            <a:xfrm>
              <a:off x="2694380" y="3466278"/>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7" name="TextBox 31"/>
            <p:cNvSpPr txBox="1"/>
            <p:nvPr/>
          </p:nvSpPr>
          <p:spPr>
            <a:xfrm>
              <a:off x="2630105" y="4155922"/>
              <a:ext cx="908432" cy="4247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sz="2700"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sz="2700"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5" name="组合 24"/>
          <p:cNvGrpSpPr/>
          <p:nvPr/>
        </p:nvGrpSpPr>
        <p:grpSpPr>
          <a:xfrm>
            <a:off x="3628304" y="2973600"/>
            <a:ext cx="908432" cy="1379288"/>
            <a:chOff x="3628304" y="2973600"/>
            <a:chExt cx="908432" cy="1379288"/>
          </a:xfrm>
        </p:grpSpPr>
        <p:sp>
          <p:nvSpPr>
            <p:cNvPr id="9" name="圆角矩形 8"/>
            <p:cNvSpPr/>
            <p:nvPr/>
          </p:nvSpPr>
          <p:spPr>
            <a:xfrm>
              <a:off x="3684320"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8" name="TextBox 32"/>
            <p:cNvSpPr txBox="1"/>
            <p:nvPr/>
          </p:nvSpPr>
          <p:spPr>
            <a:xfrm>
              <a:off x="3628304"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7" name="组合 26"/>
          <p:cNvGrpSpPr/>
          <p:nvPr/>
        </p:nvGrpSpPr>
        <p:grpSpPr>
          <a:xfrm>
            <a:off x="4581165" y="2973600"/>
            <a:ext cx="908432" cy="1379288"/>
            <a:chOff x="4581165" y="2973600"/>
            <a:chExt cx="908432" cy="1379288"/>
          </a:xfrm>
        </p:grpSpPr>
        <p:sp>
          <p:nvSpPr>
            <p:cNvPr id="10" name="圆角矩形 9"/>
            <p:cNvSpPr/>
            <p:nvPr/>
          </p:nvSpPr>
          <p:spPr>
            <a:xfrm>
              <a:off x="4641298"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9" name="TextBox 33"/>
            <p:cNvSpPr txBox="1"/>
            <p:nvPr/>
          </p:nvSpPr>
          <p:spPr>
            <a:xfrm>
              <a:off x="4581165"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8" name="组合 27"/>
          <p:cNvGrpSpPr/>
          <p:nvPr/>
        </p:nvGrpSpPr>
        <p:grpSpPr>
          <a:xfrm>
            <a:off x="5534026" y="2973600"/>
            <a:ext cx="908432" cy="1379288"/>
            <a:chOff x="5534026" y="2973600"/>
            <a:chExt cx="908432" cy="1379288"/>
          </a:xfrm>
        </p:grpSpPr>
        <p:sp>
          <p:nvSpPr>
            <p:cNvPr id="11" name="圆角矩形 10"/>
            <p:cNvSpPr/>
            <p:nvPr/>
          </p:nvSpPr>
          <p:spPr>
            <a:xfrm>
              <a:off x="5584318"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0" name="TextBox 34"/>
            <p:cNvSpPr txBox="1"/>
            <p:nvPr/>
          </p:nvSpPr>
          <p:spPr>
            <a:xfrm>
              <a:off x="5534026" y="3782237"/>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9" name="组合 28"/>
          <p:cNvGrpSpPr/>
          <p:nvPr/>
        </p:nvGrpSpPr>
        <p:grpSpPr>
          <a:xfrm>
            <a:off x="6461890" y="2973600"/>
            <a:ext cx="908432" cy="1379288"/>
            <a:chOff x="6461890" y="2973600"/>
            <a:chExt cx="908432" cy="1379288"/>
          </a:xfrm>
        </p:grpSpPr>
        <p:sp>
          <p:nvSpPr>
            <p:cNvPr id="12" name="圆角矩形 11"/>
            <p:cNvSpPr/>
            <p:nvPr/>
          </p:nvSpPr>
          <p:spPr>
            <a:xfrm>
              <a:off x="6503843"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1" name="TextBox 35"/>
            <p:cNvSpPr txBox="1"/>
            <p:nvPr/>
          </p:nvSpPr>
          <p:spPr>
            <a:xfrm>
              <a:off x="6461890"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sp>
        <p:nvSpPr>
          <p:cNvPr id="13" name="圆角矩形 12"/>
          <p:cNvSpPr/>
          <p:nvPr/>
        </p:nvSpPr>
        <p:spPr>
          <a:xfrm>
            <a:off x="1334781" y="1269221"/>
            <a:ext cx="6428904" cy="2306020"/>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4" name="TextBox 28"/>
          <p:cNvSpPr txBox="1"/>
          <p:nvPr/>
        </p:nvSpPr>
        <p:spPr>
          <a:xfrm>
            <a:off x="1972430" y="1875254"/>
            <a:ext cx="1249096" cy="6832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2400" b="1" kern="0" dirty="0" smtClean="0">
                <a:ln w="18415" cmpd="sng">
                  <a:noFill/>
                  <a:prstDash val="solid"/>
                </a:ln>
                <a:solidFill>
                  <a:srgbClr val="0070C0"/>
                </a:solidFill>
                <a:latin typeface="微软雅黑" pitchFamily="34" charset="-122"/>
                <a:ea typeface="微软雅黑" pitchFamily="34" charset="-122"/>
              </a:rPr>
              <a:t>您的</a:t>
            </a:r>
            <a:endParaRPr lang="en-US" altLang="zh-CN" sz="2400" b="1" kern="0" dirty="0" smtClean="0">
              <a:ln w="18415" cmpd="sng">
                <a:noFill/>
                <a:prstDash val="solid"/>
              </a:ln>
              <a:solidFill>
                <a:srgbClr val="0070C0"/>
              </a:solidFill>
              <a:latin typeface="微软雅黑" pitchFamily="34" charset="-122"/>
              <a:ea typeface="微软雅黑" pitchFamily="34" charset="-122"/>
            </a:endParaRPr>
          </a:p>
          <a:p>
            <a:pPr algn="ctr" defTabSz="685800">
              <a:lnSpc>
                <a:spcPct val="80000"/>
              </a:lnSpc>
              <a:defRPr/>
            </a:pPr>
            <a:r>
              <a:rPr lang="zh-CN" altLang="en-US" sz="2400" b="1" kern="0" dirty="0" smtClean="0">
                <a:ln w="18415" cmpd="sng">
                  <a:noFill/>
                  <a:prstDash val="solid"/>
                </a:ln>
                <a:solidFill>
                  <a:srgbClr val="0070C0"/>
                </a:solidFill>
                <a:latin typeface="微软雅黑" pitchFamily="34" charset="-122"/>
                <a:ea typeface="微软雅黑" pitchFamily="34" charset="-122"/>
              </a:rPr>
              <a:t>标题</a:t>
            </a:r>
            <a:endParaRPr lang="zh-CN" altLang="en-US" sz="2400" b="1" kern="0" dirty="0">
              <a:ln w="18415" cmpd="sng">
                <a:noFill/>
                <a:prstDash val="solid"/>
              </a:ln>
              <a:solidFill>
                <a:srgbClr val="0070C0"/>
              </a:solidFill>
              <a:latin typeface="微软雅黑" pitchFamily="34" charset="-122"/>
              <a:ea typeface="微软雅黑" pitchFamily="34" charset="-122"/>
            </a:endParaRPr>
          </a:p>
        </p:txBody>
      </p:sp>
      <p:sp>
        <p:nvSpPr>
          <p:cNvPr id="15" name="TextBox 29"/>
          <p:cNvSpPr txBox="1"/>
          <p:nvPr/>
        </p:nvSpPr>
        <p:spPr>
          <a:xfrm>
            <a:off x="3421268" y="1758376"/>
            <a:ext cx="4062900" cy="9387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a:solidFill>
                  <a:sysClr val="windowText" lastClr="000000">
                    <a:lumMod val="65000"/>
                    <a:lumOff val="35000"/>
                  </a:sysClr>
                </a:solidFill>
                <a:latin typeface="Arial" pitchFamily="34" charset="0"/>
                <a:ea typeface="微软雅黑" pitchFamily="34" charset="-122"/>
                <a:cs typeface="Arial" pitchFamily="34" charset="0"/>
              </a:rPr>
              <a:t>单击此处添加文本</a:t>
            </a: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88441655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2590627" y="843558"/>
            <a:ext cx="3949472" cy="3949472"/>
          </a:xfrm>
          <a:prstGeom prst="ellipse">
            <a:avLst/>
          </a:prstGeom>
          <a:noFill/>
          <a:ln w="127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微软雅黑" pitchFamily="34" charset="-122"/>
              <a:ea typeface="微软雅黑" pitchFamily="34" charset="-122"/>
            </a:endParaRPr>
          </a:p>
        </p:txBody>
      </p:sp>
      <p:sp>
        <p:nvSpPr>
          <p:cNvPr id="31" name="椭圆 34"/>
          <p:cNvSpPr/>
          <p:nvPr/>
        </p:nvSpPr>
        <p:spPr>
          <a:xfrm rot="18900000">
            <a:off x="4760671" y="2380038"/>
            <a:ext cx="1471761" cy="189277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0">
                <a:schemeClr val="bg1"/>
              </a:gs>
              <a:gs pos="43000">
                <a:schemeClr val="bg1">
                  <a:lumMod val="95000"/>
                </a:schemeClr>
              </a:gs>
              <a:gs pos="100000">
                <a:schemeClr val="bg1">
                  <a:lumMod val="75000"/>
                </a:schemeClr>
              </a:gs>
            </a:gsLst>
            <a:lin ang="141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32" name="组合 31"/>
          <p:cNvGrpSpPr/>
          <p:nvPr/>
        </p:nvGrpSpPr>
        <p:grpSpPr>
          <a:xfrm rot="8100000">
            <a:off x="3049362" y="1066700"/>
            <a:ext cx="1807574" cy="2348461"/>
            <a:chOff x="4020870" y="2194485"/>
            <a:chExt cx="1102258" cy="1432090"/>
          </a:xfrm>
          <a:effectLst>
            <a:outerShdw blurRad="444500" dist="254000" dir="8100000" algn="tr" rotWithShape="0">
              <a:prstClr val="black">
                <a:alpha val="50000"/>
              </a:prstClr>
            </a:outerShdw>
          </a:effectLst>
        </p:grpSpPr>
        <p:sp>
          <p:nvSpPr>
            <p:cNvPr id="3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3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5" name="组合 34"/>
          <p:cNvGrpSpPr/>
          <p:nvPr/>
        </p:nvGrpSpPr>
        <p:grpSpPr>
          <a:xfrm>
            <a:off x="2779187" y="915566"/>
            <a:ext cx="928717" cy="928717"/>
            <a:chOff x="2779187" y="1131590"/>
            <a:chExt cx="928717" cy="928717"/>
          </a:xfrm>
        </p:grpSpPr>
        <p:sp>
          <p:nvSpPr>
            <p:cNvPr id="36" name="椭圆 35"/>
            <p:cNvSpPr/>
            <p:nvPr/>
          </p:nvSpPr>
          <p:spPr>
            <a:xfrm>
              <a:off x="2779187" y="1131590"/>
              <a:ext cx="928717" cy="928717"/>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37" name="TextBox 36"/>
            <p:cNvSpPr txBox="1"/>
            <p:nvPr/>
          </p:nvSpPr>
          <p:spPr>
            <a:xfrm>
              <a:off x="2799460" y="1347614"/>
              <a:ext cx="878001" cy="523220"/>
            </a:xfrm>
            <a:prstGeom prst="rect">
              <a:avLst/>
            </a:prstGeom>
            <a:noFill/>
          </p:spPr>
          <p:txBody>
            <a:bodyPr wrap="square" lIns="0" tIns="0" rIns="0" bIns="0" rtlCol="0">
              <a:spAutoFit/>
            </a:bodyPr>
            <a:lstStyle/>
            <a:p>
              <a:pPr algn="ctr"/>
              <a:r>
                <a:rPr lang="zh-CN" altLang="en-US" sz="1700" b="1" dirty="0" smtClean="0">
                  <a:solidFill>
                    <a:schemeClr val="bg1"/>
                  </a:solidFill>
                  <a:latin typeface="微软雅黑" pitchFamily="34" charset="-122"/>
                  <a:ea typeface="微软雅黑" pitchFamily="34" charset="-122"/>
                </a:rPr>
                <a:t>添加</a:t>
              </a:r>
              <a:endParaRPr lang="en-US" altLang="zh-CN" sz="1700" b="1" dirty="0" smtClean="0">
                <a:solidFill>
                  <a:schemeClr val="bg1"/>
                </a:solidFill>
                <a:latin typeface="微软雅黑" pitchFamily="34" charset="-122"/>
                <a:ea typeface="微软雅黑" pitchFamily="34" charset="-122"/>
              </a:endParaRPr>
            </a:p>
            <a:p>
              <a:pPr algn="ctr"/>
              <a:r>
                <a:rPr lang="zh-CN" altLang="en-US" sz="1700" b="1" dirty="0" smtClean="0">
                  <a:solidFill>
                    <a:schemeClr val="bg1"/>
                  </a:solidFill>
                  <a:latin typeface="微软雅黑" pitchFamily="34" charset="-122"/>
                  <a:ea typeface="微软雅黑" pitchFamily="34" charset="-122"/>
                </a:rPr>
                <a:t>标题</a:t>
              </a:r>
            </a:p>
          </p:txBody>
        </p:sp>
      </p:grpSp>
      <p:grpSp>
        <p:nvGrpSpPr>
          <p:cNvPr id="38" name="组合 37"/>
          <p:cNvGrpSpPr/>
          <p:nvPr/>
        </p:nvGrpSpPr>
        <p:grpSpPr>
          <a:xfrm>
            <a:off x="5724120" y="3481992"/>
            <a:ext cx="899617" cy="889958"/>
            <a:chOff x="5736633" y="2828278"/>
            <a:chExt cx="938798" cy="928717"/>
          </a:xfrm>
        </p:grpSpPr>
        <p:sp>
          <p:nvSpPr>
            <p:cNvPr id="39" name="椭圆 38"/>
            <p:cNvSpPr/>
            <p:nvPr/>
          </p:nvSpPr>
          <p:spPr>
            <a:xfrm>
              <a:off x="5736633" y="2828278"/>
              <a:ext cx="928717" cy="928717"/>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0" name="TextBox 39"/>
            <p:cNvSpPr txBox="1"/>
            <p:nvPr/>
          </p:nvSpPr>
          <p:spPr>
            <a:xfrm>
              <a:off x="5797430" y="3036559"/>
              <a:ext cx="878001" cy="513890"/>
            </a:xfrm>
            <a:prstGeom prst="rect">
              <a:avLst/>
            </a:prstGeom>
            <a:noFill/>
          </p:spPr>
          <p:txBody>
            <a:bodyPr wrap="square" lIns="0" tIns="0" rIns="0" bIns="0" rtlCol="0">
              <a:spAutoFit/>
            </a:bodyPr>
            <a:lstStyle/>
            <a:p>
              <a:pPr algn="ctr"/>
              <a:r>
                <a:rPr lang="zh-CN" altLang="en-US" sz="1600" b="1" dirty="0" smtClean="0">
                  <a:solidFill>
                    <a:schemeClr val="bg1"/>
                  </a:solidFill>
                  <a:latin typeface="微软雅黑" pitchFamily="34" charset="-122"/>
                  <a:ea typeface="微软雅黑" pitchFamily="34" charset="-122"/>
                </a:rPr>
                <a:t>添加</a:t>
              </a:r>
              <a:endParaRPr lang="en-US" altLang="zh-CN" sz="1600" b="1" dirty="0" smtClean="0">
                <a:solidFill>
                  <a:schemeClr val="bg1"/>
                </a:solidFill>
                <a:latin typeface="微软雅黑" pitchFamily="34" charset="-122"/>
                <a:ea typeface="微软雅黑" pitchFamily="34" charset="-122"/>
              </a:endParaRPr>
            </a:p>
            <a:p>
              <a:pPr algn="ctr"/>
              <a:r>
                <a:rPr lang="zh-CN" altLang="en-US" sz="1600" b="1" dirty="0" smtClean="0">
                  <a:solidFill>
                    <a:schemeClr val="bg1"/>
                  </a:solidFill>
                  <a:latin typeface="微软雅黑" pitchFamily="34" charset="-122"/>
                  <a:ea typeface="微软雅黑" pitchFamily="34" charset="-122"/>
                </a:rPr>
                <a:t>标题</a:t>
              </a:r>
            </a:p>
          </p:txBody>
        </p:sp>
      </p:grpSp>
      <p:sp>
        <p:nvSpPr>
          <p:cNvPr id="41" name="TextBox 40"/>
          <p:cNvSpPr txBox="1"/>
          <p:nvPr/>
        </p:nvSpPr>
        <p:spPr>
          <a:xfrm>
            <a:off x="911921" y="1731109"/>
            <a:ext cx="1440160" cy="126957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t>点击输入简要文字内容，文字内容需概括精炼，不用多余的文字修饰，言简意赅的说明分项内容。</a:t>
            </a:r>
            <a:endParaRPr lang="en-US" altLang="zh-CN" sz="1100" dirty="0"/>
          </a:p>
        </p:txBody>
      </p:sp>
      <p:sp>
        <p:nvSpPr>
          <p:cNvPr id="42" name="TextBox 41"/>
          <p:cNvSpPr txBox="1"/>
          <p:nvPr/>
        </p:nvSpPr>
        <p:spPr>
          <a:xfrm>
            <a:off x="6888585" y="2645864"/>
            <a:ext cx="1429544" cy="73186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t>点击输入简要文字内容，文字内容需概括精炼，不用多余的文字修饰。</a:t>
            </a:r>
            <a:endParaRPr lang="en-US" altLang="zh-CN" sz="1100" dirty="0"/>
          </a:p>
        </p:txBody>
      </p:sp>
      <p:sp>
        <p:nvSpPr>
          <p:cNvPr id="43" name="TextBox 42"/>
          <p:cNvSpPr txBox="1"/>
          <p:nvPr/>
        </p:nvSpPr>
        <p:spPr>
          <a:xfrm>
            <a:off x="3280039" y="1923678"/>
            <a:ext cx="1075937" cy="400110"/>
          </a:xfrm>
          <a:prstGeom prst="rect">
            <a:avLst/>
          </a:prstGeom>
          <a:noFill/>
        </p:spPr>
        <p:txBody>
          <a:bodyPr wrap="none">
            <a:spAutoFit/>
          </a:bodyPr>
          <a:lstStyle/>
          <a:p>
            <a:pPr algn="ctr" fontAlgn="auto">
              <a:spcBef>
                <a:spcPts val="0"/>
              </a:spcBef>
              <a:spcAft>
                <a:spcPts val="0"/>
              </a:spcAft>
              <a:defRPr/>
            </a:pPr>
            <a:r>
              <a:rPr lang="en-US" altLang="zh-CN" sz="2000" b="1" dirty="0" smtClean="0">
                <a:solidFill>
                  <a:srgbClr val="0070C0"/>
                </a:solidFill>
                <a:latin typeface="微软雅黑" pitchFamily="34" charset="-122"/>
                <a:ea typeface="微软雅黑" pitchFamily="34" charset="-122"/>
              </a:rPr>
              <a:t>1000</a:t>
            </a:r>
            <a:r>
              <a:rPr lang="zh-CN" altLang="en-US" sz="2000" b="1" dirty="0" smtClean="0">
                <a:solidFill>
                  <a:srgbClr val="0070C0"/>
                </a:solidFill>
                <a:latin typeface="微软雅黑" pitchFamily="34" charset="-122"/>
                <a:ea typeface="微软雅黑" pitchFamily="34" charset="-122"/>
              </a:rPr>
              <a:t>万</a:t>
            </a:r>
            <a:endParaRPr lang="zh-CN" altLang="en-US" sz="2000" b="1" dirty="0">
              <a:solidFill>
                <a:srgbClr val="0070C0"/>
              </a:solidFill>
              <a:latin typeface="微软雅黑" pitchFamily="34" charset="-122"/>
              <a:ea typeface="微软雅黑" pitchFamily="34" charset="-122"/>
            </a:endParaRPr>
          </a:p>
        </p:txBody>
      </p:sp>
      <p:sp>
        <p:nvSpPr>
          <p:cNvPr id="44" name="TextBox 43"/>
          <p:cNvSpPr txBox="1"/>
          <p:nvPr/>
        </p:nvSpPr>
        <p:spPr>
          <a:xfrm>
            <a:off x="5292456" y="3291830"/>
            <a:ext cx="769763" cy="338554"/>
          </a:xfrm>
          <a:prstGeom prst="rect">
            <a:avLst/>
          </a:prstGeom>
          <a:noFill/>
        </p:spPr>
        <p:txBody>
          <a:bodyPr wrap="none">
            <a:spAutoFit/>
          </a:bodyPr>
          <a:lstStyle/>
          <a:p>
            <a:pPr algn="ctr" fontAlgn="auto">
              <a:spcBef>
                <a:spcPts val="0"/>
              </a:spcBef>
              <a:spcAft>
                <a:spcPts val="0"/>
              </a:spcAft>
              <a:defRPr/>
            </a:pPr>
            <a:r>
              <a:rPr lang="en-US" altLang="zh-CN" sz="1600" b="1" dirty="0">
                <a:solidFill>
                  <a:srgbClr val="0070C0"/>
                </a:solidFill>
                <a:latin typeface="微软雅黑" pitchFamily="34" charset="-122"/>
                <a:ea typeface="微软雅黑" pitchFamily="34" charset="-122"/>
              </a:rPr>
              <a:t>3</a:t>
            </a:r>
            <a:r>
              <a:rPr lang="en-US" altLang="zh-CN" sz="1600" b="1" dirty="0" smtClean="0">
                <a:solidFill>
                  <a:srgbClr val="0070C0"/>
                </a:solidFill>
                <a:latin typeface="微软雅黑" pitchFamily="34" charset="-122"/>
                <a:ea typeface="微软雅黑" pitchFamily="34" charset="-122"/>
              </a:rPr>
              <a:t>00</a:t>
            </a:r>
            <a:r>
              <a:rPr lang="zh-CN" altLang="en-US" sz="1600" b="1" dirty="0" smtClean="0">
                <a:solidFill>
                  <a:srgbClr val="0070C0"/>
                </a:solidFill>
                <a:latin typeface="微软雅黑" pitchFamily="34" charset="-122"/>
                <a:ea typeface="微软雅黑" pitchFamily="34" charset="-122"/>
              </a:rPr>
              <a:t>万</a:t>
            </a:r>
            <a:endParaRPr lang="zh-CN" altLang="en-US" sz="16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325080035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3"/>
          <p:cNvSpPr>
            <a:spLocks noChangeArrowheads="1"/>
          </p:cNvSpPr>
          <p:nvPr/>
        </p:nvSpPr>
        <p:spPr bwMode="auto">
          <a:xfrm>
            <a:off x="1162928" y="1146526"/>
            <a:ext cx="3330824" cy="3330598"/>
          </a:xfrm>
          <a:prstGeom prst="ellipse">
            <a:avLst/>
          </a:prstGeom>
          <a:noFill/>
          <a:ln w="9525">
            <a:solidFill>
              <a:srgbClr val="0070C0"/>
            </a:solidFill>
            <a:prstDash val="dash"/>
            <a:round/>
            <a:headEnd/>
            <a:tailE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6" name="Oval 14"/>
          <p:cNvSpPr>
            <a:spLocks noChangeArrowheads="1"/>
          </p:cNvSpPr>
          <p:nvPr/>
        </p:nvSpPr>
        <p:spPr bwMode="auto">
          <a:xfrm>
            <a:off x="1749600" y="2804683"/>
            <a:ext cx="1040065" cy="1040365"/>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7" name="Oval 19"/>
          <p:cNvSpPr>
            <a:spLocks noChangeArrowheads="1"/>
          </p:cNvSpPr>
          <p:nvPr/>
        </p:nvSpPr>
        <p:spPr bwMode="auto">
          <a:xfrm>
            <a:off x="3005056" y="2597562"/>
            <a:ext cx="1040065" cy="1040365"/>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8" name="Oval 24"/>
          <p:cNvSpPr>
            <a:spLocks noChangeArrowheads="1"/>
          </p:cNvSpPr>
          <p:nvPr/>
        </p:nvSpPr>
        <p:spPr bwMode="auto">
          <a:xfrm>
            <a:off x="2164912" y="1639331"/>
            <a:ext cx="1040065" cy="1040365"/>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9" name="TextBox 10"/>
          <p:cNvSpPr txBox="1">
            <a:spLocks noChangeArrowheads="1"/>
          </p:cNvSpPr>
          <p:nvPr/>
        </p:nvSpPr>
        <p:spPr bwMode="auto">
          <a:xfrm>
            <a:off x="4717396" y="1172713"/>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dirty="0">
                <a:solidFill>
                  <a:srgbClr val="0070C0"/>
                </a:solidFill>
                <a:latin typeface="微软雅黑" pitchFamily="34" charset="-122"/>
              </a:rPr>
              <a:t>标题文本一</a:t>
            </a:r>
          </a:p>
        </p:txBody>
      </p:sp>
      <p:sp>
        <p:nvSpPr>
          <p:cNvPr id="10" name="TextBox 11"/>
          <p:cNvSpPr txBox="1">
            <a:spLocks noChangeArrowheads="1"/>
          </p:cNvSpPr>
          <p:nvPr/>
        </p:nvSpPr>
        <p:spPr bwMode="auto">
          <a:xfrm>
            <a:off x="4717397" y="1447684"/>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p:txBody>
      </p:sp>
      <p:sp>
        <p:nvSpPr>
          <p:cNvPr id="11" name="TextBox 12"/>
          <p:cNvSpPr txBox="1">
            <a:spLocks noChangeArrowheads="1"/>
          </p:cNvSpPr>
          <p:nvPr/>
        </p:nvSpPr>
        <p:spPr bwMode="auto">
          <a:xfrm>
            <a:off x="2348173" y="1894065"/>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文本一</a:t>
            </a:r>
          </a:p>
        </p:txBody>
      </p:sp>
      <p:sp>
        <p:nvSpPr>
          <p:cNvPr id="12" name="TextBox 11"/>
          <p:cNvSpPr txBox="1">
            <a:spLocks noChangeArrowheads="1"/>
          </p:cNvSpPr>
          <p:nvPr/>
        </p:nvSpPr>
        <p:spPr bwMode="auto">
          <a:xfrm>
            <a:off x="1907871" y="3091556"/>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文本二</a:t>
            </a:r>
          </a:p>
        </p:txBody>
      </p:sp>
      <p:sp>
        <p:nvSpPr>
          <p:cNvPr id="13" name="TextBox 12"/>
          <p:cNvSpPr txBox="1">
            <a:spLocks noChangeArrowheads="1"/>
          </p:cNvSpPr>
          <p:nvPr/>
        </p:nvSpPr>
        <p:spPr bwMode="auto">
          <a:xfrm>
            <a:off x="3207356" y="2835631"/>
            <a:ext cx="689013" cy="48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文本三</a:t>
            </a:r>
          </a:p>
        </p:txBody>
      </p:sp>
      <p:sp>
        <p:nvSpPr>
          <p:cNvPr id="14" name="TextBox 13"/>
          <p:cNvSpPr txBox="1">
            <a:spLocks noChangeArrowheads="1"/>
          </p:cNvSpPr>
          <p:nvPr/>
        </p:nvSpPr>
        <p:spPr bwMode="auto">
          <a:xfrm>
            <a:off x="4717396" y="2348778"/>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0070C0"/>
                </a:solidFill>
                <a:latin typeface="微软雅黑" pitchFamily="34" charset="-122"/>
              </a:rPr>
              <a:t>标题文本二</a:t>
            </a:r>
          </a:p>
        </p:txBody>
      </p:sp>
      <p:sp>
        <p:nvSpPr>
          <p:cNvPr id="15" name="TextBox 14"/>
          <p:cNvSpPr txBox="1">
            <a:spLocks noChangeArrowheads="1"/>
          </p:cNvSpPr>
          <p:nvPr/>
        </p:nvSpPr>
        <p:spPr bwMode="auto">
          <a:xfrm>
            <a:off x="4717397" y="2623749"/>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p:txBody>
      </p:sp>
      <p:sp>
        <p:nvSpPr>
          <p:cNvPr id="16" name="TextBox 15"/>
          <p:cNvSpPr txBox="1">
            <a:spLocks noChangeArrowheads="1"/>
          </p:cNvSpPr>
          <p:nvPr/>
        </p:nvSpPr>
        <p:spPr bwMode="auto">
          <a:xfrm>
            <a:off x="4717396" y="3515321"/>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0070C0"/>
                </a:solidFill>
                <a:latin typeface="微软雅黑" pitchFamily="34" charset="-122"/>
              </a:rPr>
              <a:t>标题文本三</a:t>
            </a:r>
          </a:p>
        </p:txBody>
      </p:sp>
      <p:sp>
        <p:nvSpPr>
          <p:cNvPr id="17" name="TextBox 16"/>
          <p:cNvSpPr txBox="1">
            <a:spLocks noChangeArrowheads="1"/>
          </p:cNvSpPr>
          <p:nvPr/>
        </p:nvSpPr>
        <p:spPr bwMode="auto">
          <a:xfrm>
            <a:off x="4717397" y="3790292"/>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p:txBody>
      </p:sp>
    </p:spTree>
    <p:extLst>
      <p:ext uri="{BB962C8B-B14F-4D97-AF65-F5344CB8AC3E}">
        <p14:creationId xmlns:p14="http://schemas.microsoft.com/office/powerpoint/2010/main" val="119417791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直接连接符 35"/>
          <p:cNvCxnSpPr/>
          <p:nvPr/>
        </p:nvCxnSpPr>
        <p:spPr>
          <a:xfrm flipV="1">
            <a:off x="6492906" y="4620826"/>
            <a:ext cx="118693" cy="16593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4"/>
          <p:cNvSpPr/>
          <p:nvPr/>
        </p:nvSpPr>
        <p:spPr>
          <a:xfrm rot="197558">
            <a:off x="4462428" y="940458"/>
            <a:ext cx="3709076" cy="3755526"/>
          </a:xfrm>
          <a:custGeom>
            <a:avLst/>
            <a:gdLst/>
            <a:ahLst/>
            <a:cxnLst/>
            <a:rect l="l" t="t" r="r" b="b"/>
            <a:pathLst>
              <a:path w="6373853" h="6453678">
                <a:moveTo>
                  <a:pt x="1748789" y="3781"/>
                </a:moveTo>
                <a:cubicBezTo>
                  <a:pt x="1773410" y="1281"/>
                  <a:pt x="1798391" y="0"/>
                  <a:pt x="1823671" y="0"/>
                </a:cubicBezTo>
                <a:cubicBezTo>
                  <a:pt x="2222376" y="0"/>
                  <a:pt x="2546668" y="318599"/>
                  <a:pt x="2555176" y="715114"/>
                </a:cubicBezTo>
                <a:cubicBezTo>
                  <a:pt x="2646063" y="945229"/>
                  <a:pt x="2815509" y="1149545"/>
                  <a:pt x="3050234" y="1286278"/>
                </a:cubicBezTo>
                <a:cubicBezTo>
                  <a:pt x="3277270" y="1418531"/>
                  <a:pt x="3529180" y="1466470"/>
                  <a:pt x="3767051" y="1437382"/>
                </a:cubicBezTo>
                <a:cubicBezTo>
                  <a:pt x="4043009" y="1173698"/>
                  <a:pt x="4417184" y="1012566"/>
                  <a:pt x="4828995" y="1012566"/>
                </a:cubicBezTo>
                <a:cubicBezTo>
                  <a:pt x="5682197" y="1012566"/>
                  <a:pt x="6373853" y="1704222"/>
                  <a:pt x="6373853" y="2557424"/>
                </a:cubicBezTo>
                <a:cubicBezTo>
                  <a:pt x="6373853" y="3315640"/>
                  <a:pt x="5827627" y="3946278"/>
                  <a:pt x="5106977" y="4075988"/>
                </a:cubicBezTo>
                <a:cubicBezTo>
                  <a:pt x="4860269" y="4198053"/>
                  <a:pt x="4655938" y="4415360"/>
                  <a:pt x="4548276" y="4699239"/>
                </a:cubicBezTo>
                <a:cubicBezTo>
                  <a:pt x="4488061" y="4858013"/>
                  <a:pt x="4464290" y="5021251"/>
                  <a:pt x="4473846" y="5178965"/>
                </a:cubicBezTo>
                <a:cubicBezTo>
                  <a:pt x="4624448" y="5311033"/>
                  <a:pt x="4718008" y="5505241"/>
                  <a:pt x="4718008" y="5721301"/>
                </a:cubicBezTo>
                <a:cubicBezTo>
                  <a:pt x="4718008" y="6125782"/>
                  <a:pt x="4390112" y="6453678"/>
                  <a:pt x="3985631" y="6453678"/>
                </a:cubicBezTo>
                <a:cubicBezTo>
                  <a:pt x="3581150" y="6453678"/>
                  <a:pt x="3253254" y="6125782"/>
                  <a:pt x="3253254" y="5721301"/>
                </a:cubicBezTo>
                <a:cubicBezTo>
                  <a:pt x="3253254" y="5342100"/>
                  <a:pt x="3541444" y="5030211"/>
                  <a:pt x="3910750" y="4992705"/>
                </a:cubicBezTo>
                <a:lnTo>
                  <a:pt x="3970068" y="4989710"/>
                </a:lnTo>
                <a:cubicBezTo>
                  <a:pt x="4089426" y="4874941"/>
                  <a:pt x="4186035" y="4731148"/>
                  <a:pt x="4249282" y="4564379"/>
                </a:cubicBezTo>
                <a:cubicBezTo>
                  <a:pt x="4318623" y="4381544"/>
                  <a:pt x="4339635" y="4192787"/>
                  <a:pt x="4317136" y="4013436"/>
                </a:cubicBezTo>
                <a:cubicBezTo>
                  <a:pt x="4256166" y="3992601"/>
                  <a:pt x="4197322" y="3967056"/>
                  <a:pt x="4140584" y="3937908"/>
                </a:cubicBezTo>
                <a:cubicBezTo>
                  <a:pt x="3785942" y="3880704"/>
                  <a:pt x="3361104" y="3968836"/>
                  <a:pt x="2972750" y="4207511"/>
                </a:cubicBezTo>
                <a:cubicBezTo>
                  <a:pt x="2649524" y="4406159"/>
                  <a:pt x="2407922" y="4674458"/>
                  <a:pt x="2273557" y="4956562"/>
                </a:cubicBezTo>
                <a:cubicBezTo>
                  <a:pt x="2243728" y="5333109"/>
                  <a:pt x="1928537" y="5629160"/>
                  <a:pt x="1544199" y="5629160"/>
                </a:cubicBezTo>
                <a:cubicBezTo>
                  <a:pt x="1139718" y="5629161"/>
                  <a:pt x="811822" y="5301265"/>
                  <a:pt x="811822" y="4896783"/>
                </a:cubicBezTo>
                <a:cubicBezTo>
                  <a:pt x="811822" y="4517582"/>
                  <a:pt x="1100012" y="4205693"/>
                  <a:pt x="1469317" y="4168187"/>
                </a:cubicBezTo>
                <a:cubicBezTo>
                  <a:pt x="1493938" y="4165687"/>
                  <a:pt x="1518919" y="4164406"/>
                  <a:pt x="1544199" y="4164406"/>
                </a:cubicBezTo>
                <a:cubicBezTo>
                  <a:pt x="1614188" y="4164406"/>
                  <a:pt x="1681885" y="4174224"/>
                  <a:pt x="1745054" y="4195817"/>
                </a:cubicBezTo>
                <a:cubicBezTo>
                  <a:pt x="2080595" y="4225945"/>
                  <a:pt x="2467608" y="4133688"/>
                  <a:pt x="2823912" y="3914711"/>
                </a:cubicBezTo>
                <a:cubicBezTo>
                  <a:pt x="3105509" y="3741648"/>
                  <a:pt x="3325152" y="3515718"/>
                  <a:pt x="3465145" y="3273270"/>
                </a:cubicBezTo>
                <a:cubicBezTo>
                  <a:pt x="3451578" y="3254462"/>
                  <a:pt x="3441393" y="3233849"/>
                  <a:pt x="3431663" y="3212981"/>
                </a:cubicBezTo>
                <a:cubicBezTo>
                  <a:pt x="3160269" y="2960984"/>
                  <a:pt x="2737001" y="2800878"/>
                  <a:pt x="2261862" y="2800878"/>
                </a:cubicBezTo>
                <a:cubicBezTo>
                  <a:pt x="1915427" y="2800878"/>
                  <a:pt x="1596569" y="2885993"/>
                  <a:pt x="1343736" y="3029603"/>
                </a:cubicBezTo>
                <a:cubicBezTo>
                  <a:pt x="1213416" y="3228799"/>
                  <a:pt x="988216" y="3359981"/>
                  <a:pt x="732377" y="3359981"/>
                </a:cubicBezTo>
                <a:cubicBezTo>
                  <a:pt x="327896" y="3359981"/>
                  <a:pt x="0" y="3032085"/>
                  <a:pt x="0" y="2627604"/>
                </a:cubicBezTo>
                <a:cubicBezTo>
                  <a:pt x="0" y="2248403"/>
                  <a:pt x="288190" y="1936513"/>
                  <a:pt x="657496" y="1899008"/>
                </a:cubicBezTo>
                <a:cubicBezTo>
                  <a:pt x="682116" y="1896508"/>
                  <a:pt x="707097" y="1895227"/>
                  <a:pt x="732377" y="1895227"/>
                </a:cubicBezTo>
                <a:cubicBezTo>
                  <a:pt x="990216" y="1895227"/>
                  <a:pt x="1216935" y="2028468"/>
                  <a:pt x="1346404" y="2230521"/>
                </a:cubicBezTo>
                <a:cubicBezTo>
                  <a:pt x="1602758" y="2382858"/>
                  <a:pt x="1930881" y="2473491"/>
                  <a:pt x="2288367" y="2473491"/>
                </a:cubicBezTo>
                <a:cubicBezTo>
                  <a:pt x="2697774" y="2473492"/>
                  <a:pt x="3068669" y="2354621"/>
                  <a:pt x="3337053" y="2160075"/>
                </a:cubicBezTo>
                <a:cubicBezTo>
                  <a:pt x="3340926" y="2141545"/>
                  <a:pt x="3346143" y="2123420"/>
                  <a:pt x="3351687" y="2105436"/>
                </a:cubicBezTo>
                <a:cubicBezTo>
                  <a:pt x="3259746" y="1885205"/>
                  <a:pt x="3094211" y="1690778"/>
                  <a:pt x="2868101" y="1559064"/>
                </a:cubicBezTo>
                <a:cubicBezTo>
                  <a:pt x="2612420" y="1410124"/>
                  <a:pt x="2325191" y="1368116"/>
                  <a:pt x="2062135" y="1421669"/>
                </a:cubicBezTo>
                <a:cubicBezTo>
                  <a:pt x="2020112" y="1439592"/>
                  <a:pt x="1975220" y="1450584"/>
                  <a:pt x="1928800" y="1456357"/>
                </a:cubicBezTo>
                <a:cubicBezTo>
                  <a:pt x="1920816" y="1457887"/>
                  <a:pt x="1913196" y="1460508"/>
                  <a:pt x="1905608" y="1463212"/>
                </a:cubicBezTo>
                <a:lnTo>
                  <a:pt x="1907728" y="1459572"/>
                </a:lnTo>
                <a:cubicBezTo>
                  <a:pt x="1880177" y="1463133"/>
                  <a:pt x="1852113" y="1464754"/>
                  <a:pt x="1823671" y="1464754"/>
                </a:cubicBezTo>
                <a:cubicBezTo>
                  <a:pt x="1419190" y="1464754"/>
                  <a:pt x="1091294" y="1136858"/>
                  <a:pt x="1091294" y="732377"/>
                </a:cubicBezTo>
                <a:cubicBezTo>
                  <a:pt x="1091294" y="353176"/>
                  <a:pt x="1379484" y="41286"/>
                  <a:pt x="1748789" y="3781"/>
                </a:cubicBezTo>
                <a:close/>
              </a:path>
            </a:pathLst>
          </a:custGeom>
          <a:solidFill>
            <a:srgbClr val="0070C0"/>
          </a:solidFill>
          <a:ln w="3175" cap="flat" cmpd="sng" algn="ctr">
            <a:solidFill>
              <a:schemeClr val="bg1">
                <a:lumMod val="75000"/>
              </a:schemeClr>
            </a:solidFill>
            <a:prstDash val="solid"/>
          </a:ln>
          <a:effectLst>
            <a:innerShdw blurRad="381000">
              <a:schemeClr val="bg1">
                <a:lumMod val="65000"/>
              </a:schemeClr>
            </a:inn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dirty="0">
              <a:solidFill>
                <a:sysClr val="window" lastClr="FFFFFF"/>
              </a:solidFill>
              <a:latin typeface="Calibri"/>
            </a:endParaRPr>
          </a:p>
        </p:txBody>
      </p:sp>
      <p:sp>
        <p:nvSpPr>
          <p:cNvPr id="6" name="TextBox 75"/>
          <p:cNvSpPr txBox="1"/>
          <p:nvPr/>
        </p:nvSpPr>
        <p:spPr>
          <a:xfrm>
            <a:off x="1832217" y="780336"/>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cxnSp>
        <p:nvCxnSpPr>
          <p:cNvPr id="7" name="直接连接符 6"/>
          <p:cNvCxnSpPr/>
          <p:nvPr/>
        </p:nvCxnSpPr>
        <p:spPr>
          <a:xfrm flipH="1">
            <a:off x="1831578" y="1619440"/>
            <a:ext cx="3389412" cy="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194785" y="2704868"/>
            <a:ext cx="3336793" cy="882"/>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831578" y="3841447"/>
            <a:ext cx="3174061" cy="16431"/>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059832" y="4799400"/>
            <a:ext cx="3414819" cy="1"/>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6552253" y="1711882"/>
            <a:ext cx="1555950" cy="1517753"/>
            <a:chOff x="2821080" y="1860029"/>
            <a:chExt cx="3903324" cy="3807502"/>
          </a:xfrm>
        </p:grpSpPr>
        <p:grpSp>
          <p:nvGrpSpPr>
            <p:cNvPr id="12" name="组合 11"/>
            <p:cNvGrpSpPr/>
            <p:nvPr/>
          </p:nvGrpSpPr>
          <p:grpSpPr>
            <a:xfrm>
              <a:off x="2848131" y="1860029"/>
              <a:ext cx="3807502" cy="3807502"/>
              <a:chOff x="2848131" y="1860029"/>
              <a:chExt cx="3807502" cy="3807502"/>
            </a:xfrm>
          </p:grpSpPr>
          <p:sp>
            <p:nvSpPr>
              <p:cNvPr id="14" name="椭圆 1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94"/>
            <p:cNvSpPr txBox="1"/>
            <p:nvPr/>
          </p:nvSpPr>
          <p:spPr>
            <a:xfrm>
              <a:off x="2821080" y="3013430"/>
              <a:ext cx="3903324" cy="1621413"/>
            </a:xfrm>
            <a:prstGeom prst="rect">
              <a:avLst/>
            </a:prstGeom>
            <a:noFill/>
          </p:spPr>
          <p:txBody>
            <a:bodyPr wrap="square" rtlCol="0">
              <a:spAutoFit/>
            </a:bodyPr>
            <a:lstStyle/>
            <a:p>
              <a:pPr algn="ctr"/>
              <a:r>
                <a:rPr lang="zh-CN" altLang="en-US" b="1" dirty="0" smtClean="0">
                  <a:solidFill>
                    <a:srgbClr val="0070C0"/>
                  </a:solidFill>
                  <a:latin typeface="微软雅黑" pitchFamily="34" charset="-122"/>
                  <a:ea typeface="微软雅黑" pitchFamily="34" charset="-122"/>
                </a:rPr>
                <a:t>添加您</a:t>
              </a:r>
              <a:endParaRPr lang="en-US" altLang="zh-CN" b="1" dirty="0" smtClean="0">
                <a:solidFill>
                  <a:srgbClr val="0070C0"/>
                </a:solidFill>
                <a:latin typeface="微软雅黑" pitchFamily="34" charset="-122"/>
                <a:ea typeface="微软雅黑" pitchFamily="34" charset="-122"/>
              </a:endParaRPr>
            </a:p>
            <a:p>
              <a:pPr algn="ctr"/>
              <a:r>
                <a:rPr lang="zh-CN" altLang="en-US" b="1" dirty="0" smtClean="0">
                  <a:solidFill>
                    <a:srgbClr val="0070C0"/>
                  </a:solidFill>
                  <a:latin typeface="微软雅黑" pitchFamily="34" charset="-122"/>
                  <a:ea typeface="微软雅黑" pitchFamily="34" charset="-122"/>
                </a:rPr>
                <a:t>的标题</a:t>
              </a:r>
              <a:endParaRPr lang="en-US" altLang="zh-CN" b="1" dirty="0">
                <a:solidFill>
                  <a:srgbClr val="0070C0"/>
                </a:solidFill>
                <a:latin typeface="微软雅黑" pitchFamily="34" charset="-122"/>
                <a:ea typeface="微软雅黑" pitchFamily="34" charset="-122"/>
              </a:endParaRPr>
            </a:p>
          </p:txBody>
        </p:sp>
      </p:grpSp>
      <p:grpSp>
        <p:nvGrpSpPr>
          <p:cNvPr id="16" name="组合 15"/>
          <p:cNvGrpSpPr/>
          <p:nvPr/>
        </p:nvGrpSpPr>
        <p:grpSpPr>
          <a:xfrm>
            <a:off x="5281869" y="991483"/>
            <a:ext cx="642933" cy="642933"/>
            <a:chOff x="6962369" y="1155522"/>
            <a:chExt cx="928602" cy="928602"/>
          </a:xfrm>
        </p:grpSpPr>
        <p:grpSp>
          <p:nvGrpSpPr>
            <p:cNvPr id="17" name="组合 16"/>
            <p:cNvGrpSpPr/>
            <p:nvPr/>
          </p:nvGrpSpPr>
          <p:grpSpPr>
            <a:xfrm>
              <a:off x="6962369" y="1155522"/>
              <a:ext cx="928602" cy="928602"/>
              <a:chOff x="2848131" y="1860029"/>
              <a:chExt cx="3807502" cy="3807502"/>
            </a:xfrm>
          </p:grpSpPr>
          <p:sp>
            <p:nvSpPr>
              <p:cNvPr id="19" name="椭圆 1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2"/>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01</a:t>
              </a:r>
              <a:endParaRPr lang="zh-CN" altLang="en-US" sz="1800" b="1" dirty="0">
                <a:solidFill>
                  <a:srgbClr val="0070C0"/>
                </a:solidFill>
                <a:latin typeface="微软雅黑" pitchFamily="34" charset="-122"/>
                <a:ea typeface="微软雅黑" pitchFamily="34" charset="-122"/>
              </a:endParaRPr>
            </a:p>
          </p:txBody>
        </p:sp>
      </p:grpSp>
      <p:grpSp>
        <p:nvGrpSpPr>
          <p:cNvPr id="21" name="组合 20"/>
          <p:cNvGrpSpPr/>
          <p:nvPr/>
        </p:nvGrpSpPr>
        <p:grpSpPr>
          <a:xfrm>
            <a:off x="4593030" y="2061934"/>
            <a:ext cx="642933" cy="642933"/>
            <a:chOff x="6962369" y="1155522"/>
            <a:chExt cx="928602" cy="928602"/>
          </a:xfrm>
        </p:grpSpPr>
        <p:grpSp>
          <p:nvGrpSpPr>
            <p:cNvPr id="22" name="组合 21"/>
            <p:cNvGrpSpPr/>
            <p:nvPr/>
          </p:nvGrpSpPr>
          <p:grpSpPr>
            <a:xfrm>
              <a:off x="6962369" y="1155522"/>
              <a:ext cx="928602" cy="928602"/>
              <a:chOff x="2848131" y="1860029"/>
              <a:chExt cx="3807502" cy="3807502"/>
            </a:xfrm>
          </p:grpSpPr>
          <p:sp>
            <p:nvSpPr>
              <p:cNvPr id="24" name="椭圆 2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124"/>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02</a:t>
              </a:r>
              <a:endParaRPr lang="zh-CN" altLang="en-US" sz="1800" b="1" dirty="0">
                <a:solidFill>
                  <a:srgbClr val="0070C0"/>
                </a:solidFill>
                <a:latin typeface="微软雅黑" pitchFamily="34" charset="-122"/>
                <a:ea typeface="微软雅黑" pitchFamily="34" charset="-122"/>
              </a:endParaRPr>
            </a:p>
          </p:txBody>
        </p:sp>
      </p:grpSp>
      <p:grpSp>
        <p:nvGrpSpPr>
          <p:cNvPr id="26" name="组合 25"/>
          <p:cNvGrpSpPr/>
          <p:nvPr/>
        </p:nvGrpSpPr>
        <p:grpSpPr>
          <a:xfrm>
            <a:off x="4990660" y="3408120"/>
            <a:ext cx="642933" cy="642933"/>
            <a:chOff x="6962369" y="1155522"/>
            <a:chExt cx="928602" cy="928602"/>
          </a:xfrm>
        </p:grpSpPr>
        <p:grpSp>
          <p:nvGrpSpPr>
            <p:cNvPr id="27" name="组合 26"/>
            <p:cNvGrpSpPr/>
            <p:nvPr/>
          </p:nvGrpSpPr>
          <p:grpSpPr>
            <a:xfrm>
              <a:off x="6962369" y="1155522"/>
              <a:ext cx="928602" cy="928602"/>
              <a:chOff x="2848131" y="1860029"/>
              <a:chExt cx="3807502" cy="3807502"/>
            </a:xfrm>
          </p:grpSpPr>
          <p:sp>
            <p:nvSpPr>
              <p:cNvPr id="29" name="椭圆 2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130"/>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03</a:t>
              </a:r>
              <a:endParaRPr lang="zh-CN" altLang="en-US" sz="1800" b="1" dirty="0">
                <a:solidFill>
                  <a:srgbClr val="0070C0"/>
                </a:solidFill>
                <a:latin typeface="微软雅黑" pitchFamily="34" charset="-122"/>
                <a:ea typeface="微软雅黑" pitchFamily="34" charset="-122"/>
              </a:endParaRPr>
            </a:p>
          </p:txBody>
        </p:sp>
      </p:grpSp>
      <p:grpSp>
        <p:nvGrpSpPr>
          <p:cNvPr id="31" name="组合 30"/>
          <p:cNvGrpSpPr/>
          <p:nvPr/>
        </p:nvGrpSpPr>
        <p:grpSpPr>
          <a:xfrm>
            <a:off x="6374208" y="3977893"/>
            <a:ext cx="642933" cy="642933"/>
            <a:chOff x="6962369" y="1155522"/>
            <a:chExt cx="928602" cy="928602"/>
          </a:xfrm>
        </p:grpSpPr>
        <p:grpSp>
          <p:nvGrpSpPr>
            <p:cNvPr id="32" name="组合 31"/>
            <p:cNvGrpSpPr/>
            <p:nvPr/>
          </p:nvGrpSpPr>
          <p:grpSpPr>
            <a:xfrm>
              <a:off x="6962369" y="1155522"/>
              <a:ext cx="928602" cy="928602"/>
              <a:chOff x="2848131" y="1860029"/>
              <a:chExt cx="3807502" cy="3807502"/>
            </a:xfrm>
          </p:grpSpPr>
          <p:sp>
            <p:nvSpPr>
              <p:cNvPr id="34" name="椭圆 3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136"/>
            <p:cNvSpPr txBox="1"/>
            <p:nvPr/>
          </p:nvSpPr>
          <p:spPr>
            <a:xfrm>
              <a:off x="7108091" y="1399149"/>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04</a:t>
              </a:r>
              <a:endParaRPr lang="zh-CN" altLang="en-US" sz="1800" b="1" dirty="0">
                <a:solidFill>
                  <a:srgbClr val="0070C0"/>
                </a:solidFill>
                <a:latin typeface="微软雅黑" pitchFamily="34" charset="-122"/>
                <a:ea typeface="微软雅黑" pitchFamily="34" charset="-122"/>
              </a:endParaRPr>
            </a:p>
          </p:txBody>
        </p:sp>
      </p:grpSp>
      <p:sp>
        <p:nvSpPr>
          <p:cNvPr id="37" name="TextBox 75"/>
          <p:cNvSpPr txBox="1"/>
          <p:nvPr/>
        </p:nvSpPr>
        <p:spPr>
          <a:xfrm>
            <a:off x="1187624" y="1851670"/>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8" name="TextBox 75"/>
          <p:cNvSpPr txBox="1"/>
          <p:nvPr/>
        </p:nvSpPr>
        <p:spPr>
          <a:xfrm>
            <a:off x="1761331" y="3003798"/>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9" name="TextBox 75"/>
          <p:cNvSpPr txBox="1"/>
          <p:nvPr/>
        </p:nvSpPr>
        <p:spPr>
          <a:xfrm>
            <a:off x="3059832" y="3945321"/>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96754991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Line 3"/>
          <p:cNvSpPr>
            <a:spLocks noChangeShapeType="1"/>
          </p:cNvSpPr>
          <p:nvPr/>
        </p:nvSpPr>
        <p:spPr bwMode="auto">
          <a:xfrm rot="10800000">
            <a:off x="1713185" y="3805926"/>
            <a:ext cx="238125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6" name="Line 4"/>
          <p:cNvSpPr>
            <a:spLocks noChangeShapeType="1"/>
          </p:cNvSpPr>
          <p:nvPr/>
        </p:nvSpPr>
        <p:spPr bwMode="auto">
          <a:xfrm rot="10800000">
            <a:off x="1717948" y="3037576"/>
            <a:ext cx="355758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Line 5"/>
          <p:cNvSpPr>
            <a:spLocks noChangeShapeType="1"/>
          </p:cNvSpPr>
          <p:nvPr/>
        </p:nvSpPr>
        <p:spPr bwMode="auto">
          <a:xfrm rot="10800000">
            <a:off x="1698898" y="2427976"/>
            <a:ext cx="4805362"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8" name="Line 6"/>
          <p:cNvSpPr>
            <a:spLocks noChangeShapeType="1"/>
          </p:cNvSpPr>
          <p:nvPr/>
        </p:nvSpPr>
        <p:spPr bwMode="auto">
          <a:xfrm rot="10800000">
            <a:off x="1710010" y="1770751"/>
            <a:ext cx="599440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9" name="Rectangle 9"/>
          <p:cNvSpPr>
            <a:spLocks noChangeArrowheads="1"/>
          </p:cNvSpPr>
          <p:nvPr/>
        </p:nvSpPr>
        <p:spPr bwMode="auto">
          <a:xfrm>
            <a:off x="6520658" y="1773926"/>
            <a:ext cx="1219200" cy="495300"/>
          </a:xfrm>
          <a:prstGeom prst="rect">
            <a:avLst/>
          </a:prstGeom>
          <a:solidFill>
            <a:srgbClr val="0070C0"/>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0" name="Rectangle 10"/>
          <p:cNvSpPr>
            <a:spLocks noChangeArrowheads="1"/>
          </p:cNvSpPr>
          <p:nvPr/>
        </p:nvSpPr>
        <p:spPr bwMode="auto">
          <a:xfrm>
            <a:off x="5299348" y="2421626"/>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1" name="Rectangle 11"/>
          <p:cNvSpPr>
            <a:spLocks noChangeArrowheads="1"/>
          </p:cNvSpPr>
          <p:nvPr/>
        </p:nvSpPr>
        <p:spPr bwMode="auto">
          <a:xfrm>
            <a:off x="4113485" y="3042572"/>
            <a:ext cx="1185863" cy="495300"/>
          </a:xfrm>
          <a:prstGeom prst="rect">
            <a:avLst/>
          </a:prstGeom>
          <a:solidFill>
            <a:srgbClr val="0070C0"/>
          </a:solidFill>
          <a:ln>
            <a:noFill/>
          </a:ln>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2" name="Rectangle 12"/>
          <p:cNvSpPr>
            <a:spLocks noChangeArrowheads="1"/>
          </p:cNvSpPr>
          <p:nvPr/>
        </p:nvSpPr>
        <p:spPr bwMode="auto">
          <a:xfrm>
            <a:off x="2646635" y="3802751"/>
            <a:ext cx="1466850" cy="495300"/>
          </a:xfrm>
          <a:prstGeom prst="rect">
            <a:avLst/>
          </a:prstGeom>
          <a:solidFill>
            <a:srgbClr val="0070C0"/>
          </a:solidFill>
          <a:ln>
            <a:noFill/>
          </a:ln>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3" name="Line 13"/>
          <p:cNvSpPr>
            <a:spLocks noChangeShapeType="1"/>
          </p:cNvSpPr>
          <p:nvPr/>
        </p:nvSpPr>
        <p:spPr bwMode="auto">
          <a:xfrm>
            <a:off x="1705248" y="4313926"/>
            <a:ext cx="6103937" cy="0"/>
          </a:xfrm>
          <a:prstGeom prst="line">
            <a:avLst/>
          </a:prstGeom>
          <a:noFill/>
          <a:ln w="9525">
            <a:solidFill>
              <a:schemeClr val="bg1">
                <a:lumMod val="5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4" name="Line 14"/>
          <p:cNvSpPr>
            <a:spLocks noChangeShapeType="1"/>
          </p:cNvSpPr>
          <p:nvPr/>
        </p:nvSpPr>
        <p:spPr bwMode="auto">
          <a:xfrm rot="16200000">
            <a:off x="51073" y="2661339"/>
            <a:ext cx="3308350" cy="0"/>
          </a:xfrm>
          <a:prstGeom prst="line">
            <a:avLst/>
          </a:prstGeom>
          <a:noFill/>
          <a:ln w="9525">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5" name="Line 15"/>
          <p:cNvSpPr>
            <a:spLocks noChangeShapeType="1"/>
          </p:cNvSpPr>
          <p:nvPr/>
        </p:nvSpPr>
        <p:spPr bwMode="auto">
          <a:xfrm flipV="1">
            <a:off x="1708423" y="1057964"/>
            <a:ext cx="6103937" cy="3248025"/>
          </a:xfrm>
          <a:prstGeom prst="line">
            <a:avLst/>
          </a:prstGeom>
          <a:noFill/>
          <a:ln w="381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6" name="Line 16"/>
          <p:cNvSpPr>
            <a:spLocks noChangeShapeType="1"/>
          </p:cNvSpPr>
          <p:nvPr/>
        </p:nvSpPr>
        <p:spPr bwMode="auto">
          <a:xfrm rot="16200000">
            <a:off x="996429" y="266213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7" name="Line 17"/>
          <p:cNvSpPr>
            <a:spLocks noChangeShapeType="1"/>
          </p:cNvSpPr>
          <p:nvPr/>
        </p:nvSpPr>
        <p:spPr bwMode="auto">
          <a:xfrm rot="16200000">
            <a:off x="2456929" y="266213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8" name="Line 18"/>
          <p:cNvSpPr>
            <a:spLocks noChangeShapeType="1"/>
          </p:cNvSpPr>
          <p:nvPr/>
        </p:nvSpPr>
        <p:spPr bwMode="auto">
          <a:xfrm rot="16200000">
            <a:off x="3644379" y="266213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9" name="Line 19"/>
          <p:cNvSpPr>
            <a:spLocks noChangeShapeType="1"/>
          </p:cNvSpPr>
          <p:nvPr/>
        </p:nvSpPr>
        <p:spPr bwMode="auto">
          <a:xfrm rot="16200000">
            <a:off x="4863579" y="266213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20" name="Group 20"/>
          <p:cNvGrpSpPr>
            <a:grpSpLocks/>
          </p:cNvGrpSpPr>
          <p:nvPr/>
        </p:nvGrpSpPr>
        <p:grpSpPr bwMode="auto">
          <a:xfrm>
            <a:off x="2416448" y="3594789"/>
            <a:ext cx="479425" cy="466725"/>
            <a:chOff x="0" y="0"/>
            <a:chExt cx="784" cy="765"/>
          </a:xfrm>
        </p:grpSpPr>
        <p:grpSp>
          <p:nvGrpSpPr>
            <p:cNvPr id="21" name="Group 22"/>
            <p:cNvGrpSpPr>
              <a:grpSpLocks/>
            </p:cNvGrpSpPr>
            <p:nvPr/>
          </p:nvGrpSpPr>
          <p:grpSpPr bwMode="auto">
            <a:xfrm>
              <a:off x="0" y="0"/>
              <a:ext cx="784" cy="765"/>
              <a:chOff x="0" y="0"/>
              <a:chExt cx="1042" cy="1019"/>
            </a:xfrm>
          </p:grpSpPr>
          <p:pic>
            <p:nvPicPr>
              <p:cNvPr id="23" name="Picture 23" descr="circuler_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Oval 24"/>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rgbClr val="0070C0"/>
                  </a:solidFill>
                  <a:effectLst/>
                  <a:uLnTx/>
                  <a:uFillTx/>
                  <a:latin typeface="Impact" pitchFamily="34" charset="0"/>
                  <a:ea typeface="微软雅黑" pitchFamily="34" charset="-122"/>
                </a:endParaRPr>
              </a:p>
            </p:txBody>
          </p:sp>
        </p:grpSp>
        <p:sp>
          <p:nvSpPr>
            <p:cNvPr id="22"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grpSp>
        <p:nvGrpSpPr>
          <p:cNvPr id="25" name="Group 27"/>
          <p:cNvGrpSpPr>
            <a:grpSpLocks/>
          </p:cNvGrpSpPr>
          <p:nvPr/>
        </p:nvGrpSpPr>
        <p:grpSpPr bwMode="auto">
          <a:xfrm>
            <a:off x="3865835" y="2753414"/>
            <a:ext cx="479425" cy="466725"/>
            <a:chOff x="0" y="0"/>
            <a:chExt cx="302" cy="294"/>
          </a:xfrm>
        </p:grpSpPr>
        <p:grpSp>
          <p:nvGrpSpPr>
            <p:cNvPr id="26" name="Group 29"/>
            <p:cNvGrpSpPr>
              <a:grpSpLocks/>
            </p:cNvGrpSpPr>
            <p:nvPr/>
          </p:nvGrpSpPr>
          <p:grpSpPr bwMode="auto">
            <a:xfrm>
              <a:off x="0" y="0"/>
              <a:ext cx="302" cy="294"/>
              <a:chOff x="0" y="0"/>
              <a:chExt cx="1042" cy="1019"/>
            </a:xfrm>
          </p:grpSpPr>
          <p:pic>
            <p:nvPicPr>
              <p:cNvPr id="28" name="Picture 30" descr="circuler_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Oval 31"/>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27"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grpSp>
        <p:nvGrpSpPr>
          <p:cNvPr id="33" name="Group 41"/>
          <p:cNvGrpSpPr>
            <a:grpSpLocks/>
          </p:cNvGrpSpPr>
          <p:nvPr/>
        </p:nvGrpSpPr>
        <p:grpSpPr bwMode="auto">
          <a:xfrm>
            <a:off x="6288360" y="1518339"/>
            <a:ext cx="479425" cy="466725"/>
            <a:chOff x="0" y="0"/>
            <a:chExt cx="302" cy="294"/>
          </a:xfrm>
        </p:grpSpPr>
        <p:grpSp>
          <p:nvGrpSpPr>
            <p:cNvPr id="34" name="Group 43"/>
            <p:cNvGrpSpPr>
              <a:grpSpLocks/>
            </p:cNvGrpSpPr>
            <p:nvPr/>
          </p:nvGrpSpPr>
          <p:grpSpPr bwMode="auto">
            <a:xfrm>
              <a:off x="0" y="0"/>
              <a:ext cx="302" cy="294"/>
              <a:chOff x="0" y="0"/>
              <a:chExt cx="1042" cy="1019"/>
            </a:xfrm>
          </p:grpSpPr>
          <p:pic>
            <p:nvPicPr>
              <p:cNvPr id="36" name="Picture 44" descr="circuler_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Oval 45"/>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35"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sp>
        <p:nvSpPr>
          <p:cNvPr id="38" name="Rectangle 48"/>
          <p:cNvSpPr>
            <a:spLocks noChangeArrowheads="1"/>
          </p:cNvSpPr>
          <p:nvPr/>
        </p:nvSpPr>
        <p:spPr bwMode="auto">
          <a:xfrm>
            <a:off x="2652985" y="3811060"/>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9" name="Rectangle 49"/>
          <p:cNvSpPr>
            <a:spLocks noChangeArrowheads="1"/>
          </p:cNvSpPr>
          <p:nvPr/>
        </p:nvSpPr>
        <p:spPr bwMode="auto">
          <a:xfrm>
            <a:off x="4108723" y="303757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0" name="Rectangle 50"/>
          <p:cNvSpPr>
            <a:spLocks noChangeArrowheads="1"/>
          </p:cNvSpPr>
          <p:nvPr/>
        </p:nvSpPr>
        <p:spPr bwMode="auto">
          <a:xfrm>
            <a:off x="5416226" y="2427977"/>
            <a:ext cx="1198562" cy="509588"/>
          </a:xfrm>
          <a:prstGeom prst="rect">
            <a:avLst/>
          </a:prstGeom>
          <a:solidFill>
            <a:srgbClr val="0070C0"/>
          </a:solidFill>
          <a:ln>
            <a:noFill/>
          </a:ln>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1" name="Rectangle 51"/>
          <p:cNvSpPr>
            <a:spLocks noChangeArrowheads="1"/>
          </p:cNvSpPr>
          <p:nvPr/>
        </p:nvSpPr>
        <p:spPr bwMode="auto">
          <a:xfrm>
            <a:off x="6528596" y="1766782"/>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2" name="Text Box 52"/>
          <p:cNvSpPr txBox="1">
            <a:spLocks noChangeArrowheads="1"/>
          </p:cNvSpPr>
          <p:nvPr/>
        </p:nvSpPr>
        <p:spPr bwMode="auto">
          <a:xfrm>
            <a:off x="1197545" y="987574"/>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rgbClr val="0070C0"/>
                </a:solidFill>
                <a:latin typeface="微软雅黑" pitchFamily="34" charset="-122"/>
                <a:ea typeface="微软雅黑" pitchFamily="34" charset="-122"/>
              </a:rPr>
              <a:t>标题</a:t>
            </a:r>
            <a:endParaRPr kumimoji="0" lang="zh-CN" altLang="en-US" sz="18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endParaRPr>
          </a:p>
        </p:txBody>
      </p:sp>
      <p:sp>
        <p:nvSpPr>
          <p:cNvPr id="43" name="Text Box 53"/>
          <p:cNvSpPr txBox="1">
            <a:spLocks noChangeArrowheads="1"/>
          </p:cNvSpPr>
          <p:nvPr/>
        </p:nvSpPr>
        <p:spPr bwMode="auto">
          <a:xfrm>
            <a:off x="2275160" y="4328214"/>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i="0" kern="0" dirty="0" smtClean="0">
                <a:solidFill>
                  <a:srgbClr val="0070C0"/>
                </a:solidFill>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4" name="Text Box 54"/>
          <p:cNvSpPr txBox="1">
            <a:spLocks noChangeArrowheads="1"/>
          </p:cNvSpPr>
          <p:nvPr/>
        </p:nvSpPr>
        <p:spPr bwMode="auto">
          <a:xfrm>
            <a:off x="3732485" y="4328214"/>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5" name="Text Box 55"/>
          <p:cNvSpPr txBox="1">
            <a:spLocks noChangeArrowheads="1"/>
          </p:cNvSpPr>
          <p:nvPr/>
        </p:nvSpPr>
        <p:spPr bwMode="auto">
          <a:xfrm>
            <a:off x="4923110" y="4328214"/>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6" name="Text Box 56"/>
          <p:cNvSpPr txBox="1">
            <a:spLocks noChangeArrowheads="1"/>
          </p:cNvSpPr>
          <p:nvPr/>
        </p:nvSpPr>
        <p:spPr bwMode="auto">
          <a:xfrm>
            <a:off x="6137548" y="4328214"/>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grpSp>
        <p:nvGrpSpPr>
          <p:cNvPr id="30" name="Group 34"/>
          <p:cNvGrpSpPr>
            <a:grpSpLocks/>
          </p:cNvGrpSpPr>
          <p:nvPr/>
        </p:nvGrpSpPr>
        <p:grpSpPr bwMode="auto">
          <a:xfrm>
            <a:off x="4996135" y="2110476"/>
            <a:ext cx="605563" cy="593725"/>
            <a:chOff x="0" y="0"/>
            <a:chExt cx="300" cy="294"/>
          </a:xfrm>
        </p:grpSpPr>
        <p:sp>
          <p:nvSpPr>
            <p:cNvPr id="31" name="Oval 38"/>
            <p:cNvSpPr>
              <a:spLocks noChangeArrowheads="1"/>
            </p:cNvSpPr>
            <p:nvPr/>
          </p:nvSpPr>
          <p:spPr bwMode="auto">
            <a:xfrm>
              <a:off x="0" y="0"/>
              <a:ext cx="300" cy="294"/>
            </a:xfrm>
            <a:prstGeom prst="ellipse">
              <a:avLst/>
            </a:prstGeom>
            <a:gradFill>
              <a:gsLst>
                <a:gs pos="50000">
                  <a:srgbClr val="EEEEEE"/>
                </a:gs>
                <a:gs pos="0">
                  <a:schemeClr val="bg1"/>
                </a:gs>
                <a:gs pos="100000">
                  <a:schemeClr val="bg1">
                    <a:lumMod val="75000"/>
                  </a:schemeClr>
                </a:gs>
              </a:gsLst>
              <a:lin ang="18900000" scaled="1"/>
            </a:gradFill>
            <a:ln w="9525">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32"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spTree>
    <p:extLst>
      <p:ext uri="{BB962C8B-B14F-4D97-AF65-F5344CB8AC3E}">
        <p14:creationId xmlns:p14="http://schemas.microsoft.com/office/powerpoint/2010/main" val="126231263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a:spLocks/>
          </p:cNvSpPr>
          <p:nvPr/>
        </p:nvSpPr>
        <p:spPr bwMode="auto">
          <a:xfrm>
            <a:off x="1043609" y="1128861"/>
            <a:ext cx="7200800" cy="3315097"/>
          </a:xfrm>
          <a:prstGeom prst="rect">
            <a:avLst/>
          </a:prstGeom>
          <a:solidFill>
            <a:srgbClr val="FFFFFF">
              <a:alpha val="57999"/>
            </a:srgbClr>
          </a:solidFill>
          <a:ln w="15875" cmpd="sng">
            <a:solidFill>
              <a:srgbClr val="0070C0"/>
            </a:solidFill>
            <a:miter lim="800000"/>
            <a:headEnd/>
            <a:tailEnd/>
          </a:ln>
        </p:spPr>
        <p:txBody>
          <a:bodyPr/>
          <a:lstStyle/>
          <a:p>
            <a:endParaRPr lang="zh-CN" altLang="en-US">
              <a:solidFill>
                <a:srgbClr val="000000"/>
              </a:solidFill>
              <a:sym typeface="Arial" pitchFamily="34" charset="0"/>
            </a:endParaRPr>
          </a:p>
        </p:txBody>
      </p:sp>
      <p:sp>
        <p:nvSpPr>
          <p:cNvPr id="4" name="TextBox 9"/>
          <p:cNvSpPr>
            <a:spLocks noChangeArrowheads="1"/>
          </p:cNvSpPr>
          <p:nvPr/>
        </p:nvSpPr>
        <p:spPr bwMode="auto">
          <a:xfrm>
            <a:off x="1321371" y="1928902"/>
            <a:ext cx="66452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600" dirty="0">
                <a:solidFill>
                  <a:srgbClr val="0C0C0C"/>
                </a:solidFill>
                <a:latin typeface="微软雅黑" pitchFamily="34" charset="-122"/>
                <a:ea typeface="微软雅黑" pitchFamily="34" charset="-122"/>
                <a:sym typeface="微软雅黑" pitchFamily="34" charset="-122"/>
              </a:rPr>
              <a:t>单击此处添加文本</a:t>
            </a:r>
            <a:r>
              <a:rPr lang="zh-CN" altLang="en-US" sz="1600" dirty="0" smtClean="0">
                <a:solidFill>
                  <a:srgbClr val="0C0C0C"/>
                </a:solidFill>
                <a:latin typeface="微软雅黑" pitchFamily="34" charset="-122"/>
                <a:ea typeface="微软雅黑" pitchFamily="34" charset="-122"/>
                <a:sym typeface="微软雅黑" pitchFamily="34" charset="-122"/>
              </a:rPr>
              <a:t>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1600" dirty="0">
              <a:solidFill>
                <a:srgbClr val="0C0C0C"/>
              </a:solidFill>
              <a:latin typeface="微软雅黑" pitchFamily="34" charset="-122"/>
              <a:ea typeface="微软雅黑" pitchFamily="34" charset="-122"/>
              <a:sym typeface="微软雅黑" pitchFamily="34" charset="-122"/>
            </a:endParaRPr>
          </a:p>
        </p:txBody>
      </p:sp>
      <p:grpSp>
        <p:nvGrpSpPr>
          <p:cNvPr id="5" name="组合 4"/>
          <p:cNvGrpSpPr/>
          <p:nvPr/>
        </p:nvGrpSpPr>
        <p:grpSpPr>
          <a:xfrm>
            <a:off x="1692796" y="699542"/>
            <a:ext cx="2087562" cy="864096"/>
            <a:chOff x="1547813" y="629275"/>
            <a:chExt cx="2087562" cy="864096"/>
          </a:xfrm>
        </p:grpSpPr>
        <p:sp>
          <p:nvSpPr>
            <p:cNvPr id="6" name="矩形 17"/>
            <p:cNvSpPr>
              <a:spLocks noChangeArrowheads="1"/>
            </p:cNvSpPr>
            <p:nvPr/>
          </p:nvSpPr>
          <p:spPr bwMode="auto">
            <a:xfrm>
              <a:off x="1547813" y="650776"/>
              <a:ext cx="2087562" cy="787400"/>
            </a:xfrm>
            <a:prstGeom prst="rect">
              <a:avLst/>
            </a:prstGeom>
            <a:solidFill>
              <a:srgbClr val="0070C0"/>
            </a:solidFill>
            <a:ln>
              <a:noFill/>
            </a:ln>
          </p:spPr>
          <p:txBody>
            <a:bodyPr/>
            <a:lstStyle/>
            <a:p>
              <a:endParaRPr lang="zh-CN" altLang="en-US" b="1">
                <a:sym typeface="Arial" pitchFamily="34" charset="0"/>
              </a:endParaRPr>
            </a:p>
          </p:txBody>
        </p:sp>
        <p:sp>
          <p:nvSpPr>
            <p:cNvPr id="7" name="TextBox 18"/>
            <p:cNvSpPr>
              <a:spLocks noChangeArrowheads="1"/>
            </p:cNvSpPr>
            <p:nvPr/>
          </p:nvSpPr>
          <p:spPr bwMode="auto">
            <a:xfrm>
              <a:off x="1857573" y="629275"/>
              <a:ext cx="15215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微软雅黑" pitchFamily="34" charset="-122"/>
                  <a:ea typeface="微软雅黑" pitchFamily="34" charset="-122"/>
                  <a:sym typeface="方正大黑简体" pitchFamily="65" charset="-122"/>
                </a:rPr>
                <a:t>前 </a:t>
              </a:r>
              <a:r>
                <a:rPr lang="zh-CN" altLang="en-US" sz="3600" b="1" dirty="0" smtClean="0">
                  <a:solidFill>
                    <a:schemeClr val="bg1"/>
                  </a:solidFill>
                  <a:latin typeface="微软雅黑" pitchFamily="34" charset="-122"/>
                  <a:ea typeface="微软雅黑" pitchFamily="34" charset="-122"/>
                  <a:sym typeface="方正大黑简体" pitchFamily="65" charset="-122"/>
                </a:rPr>
                <a:t>  言</a:t>
              </a:r>
              <a:endParaRPr lang="zh-CN" altLang="en-US" sz="3600" b="1" dirty="0">
                <a:solidFill>
                  <a:schemeClr val="bg1"/>
                </a:solidFill>
                <a:latin typeface="微软雅黑" pitchFamily="34" charset="-122"/>
                <a:ea typeface="微软雅黑" pitchFamily="34" charset="-122"/>
                <a:sym typeface="方正大黑简体" pitchFamily="65" charset="-122"/>
              </a:endParaRPr>
            </a:p>
          </p:txBody>
        </p:sp>
        <p:sp>
          <p:nvSpPr>
            <p:cNvPr id="8" name="TextBox 19"/>
            <p:cNvSpPr>
              <a:spLocks noChangeArrowheads="1"/>
            </p:cNvSpPr>
            <p:nvPr/>
          </p:nvSpPr>
          <p:spPr bwMode="auto">
            <a:xfrm>
              <a:off x="1848082" y="1154817"/>
              <a:ext cx="15166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dirty="0">
                  <a:solidFill>
                    <a:schemeClr val="bg1"/>
                  </a:solidFill>
                  <a:latin typeface="Arial Black" pitchFamily="34" charset="0"/>
                  <a:ea typeface="方正大黑简体" pitchFamily="65" charset="-122"/>
                  <a:sym typeface="Arial Black" pitchFamily="34" charset="0"/>
                </a:rPr>
                <a:t>QIAN    YAN</a:t>
              </a:r>
              <a:endParaRPr lang="zh-CN" altLang="en-US" sz="1600" dirty="0">
                <a:solidFill>
                  <a:schemeClr val="bg1"/>
                </a:solidFill>
                <a:latin typeface="Arial Black" pitchFamily="34" charset="0"/>
                <a:ea typeface="方正大黑简体" pitchFamily="65" charset="-122"/>
                <a:sym typeface="Arial Black" pitchFamily="34" charset="0"/>
              </a:endParaRPr>
            </a:p>
          </p:txBody>
        </p:sp>
      </p:grpSp>
    </p:spTree>
    <p:extLst>
      <p:ext uri="{BB962C8B-B14F-4D97-AF65-F5344CB8AC3E}">
        <p14:creationId xmlns:p14="http://schemas.microsoft.com/office/powerpoint/2010/main" val="236360826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项目成果展示</a:t>
            </a:r>
            <a:endParaRPr lang="zh-CN" altLang="en-US" sz="2000" b="1" spc="300" dirty="0">
              <a:latin typeface="微软雅黑" pitchFamily="34" charset="-122"/>
              <a:ea typeface="微软雅黑" pitchFamily="34" charset="-122"/>
            </a:endParaRPr>
          </a:p>
        </p:txBody>
      </p:sp>
      <p:grpSp>
        <p:nvGrpSpPr>
          <p:cNvPr id="11" name="组合 10"/>
          <p:cNvGrpSpPr/>
          <p:nvPr/>
        </p:nvGrpSpPr>
        <p:grpSpPr>
          <a:xfrm>
            <a:off x="2843808" y="1940248"/>
            <a:ext cx="1301106" cy="1301106"/>
            <a:chOff x="2843808" y="1940248"/>
            <a:chExt cx="1301106" cy="1301106"/>
          </a:xfrm>
        </p:grpSpPr>
        <p:sp>
          <p:nvSpPr>
            <p:cNvPr id="12" name="椭圆 11"/>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3212071" y="2175302"/>
              <a:ext cx="564578" cy="830997"/>
            </a:xfrm>
            <a:prstGeom prst="rect">
              <a:avLst/>
            </a:prstGeom>
            <a:noFill/>
          </p:spPr>
          <p:txBody>
            <a:bodyPr wrap="none" rtlCol="0">
              <a:spAutoFit/>
            </a:bodyPr>
            <a:lstStyle/>
            <a:p>
              <a:pPr algn="ctr"/>
              <a:r>
                <a:rPr lang="en-US" altLang="zh-CN" sz="4800" b="1" dirty="0" smtClean="0">
                  <a:solidFill>
                    <a:schemeClr val="bg1"/>
                  </a:solidFill>
                  <a:latin typeface="微软雅黑" pitchFamily="34" charset="-122"/>
                  <a:ea typeface="微软雅黑" pitchFamily="34" charset="-122"/>
                </a:rPr>
                <a:t>3</a:t>
              </a:r>
              <a:endParaRPr lang="zh-CN" altLang="en-US" sz="4800" b="1" dirty="0">
                <a:solidFill>
                  <a:schemeClr val="bg1"/>
                </a:solidFill>
                <a:latin typeface="微软雅黑" pitchFamily="34" charset="-122"/>
                <a:ea typeface="微软雅黑" pitchFamily="34" charset="-122"/>
              </a:endParaRPr>
            </a:p>
          </p:txBody>
        </p:sp>
      </p:grpSp>
      <p:cxnSp>
        <p:nvCxnSpPr>
          <p:cNvPr id="15" name="直接连接符 14"/>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339395871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Freeform 7"/>
          <p:cNvSpPr>
            <a:spLocks/>
          </p:cNvSpPr>
          <p:nvPr/>
        </p:nvSpPr>
        <p:spPr bwMode="auto">
          <a:xfrm>
            <a:off x="2791930" y="1205986"/>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微软雅黑" pitchFamily="34" charset="-122"/>
              <a:ea typeface="微软雅黑" pitchFamily="34" charset="-122"/>
            </a:endParaRPr>
          </a:p>
        </p:txBody>
      </p:sp>
      <p:sp>
        <p:nvSpPr>
          <p:cNvPr id="75" name="Line 11"/>
          <p:cNvSpPr>
            <a:spLocks noChangeShapeType="1"/>
          </p:cNvSpPr>
          <p:nvPr/>
        </p:nvSpPr>
        <p:spPr bwMode="auto">
          <a:xfrm flipH="1" flipV="1">
            <a:off x="3916421" y="1998074"/>
            <a:ext cx="1105214" cy="565931"/>
          </a:xfrm>
          <a:prstGeom prst="line">
            <a:avLst/>
          </a:prstGeom>
          <a:noFill/>
          <a:ln w="38100" cap="flat">
            <a:solidFill>
              <a:srgbClr val="0070C0"/>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6" name="Line 12"/>
          <p:cNvSpPr>
            <a:spLocks noChangeShapeType="1"/>
          </p:cNvSpPr>
          <p:nvPr/>
        </p:nvSpPr>
        <p:spPr bwMode="auto">
          <a:xfrm flipH="1">
            <a:off x="4083143" y="3134714"/>
            <a:ext cx="938492" cy="576195"/>
          </a:xfrm>
          <a:prstGeom prst="line">
            <a:avLst/>
          </a:prstGeom>
          <a:noFill/>
          <a:ln w="38100" cap="flat">
            <a:solidFill>
              <a:srgbClr val="0070C0"/>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7" name="Line 13"/>
          <p:cNvSpPr>
            <a:spLocks noChangeShapeType="1"/>
          </p:cNvSpPr>
          <p:nvPr/>
        </p:nvSpPr>
        <p:spPr bwMode="auto">
          <a:xfrm flipH="1">
            <a:off x="3537205" y="2862170"/>
            <a:ext cx="1484430" cy="0"/>
          </a:xfrm>
          <a:prstGeom prst="line">
            <a:avLst/>
          </a:prstGeom>
          <a:noFill/>
          <a:ln w="38100" cap="flat">
            <a:solidFill>
              <a:srgbClr val="0070C0"/>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8" name="椭圆 77"/>
          <p:cNvSpPr/>
          <p:nvPr/>
        </p:nvSpPr>
        <p:spPr>
          <a:xfrm>
            <a:off x="5165651" y="2358114"/>
            <a:ext cx="1057687" cy="1057687"/>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微软雅黑" pitchFamily="34" charset="-122"/>
              <a:ea typeface="微软雅黑" pitchFamily="34" charset="-122"/>
            </a:endParaRPr>
          </a:p>
        </p:txBody>
      </p:sp>
      <p:grpSp>
        <p:nvGrpSpPr>
          <p:cNvPr id="79" name="组合 78"/>
          <p:cNvGrpSpPr/>
          <p:nvPr/>
        </p:nvGrpSpPr>
        <p:grpSpPr>
          <a:xfrm>
            <a:off x="2791775" y="967751"/>
            <a:ext cx="1149740" cy="1149740"/>
            <a:chOff x="2342140" y="893355"/>
            <a:chExt cx="1149740" cy="1149740"/>
          </a:xfrm>
        </p:grpSpPr>
        <p:grpSp>
          <p:nvGrpSpPr>
            <p:cNvPr id="80" name="组合 79"/>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83" name="椭圆 8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1"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84" name="组合 83"/>
          <p:cNvGrpSpPr/>
          <p:nvPr/>
        </p:nvGrpSpPr>
        <p:grpSpPr>
          <a:xfrm>
            <a:off x="2285331" y="2286106"/>
            <a:ext cx="1149740" cy="1149740"/>
            <a:chOff x="1835696" y="2211710"/>
            <a:chExt cx="1149740" cy="1149740"/>
          </a:xfrm>
        </p:grpSpPr>
        <p:grpSp>
          <p:nvGrpSpPr>
            <p:cNvPr id="85" name="组合 84"/>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88" name="椭圆 8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6"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070C0"/>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89" name="组合 88"/>
          <p:cNvGrpSpPr/>
          <p:nvPr/>
        </p:nvGrpSpPr>
        <p:grpSpPr>
          <a:xfrm>
            <a:off x="2933403" y="3510242"/>
            <a:ext cx="1149740" cy="1149740"/>
            <a:chOff x="2483768" y="3435846"/>
            <a:chExt cx="1149740" cy="1149740"/>
          </a:xfrm>
        </p:grpSpPr>
        <p:grpSp>
          <p:nvGrpSpPr>
            <p:cNvPr id="90" name="组合 89"/>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93" name="椭圆 9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91"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sp>
        <p:nvSpPr>
          <p:cNvPr id="94" name="TextBox 93"/>
          <p:cNvSpPr txBox="1"/>
          <p:nvPr/>
        </p:nvSpPr>
        <p:spPr>
          <a:xfrm>
            <a:off x="6444208" y="1651003"/>
            <a:ext cx="2016224" cy="2072875"/>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smtClean="0">
                <a:solidFill>
                  <a:schemeClr val="tx1">
                    <a:lumMod val="65000"/>
                    <a:lumOff val="35000"/>
                  </a:schemeClr>
                </a:solidFill>
                <a:latin typeface="微软雅黑" pitchFamily="34" charset="-122"/>
                <a:ea typeface="微软雅黑" pitchFamily="34" charset="-122"/>
              </a:rPr>
              <a:t>……</a:t>
            </a:r>
          </a:p>
          <a:p>
            <a:pPr>
              <a:lnSpc>
                <a:spcPct val="130000"/>
              </a:lnSpc>
              <a:defRPr/>
            </a:pPr>
            <a:endParaRPr lang="en-US" altLang="zh-CN" sz="1100" dirty="0" smtClean="0">
              <a:solidFill>
                <a:schemeClr val="tx1">
                  <a:lumMod val="65000"/>
                  <a:lumOff val="35000"/>
                </a:schemeClr>
              </a:solidFill>
              <a:latin typeface="微软雅黑" pitchFamily="34" charset="-122"/>
              <a:ea typeface="微软雅黑" pitchFamily="34" charset="-122"/>
            </a:endParaRPr>
          </a:p>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1474285" y="1327176"/>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96" name="TextBox 95"/>
          <p:cNvSpPr txBox="1"/>
          <p:nvPr/>
        </p:nvSpPr>
        <p:spPr>
          <a:xfrm>
            <a:off x="837982" y="1646466"/>
            <a:ext cx="1620121" cy="338554"/>
          </a:xfrm>
          <a:prstGeom prst="rect">
            <a:avLst/>
          </a:prstGeom>
          <a:noFill/>
        </p:spPr>
        <p:txBody>
          <a:bodyPr wrap="square" lIns="0" tIns="0" rIns="0" bIns="0" rtlCol="0">
            <a:spAutoFit/>
          </a:bodyPr>
          <a:lstStyle/>
          <a:p>
            <a:pPr algn="ctr"/>
            <a:r>
              <a:rPr lang="zh-CN" altLang="en-US" sz="1100" dirty="0" smtClean="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97" name="TextBox 96"/>
          <p:cNvSpPr txBox="1"/>
          <p:nvPr/>
        </p:nvSpPr>
        <p:spPr>
          <a:xfrm>
            <a:off x="1022589" y="2571750"/>
            <a:ext cx="1331318"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611560" y="2913327"/>
            <a:ext cx="1464936" cy="338554"/>
          </a:xfrm>
          <a:prstGeom prst="rect">
            <a:avLst/>
          </a:prstGeom>
          <a:noFill/>
        </p:spPr>
        <p:txBody>
          <a:bodyPr wrap="square" lIns="0" tIns="0" rIns="0" bIns="0" rtlCol="0">
            <a:spAutoFit/>
          </a:bodyPr>
          <a:lstStyle/>
          <a:p>
            <a:pPr algn="ctr"/>
            <a:r>
              <a:rPr lang="zh-CN" altLang="en-US" sz="1100" dirty="0" smtClean="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99" name="TextBox 98"/>
          <p:cNvSpPr txBox="1"/>
          <p:nvPr/>
        </p:nvSpPr>
        <p:spPr>
          <a:xfrm>
            <a:off x="1677302" y="4011910"/>
            <a:ext cx="1166506"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00" name="TextBox 99"/>
          <p:cNvSpPr txBox="1"/>
          <p:nvPr/>
        </p:nvSpPr>
        <p:spPr>
          <a:xfrm>
            <a:off x="1152227" y="4342323"/>
            <a:ext cx="1576351" cy="338554"/>
          </a:xfrm>
          <a:prstGeom prst="rect">
            <a:avLst/>
          </a:prstGeom>
          <a:noFill/>
        </p:spPr>
        <p:txBody>
          <a:bodyPr wrap="square" lIns="0" tIns="0" rIns="0" bIns="0" rtlCol="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单击此处添加文本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101" name="TextBox 100"/>
          <p:cNvSpPr txBox="1"/>
          <p:nvPr/>
        </p:nvSpPr>
        <p:spPr>
          <a:xfrm>
            <a:off x="5181979" y="2564005"/>
            <a:ext cx="1036867" cy="615553"/>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a:t>
            </a:r>
            <a:endParaRPr lang="en-US" altLang="zh-CN"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457601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空心弧 4"/>
          <p:cNvSpPr/>
          <p:nvPr/>
        </p:nvSpPr>
        <p:spPr>
          <a:xfrm rot="5400000">
            <a:off x="1132680" y="1323746"/>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cs typeface="Arial" panose="020B0604020202020204" pitchFamily="34" charset="0"/>
            </a:endParaRPr>
          </a:p>
        </p:txBody>
      </p:sp>
      <p:cxnSp>
        <p:nvCxnSpPr>
          <p:cNvPr id="6" name="直接连接符 5"/>
          <p:cNvCxnSpPr/>
          <p:nvPr/>
        </p:nvCxnSpPr>
        <p:spPr bwMode="auto">
          <a:xfrm>
            <a:off x="3313581" y="1408976"/>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363228" y="4199616"/>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auto">
          <a:xfrm>
            <a:off x="4185200" y="2355328"/>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auto">
          <a:xfrm>
            <a:off x="4043962" y="3340323"/>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5471744" y="1053622"/>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此处添加标题</a:t>
            </a:r>
          </a:p>
        </p:txBody>
      </p:sp>
      <p:sp>
        <p:nvSpPr>
          <p:cNvPr id="11" name="矩形 47"/>
          <p:cNvSpPr>
            <a:spLocks noChangeArrowheads="1"/>
          </p:cNvSpPr>
          <p:nvPr/>
        </p:nvSpPr>
        <p:spPr bwMode="auto">
          <a:xfrm>
            <a:off x="5442402" y="1286350"/>
            <a:ext cx="2657990"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grpSp>
        <p:nvGrpSpPr>
          <p:cNvPr id="12" name="组合 11"/>
          <p:cNvGrpSpPr>
            <a:grpSpLocks/>
          </p:cNvGrpSpPr>
          <p:nvPr/>
        </p:nvGrpSpPr>
        <p:grpSpPr bwMode="auto">
          <a:xfrm>
            <a:off x="1346977" y="1654368"/>
            <a:ext cx="2259643" cy="2259643"/>
            <a:chOff x="1103084" y="2155824"/>
            <a:chExt cx="3176815" cy="3176815"/>
          </a:xfrm>
        </p:grpSpPr>
        <p:sp>
          <p:nvSpPr>
            <p:cNvPr id="13" name="椭圆 12"/>
            <p:cNvSpPr/>
            <p:nvPr/>
          </p:nvSpPr>
          <p:spPr>
            <a:xfrm>
              <a:off x="1103084" y="2155824"/>
              <a:ext cx="3176815" cy="3176815"/>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微软雅黑" pitchFamily="34" charset="-122"/>
                <a:ea typeface="微软雅黑" pitchFamily="34" charset="-122"/>
                <a:cs typeface="Arial" panose="020B0604020202020204" pitchFamily="34" charset="0"/>
              </a:endParaRPr>
            </a:p>
          </p:txBody>
        </p:sp>
        <p:sp>
          <p:nvSpPr>
            <p:cNvPr id="14" name="椭圆 13"/>
            <p:cNvSpPr/>
            <p:nvPr/>
          </p:nvSpPr>
          <p:spPr>
            <a:xfrm>
              <a:off x="1281790" y="2334530"/>
              <a:ext cx="2819403" cy="2819403"/>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微软雅黑" pitchFamily="34" charset="-122"/>
                <a:ea typeface="微软雅黑" pitchFamily="34" charset="-122"/>
                <a:cs typeface="Arial" panose="020B0604020202020204" pitchFamily="34" charset="0"/>
              </a:endParaRPr>
            </a:p>
          </p:txBody>
        </p:sp>
      </p:grpSp>
      <p:sp>
        <p:nvSpPr>
          <p:cNvPr id="15" name="椭圆 14"/>
          <p:cNvSpPr/>
          <p:nvPr/>
        </p:nvSpPr>
        <p:spPr>
          <a:xfrm>
            <a:off x="3086406" y="1192498"/>
            <a:ext cx="373310" cy="37331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16" name="椭圆 15"/>
          <p:cNvSpPr/>
          <p:nvPr/>
        </p:nvSpPr>
        <p:spPr>
          <a:xfrm>
            <a:off x="3878494" y="2153420"/>
            <a:ext cx="373310" cy="37331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sp>
        <p:nvSpPr>
          <p:cNvPr id="17" name="椭圆 16"/>
          <p:cNvSpPr/>
          <p:nvPr/>
        </p:nvSpPr>
        <p:spPr>
          <a:xfrm>
            <a:off x="3857554" y="3135813"/>
            <a:ext cx="373310" cy="37331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8" name="椭圆 17"/>
          <p:cNvSpPr/>
          <p:nvPr/>
        </p:nvSpPr>
        <p:spPr>
          <a:xfrm>
            <a:off x="3086406" y="3986019"/>
            <a:ext cx="373310" cy="37331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nvGrpSpPr>
          <p:cNvPr id="19" name="组合 18"/>
          <p:cNvGrpSpPr/>
          <p:nvPr/>
        </p:nvGrpSpPr>
        <p:grpSpPr>
          <a:xfrm>
            <a:off x="4115970" y="981614"/>
            <a:ext cx="858956" cy="858956"/>
            <a:chOff x="3989630" y="984316"/>
            <a:chExt cx="858956" cy="858956"/>
          </a:xfrm>
        </p:grpSpPr>
        <p:grpSp>
          <p:nvGrpSpPr>
            <p:cNvPr id="20" name="组合 19"/>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5" name="椭圆 24"/>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21" name="组合 54"/>
            <p:cNvGrpSpPr>
              <a:grpSpLocks noChangeAspect="1"/>
            </p:cNvGrpSpPr>
            <p:nvPr/>
          </p:nvGrpSpPr>
          <p:grpSpPr bwMode="auto">
            <a:xfrm>
              <a:off x="4230408" y="1145668"/>
              <a:ext cx="389996" cy="469766"/>
              <a:chOff x="3452849" y="2667439"/>
              <a:chExt cx="239345" cy="288607"/>
            </a:xfrm>
          </p:grpSpPr>
          <p:sp>
            <p:nvSpPr>
              <p:cNvPr id="22"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sp>
            <p:nvSpPr>
              <p:cNvPr id="23"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grpSp>
        <p:nvGrpSpPr>
          <p:cNvPr id="26" name="组合 25"/>
          <p:cNvGrpSpPr/>
          <p:nvPr/>
        </p:nvGrpSpPr>
        <p:grpSpPr>
          <a:xfrm>
            <a:off x="4811052" y="1865232"/>
            <a:ext cx="858956" cy="858956"/>
            <a:chOff x="4684712" y="1948340"/>
            <a:chExt cx="858956" cy="858956"/>
          </a:xfrm>
        </p:grpSpPr>
        <p:grpSp>
          <p:nvGrpSpPr>
            <p:cNvPr id="27" name="组合 26"/>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0" name="椭圆 29"/>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8"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31" name="组合 30"/>
          <p:cNvGrpSpPr/>
          <p:nvPr/>
        </p:nvGrpSpPr>
        <p:grpSpPr>
          <a:xfrm>
            <a:off x="4842356" y="2910845"/>
            <a:ext cx="858956" cy="858956"/>
            <a:chOff x="4716016" y="2993953"/>
            <a:chExt cx="858956" cy="858956"/>
          </a:xfrm>
        </p:grpSpPr>
        <p:grpSp>
          <p:nvGrpSpPr>
            <p:cNvPr id="32" name="组合 31"/>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5" name="椭圆 34"/>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3"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36" name="组合 35"/>
          <p:cNvGrpSpPr/>
          <p:nvPr/>
        </p:nvGrpSpPr>
        <p:grpSpPr>
          <a:xfrm>
            <a:off x="4123186" y="3781528"/>
            <a:ext cx="858956" cy="858956"/>
            <a:chOff x="3996846" y="3864636"/>
            <a:chExt cx="858956" cy="858956"/>
          </a:xfrm>
        </p:grpSpPr>
        <p:grpSp>
          <p:nvGrpSpPr>
            <p:cNvPr id="37" name="组合 36"/>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0" name="椭圆 39"/>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8"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sp>
        <p:nvSpPr>
          <p:cNvPr id="41" name="矩形 40"/>
          <p:cNvSpPr/>
          <p:nvPr/>
        </p:nvSpPr>
        <p:spPr>
          <a:xfrm>
            <a:off x="6119816" y="1913957"/>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2" name="矩形 47"/>
          <p:cNvSpPr>
            <a:spLocks noChangeArrowheads="1"/>
          </p:cNvSpPr>
          <p:nvPr/>
        </p:nvSpPr>
        <p:spPr bwMode="auto">
          <a:xfrm>
            <a:off x="6090474" y="2146685"/>
            <a:ext cx="2297950"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a:t>
            </a:r>
            <a:r>
              <a:rPr lang="zh-CN" altLang="en-US" sz="1000" dirty="0" smtClean="0"/>
              <a:t>，</a:t>
            </a:r>
            <a:endParaRPr lang="en-US" altLang="zh-CN" sz="1000" dirty="0"/>
          </a:p>
        </p:txBody>
      </p:sp>
      <p:sp>
        <p:nvSpPr>
          <p:cNvPr id="43" name="矩形 42"/>
          <p:cNvSpPr/>
          <p:nvPr/>
        </p:nvSpPr>
        <p:spPr>
          <a:xfrm>
            <a:off x="6194374" y="2944932"/>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4" name="矩形 47"/>
          <p:cNvSpPr>
            <a:spLocks noChangeArrowheads="1"/>
          </p:cNvSpPr>
          <p:nvPr/>
        </p:nvSpPr>
        <p:spPr bwMode="auto">
          <a:xfrm>
            <a:off x="6165032" y="3177660"/>
            <a:ext cx="2223392"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a:t>
            </a:r>
            <a:r>
              <a:rPr lang="zh-CN" altLang="en-US" sz="1000" dirty="0" smtClean="0"/>
              <a:t>，</a:t>
            </a:r>
            <a:endParaRPr lang="en-US" altLang="zh-CN" sz="1000" dirty="0"/>
          </a:p>
        </p:txBody>
      </p:sp>
      <p:sp>
        <p:nvSpPr>
          <p:cNvPr id="45" name="矩形 44"/>
          <p:cNvSpPr/>
          <p:nvPr/>
        </p:nvSpPr>
        <p:spPr>
          <a:xfrm>
            <a:off x="5519379" y="3889351"/>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6" name="矩形 47"/>
          <p:cNvSpPr>
            <a:spLocks noChangeArrowheads="1"/>
          </p:cNvSpPr>
          <p:nvPr/>
        </p:nvSpPr>
        <p:spPr bwMode="auto">
          <a:xfrm>
            <a:off x="5490037" y="4122079"/>
            <a:ext cx="2610355"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spTree>
    <p:extLst>
      <p:ext uri="{BB962C8B-B14F-4D97-AF65-F5344CB8AC3E}">
        <p14:creationId xmlns:p14="http://schemas.microsoft.com/office/powerpoint/2010/main" val="197254531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Line 548"/>
          <p:cNvSpPr>
            <a:spLocks noChangeShapeType="1"/>
          </p:cNvSpPr>
          <p:nvPr/>
        </p:nvSpPr>
        <p:spPr bwMode="auto">
          <a:xfrm flipH="1">
            <a:off x="2573276"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6" name="Rectangle 24"/>
          <p:cNvSpPr>
            <a:spLocks noChangeArrowheads="1"/>
          </p:cNvSpPr>
          <p:nvPr/>
        </p:nvSpPr>
        <p:spPr bwMode="auto">
          <a:xfrm>
            <a:off x="2407519" y="3245205"/>
            <a:ext cx="130057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7" name="Rectangle 25"/>
          <p:cNvSpPr>
            <a:spLocks noChangeArrowheads="1"/>
          </p:cNvSpPr>
          <p:nvPr/>
        </p:nvSpPr>
        <p:spPr bwMode="auto">
          <a:xfrm>
            <a:off x="925831" y="3245205"/>
            <a:ext cx="129676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8" name="Rectangle 26"/>
          <p:cNvSpPr>
            <a:spLocks noChangeArrowheads="1"/>
          </p:cNvSpPr>
          <p:nvPr/>
        </p:nvSpPr>
        <p:spPr bwMode="auto">
          <a:xfrm>
            <a:off x="3951008" y="3246395"/>
            <a:ext cx="1295569"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9" name="Rectangle 27"/>
          <p:cNvSpPr>
            <a:spLocks noChangeArrowheads="1"/>
          </p:cNvSpPr>
          <p:nvPr/>
        </p:nvSpPr>
        <p:spPr bwMode="auto">
          <a:xfrm>
            <a:off x="5324931" y="3245205"/>
            <a:ext cx="1354156"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10" name="Rectangle 28"/>
          <p:cNvSpPr>
            <a:spLocks noChangeArrowheads="1"/>
          </p:cNvSpPr>
          <p:nvPr/>
        </p:nvSpPr>
        <p:spPr bwMode="auto">
          <a:xfrm>
            <a:off x="6803351" y="3246395"/>
            <a:ext cx="1396785"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11" name="Line 548"/>
          <p:cNvSpPr>
            <a:spLocks noChangeShapeType="1"/>
          </p:cNvSpPr>
          <p:nvPr/>
        </p:nvSpPr>
        <p:spPr bwMode="auto">
          <a:xfrm flipH="1">
            <a:off x="1060985"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2" name="Line 548"/>
          <p:cNvSpPr>
            <a:spLocks noChangeShapeType="1"/>
          </p:cNvSpPr>
          <p:nvPr/>
        </p:nvSpPr>
        <p:spPr bwMode="auto">
          <a:xfrm flipH="1">
            <a:off x="3978396"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3" name="Line 548"/>
          <p:cNvSpPr>
            <a:spLocks noChangeShapeType="1"/>
          </p:cNvSpPr>
          <p:nvPr/>
        </p:nvSpPr>
        <p:spPr bwMode="auto">
          <a:xfrm flipH="1">
            <a:off x="5435911"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4" name="Line 548"/>
          <p:cNvSpPr>
            <a:spLocks noChangeShapeType="1"/>
          </p:cNvSpPr>
          <p:nvPr/>
        </p:nvSpPr>
        <p:spPr bwMode="auto">
          <a:xfrm flipH="1">
            <a:off x="6948202"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5" name="Rectangle 33"/>
          <p:cNvSpPr>
            <a:spLocks noChangeArrowheads="1"/>
          </p:cNvSpPr>
          <p:nvPr/>
        </p:nvSpPr>
        <p:spPr bwMode="auto">
          <a:xfrm>
            <a:off x="899040" y="3780281"/>
            <a:ext cx="7399507" cy="547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dirty="0">
                <a:solidFill>
                  <a:schemeClr val="tx1">
                    <a:lumMod val="65000"/>
                    <a:lumOff val="35000"/>
                  </a:schemeClr>
                </a:solidFill>
                <a:latin typeface="微软雅黑" pitchFamily="34" charset="-122"/>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pic>
        <p:nvPicPr>
          <p:cNvPr id="16" name="Picture 34"/>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328741" y="1563118"/>
            <a:ext cx="1266990"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5"/>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52624" y="1611933"/>
            <a:ext cx="1243174" cy="1220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6"/>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79562" y="1608361"/>
            <a:ext cx="1222931" cy="1222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37"/>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787446" y="1617886"/>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38"/>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412521" y="1602409"/>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1" name="组合 4"/>
          <p:cNvGrpSpPr>
            <a:grpSpLocks/>
          </p:cNvGrpSpPr>
          <p:nvPr/>
        </p:nvGrpSpPr>
        <p:grpSpPr bwMode="auto">
          <a:xfrm>
            <a:off x="690652" y="1347614"/>
            <a:ext cx="1729013" cy="1728788"/>
            <a:chOff x="3733576" y="3930057"/>
            <a:chExt cx="1800000" cy="1800000"/>
          </a:xfrm>
        </p:grpSpPr>
        <p:sp>
          <p:nvSpPr>
            <p:cNvPr id="22"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23"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24"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25" name="组合 4"/>
          <p:cNvGrpSpPr>
            <a:grpSpLocks/>
          </p:cNvGrpSpPr>
          <p:nvPr/>
        </p:nvGrpSpPr>
        <p:grpSpPr bwMode="auto">
          <a:xfrm>
            <a:off x="2148167" y="1347614"/>
            <a:ext cx="1729013" cy="1728788"/>
            <a:chOff x="3733576" y="3930057"/>
            <a:chExt cx="1800000" cy="1800000"/>
          </a:xfrm>
        </p:grpSpPr>
        <p:sp>
          <p:nvSpPr>
            <p:cNvPr id="2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2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2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29" name="组合 4"/>
          <p:cNvGrpSpPr>
            <a:grpSpLocks/>
          </p:cNvGrpSpPr>
          <p:nvPr/>
        </p:nvGrpSpPr>
        <p:grpSpPr bwMode="auto">
          <a:xfrm>
            <a:off x="3606873" y="1347614"/>
            <a:ext cx="1729013" cy="1728788"/>
            <a:chOff x="3733576" y="3930057"/>
            <a:chExt cx="1800000" cy="1800000"/>
          </a:xfrm>
        </p:grpSpPr>
        <p:sp>
          <p:nvSpPr>
            <p:cNvPr id="30"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1"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2"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3" name="组合 4"/>
          <p:cNvGrpSpPr>
            <a:grpSpLocks/>
          </p:cNvGrpSpPr>
          <p:nvPr/>
        </p:nvGrpSpPr>
        <p:grpSpPr bwMode="auto">
          <a:xfrm>
            <a:off x="5065578" y="1347614"/>
            <a:ext cx="1729013" cy="1728788"/>
            <a:chOff x="3733576" y="3930057"/>
            <a:chExt cx="1800000" cy="1800000"/>
          </a:xfrm>
        </p:grpSpPr>
        <p:sp>
          <p:nvSpPr>
            <p:cNvPr id="34"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5"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6"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7" name="组合 4"/>
          <p:cNvGrpSpPr>
            <a:grpSpLocks/>
          </p:cNvGrpSpPr>
          <p:nvPr/>
        </p:nvGrpSpPr>
        <p:grpSpPr bwMode="auto">
          <a:xfrm>
            <a:off x="6515948" y="1347614"/>
            <a:ext cx="1729013" cy="1728788"/>
            <a:chOff x="3733576" y="3930057"/>
            <a:chExt cx="1800000" cy="1800000"/>
          </a:xfrm>
        </p:grpSpPr>
        <p:sp>
          <p:nvSpPr>
            <p:cNvPr id="38" name="椭圆 37"/>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9" name="任意多边形 38"/>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40" name="椭圆 39"/>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69828808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TextBox 4"/>
          <p:cNvSpPr txBox="1"/>
          <p:nvPr/>
        </p:nvSpPr>
        <p:spPr>
          <a:xfrm>
            <a:off x="2049927" y="2478359"/>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6" name="TextBox 5"/>
          <p:cNvSpPr txBox="1"/>
          <p:nvPr/>
        </p:nvSpPr>
        <p:spPr>
          <a:xfrm>
            <a:off x="1568311" y="3569150"/>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7" name="TextBox 6"/>
          <p:cNvSpPr txBox="1"/>
          <p:nvPr/>
        </p:nvSpPr>
        <p:spPr>
          <a:xfrm>
            <a:off x="6228184" y="2464609"/>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8" name="TextBox 7"/>
          <p:cNvSpPr txBox="1"/>
          <p:nvPr/>
        </p:nvSpPr>
        <p:spPr>
          <a:xfrm>
            <a:off x="5753452" y="3572229"/>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9" name="椭圆 34"/>
          <p:cNvSpPr/>
          <p:nvPr/>
        </p:nvSpPr>
        <p:spPr>
          <a:xfrm rot="16200000">
            <a:off x="3721110" y="2235708"/>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10" name="组合 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1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3" name="椭圆 34"/>
          <p:cNvSpPr/>
          <p:nvPr/>
        </p:nvSpPr>
        <p:spPr>
          <a:xfrm rot="5400000">
            <a:off x="4583471" y="3324594"/>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14" name="组合 13"/>
          <p:cNvGrpSpPr/>
          <p:nvPr/>
        </p:nvGrpSpPr>
        <p:grpSpPr>
          <a:xfrm rot="16200000">
            <a:off x="3181254" y="3300887"/>
            <a:ext cx="902720" cy="1172844"/>
            <a:chOff x="4020870" y="2194485"/>
            <a:chExt cx="1102258" cy="1432090"/>
          </a:xfrm>
          <a:effectLst>
            <a:outerShdw blurRad="444500" dist="254000" dir="8100000" algn="tr" rotWithShape="0">
              <a:prstClr val="black">
                <a:alpha val="50000"/>
              </a:prstClr>
            </a:outerShdw>
          </a:effectLst>
        </p:grpSpPr>
        <p:sp>
          <p:nvSpPr>
            <p:cNvPr id="1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1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7" name="TextBox 16"/>
          <p:cNvSpPr txBox="1"/>
          <p:nvPr/>
        </p:nvSpPr>
        <p:spPr>
          <a:xfrm>
            <a:off x="5736609" y="3910305"/>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8" name="TextBox 17"/>
          <p:cNvSpPr txBox="1"/>
          <p:nvPr/>
        </p:nvSpPr>
        <p:spPr>
          <a:xfrm>
            <a:off x="768057" y="2822149"/>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287848" y="3906688"/>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0" name="TextBox 19"/>
          <p:cNvSpPr txBox="1"/>
          <p:nvPr/>
        </p:nvSpPr>
        <p:spPr>
          <a:xfrm>
            <a:off x="6228184" y="2788935"/>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1" name="TextBox 20"/>
          <p:cNvSpPr txBox="1"/>
          <p:nvPr/>
        </p:nvSpPr>
        <p:spPr>
          <a:xfrm>
            <a:off x="1672843" y="1384489"/>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5730998" y="1419622"/>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3" name="椭圆 34"/>
          <p:cNvSpPr/>
          <p:nvPr/>
        </p:nvSpPr>
        <p:spPr>
          <a:xfrm rot="5400000">
            <a:off x="4599289" y="1164252"/>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24" name="组合 23"/>
          <p:cNvGrpSpPr/>
          <p:nvPr/>
        </p:nvGrpSpPr>
        <p:grpSpPr>
          <a:xfrm rot="16200000">
            <a:off x="3197072" y="1140545"/>
            <a:ext cx="902720" cy="1172844"/>
            <a:chOff x="4020870" y="2194485"/>
            <a:chExt cx="1102258" cy="1432090"/>
          </a:xfrm>
          <a:effectLst>
            <a:outerShdw blurRad="444500" dist="254000" dir="8100000" algn="tr" rotWithShape="0">
              <a:prstClr val="black">
                <a:alpha val="50000"/>
              </a:prstClr>
            </a:outerShdw>
          </a:effectLst>
        </p:grpSpPr>
        <p:sp>
          <p:nvSpPr>
            <p:cNvPr id="2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2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7" name="TextBox 26"/>
          <p:cNvSpPr txBox="1"/>
          <p:nvPr/>
        </p:nvSpPr>
        <p:spPr>
          <a:xfrm>
            <a:off x="5719077" y="1707654"/>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359856" y="1710912"/>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9" name="KSO_Shape"/>
          <p:cNvSpPr>
            <a:spLocks/>
          </p:cNvSpPr>
          <p:nvPr/>
        </p:nvSpPr>
        <p:spPr bwMode="auto">
          <a:xfrm>
            <a:off x="3517576" y="1507552"/>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0" name="KSO_Shape"/>
          <p:cNvSpPr>
            <a:spLocks/>
          </p:cNvSpPr>
          <p:nvPr/>
        </p:nvSpPr>
        <p:spPr bwMode="auto">
          <a:xfrm>
            <a:off x="4077369" y="2558000"/>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1" name="KSO_Shape"/>
          <p:cNvSpPr>
            <a:spLocks/>
          </p:cNvSpPr>
          <p:nvPr/>
        </p:nvSpPr>
        <p:spPr bwMode="auto">
          <a:xfrm>
            <a:off x="3512505" y="3667391"/>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2" name="KSO_Shape"/>
          <p:cNvSpPr>
            <a:spLocks/>
          </p:cNvSpPr>
          <p:nvPr/>
        </p:nvSpPr>
        <p:spPr bwMode="auto">
          <a:xfrm>
            <a:off x="4640391" y="1547486"/>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3" name="KSO_Shape"/>
          <p:cNvSpPr>
            <a:spLocks/>
          </p:cNvSpPr>
          <p:nvPr/>
        </p:nvSpPr>
        <p:spPr bwMode="auto">
          <a:xfrm>
            <a:off x="5210038" y="2544250"/>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4" name="KSO_Shape"/>
          <p:cNvSpPr/>
          <p:nvPr/>
        </p:nvSpPr>
        <p:spPr>
          <a:xfrm>
            <a:off x="4667772" y="3675634"/>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dirty="0">
              <a:solidFill>
                <a:schemeClr val="tx1">
                  <a:lumMod val="65000"/>
                  <a:lumOff val="35000"/>
                </a:schemeClr>
              </a:solidFill>
              <a:ea typeface="微软雅黑" pitchFamily="34" charset="-122"/>
            </a:endParaRPr>
          </a:p>
        </p:txBody>
      </p:sp>
    </p:spTree>
    <p:extLst>
      <p:ext uri="{BB962C8B-B14F-4D97-AF65-F5344CB8AC3E}">
        <p14:creationId xmlns:p14="http://schemas.microsoft.com/office/powerpoint/2010/main" val="188959638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圆角矩形 4"/>
          <p:cNvSpPr/>
          <p:nvPr/>
        </p:nvSpPr>
        <p:spPr>
          <a:xfrm>
            <a:off x="628568" y="2263472"/>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6" name="组合 5"/>
          <p:cNvGrpSpPr/>
          <p:nvPr/>
        </p:nvGrpSpPr>
        <p:grpSpPr>
          <a:xfrm>
            <a:off x="1108334" y="1131590"/>
            <a:ext cx="1447442" cy="1447442"/>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9" name="椭圆 8"/>
          <p:cNvSpPr/>
          <p:nvPr/>
        </p:nvSpPr>
        <p:spPr>
          <a:xfrm>
            <a:off x="2212421" y="2076817"/>
            <a:ext cx="373310" cy="373310"/>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sp>
        <p:nvSpPr>
          <p:cNvPr id="10" name="矩形 9"/>
          <p:cNvSpPr/>
          <p:nvPr/>
        </p:nvSpPr>
        <p:spPr>
          <a:xfrm>
            <a:off x="1291080" y="1702004"/>
            <a:ext cx="1107996" cy="369332"/>
          </a:xfrm>
          <a:prstGeom prst="rect">
            <a:avLst/>
          </a:prstGeom>
        </p:spPr>
        <p:txBody>
          <a:bodyPr wrap="none">
            <a:spAutoFit/>
          </a:bodyPr>
          <a:lstStyle/>
          <a:p>
            <a:r>
              <a:rPr lang="zh-CN" altLang="en-US" b="1" dirty="0" smtClean="0">
                <a:solidFill>
                  <a:schemeClr val="tx1">
                    <a:lumMod val="65000"/>
                    <a:lumOff val="35000"/>
                  </a:schemeClr>
                </a:solidFill>
                <a:latin typeface="微软雅黑" pitchFamily="34" charset="-122"/>
                <a:ea typeface="微软雅黑" pitchFamily="34" charset="-122"/>
              </a:rPr>
              <a:t>添加标题</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11" name="圆角矩形 10"/>
          <p:cNvSpPr/>
          <p:nvPr/>
        </p:nvSpPr>
        <p:spPr>
          <a:xfrm>
            <a:off x="3346388" y="2263471"/>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2" name="圆角矩形 11"/>
          <p:cNvSpPr/>
          <p:nvPr/>
        </p:nvSpPr>
        <p:spPr>
          <a:xfrm>
            <a:off x="6080527" y="2263470"/>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13" name="组合 12"/>
          <p:cNvGrpSpPr/>
          <p:nvPr/>
        </p:nvGrpSpPr>
        <p:grpSpPr>
          <a:xfrm>
            <a:off x="3846803" y="1175499"/>
            <a:ext cx="1447442" cy="1447442"/>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16" name="组合 15"/>
          <p:cNvGrpSpPr/>
          <p:nvPr/>
        </p:nvGrpSpPr>
        <p:grpSpPr>
          <a:xfrm>
            <a:off x="6580942" y="1131590"/>
            <a:ext cx="1447442" cy="1447442"/>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9" name="椭圆 18"/>
          <p:cNvSpPr/>
          <p:nvPr/>
        </p:nvSpPr>
        <p:spPr>
          <a:xfrm>
            <a:off x="5004048" y="2076817"/>
            <a:ext cx="373310" cy="373310"/>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sp>
        <p:nvSpPr>
          <p:cNvPr id="20" name="椭圆 19"/>
          <p:cNvSpPr/>
          <p:nvPr/>
        </p:nvSpPr>
        <p:spPr>
          <a:xfrm>
            <a:off x="7740352" y="2076817"/>
            <a:ext cx="373310" cy="373310"/>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sp>
        <p:nvSpPr>
          <p:cNvPr id="21" name="矩形 20"/>
          <p:cNvSpPr/>
          <p:nvPr/>
        </p:nvSpPr>
        <p:spPr>
          <a:xfrm>
            <a:off x="4016526" y="1702004"/>
            <a:ext cx="1107996" cy="369332"/>
          </a:xfrm>
          <a:prstGeom prst="rect">
            <a:avLst/>
          </a:prstGeom>
        </p:spPr>
        <p:txBody>
          <a:bodyPr wrap="none">
            <a:spAutoFit/>
          </a:bodyPr>
          <a:lstStyle/>
          <a:p>
            <a:r>
              <a:rPr lang="zh-CN" altLang="en-US" b="1" dirty="0" smtClean="0">
                <a:solidFill>
                  <a:schemeClr val="tx1">
                    <a:lumMod val="65000"/>
                    <a:lumOff val="35000"/>
                  </a:schemeClr>
                </a:solidFill>
                <a:latin typeface="微软雅黑" pitchFamily="34" charset="-122"/>
                <a:ea typeface="微软雅黑" pitchFamily="34" charset="-122"/>
              </a:rPr>
              <a:t>添加标题</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22" name="矩形 21"/>
          <p:cNvSpPr/>
          <p:nvPr/>
        </p:nvSpPr>
        <p:spPr>
          <a:xfrm>
            <a:off x="6750665" y="1702004"/>
            <a:ext cx="1107996" cy="369332"/>
          </a:xfrm>
          <a:prstGeom prst="rect">
            <a:avLst/>
          </a:prstGeom>
        </p:spPr>
        <p:txBody>
          <a:bodyPr wrap="none">
            <a:spAutoFit/>
          </a:bodyPr>
          <a:lstStyle/>
          <a:p>
            <a:r>
              <a:rPr lang="zh-CN" altLang="en-US" b="1" dirty="0" smtClean="0">
                <a:solidFill>
                  <a:schemeClr val="tx1">
                    <a:lumMod val="65000"/>
                    <a:lumOff val="35000"/>
                  </a:schemeClr>
                </a:solidFill>
                <a:latin typeface="微软雅黑" pitchFamily="34" charset="-122"/>
                <a:ea typeface="微软雅黑" pitchFamily="34" charset="-122"/>
              </a:rPr>
              <a:t>添加标题</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892717" y="2808953"/>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3598416" y="2803309"/>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6332555" y="2810185"/>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7953148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Freeform 6"/>
          <p:cNvSpPr>
            <a:spLocks/>
          </p:cNvSpPr>
          <p:nvPr/>
        </p:nvSpPr>
        <p:spPr bwMode="auto">
          <a:xfrm>
            <a:off x="1292348" y="3706512"/>
            <a:ext cx="2043238" cy="953470"/>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lIns="68534" tIns="34267" rIns="68534" bIns="34267"/>
          <a:lstStyle/>
          <a:p>
            <a:endParaRPr lang="zh-CN" altLang="en-US"/>
          </a:p>
        </p:txBody>
      </p:sp>
      <p:sp>
        <p:nvSpPr>
          <p:cNvPr id="6" name="Freeform 7"/>
          <p:cNvSpPr>
            <a:spLocks/>
          </p:cNvSpPr>
          <p:nvPr/>
        </p:nvSpPr>
        <p:spPr bwMode="auto">
          <a:xfrm>
            <a:off x="1292348" y="1200827"/>
            <a:ext cx="2043238" cy="2579487"/>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34" tIns="34267" rIns="68534" bIns="34267"/>
          <a:lstStyle/>
          <a:p>
            <a:endParaRPr lang="zh-CN" altLang="en-US"/>
          </a:p>
        </p:txBody>
      </p:sp>
      <p:sp>
        <p:nvSpPr>
          <p:cNvPr id="7" name="Freeform 6"/>
          <p:cNvSpPr>
            <a:spLocks/>
          </p:cNvSpPr>
          <p:nvPr/>
        </p:nvSpPr>
        <p:spPr bwMode="auto">
          <a:xfrm>
            <a:off x="3560497" y="3706512"/>
            <a:ext cx="2043238" cy="953470"/>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lIns="68534" tIns="34267" rIns="68534" bIns="34267"/>
          <a:lstStyle/>
          <a:p>
            <a:endParaRPr lang="zh-CN" altLang="en-US"/>
          </a:p>
        </p:txBody>
      </p:sp>
      <p:sp>
        <p:nvSpPr>
          <p:cNvPr id="8" name="Freeform 7"/>
          <p:cNvSpPr>
            <a:spLocks/>
          </p:cNvSpPr>
          <p:nvPr/>
        </p:nvSpPr>
        <p:spPr bwMode="auto">
          <a:xfrm>
            <a:off x="3560497" y="1200827"/>
            <a:ext cx="2043238" cy="2579487"/>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34" tIns="34267" rIns="68534" bIns="34267"/>
          <a:lstStyle/>
          <a:p>
            <a:endParaRPr lang="zh-CN" altLang="en-US"/>
          </a:p>
        </p:txBody>
      </p:sp>
      <p:sp>
        <p:nvSpPr>
          <p:cNvPr id="9" name="Freeform 6"/>
          <p:cNvSpPr>
            <a:spLocks/>
          </p:cNvSpPr>
          <p:nvPr/>
        </p:nvSpPr>
        <p:spPr bwMode="auto">
          <a:xfrm>
            <a:off x="5866729" y="3706512"/>
            <a:ext cx="2043238" cy="953470"/>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lIns="68534" tIns="34267" rIns="68534" bIns="34267"/>
          <a:lstStyle/>
          <a:p>
            <a:endParaRPr lang="zh-CN" altLang="en-US"/>
          </a:p>
        </p:txBody>
      </p:sp>
      <p:sp>
        <p:nvSpPr>
          <p:cNvPr id="10" name="Freeform 7"/>
          <p:cNvSpPr>
            <a:spLocks/>
          </p:cNvSpPr>
          <p:nvPr/>
        </p:nvSpPr>
        <p:spPr bwMode="auto">
          <a:xfrm>
            <a:off x="5866729" y="1200827"/>
            <a:ext cx="2043238" cy="2579487"/>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34" tIns="34267" rIns="68534" bIns="34267"/>
          <a:lstStyle/>
          <a:p>
            <a:endParaRPr lang="zh-CN" altLang="en-US"/>
          </a:p>
        </p:txBody>
      </p:sp>
      <p:sp>
        <p:nvSpPr>
          <p:cNvPr id="11" name="TextBox 9"/>
          <p:cNvSpPr txBox="1">
            <a:spLocks noChangeArrowheads="1"/>
          </p:cNvSpPr>
          <p:nvPr/>
        </p:nvSpPr>
        <p:spPr bwMode="auto">
          <a:xfrm>
            <a:off x="1339947" y="3871172"/>
            <a:ext cx="1913528" cy="69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34" tIns="34267" rIns="68534" bIns="3426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点击输入你的亮出内容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或复制文本内容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图片随意更改</a:t>
            </a:r>
          </a:p>
        </p:txBody>
      </p:sp>
      <p:sp>
        <p:nvSpPr>
          <p:cNvPr id="12" name="TextBox 10"/>
          <p:cNvSpPr txBox="1">
            <a:spLocks noChangeArrowheads="1"/>
          </p:cNvSpPr>
          <p:nvPr/>
        </p:nvSpPr>
        <p:spPr bwMode="auto">
          <a:xfrm>
            <a:off x="3598576" y="3937440"/>
            <a:ext cx="1912339" cy="69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34" tIns="34267" rIns="68534" bIns="3426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点击输入你的亮出内容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或复制文本内容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图片随意更改</a:t>
            </a:r>
          </a:p>
        </p:txBody>
      </p:sp>
      <p:sp>
        <p:nvSpPr>
          <p:cNvPr id="13" name="TextBox 11"/>
          <p:cNvSpPr txBox="1">
            <a:spLocks noChangeArrowheads="1"/>
          </p:cNvSpPr>
          <p:nvPr/>
        </p:nvSpPr>
        <p:spPr bwMode="auto">
          <a:xfrm>
            <a:off x="5914327" y="3937440"/>
            <a:ext cx="1913528" cy="69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34" tIns="34267" rIns="68534" bIns="3426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点击输入你的亮出内容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或复制文本内容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图片随意更改</a:t>
            </a:r>
          </a:p>
        </p:txBody>
      </p:sp>
    </p:spTree>
    <p:extLst>
      <p:ext uri="{BB962C8B-B14F-4D97-AF65-F5344CB8AC3E}">
        <p14:creationId xmlns:p14="http://schemas.microsoft.com/office/powerpoint/2010/main" val="257632354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2" name="Group 2"/>
          <p:cNvGrpSpPr>
            <a:grpSpLocks/>
          </p:cNvGrpSpPr>
          <p:nvPr/>
        </p:nvGrpSpPr>
        <p:grpSpPr bwMode="auto">
          <a:xfrm rot="-1142007">
            <a:off x="1134729" y="1556356"/>
            <a:ext cx="1718368" cy="1718864"/>
            <a:chOff x="0" y="0"/>
            <a:chExt cx="1200" cy="1200"/>
          </a:xfrm>
          <a:solidFill>
            <a:srgbClr val="0070C0"/>
          </a:solidFill>
        </p:grpSpPr>
        <p:sp>
          <p:nvSpPr>
            <p:cNvPr id="23"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24" name="Group 4"/>
            <p:cNvGrpSpPr>
              <a:grpSpLocks/>
            </p:cNvGrpSpPr>
            <p:nvPr/>
          </p:nvGrpSpPr>
          <p:grpSpPr bwMode="auto">
            <a:xfrm>
              <a:off x="456" y="0"/>
              <a:ext cx="288" cy="1200"/>
              <a:chOff x="0" y="0"/>
              <a:chExt cx="288" cy="1200"/>
            </a:xfrm>
            <a:grpFill/>
          </p:grpSpPr>
          <p:sp>
            <p:nvSpPr>
              <p:cNvPr id="34"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5"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5" name="Group 7"/>
            <p:cNvGrpSpPr>
              <a:grpSpLocks/>
            </p:cNvGrpSpPr>
            <p:nvPr/>
          </p:nvGrpSpPr>
          <p:grpSpPr bwMode="auto">
            <a:xfrm rot="-5400000">
              <a:off x="456" y="0"/>
              <a:ext cx="288" cy="1200"/>
              <a:chOff x="0" y="0"/>
              <a:chExt cx="288" cy="1200"/>
            </a:xfrm>
            <a:grpFill/>
          </p:grpSpPr>
          <p:sp>
            <p:nvSpPr>
              <p:cNvPr id="32"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3"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6" name="Group 10"/>
            <p:cNvGrpSpPr>
              <a:grpSpLocks/>
            </p:cNvGrpSpPr>
            <p:nvPr/>
          </p:nvGrpSpPr>
          <p:grpSpPr bwMode="auto">
            <a:xfrm rot="-2700000">
              <a:off x="456" y="0"/>
              <a:ext cx="288" cy="1200"/>
              <a:chOff x="0" y="0"/>
              <a:chExt cx="288" cy="1200"/>
            </a:xfrm>
            <a:grpFill/>
          </p:grpSpPr>
          <p:sp>
            <p:nvSpPr>
              <p:cNvPr id="30"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1"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7" name="Group 13"/>
            <p:cNvGrpSpPr>
              <a:grpSpLocks/>
            </p:cNvGrpSpPr>
            <p:nvPr/>
          </p:nvGrpSpPr>
          <p:grpSpPr bwMode="auto">
            <a:xfrm rot="2700000" flipH="1">
              <a:off x="457" y="0"/>
              <a:ext cx="288" cy="1200"/>
              <a:chOff x="0" y="0"/>
              <a:chExt cx="288" cy="1200"/>
            </a:xfrm>
            <a:grpFill/>
          </p:grpSpPr>
          <p:sp>
            <p:nvSpPr>
              <p:cNvPr id="28"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9"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36" name="Group 16"/>
          <p:cNvGrpSpPr>
            <a:grpSpLocks/>
          </p:cNvGrpSpPr>
          <p:nvPr/>
        </p:nvGrpSpPr>
        <p:grpSpPr bwMode="auto">
          <a:xfrm rot="-1142007">
            <a:off x="1134729" y="1556356"/>
            <a:ext cx="1718368" cy="1718864"/>
            <a:chOff x="0" y="0"/>
            <a:chExt cx="1200" cy="1200"/>
          </a:xfrm>
          <a:solidFill>
            <a:srgbClr val="0070C0"/>
          </a:solidFill>
        </p:grpSpPr>
        <p:sp>
          <p:nvSpPr>
            <p:cNvPr id="37"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38" name="Group 18"/>
            <p:cNvGrpSpPr>
              <a:grpSpLocks/>
            </p:cNvGrpSpPr>
            <p:nvPr/>
          </p:nvGrpSpPr>
          <p:grpSpPr bwMode="auto">
            <a:xfrm>
              <a:off x="456" y="0"/>
              <a:ext cx="288" cy="1200"/>
              <a:chOff x="0" y="0"/>
              <a:chExt cx="288" cy="1200"/>
            </a:xfrm>
            <a:grpFill/>
          </p:grpSpPr>
          <p:sp>
            <p:nvSpPr>
              <p:cNvPr id="48"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9"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9" name="Group 21"/>
            <p:cNvGrpSpPr>
              <a:grpSpLocks/>
            </p:cNvGrpSpPr>
            <p:nvPr/>
          </p:nvGrpSpPr>
          <p:grpSpPr bwMode="auto">
            <a:xfrm rot="-5400000">
              <a:off x="456" y="0"/>
              <a:ext cx="288" cy="1200"/>
              <a:chOff x="0" y="0"/>
              <a:chExt cx="288" cy="1200"/>
            </a:xfrm>
            <a:grpFill/>
          </p:grpSpPr>
          <p:sp>
            <p:nvSpPr>
              <p:cNvPr id="46"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7"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40" name="Group 24"/>
            <p:cNvGrpSpPr>
              <a:grpSpLocks/>
            </p:cNvGrpSpPr>
            <p:nvPr/>
          </p:nvGrpSpPr>
          <p:grpSpPr bwMode="auto">
            <a:xfrm rot="-2700000">
              <a:off x="456" y="0"/>
              <a:ext cx="288" cy="1200"/>
              <a:chOff x="0" y="0"/>
              <a:chExt cx="288" cy="1200"/>
            </a:xfrm>
            <a:grpFill/>
          </p:grpSpPr>
          <p:sp>
            <p:nvSpPr>
              <p:cNvPr id="44"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5"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41" name="Group 27"/>
            <p:cNvGrpSpPr>
              <a:grpSpLocks/>
            </p:cNvGrpSpPr>
            <p:nvPr/>
          </p:nvGrpSpPr>
          <p:grpSpPr bwMode="auto">
            <a:xfrm rot="2700000" flipH="1">
              <a:off x="457" y="0"/>
              <a:ext cx="288" cy="1200"/>
              <a:chOff x="0" y="0"/>
              <a:chExt cx="288" cy="1200"/>
            </a:xfrm>
            <a:grpFill/>
          </p:grpSpPr>
          <p:sp>
            <p:nvSpPr>
              <p:cNvPr id="42"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3"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50" name="Group 30"/>
          <p:cNvGrpSpPr>
            <a:grpSpLocks/>
          </p:cNvGrpSpPr>
          <p:nvPr/>
        </p:nvGrpSpPr>
        <p:grpSpPr bwMode="auto">
          <a:xfrm>
            <a:off x="2575824" y="1995595"/>
            <a:ext cx="2359780" cy="2360462"/>
            <a:chOff x="0" y="0"/>
            <a:chExt cx="1200" cy="1200"/>
          </a:xfrm>
          <a:solidFill>
            <a:srgbClr val="0070C0"/>
          </a:solidFill>
        </p:grpSpPr>
        <p:sp>
          <p:nvSpPr>
            <p:cNvPr id="51"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52" name="Group 32"/>
            <p:cNvGrpSpPr>
              <a:grpSpLocks/>
            </p:cNvGrpSpPr>
            <p:nvPr/>
          </p:nvGrpSpPr>
          <p:grpSpPr bwMode="auto">
            <a:xfrm>
              <a:off x="456" y="0"/>
              <a:ext cx="288" cy="1200"/>
              <a:chOff x="0" y="0"/>
              <a:chExt cx="288" cy="1200"/>
            </a:xfrm>
            <a:grpFill/>
          </p:grpSpPr>
          <p:sp>
            <p:nvSpPr>
              <p:cNvPr id="62"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63"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53" name="Group 35"/>
            <p:cNvGrpSpPr>
              <a:grpSpLocks/>
            </p:cNvGrpSpPr>
            <p:nvPr/>
          </p:nvGrpSpPr>
          <p:grpSpPr bwMode="auto">
            <a:xfrm rot="-5400000">
              <a:off x="456" y="0"/>
              <a:ext cx="288" cy="1200"/>
              <a:chOff x="0" y="0"/>
              <a:chExt cx="288" cy="1200"/>
            </a:xfrm>
            <a:grpFill/>
          </p:grpSpPr>
          <p:sp>
            <p:nvSpPr>
              <p:cNvPr id="60"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61"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54" name="Group 38"/>
            <p:cNvGrpSpPr>
              <a:grpSpLocks/>
            </p:cNvGrpSpPr>
            <p:nvPr/>
          </p:nvGrpSpPr>
          <p:grpSpPr bwMode="auto">
            <a:xfrm rot="-2700000">
              <a:off x="456" y="0"/>
              <a:ext cx="288" cy="1200"/>
              <a:chOff x="0" y="0"/>
              <a:chExt cx="288" cy="1200"/>
            </a:xfrm>
            <a:grpFill/>
          </p:grpSpPr>
          <p:sp>
            <p:nvSpPr>
              <p:cNvPr id="58"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9"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55" name="Group 41"/>
            <p:cNvGrpSpPr>
              <a:grpSpLocks/>
            </p:cNvGrpSpPr>
            <p:nvPr/>
          </p:nvGrpSpPr>
          <p:grpSpPr bwMode="auto">
            <a:xfrm rot="2700000" flipH="1">
              <a:off x="457" y="0"/>
              <a:ext cx="288" cy="1200"/>
              <a:chOff x="0" y="0"/>
              <a:chExt cx="288" cy="1200"/>
            </a:xfrm>
            <a:grpFill/>
          </p:grpSpPr>
          <p:sp>
            <p:nvSpPr>
              <p:cNvPr id="56"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7"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64" name="Group 44"/>
          <p:cNvGrpSpPr>
            <a:grpSpLocks/>
          </p:cNvGrpSpPr>
          <p:nvPr/>
        </p:nvGrpSpPr>
        <p:grpSpPr bwMode="auto">
          <a:xfrm>
            <a:off x="2571066" y="1996786"/>
            <a:ext cx="2365730" cy="2366415"/>
            <a:chOff x="0" y="0"/>
            <a:chExt cx="1200" cy="1200"/>
          </a:xfrm>
          <a:solidFill>
            <a:srgbClr val="0070C0"/>
          </a:solidFill>
        </p:grpSpPr>
        <p:sp>
          <p:nvSpPr>
            <p:cNvPr id="65"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66" name="Group 46"/>
            <p:cNvGrpSpPr>
              <a:grpSpLocks/>
            </p:cNvGrpSpPr>
            <p:nvPr/>
          </p:nvGrpSpPr>
          <p:grpSpPr bwMode="auto">
            <a:xfrm>
              <a:off x="456" y="0"/>
              <a:ext cx="288" cy="1200"/>
              <a:chOff x="0" y="0"/>
              <a:chExt cx="288" cy="1200"/>
            </a:xfrm>
            <a:grpFill/>
          </p:grpSpPr>
          <p:sp>
            <p:nvSpPr>
              <p:cNvPr id="76"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77"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67" name="Group 49"/>
            <p:cNvGrpSpPr>
              <a:grpSpLocks/>
            </p:cNvGrpSpPr>
            <p:nvPr/>
          </p:nvGrpSpPr>
          <p:grpSpPr bwMode="auto">
            <a:xfrm rot="-5400000">
              <a:off x="456" y="0"/>
              <a:ext cx="288" cy="1200"/>
              <a:chOff x="0" y="0"/>
              <a:chExt cx="288" cy="1200"/>
            </a:xfrm>
            <a:grpFill/>
          </p:grpSpPr>
          <p:sp>
            <p:nvSpPr>
              <p:cNvPr id="74"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75"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68" name="Group 52"/>
            <p:cNvGrpSpPr>
              <a:grpSpLocks/>
            </p:cNvGrpSpPr>
            <p:nvPr/>
          </p:nvGrpSpPr>
          <p:grpSpPr bwMode="auto">
            <a:xfrm rot="-2700000">
              <a:off x="456" y="0"/>
              <a:ext cx="288" cy="1200"/>
              <a:chOff x="0" y="0"/>
              <a:chExt cx="288" cy="1200"/>
            </a:xfrm>
            <a:grpFill/>
          </p:grpSpPr>
          <p:sp>
            <p:nvSpPr>
              <p:cNvPr id="72"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73"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69" name="Group 55"/>
            <p:cNvGrpSpPr>
              <a:grpSpLocks/>
            </p:cNvGrpSpPr>
            <p:nvPr/>
          </p:nvGrpSpPr>
          <p:grpSpPr bwMode="auto">
            <a:xfrm rot="2700000" flipH="1">
              <a:off x="457" y="0"/>
              <a:ext cx="288" cy="1200"/>
              <a:chOff x="0" y="0"/>
              <a:chExt cx="288" cy="1200"/>
            </a:xfrm>
            <a:grpFill/>
          </p:grpSpPr>
          <p:sp>
            <p:nvSpPr>
              <p:cNvPr id="70"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71"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78" name="Group 58"/>
          <p:cNvGrpSpPr>
            <a:grpSpLocks/>
          </p:cNvGrpSpPr>
          <p:nvPr/>
        </p:nvGrpSpPr>
        <p:grpSpPr bwMode="auto">
          <a:xfrm rot="1282349">
            <a:off x="4642863" y="1298051"/>
            <a:ext cx="2100360" cy="2100964"/>
            <a:chOff x="0" y="0"/>
            <a:chExt cx="1200" cy="1200"/>
          </a:xfrm>
          <a:solidFill>
            <a:srgbClr val="0070C0"/>
          </a:solidFill>
        </p:grpSpPr>
        <p:sp>
          <p:nvSpPr>
            <p:cNvPr id="79"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80" name="Group 60"/>
            <p:cNvGrpSpPr>
              <a:grpSpLocks/>
            </p:cNvGrpSpPr>
            <p:nvPr/>
          </p:nvGrpSpPr>
          <p:grpSpPr bwMode="auto">
            <a:xfrm>
              <a:off x="456" y="0"/>
              <a:ext cx="288" cy="1200"/>
              <a:chOff x="0" y="0"/>
              <a:chExt cx="288" cy="1200"/>
            </a:xfrm>
            <a:grpFill/>
          </p:grpSpPr>
          <p:sp>
            <p:nvSpPr>
              <p:cNvPr id="90"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1"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1" name="Group 63"/>
            <p:cNvGrpSpPr>
              <a:grpSpLocks/>
            </p:cNvGrpSpPr>
            <p:nvPr/>
          </p:nvGrpSpPr>
          <p:grpSpPr bwMode="auto">
            <a:xfrm rot="-5400000">
              <a:off x="456" y="0"/>
              <a:ext cx="288" cy="1200"/>
              <a:chOff x="0" y="0"/>
              <a:chExt cx="288" cy="1200"/>
            </a:xfrm>
            <a:grpFill/>
          </p:grpSpPr>
          <p:sp>
            <p:nvSpPr>
              <p:cNvPr id="88"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9"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 name="Group 66"/>
            <p:cNvGrpSpPr>
              <a:grpSpLocks/>
            </p:cNvGrpSpPr>
            <p:nvPr/>
          </p:nvGrpSpPr>
          <p:grpSpPr bwMode="auto">
            <a:xfrm rot="-2700000">
              <a:off x="456" y="0"/>
              <a:ext cx="288" cy="1200"/>
              <a:chOff x="0" y="0"/>
              <a:chExt cx="288" cy="1200"/>
            </a:xfrm>
            <a:grpFill/>
          </p:grpSpPr>
          <p:sp>
            <p:nvSpPr>
              <p:cNvPr id="86"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7"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3" name="Group 69"/>
            <p:cNvGrpSpPr>
              <a:grpSpLocks/>
            </p:cNvGrpSpPr>
            <p:nvPr/>
          </p:nvGrpSpPr>
          <p:grpSpPr bwMode="auto">
            <a:xfrm rot="2700000" flipH="1">
              <a:off x="457" y="0"/>
              <a:ext cx="288" cy="1200"/>
              <a:chOff x="0" y="0"/>
              <a:chExt cx="288" cy="1200"/>
            </a:xfrm>
            <a:grpFill/>
          </p:grpSpPr>
          <p:sp>
            <p:nvSpPr>
              <p:cNvPr id="84"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5"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92" name="Group 72"/>
          <p:cNvGrpSpPr>
            <a:grpSpLocks/>
          </p:cNvGrpSpPr>
          <p:nvPr/>
        </p:nvGrpSpPr>
        <p:grpSpPr bwMode="auto">
          <a:xfrm rot="1283135">
            <a:off x="4638102" y="1299241"/>
            <a:ext cx="2105120" cy="2105727"/>
            <a:chOff x="0" y="0"/>
            <a:chExt cx="1200" cy="1200"/>
          </a:xfrm>
          <a:solidFill>
            <a:srgbClr val="0070C0"/>
          </a:solidFill>
        </p:grpSpPr>
        <p:sp>
          <p:nvSpPr>
            <p:cNvPr id="93"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4" name="Group 74"/>
            <p:cNvGrpSpPr>
              <a:grpSpLocks/>
            </p:cNvGrpSpPr>
            <p:nvPr/>
          </p:nvGrpSpPr>
          <p:grpSpPr bwMode="auto">
            <a:xfrm>
              <a:off x="456" y="0"/>
              <a:ext cx="288" cy="1200"/>
              <a:chOff x="0" y="0"/>
              <a:chExt cx="288" cy="1200"/>
            </a:xfrm>
            <a:grpFill/>
          </p:grpSpPr>
          <p:sp>
            <p:nvSpPr>
              <p:cNvPr id="104"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5" name="Group 77"/>
            <p:cNvGrpSpPr>
              <a:grpSpLocks/>
            </p:cNvGrpSpPr>
            <p:nvPr/>
          </p:nvGrpSpPr>
          <p:grpSpPr bwMode="auto">
            <a:xfrm rot="-5400000">
              <a:off x="456" y="0"/>
              <a:ext cx="288" cy="1200"/>
              <a:chOff x="0" y="0"/>
              <a:chExt cx="288" cy="1200"/>
            </a:xfrm>
            <a:grpFill/>
          </p:grpSpPr>
          <p:sp>
            <p:nvSpPr>
              <p:cNvPr id="102"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6" name="Group 80"/>
            <p:cNvGrpSpPr>
              <a:grpSpLocks/>
            </p:cNvGrpSpPr>
            <p:nvPr/>
          </p:nvGrpSpPr>
          <p:grpSpPr bwMode="auto">
            <a:xfrm rot="-2700000">
              <a:off x="456" y="0"/>
              <a:ext cx="288" cy="1200"/>
              <a:chOff x="0" y="0"/>
              <a:chExt cx="288" cy="1200"/>
            </a:xfrm>
            <a:grpFill/>
          </p:grpSpPr>
          <p:sp>
            <p:nvSpPr>
              <p:cNvPr id="100"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1"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7" name="Group 83"/>
            <p:cNvGrpSpPr>
              <a:grpSpLocks/>
            </p:cNvGrpSpPr>
            <p:nvPr/>
          </p:nvGrpSpPr>
          <p:grpSpPr bwMode="auto">
            <a:xfrm rot="2700000" flipH="1">
              <a:off x="457" y="0"/>
              <a:ext cx="288" cy="1200"/>
              <a:chOff x="0" y="0"/>
              <a:chExt cx="288" cy="1200"/>
            </a:xfrm>
            <a:grpFill/>
          </p:grpSpPr>
          <p:sp>
            <p:nvSpPr>
              <p:cNvPr id="98"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9"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06" name="Group 86"/>
          <p:cNvGrpSpPr>
            <a:grpSpLocks/>
          </p:cNvGrpSpPr>
          <p:nvPr/>
        </p:nvGrpSpPr>
        <p:grpSpPr bwMode="auto">
          <a:xfrm>
            <a:off x="6537352" y="2202714"/>
            <a:ext cx="1669579" cy="1670060"/>
            <a:chOff x="0" y="0"/>
            <a:chExt cx="1200" cy="1200"/>
          </a:xfrm>
          <a:solidFill>
            <a:srgbClr val="0070C0"/>
          </a:solidFill>
        </p:grpSpPr>
        <p:sp>
          <p:nvSpPr>
            <p:cNvPr id="107"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108" name="Group 88"/>
            <p:cNvGrpSpPr>
              <a:grpSpLocks/>
            </p:cNvGrpSpPr>
            <p:nvPr/>
          </p:nvGrpSpPr>
          <p:grpSpPr bwMode="auto">
            <a:xfrm>
              <a:off x="456" y="0"/>
              <a:ext cx="288" cy="1200"/>
              <a:chOff x="0" y="0"/>
              <a:chExt cx="288" cy="1200"/>
            </a:xfrm>
            <a:grpFill/>
          </p:grpSpPr>
          <p:sp>
            <p:nvSpPr>
              <p:cNvPr id="118"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9"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9" name="Group 91"/>
            <p:cNvGrpSpPr>
              <a:grpSpLocks/>
            </p:cNvGrpSpPr>
            <p:nvPr/>
          </p:nvGrpSpPr>
          <p:grpSpPr bwMode="auto">
            <a:xfrm rot="-5400000">
              <a:off x="456" y="0"/>
              <a:ext cx="288" cy="1200"/>
              <a:chOff x="0" y="0"/>
              <a:chExt cx="288" cy="1200"/>
            </a:xfrm>
            <a:grpFill/>
          </p:grpSpPr>
          <p:sp>
            <p:nvSpPr>
              <p:cNvPr id="116"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7"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10" name="Group 94"/>
            <p:cNvGrpSpPr>
              <a:grpSpLocks/>
            </p:cNvGrpSpPr>
            <p:nvPr/>
          </p:nvGrpSpPr>
          <p:grpSpPr bwMode="auto">
            <a:xfrm rot="-2700000">
              <a:off x="456" y="0"/>
              <a:ext cx="288" cy="1200"/>
              <a:chOff x="0" y="0"/>
              <a:chExt cx="288" cy="1200"/>
            </a:xfrm>
            <a:grpFill/>
          </p:grpSpPr>
          <p:sp>
            <p:nvSpPr>
              <p:cNvPr id="114"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5"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11" name="Group 97"/>
            <p:cNvGrpSpPr>
              <a:grpSpLocks/>
            </p:cNvGrpSpPr>
            <p:nvPr/>
          </p:nvGrpSpPr>
          <p:grpSpPr bwMode="auto">
            <a:xfrm rot="2700000" flipH="1">
              <a:off x="457" y="0"/>
              <a:ext cx="288" cy="1200"/>
              <a:chOff x="0" y="0"/>
              <a:chExt cx="288" cy="1200"/>
            </a:xfrm>
            <a:grpFill/>
          </p:grpSpPr>
          <p:sp>
            <p:nvSpPr>
              <p:cNvPr id="112"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3"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120" name="Group 100"/>
          <p:cNvGrpSpPr>
            <a:grpSpLocks/>
          </p:cNvGrpSpPr>
          <p:nvPr/>
        </p:nvGrpSpPr>
        <p:grpSpPr bwMode="auto">
          <a:xfrm>
            <a:off x="6532593" y="2203904"/>
            <a:ext cx="1674338" cy="1674822"/>
            <a:chOff x="0" y="0"/>
            <a:chExt cx="1200" cy="1200"/>
          </a:xfrm>
          <a:solidFill>
            <a:srgbClr val="0070C0"/>
          </a:solidFill>
        </p:grpSpPr>
        <p:sp>
          <p:nvSpPr>
            <p:cNvPr id="121"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122" name="Group 102"/>
            <p:cNvGrpSpPr>
              <a:grpSpLocks/>
            </p:cNvGrpSpPr>
            <p:nvPr/>
          </p:nvGrpSpPr>
          <p:grpSpPr bwMode="auto">
            <a:xfrm>
              <a:off x="456" y="0"/>
              <a:ext cx="288" cy="1200"/>
              <a:chOff x="0" y="0"/>
              <a:chExt cx="288" cy="1200"/>
            </a:xfrm>
            <a:grpFill/>
          </p:grpSpPr>
          <p:sp>
            <p:nvSpPr>
              <p:cNvPr id="132"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33"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23" name="Group 105"/>
            <p:cNvGrpSpPr>
              <a:grpSpLocks/>
            </p:cNvGrpSpPr>
            <p:nvPr/>
          </p:nvGrpSpPr>
          <p:grpSpPr bwMode="auto">
            <a:xfrm rot="-5400000">
              <a:off x="456" y="0"/>
              <a:ext cx="288" cy="1200"/>
              <a:chOff x="0" y="0"/>
              <a:chExt cx="288" cy="1200"/>
            </a:xfrm>
            <a:grpFill/>
          </p:grpSpPr>
          <p:sp>
            <p:nvSpPr>
              <p:cNvPr id="130"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31"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24" name="Group 108"/>
            <p:cNvGrpSpPr>
              <a:grpSpLocks/>
            </p:cNvGrpSpPr>
            <p:nvPr/>
          </p:nvGrpSpPr>
          <p:grpSpPr bwMode="auto">
            <a:xfrm rot="-2700000">
              <a:off x="456" y="0"/>
              <a:ext cx="288" cy="1200"/>
              <a:chOff x="0" y="0"/>
              <a:chExt cx="288" cy="1200"/>
            </a:xfrm>
            <a:grpFill/>
          </p:grpSpPr>
          <p:sp>
            <p:nvSpPr>
              <p:cNvPr id="128"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29"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25" name="Group 111"/>
            <p:cNvGrpSpPr>
              <a:grpSpLocks/>
            </p:cNvGrpSpPr>
            <p:nvPr/>
          </p:nvGrpSpPr>
          <p:grpSpPr bwMode="auto">
            <a:xfrm rot="2700000" flipH="1">
              <a:off x="457" y="0"/>
              <a:ext cx="288" cy="1200"/>
              <a:chOff x="0" y="0"/>
              <a:chExt cx="288" cy="1200"/>
            </a:xfrm>
            <a:grpFill/>
          </p:grpSpPr>
          <p:sp>
            <p:nvSpPr>
              <p:cNvPr id="126"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27"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sp>
        <p:nvSpPr>
          <p:cNvPr id="134" name="AutoShape 143"/>
          <p:cNvSpPr>
            <a:spLocks noChangeArrowheads="1"/>
          </p:cNvSpPr>
          <p:nvPr/>
        </p:nvSpPr>
        <p:spPr bwMode="auto">
          <a:xfrm>
            <a:off x="1296571" y="1137355"/>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dirty="0">
                <a:ea typeface="黑体" pitchFamily="49" charset="-122"/>
              </a:rPr>
              <a:t>添加段落文字</a:t>
            </a:r>
          </a:p>
        </p:txBody>
      </p:sp>
      <p:sp>
        <p:nvSpPr>
          <p:cNvPr id="135" name="AutoShape 144"/>
          <p:cNvSpPr>
            <a:spLocks noChangeArrowheads="1"/>
          </p:cNvSpPr>
          <p:nvPr/>
        </p:nvSpPr>
        <p:spPr bwMode="auto">
          <a:xfrm>
            <a:off x="2993518" y="1480174"/>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36" name="AutoShape 145"/>
          <p:cNvSpPr>
            <a:spLocks noChangeArrowheads="1"/>
          </p:cNvSpPr>
          <p:nvPr/>
        </p:nvSpPr>
        <p:spPr bwMode="auto">
          <a:xfrm>
            <a:off x="4948699" y="3529956"/>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37" name="AutoShape 146"/>
          <p:cNvSpPr>
            <a:spLocks noChangeArrowheads="1"/>
          </p:cNvSpPr>
          <p:nvPr/>
        </p:nvSpPr>
        <p:spPr bwMode="auto">
          <a:xfrm>
            <a:off x="6579005" y="1581354"/>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38" name="Rectangle 147"/>
          <p:cNvSpPr>
            <a:spLocks noChangeArrowheads="1"/>
          </p:cNvSpPr>
          <p:nvPr/>
        </p:nvSpPr>
        <p:spPr bwMode="auto">
          <a:xfrm>
            <a:off x="1434613" y="1982499"/>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p:txBody>
      </p:sp>
      <p:sp>
        <p:nvSpPr>
          <p:cNvPr id="139" name="Rectangle 148"/>
          <p:cNvSpPr>
            <a:spLocks noChangeArrowheads="1"/>
          </p:cNvSpPr>
          <p:nvPr/>
        </p:nvSpPr>
        <p:spPr bwMode="auto">
          <a:xfrm>
            <a:off x="3185111" y="2756227"/>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p:txBody>
      </p:sp>
      <p:sp>
        <p:nvSpPr>
          <p:cNvPr id="140" name="Rectangle 149"/>
          <p:cNvSpPr>
            <a:spLocks noChangeArrowheads="1"/>
          </p:cNvSpPr>
          <p:nvPr/>
        </p:nvSpPr>
        <p:spPr bwMode="auto">
          <a:xfrm>
            <a:off x="5122438" y="1915840"/>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p:txBody>
      </p:sp>
      <p:sp>
        <p:nvSpPr>
          <p:cNvPr id="141" name="Rectangle 150"/>
          <p:cNvSpPr>
            <a:spLocks noChangeArrowheads="1"/>
          </p:cNvSpPr>
          <p:nvPr/>
        </p:nvSpPr>
        <p:spPr bwMode="auto">
          <a:xfrm>
            <a:off x="6814628" y="2606243"/>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p:txBody>
      </p:sp>
    </p:spTree>
    <p:extLst>
      <p:ext uri="{BB962C8B-B14F-4D97-AF65-F5344CB8AC3E}">
        <p14:creationId xmlns:p14="http://schemas.microsoft.com/office/powerpoint/2010/main" val="11613676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a:grpSpLocks/>
          </p:cNvGrpSpPr>
          <p:nvPr/>
        </p:nvGrpSpPr>
        <p:grpSpPr bwMode="auto">
          <a:xfrm>
            <a:off x="730968" y="997231"/>
            <a:ext cx="3192960" cy="3950783"/>
            <a:chOff x="865232" y="1286330"/>
            <a:chExt cx="4013321" cy="4966128"/>
          </a:xfrm>
        </p:grpSpPr>
        <p:pic>
          <p:nvPicPr>
            <p:cNvPr id="6" name="Picture 3"/>
            <p:cNvPicPr>
              <a:picLocks noChangeAspect="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65232" y="1286330"/>
              <a:ext cx="4013321" cy="4966128"/>
            </a:xfrm>
            <a:prstGeom prst="rect">
              <a:avLst/>
            </a:prstGeom>
            <a:noFill/>
            <a:ln w="9525">
              <a:noFill/>
              <a:miter lim="800000"/>
              <a:headEnd/>
              <a:tailEnd/>
            </a:ln>
          </p:spPr>
        </p:pic>
        <p:sp>
          <p:nvSpPr>
            <p:cNvPr id="7" name="Rectangle 4"/>
            <p:cNvSpPr/>
            <p:nvPr/>
          </p:nvSpPr>
          <p:spPr>
            <a:xfrm>
              <a:off x="1454212" y="1875344"/>
              <a:ext cx="2840124" cy="3699194"/>
            </a:xfrm>
            <a:prstGeom prst="rect">
              <a:avLst/>
            </a:prstGeom>
            <a:blipFill>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en-US" sz="3200">
                <a:solidFill>
                  <a:schemeClr val="tx1">
                    <a:lumMod val="65000"/>
                    <a:lumOff val="35000"/>
                  </a:schemeClr>
                </a:solidFill>
                <a:latin typeface="微软雅黑" pitchFamily="34" charset="-122"/>
                <a:ea typeface="微软雅黑" pitchFamily="34" charset="-122"/>
              </a:endParaRPr>
            </a:p>
          </p:txBody>
        </p:sp>
      </p:grpSp>
      <p:sp>
        <p:nvSpPr>
          <p:cNvPr id="8" name="矩形 7"/>
          <p:cNvSpPr>
            <a:spLocks noChangeArrowheads="1"/>
          </p:cNvSpPr>
          <p:nvPr/>
        </p:nvSpPr>
        <p:spPr bwMode="auto">
          <a:xfrm>
            <a:off x="4352621" y="3678294"/>
            <a:ext cx="1338069" cy="338552"/>
          </a:xfrm>
          <a:prstGeom prst="rect">
            <a:avLst/>
          </a:prstGeom>
          <a:noFill/>
          <a:ln w="9525">
            <a:noFill/>
            <a:miter lim="800000"/>
            <a:headEnd/>
            <a:tailEnd/>
          </a:ln>
        </p:spPr>
        <p:txBody>
          <a:bodyPr wrap="square" lIns="91435" tIns="45719" rIns="91435" bIns="45719">
            <a:spAutoFit/>
          </a:bodyPr>
          <a:lstStyle/>
          <a:p>
            <a:r>
              <a:rPr lang="zh-CN" altLang="en-US" sz="1600" b="1" dirty="0">
                <a:solidFill>
                  <a:srgbClr val="0070C0"/>
                </a:solidFill>
                <a:latin typeface="微软雅黑" pitchFamily="34" charset="-122"/>
                <a:ea typeface="微软雅黑" pitchFamily="34" charset="-122"/>
              </a:rPr>
              <a:t>添加标题</a:t>
            </a:r>
            <a:endParaRPr lang="en-US" altLang="zh-CN" sz="1600" b="1" dirty="0">
              <a:solidFill>
                <a:srgbClr val="0070C0"/>
              </a:solidFill>
              <a:latin typeface="微软雅黑" pitchFamily="34" charset="-122"/>
              <a:ea typeface="微软雅黑" pitchFamily="34" charset="-122"/>
            </a:endParaRPr>
          </a:p>
        </p:txBody>
      </p:sp>
      <p:sp>
        <p:nvSpPr>
          <p:cNvPr id="9" name="矩形 47"/>
          <p:cNvSpPr>
            <a:spLocks noChangeArrowheads="1"/>
          </p:cNvSpPr>
          <p:nvPr/>
        </p:nvSpPr>
        <p:spPr bwMode="auto">
          <a:xfrm>
            <a:off x="4338335" y="3990301"/>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10" name="矩形 9"/>
          <p:cNvSpPr>
            <a:spLocks noChangeArrowheads="1"/>
          </p:cNvSpPr>
          <p:nvPr/>
        </p:nvSpPr>
        <p:spPr bwMode="auto">
          <a:xfrm>
            <a:off x="6546298" y="3678294"/>
            <a:ext cx="1338069" cy="338552"/>
          </a:xfrm>
          <a:prstGeom prst="rect">
            <a:avLst/>
          </a:prstGeom>
          <a:noFill/>
          <a:ln w="9525">
            <a:noFill/>
            <a:miter lim="800000"/>
            <a:headEnd/>
            <a:tailEnd/>
          </a:ln>
        </p:spPr>
        <p:txBody>
          <a:bodyPr wrap="square" lIns="91435" tIns="45719" rIns="91435" bIns="45719">
            <a:spAutoFit/>
          </a:bodyPr>
          <a:lstStyle/>
          <a:p>
            <a:r>
              <a:rPr lang="zh-CN" altLang="en-US" sz="1600" b="1" dirty="0">
                <a:solidFill>
                  <a:srgbClr val="0070C0"/>
                </a:solidFill>
                <a:latin typeface="微软雅黑" pitchFamily="34" charset="-122"/>
                <a:ea typeface="微软雅黑" pitchFamily="34" charset="-122"/>
              </a:rPr>
              <a:t>添加标题</a:t>
            </a:r>
            <a:endParaRPr lang="en-US" altLang="zh-CN" sz="1600" b="1" dirty="0">
              <a:solidFill>
                <a:srgbClr val="0070C0"/>
              </a:solidFill>
              <a:latin typeface="微软雅黑" pitchFamily="34" charset="-122"/>
              <a:ea typeface="微软雅黑" pitchFamily="34" charset="-122"/>
            </a:endParaRPr>
          </a:p>
        </p:txBody>
      </p:sp>
      <p:sp>
        <p:nvSpPr>
          <p:cNvPr id="11" name="矩形 10"/>
          <p:cNvSpPr>
            <a:spLocks noChangeArrowheads="1"/>
          </p:cNvSpPr>
          <p:nvPr/>
        </p:nvSpPr>
        <p:spPr bwMode="auto">
          <a:xfrm>
            <a:off x="6532012" y="3990301"/>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12" name="组合 11"/>
          <p:cNvGrpSpPr/>
          <p:nvPr/>
        </p:nvGrpSpPr>
        <p:grpSpPr>
          <a:xfrm>
            <a:off x="4339509" y="1203599"/>
            <a:ext cx="2263519" cy="350012"/>
            <a:chOff x="814328" y="3219334"/>
            <a:chExt cx="2797200" cy="432536"/>
          </a:xfrm>
        </p:grpSpPr>
        <p:grpSp>
          <p:nvGrpSpPr>
            <p:cNvPr id="13" name="组合 12"/>
            <p:cNvGrpSpPr/>
            <p:nvPr/>
          </p:nvGrpSpPr>
          <p:grpSpPr>
            <a:xfrm>
              <a:off x="814328" y="3219334"/>
              <a:ext cx="2797200" cy="432536"/>
              <a:chOff x="2173927" y="3285519"/>
              <a:chExt cx="3549387" cy="548848"/>
            </a:xfrm>
          </p:grpSpPr>
          <p:grpSp>
            <p:nvGrpSpPr>
              <p:cNvPr id="15" name="组合 14"/>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7" name="圆角矩形 16"/>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18" name="圆角矩形 17"/>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6" name="椭圆 15"/>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4" name="TextBox 13"/>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文本小标签</a:t>
              </a:r>
              <a:endParaRPr lang="zh-CN" altLang="en-US" sz="1100" b="0" dirty="0">
                <a:solidFill>
                  <a:schemeClr val="tx1">
                    <a:lumMod val="65000"/>
                    <a:lumOff val="35000"/>
                  </a:schemeClr>
                </a:solidFill>
              </a:endParaRPr>
            </a:p>
          </p:txBody>
        </p:sp>
      </p:grpSp>
      <p:grpSp>
        <p:nvGrpSpPr>
          <p:cNvPr id="19" name="组合 18"/>
          <p:cNvGrpSpPr/>
          <p:nvPr/>
        </p:nvGrpSpPr>
        <p:grpSpPr>
          <a:xfrm>
            <a:off x="4341392" y="1635646"/>
            <a:ext cx="2916000" cy="350012"/>
            <a:chOff x="814327" y="3219334"/>
            <a:chExt cx="3603522" cy="432536"/>
          </a:xfrm>
        </p:grpSpPr>
        <p:grpSp>
          <p:nvGrpSpPr>
            <p:cNvPr id="20" name="组合 19"/>
            <p:cNvGrpSpPr/>
            <p:nvPr/>
          </p:nvGrpSpPr>
          <p:grpSpPr>
            <a:xfrm>
              <a:off x="814327" y="3219334"/>
              <a:ext cx="3603522" cy="432536"/>
              <a:chOff x="2173926" y="3285519"/>
              <a:chExt cx="4572535" cy="548848"/>
            </a:xfrm>
          </p:grpSpPr>
          <p:grpSp>
            <p:nvGrpSpPr>
              <p:cNvPr id="22" name="组合 21"/>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4" name="圆角矩形 23"/>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25" name="圆角矩形 24"/>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3" name="椭圆 22"/>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1" name="TextBox 20"/>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文本及描述说明</a:t>
              </a:r>
              <a:endParaRPr lang="zh-CN" altLang="en-US" sz="1100" b="0" dirty="0">
                <a:solidFill>
                  <a:schemeClr val="tx1">
                    <a:lumMod val="65000"/>
                    <a:lumOff val="35000"/>
                  </a:schemeClr>
                </a:solidFill>
              </a:endParaRPr>
            </a:p>
          </p:txBody>
        </p:sp>
      </p:grpSp>
      <p:grpSp>
        <p:nvGrpSpPr>
          <p:cNvPr id="26" name="组合 25"/>
          <p:cNvGrpSpPr/>
          <p:nvPr/>
        </p:nvGrpSpPr>
        <p:grpSpPr>
          <a:xfrm>
            <a:off x="4352623" y="2067694"/>
            <a:ext cx="2401200" cy="350012"/>
            <a:chOff x="814328" y="3219334"/>
            <a:chExt cx="2967344" cy="432536"/>
          </a:xfrm>
        </p:grpSpPr>
        <p:grpSp>
          <p:nvGrpSpPr>
            <p:cNvPr id="27" name="组合 26"/>
            <p:cNvGrpSpPr/>
            <p:nvPr/>
          </p:nvGrpSpPr>
          <p:grpSpPr>
            <a:xfrm>
              <a:off x="814328" y="3219334"/>
              <a:ext cx="2967344" cy="432536"/>
              <a:chOff x="2173927" y="3285519"/>
              <a:chExt cx="3765284" cy="548848"/>
            </a:xfrm>
          </p:grpSpPr>
          <p:grpSp>
            <p:nvGrpSpPr>
              <p:cNvPr id="29" name="组合 28"/>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31" name="圆角矩形 30"/>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32" name="圆角矩形 31"/>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0" name="椭圆 29"/>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8" name="TextBox 27"/>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文本小标签</a:t>
              </a:r>
              <a:endParaRPr lang="zh-CN" altLang="en-US" sz="1100" b="0" dirty="0">
                <a:solidFill>
                  <a:schemeClr val="tx1">
                    <a:lumMod val="65000"/>
                    <a:lumOff val="35000"/>
                  </a:schemeClr>
                </a:solidFill>
              </a:endParaRPr>
            </a:p>
          </p:txBody>
        </p:sp>
      </p:grpSp>
      <p:grpSp>
        <p:nvGrpSpPr>
          <p:cNvPr id="33" name="组合 32"/>
          <p:cNvGrpSpPr/>
          <p:nvPr/>
        </p:nvGrpSpPr>
        <p:grpSpPr>
          <a:xfrm>
            <a:off x="4350152" y="2499742"/>
            <a:ext cx="1972203" cy="350012"/>
            <a:chOff x="814328" y="3219334"/>
            <a:chExt cx="2437200" cy="432536"/>
          </a:xfrm>
        </p:grpSpPr>
        <p:grpSp>
          <p:nvGrpSpPr>
            <p:cNvPr id="34" name="组合 33"/>
            <p:cNvGrpSpPr/>
            <p:nvPr/>
          </p:nvGrpSpPr>
          <p:grpSpPr>
            <a:xfrm>
              <a:off x="814328" y="3219334"/>
              <a:ext cx="2437200" cy="432536"/>
              <a:chOff x="2173927" y="3285519"/>
              <a:chExt cx="3092581" cy="548848"/>
            </a:xfrm>
          </p:grpSpPr>
          <p:grpSp>
            <p:nvGrpSpPr>
              <p:cNvPr id="36" name="组合 35"/>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8" name="圆角矩形 37"/>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39" name="圆角矩形 38"/>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7" name="椭圆 36"/>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5" name="TextBox 34"/>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点击输入标题文本</a:t>
              </a:r>
            </a:p>
          </p:txBody>
        </p:sp>
      </p:grpSp>
      <p:grpSp>
        <p:nvGrpSpPr>
          <p:cNvPr id="40" name="组合 39"/>
          <p:cNvGrpSpPr/>
          <p:nvPr/>
        </p:nvGrpSpPr>
        <p:grpSpPr>
          <a:xfrm>
            <a:off x="4367074" y="2931790"/>
            <a:ext cx="2344214" cy="350012"/>
            <a:chOff x="814328" y="3219334"/>
            <a:chExt cx="2896922" cy="432536"/>
          </a:xfrm>
        </p:grpSpPr>
        <p:grpSp>
          <p:nvGrpSpPr>
            <p:cNvPr id="41" name="组合 40"/>
            <p:cNvGrpSpPr/>
            <p:nvPr/>
          </p:nvGrpSpPr>
          <p:grpSpPr>
            <a:xfrm>
              <a:off x="814328" y="3219334"/>
              <a:ext cx="2896922" cy="432536"/>
              <a:chOff x="2173927" y="3285519"/>
              <a:chExt cx="3675925" cy="548848"/>
            </a:xfrm>
          </p:grpSpPr>
          <p:grpSp>
            <p:nvGrpSpPr>
              <p:cNvPr id="43" name="组合 42"/>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45" name="圆角矩形 44"/>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46" name="圆角矩形 45"/>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44" name="椭圆 43"/>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42" name="TextBox 41"/>
            <p:cNvSpPr txBox="1"/>
            <p:nvPr/>
          </p:nvSpPr>
          <p:spPr>
            <a:xfrm>
              <a:off x="1224125" y="3331792"/>
              <a:ext cx="2334260"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a:t>
              </a:r>
              <a:r>
                <a:rPr lang="zh-CN" altLang="en-US" sz="1100" b="0" dirty="0" smtClean="0">
                  <a:solidFill>
                    <a:schemeClr val="tx1">
                      <a:lumMod val="65000"/>
                      <a:lumOff val="35000"/>
                    </a:schemeClr>
                  </a:solidFill>
                </a:rPr>
                <a:t>标题描述文本</a:t>
              </a:r>
              <a:endParaRPr lang="zh-CN" altLang="en-US" sz="1100" b="0" dirty="0">
                <a:solidFill>
                  <a:schemeClr val="tx1">
                    <a:lumMod val="65000"/>
                    <a:lumOff val="35000"/>
                  </a:schemeClr>
                </a:solidFill>
              </a:endParaRPr>
            </a:p>
          </p:txBody>
        </p:sp>
      </p:grpSp>
    </p:spTree>
    <p:extLst>
      <p:ext uri="{BB962C8B-B14F-4D97-AF65-F5344CB8AC3E}">
        <p14:creationId xmlns:p14="http://schemas.microsoft.com/office/powerpoint/2010/main" val="76666483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工作不足之处</a:t>
            </a:r>
            <a:endParaRPr lang="zh-CN" altLang="en-US" sz="2000" b="1" spc="300" dirty="0">
              <a:latin typeface="微软雅黑" pitchFamily="34" charset="-122"/>
              <a:ea typeface="微软雅黑" pitchFamily="34" charset="-122"/>
            </a:endParaRPr>
          </a:p>
        </p:txBody>
      </p:sp>
      <p:grpSp>
        <p:nvGrpSpPr>
          <p:cNvPr id="18" name="组合 17"/>
          <p:cNvGrpSpPr/>
          <p:nvPr/>
        </p:nvGrpSpPr>
        <p:grpSpPr>
          <a:xfrm>
            <a:off x="2843808" y="1940248"/>
            <a:ext cx="1301106" cy="1301106"/>
            <a:chOff x="2843808" y="1940248"/>
            <a:chExt cx="1301106" cy="1301106"/>
          </a:xfrm>
        </p:grpSpPr>
        <p:sp>
          <p:nvSpPr>
            <p:cNvPr id="19" name="椭圆 18"/>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3212071" y="2175302"/>
              <a:ext cx="564578" cy="830997"/>
            </a:xfrm>
            <a:prstGeom prst="rect">
              <a:avLst/>
            </a:prstGeom>
            <a:noFill/>
          </p:spPr>
          <p:txBody>
            <a:bodyPr wrap="none" rtlCol="0">
              <a:spAutoFit/>
            </a:bodyPr>
            <a:lstStyle/>
            <a:p>
              <a:pPr algn="ctr"/>
              <a:r>
                <a:rPr lang="en-US" altLang="zh-CN" sz="4800" b="1" dirty="0" smtClean="0">
                  <a:solidFill>
                    <a:schemeClr val="bg1"/>
                  </a:solidFill>
                  <a:latin typeface="微软雅黑" pitchFamily="34" charset="-122"/>
                  <a:ea typeface="微软雅黑" pitchFamily="34" charset="-122"/>
                </a:rPr>
                <a:t>4</a:t>
              </a:r>
              <a:endParaRPr lang="zh-CN" altLang="en-US" sz="4800" b="1" dirty="0">
                <a:solidFill>
                  <a:schemeClr val="bg1"/>
                </a:solidFill>
                <a:latin typeface="微软雅黑" pitchFamily="34" charset="-122"/>
                <a:ea typeface="微软雅黑" pitchFamily="34" charset="-122"/>
              </a:endParaRPr>
            </a:p>
          </p:txBody>
        </p:sp>
      </p:grpSp>
      <p:cxnSp>
        <p:nvCxnSpPr>
          <p:cNvPr id="22" name="直接连接符 21"/>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185126894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空心弧 52"/>
          <p:cNvSpPr/>
          <p:nvPr/>
        </p:nvSpPr>
        <p:spPr>
          <a:xfrm rot="5400000">
            <a:off x="969961" y="1162730"/>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cs typeface="Arial" panose="020B0604020202020204" pitchFamily="34" charset="0"/>
            </a:endParaRPr>
          </a:p>
        </p:txBody>
      </p:sp>
      <p:grpSp>
        <p:nvGrpSpPr>
          <p:cNvPr id="2" name="组合 1"/>
          <p:cNvGrpSpPr/>
          <p:nvPr/>
        </p:nvGrpSpPr>
        <p:grpSpPr>
          <a:xfrm>
            <a:off x="3102894" y="950407"/>
            <a:ext cx="4137328" cy="632183"/>
            <a:chOff x="736575" y="3188466"/>
            <a:chExt cx="8755768" cy="1338083"/>
          </a:xfrm>
        </p:grpSpPr>
        <p:sp>
          <p:nvSpPr>
            <p:cNvPr id="3" name="圆角矩形 2"/>
            <p:cNvSpPr/>
            <p:nvPr/>
          </p:nvSpPr>
          <p:spPr>
            <a:xfrm flipH="1">
              <a:off x="1020576" y="3307959"/>
              <a:ext cx="8471767" cy="113257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 name="组合 3"/>
            <p:cNvGrpSpPr/>
            <p:nvPr/>
          </p:nvGrpSpPr>
          <p:grpSpPr>
            <a:xfrm>
              <a:off x="736575" y="3188466"/>
              <a:ext cx="1338085" cy="1338083"/>
              <a:chOff x="3567745" y="3971974"/>
              <a:chExt cx="1338084" cy="1338084"/>
            </a:xfrm>
          </p:grpSpPr>
          <p:grpSp>
            <p:nvGrpSpPr>
              <p:cNvPr id="7" name="组合 6"/>
              <p:cNvGrpSpPr/>
              <p:nvPr/>
            </p:nvGrpSpPr>
            <p:grpSpPr>
              <a:xfrm>
                <a:off x="3567745" y="3971974"/>
                <a:ext cx="1338084" cy="1338084"/>
                <a:chOff x="5213600" y="2517129"/>
                <a:chExt cx="2023672" cy="2023672"/>
              </a:xfrm>
            </p:grpSpPr>
            <p:sp>
              <p:nvSpPr>
                <p:cNvPr id="9" name="椭圆 8"/>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5" name="文本框 77"/>
            <p:cNvSpPr txBox="1"/>
            <p:nvPr/>
          </p:nvSpPr>
          <p:spPr>
            <a:xfrm>
              <a:off x="972509" y="3466643"/>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1</a:t>
              </a:r>
              <a:endParaRPr lang="en-US" altLang="zh-CN" b="1" dirty="0">
                <a:solidFill>
                  <a:schemeClr val="bg1"/>
                </a:solidFill>
                <a:latin typeface="微软雅黑" pitchFamily="34" charset="-122"/>
                <a:ea typeface="微软雅黑" pitchFamily="34" charset="-122"/>
              </a:endParaRPr>
            </a:p>
          </p:txBody>
        </p:sp>
        <p:sp>
          <p:nvSpPr>
            <p:cNvPr id="6"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年 度 工 作 概 述</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11" name="组合 10"/>
          <p:cNvGrpSpPr/>
          <p:nvPr/>
        </p:nvGrpSpPr>
        <p:grpSpPr>
          <a:xfrm>
            <a:off x="3484931" y="1582590"/>
            <a:ext cx="4137328" cy="632183"/>
            <a:chOff x="736575" y="3188469"/>
            <a:chExt cx="8755767" cy="1338084"/>
          </a:xfrm>
        </p:grpSpPr>
        <p:sp>
          <p:nvSpPr>
            <p:cNvPr id="12" name="圆角矩形 11"/>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3" name="组合 12"/>
            <p:cNvGrpSpPr/>
            <p:nvPr/>
          </p:nvGrpSpPr>
          <p:grpSpPr>
            <a:xfrm>
              <a:off x="736575" y="3188469"/>
              <a:ext cx="1338084" cy="1338084"/>
              <a:chOff x="3567745" y="3971974"/>
              <a:chExt cx="1338084" cy="1338084"/>
            </a:xfrm>
          </p:grpSpPr>
          <p:grpSp>
            <p:nvGrpSpPr>
              <p:cNvPr id="16" name="组合 15"/>
              <p:cNvGrpSpPr/>
              <p:nvPr/>
            </p:nvGrpSpPr>
            <p:grpSpPr>
              <a:xfrm>
                <a:off x="3567745" y="3971974"/>
                <a:ext cx="1338084" cy="1338084"/>
                <a:chOff x="5213600" y="2517129"/>
                <a:chExt cx="2023672" cy="2023672"/>
              </a:xfrm>
            </p:grpSpPr>
            <p:sp>
              <p:nvSpPr>
                <p:cNvPr id="18" name="椭圆 17"/>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椭圆 16"/>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4" name="文本框 77"/>
            <p:cNvSpPr txBox="1"/>
            <p:nvPr/>
          </p:nvSpPr>
          <p:spPr>
            <a:xfrm>
              <a:off x="972509" y="3466644"/>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2</a:t>
              </a:r>
              <a:endParaRPr lang="en-US" altLang="zh-CN" b="1" dirty="0">
                <a:solidFill>
                  <a:schemeClr val="bg1"/>
                </a:solidFill>
                <a:latin typeface="微软雅黑" pitchFamily="34" charset="-122"/>
                <a:ea typeface="微软雅黑" pitchFamily="34" charset="-122"/>
              </a:endParaRPr>
            </a:p>
          </p:txBody>
        </p:sp>
        <p:sp>
          <p:nvSpPr>
            <p:cNvPr id="15"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工 作 完 成 情 况</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20" name="组合 19"/>
          <p:cNvGrpSpPr/>
          <p:nvPr/>
        </p:nvGrpSpPr>
        <p:grpSpPr>
          <a:xfrm>
            <a:off x="3675032" y="2240933"/>
            <a:ext cx="4137328" cy="632183"/>
            <a:chOff x="736575" y="3188469"/>
            <a:chExt cx="8755767" cy="1338084"/>
          </a:xfrm>
        </p:grpSpPr>
        <p:sp>
          <p:nvSpPr>
            <p:cNvPr id="21" name="圆角矩形 20"/>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2" name="组合 21"/>
            <p:cNvGrpSpPr/>
            <p:nvPr/>
          </p:nvGrpSpPr>
          <p:grpSpPr>
            <a:xfrm>
              <a:off x="736575" y="3188469"/>
              <a:ext cx="1338084" cy="1338084"/>
              <a:chOff x="3567745" y="3971974"/>
              <a:chExt cx="1338084" cy="1338084"/>
            </a:xfrm>
          </p:grpSpPr>
          <p:grpSp>
            <p:nvGrpSpPr>
              <p:cNvPr id="25" name="组合 24"/>
              <p:cNvGrpSpPr/>
              <p:nvPr/>
            </p:nvGrpSpPr>
            <p:grpSpPr>
              <a:xfrm>
                <a:off x="3567745" y="3971974"/>
                <a:ext cx="1338084" cy="1338084"/>
                <a:chOff x="5213600" y="2517129"/>
                <a:chExt cx="2023672" cy="2023672"/>
              </a:xfrm>
            </p:grpSpPr>
            <p:sp>
              <p:nvSpPr>
                <p:cNvPr id="27" name="椭圆 26"/>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椭圆 25"/>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3" name="文本框 77"/>
            <p:cNvSpPr txBox="1"/>
            <p:nvPr/>
          </p:nvSpPr>
          <p:spPr>
            <a:xfrm>
              <a:off x="972509" y="3466644"/>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3</a:t>
              </a:r>
              <a:endParaRPr lang="en-US" altLang="zh-CN" b="1" dirty="0">
                <a:solidFill>
                  <a:schemeClr val="bg1"/>
                </a:solidFill>
                <a:latin typeface="微软雅黑" pitchFamily="34" charset="-122"/>
                <a:ea typeface="微软雅黑" pitchFamily="34" charset="-122"/>
              </a:endParaRPr>
            </a:p>
          </p:txBody>
        </p:sp>
        <p:sp>
          <p:nvSpPr>
            <p:cNvPr id="24"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项 目 成 果 展 示</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29" name="组合 28"/>
          <p:cNvGrpSpPr/>
          <p:nvPr/>
        </p:nvGrpSpPr>
        <p:grpSpPr>
          <a:xfrm>
            <a:off x="3484931" y="2935101"/>
            <a:ext cx="4137328" cy="632183"/>
            <a:chOff x="736575" y="3188469"/>
            <a:chExt cx="8755767" cy="1338084"/>
          </a:xfrm>
        </p:grpSpPr>
        <p:sp>
          <p:nvSpPr>
            <p:cNvPr id="30" name="圆角矩形 29"/>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1" name="组合 30"/>
            <p:cNvGrpSpPr/>
            <p:nvPr/>
          </p:nvGrpSpPr>
          <p:grpSpPr>
            <a:xfrm>
              <a:off x="736575" y="3188469"/>
              <a:ext cx="1338084" cy="1338084"/>
              <a:chOff x="3567745" y="3971974"/>
              <a:chExt cx="1338084" cy="1338084"/>
            </a:xfrm>
          </p:grpSpPr>
          <p:grpSp>
            <p:nvGrpSpPr>
              <p:cNvPr id="34" name="组合 33"/>
              <p:cNvGrpSpPr/>
              <p:nvPr/>
            </p:nvGrpSpPr>
            <p:grpSpPr>
              <a:xfrm>
                <a:off x="3567745" y="3971974"/>
                <a:ext cx="1338084" cy="1338084"/>
                <a:chOff x="5213600" y="2517129"/>
                <a:chExt cx="2023672" cy="2023672"/>
              </a:xfrm>
            </p:grpSpPr>
            <p:sp>
              <p:nvSpPr>
                <p:cNvPr id="36" name="椭圆 35"/>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椭圆 34"/>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2" name="文本框 77"/>
            <p:cNvSpPr txBox="1"/>
            <p:nvPr/>
          </p:nvSpPr>
          <p:spPr>
            <a:xfrm>
              <a:off x="972509" y="3466644"/>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4</a:t>
              </a:r>
              <a:endParaRPr lang="en-US" altLang="zh-CN" b="1" dirty="0">
                <a:solidFill>
                  <a:schemeClr val="bg1"/>
                </a:solidFill>
                <a:latin typeface="微软雅黑" pitchFamily="34" charset="-122"/>
                <a:ea typeface="微软雅黑" pitchFamily="34" charset="-122"/>
              </a:endParaRPr>
            </a:p>
          </p:txBody>
        </p:sp>
        <p:sp>
          <p:nvSpPr>
            <p:cNvPr id="33"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工 作 不 足 之 处</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38" name="组合 37"/>
          <p:cNvGrpSpPr/>
          <p:nvPr/>
        </p:nvGrpSpPr>
        <p:grpSpPr>
          <a:xfrm>
            <a:off x="3102894" y="3574518"/>
            <a:ext cx="4137328" cy="632183"/>
            <a:chOff x="736575" y="3188469"/>
            <a:chExt cx="8755767" cy="1338084"/>
          </a:xfrm>
        </p:grpSpPr>
        <p:sp>
          <p:nvSpPr>
            <p:cNvPr id="39" name="圆角矩形 38"/>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0" name="组合 39"/>
            <p:cNvGrpSpPr/>
            <p:nvPr/>
          </p:nvGrpSpPr>
          <p:grpSpPr>
            <a:xfrm>
              <a:off x="736575" y="3188469"/>
              <a:ext cx="1338084" cy="1338084"/>
              <a:chOff x="3567745" y="3971974"/>
              <a:chExt cx="1338084" cy="1338084"/>
            </a:xfrm>
          </p:grpSpPr>
          <p:grpSp>
            <p:nvGrpSpPr>
              <p:cNvPr id="43" name="组合 42"/>
              <p:cNvGrpSpPr/>
              <p:nvPr/>
            </p:nvGrpSpPr>
            <p:grpSpPr>
              <a:xfrm>
                <a:off x="3567745" y="3971974"/>
                <a:ext cx="1338084" cy="1338084"/>
                <a:chOff x="5213600" y="2517129"/>
                <a:chExt cx="2023672" cy="2023672"/>
              </a:xfrm>
            </p:grpSpPr>
            <p:sp>
              <p:nvSpPr>
                <p:cNvPr id="45" name="椭圆 44"/>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椭圆 43"/>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文本框 77"/>
            <p:cNvSpPr txBox="1"/>
            <p:nvPr/>
          </p:nvSpPr>
          <p:spPr>
            <a:xfrm>
              <a:off x="972509" y="3466644"/>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5</a:t>
              </a:r>
              <a:endParaRPr lang="en-US" altLang="zh-CN" b="1" dirty="0">
                <a:solidFill>
                  <a:schemeClr val="bg1"/>
                </a:solidFill>
                <a:latin typeface="微软雅黑" pitchFamily="34" charset="-122"/>
                <a:ea typeface="微软雅黑" pitchFamily="34" charset="-122"/>
              </a:endParaRPr>
            </a:p>
          </p:txBody>
        </p:sp>
        <p:sp>
          <p:nvSpPr>
            <p:cNvPr id="42"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明 年 工 作 计 划</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47" name="组合 46"/>
          <p:cNvGrpSpPr/>
          <p:nvPr/>
        </p:nvGrpSpPr>
        <p:grpSpPr>
          <a:xfrm>
            <a:off x="1374846" y="1636536"/>
            <a:ext cx="1864487" cy="1870428"/>
            <a:chOff x="907313" y="1636536"/>
            <a:chExt cx="1864487" cy="1870428"/>
          </a:xfrm>
        </p:grpSpPr>
        <p:grpSp>
          <p:nvGrpSpPr>
            <p:cNvPr id="48" name="组合 47"/>
            <p:cNvGrpSpPr/>
            <p:nvPr/>
          </p:nvGrpSpPr>
          <p:grpSpPr>
            <a:xfrm flipH="1">
              <a:off x="907313" y="1636536"/>
              <a:ext cx="1864487" cy="1870428"/>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48"/>
            <p:cNvSpPr txBox="1"/>
            <p:nvPr/>
          </p:nvSpPr>
          <p:spPr>
            <a:xfrm>
              <a:off x="1187624" y="2167762"/>
              <a:ext cx="1296144" cy="523220"/>
            </a:xfrm>
            <a:prstGeom prst="rect">
              <a:avLst/>
            </a:prstGeom>
            <a:noFill/>
          </p:spPr>
          <p:txBody>
            <a:bodyPr wrap="square" rtlCol="0">
              <a:spAutoFit/>
            </a:bodyPr>
            <a:lstStyle/>
            <a:p>
              <a:pPr algn="ctr"/>
              <a:r>
                <a:rPr lang="zh-CN" altLang="en-US" sz="2800" b="1" dirty="0" smtClean="0">
                  <a:solidFill>
                    <a:srgbClr val="0070C0"/>
                  </a:solidFill>
                  <a:latin typeface="微软雅黑" pitchFamily="34" charset="-122"/>
                  <a:ea typeface="微软雅黑" pitchFamily="34" charset="-122"/>
                </a:rPr>
                <a:t>目  录</a:t>
              </a:r>
              <a:endParaRPr lang="zh-CN" altLang="en-US" sz="2800" b="1" dirty="0">
                <a:solidFill>
                  <a:srgbClr val="0070C0"/>
                </a:solidFill>
                <a:latin typeface="微软雅黑" pitchFamily="34" charset="-122"/>
                <a:ea typeface="微软雅黑" pitchFamily="34" charset="-122"/>
              </a:endParaRPr>
            </a:p>
          </p:txBody>
        </p:sp>
        <p:sp>
          <p:nvSpPr>
            <p:cNvPr id="50" name="TextBox 49"/>
            <p:cNvSpPr txBox="1"/>
            <p:nvPr/>
          </p:nvSpPr>
          <p:spPr>
            <a:xfrm>
              <a:off x="1295636" y="2662538"/>
              <a:ext cx="1080120" cy="369332"/>
            </a:xfrm>
            <a:prstGeom prst="rect">
              <a:avLst/>
            </a:prstGeom>
            <a:noFill/>
          </p:spPr>
          <p:txBody>
            <a:bodyPr wrap="square" rtlCol="0">
              <a:spAutoFit/>
            </a:bodyPr>
            <a:lstStyle/>
            <a:p>
              <a:r>
                <a:rPr lang="en-US" altLang="zh-CN" b="1" dirty="0" smtClean="0">
                  <a:solidFill>
                    <a:schemeClr val="tx1">
                      <a:lumMod val="65000"/>
                      <a:lumOff val="35000"/>
                    </a:schemeClr>
                  </a:solidFill>
                  <a:latin typeface="+mj-lt"/>
                  <a:ea typeface="微软雅黑" pitchFamily="34" charset="-122"/>
                </a:rPr>
                <a:t>Contents</a:t>
              </a:r>
              <a:endParaRPr lang="zh-CN" altLang="en-US" b="1" dirty="0">
                <a:solidFill>
                  <a:schemeClr val="tx1">
                    <a:lumMod val="65000"/>
                    <a:lumOff val="35000"/>
                  </a:schemeClr>
                </a:solidFill>
                <a:latin typeface="+mj-lt"/>
                <a:ea typeface="微软雅黑" pitchFamily="34" charset="-122"/>
              </a:endParaRPr>
            </a:p>
          </p:txBody>
        </p:sp>
      </p:grpSp>
    </p:spTree>
    <p:extLst>
      <p:ext uri="{BB962C8B-B14F-4D97-AF65-F5344CB8AC3E}">
        <p14:creationId xmlns:p14="http://schemas.microsoft.com/office/powerpoint/2010/main" val="141807278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642230" y="2088733"/>
            <a:ext cx="1423450" cy="1423450"/>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微软雅黑" pitchFamily="34" charset="-122"/>
              <a:ea typeface="微软雅黑" pitchFamily="34" charset="-122"/>
            </a:endParaRPr>
          </a:p>
        </p:txBody>
      </p:sp>
      <p:grpSp>
        <p:nvGrpSpPr>
          <p:cNvPr id="48" name="组合 47"/>
          <p:cNvGrpSpPr/>
          <p:nvPr/>
        </p:nvGrpSpPr>
        <p:grpSpPr>
          <a:xfrm>
            <a:off x="1764286" y="2622833"/>
            <a:ext cx="1223538" cy="368530"/>
            <a:chOff x="3838575" y="2712368"/>
            <a:chExt cx="1604974" cy="368530"/>
          </a:xfrm>
        </p:grpSpPr>
        <p:cxnSp>
          <p:nvCxnSpPr>
            <p:cNvPr id="49" name="直接连接符 48"/>
            <p:cNvCxnSpPr/>
            <p:nvPr/>
          </p:nvCxnSpPr>
          <p:spPr>
            <a:xfrm>
              <a:off x="3838575" y="2892218"/>
              <a:ext cx="593181"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4952634" y="2911353"/>
              <a:ext cx="490915"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4405565" y="2712368"/>
              <a:ext cx="186017" cy="189461"/>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4807526" y="2899283"/>
              <a:ext cx="171299" cy="17447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flipV="1">
              <a:off x="4543202" y="2717130"/>
              <a:ext cx="316707" cy="363768"/>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2788781" y="1419622"/>
            <a:ext cx="2846358" cy="2846358"/>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56" name="椭圆 5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57" name="组合 56"/>
          <p:cNvGrpSpPr/>
          <p:nvPr/>
        </p:nvGrpSpPr>
        <p:grpSpPr>
          <a:xfrm>
            <a:off x="4716016" y="1448616"/>
            <a:ext cx="623903" cy="623903"/>
            <a:chOff x="304800" y="673100"/>
            <a:chExt cx="4000500" cy="4000500"/>
          </a:xfrm>
          <a:effectLst>
            <a:outerShdw blurRad="317500" dist="1905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微软雅黑" pitchFamily="34" charset="-122"/>
                <a:ea typeface="微软雅黑" pitchFamily="34" charset="-122"/>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1</a:t>
              </a:r>
              <a:endParaRPr lang="zh-CN" altLang="en-US" sz="2500" b="1" dirty="0">
                <a:solidFill>
                  <a:srgbClr val="0070C0"/>
                </a:solidFill>
                <a:latin typeface="微软雅黑" pitchFamily="34" charset="-122"/>
                <a:ea typeface="微软雅黑" pitchFamily="34" charset="-122"/>
              </a:endParaRPr>
            </a:p>
          </p:txBody>
        </p:sp>
      </p:grpSp>
      <p:grpSp>
        <p:nvGrpSpPr>
          <p:cNvPr id="60" name="组合 59"/>
          <p:cNvGrpSpPr/>
          <p:nvPr/>
        </p:nvGrpSpPr>
        <p:grpSpPr>
          <a:xfrm>
            <a:off x="5261064" y="2488506"/>
            <a:ext cx="623903" cy="623903"/>
            <a:chOff x="304800" y="673100"/>
            <a:chExt cx="4000500" cy="4000500"/>
          </a:xfrm>
          <a:effectLst>
            <a:outerShdw blurRad="317500" dist="1905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微软雅黑" pitchFamily="34" charset="-122"/>
                <a:ea typeface="微软雅黑" pitchFamily="34" charset="-122"/>
              </a:endParaRPr>
            </a:p>
          </p:txBody>
        </p:sp>
        <p:sp>
          <p:nvSpPr>
            <p:cNvPr id="62" name="椭圆 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2</a:t>
              </a:r>
              <a:endParaRPr lang="zh-CN" altLang="en-US" sz="2500" b="1" dirty="0">
                <a:solidFill>
                  <a:srgbClr val="0070C0"/>
                </a:solidFill>
                <a:latin typeface="微软雅黑" pitchFamily="34" charset="-122"/>
                <a:ea typeface="微软雅黑" pitchFamily="34" charset="-122"/>
              </a:endParaRPr>
            </a:p>
          </p:txBody>
        </p:sp>
      </p:grpSp>
      <p:grpSp>
        <p:nvGrpSpPr>
          <p:cNvPr id="63" name="组合 62"/>
          <p:cNvGrpSpPr/>
          <p:nvPr/>
        </p:nvGrpSpPr>
        <p:grpSpPr>
          <a:xfrm>
            <a:off x="4716016" y="3579954"/>
            <a:ext cx="623903" cy="623903"/>
            <a:chOff x="304800" y="673100"/>
            <a:chExt cx="4000500" cy="4000500"/>
          </a:xfrm>
          <a:effectLst>
            <a:outerShdw blurRad="317500" dist="1905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微软雅黑" pitchFamily="34" charset="-122"/>
                <a:ea typeface="微软雅黑" pitchFamily="34" charset="-122"/>
              </a:endParaRPr>
            </a:p>
          </p:txBody>
        </p:sp>
        <p:sp>
          <p:nvSpPr>
            <p:cNvPr id="65" name="椭圆 6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3</a:t>
              </a:r>
              <a:endParaRPr lang="zh-CN" altLang="en-US" sz="2500" b="1" dirty="0">
                <a:solidFill>
                  <a:srgbClr val="0070C0"/>
                </a:solidFill>
                <a:latin typeface="微软雅黑" pitchFamily="34" charset="-122"/>
                <a:ea typeface="微软雅黑" pitchFamily="34" charset="-122"/>
              </a:endParaRPr>
            </a:p>
          </p:txBody>
        </p:sp>
      </p:grpSp>
      <p:sp>
        <p:nvSpPr>
          <p:cNvPr id="66" name="TextBox 65"/>
          <p:cNvSpPr txBox="1"/>
          <p:nvPr/>
        </p:nvSpPr>
        <p:spPr>
          <a:xfrm>
            <a:off x="1046180" y="2427734"/>
            <a:ext cx="615554" cy="738664"/>
          </a:xfrm>
          <a:prstGeom prst="rect">
            <a:avLst/>
          </a:prstGeom>
          <a:noFill/>
        </p:spPr>
        <p:txBody>
          <a:bodyPr wrap="none" lIns="0" tIns="0" rIns="0" bIns="0" rtlCol="0">
            <a:spAutoFit/>
          </a:bodyPr>
          <a:lstStyle/>
          <a:p>
            <a:pPr algn="ctr"/>
            <a:r>
              <a:rPr lang="zh-CN" altLang="en-US" sz="2400" b="1" dirty="0" smtClean="0">
                <a:solidFill>
                  <a:schemeClr val="bg1"/>
                </a:solidFill>
                <a:latin typeface="微软雅黑" pitchFamily="34" charset="-122"/>
                <a:ea typeface="微软雅黑" pitchFamily="34" charset="-122"/>
              </a:rPr>
              <a:t>添加</a:t>
            </a:r>
            <a:endParaRPr lang="en-US" altLang="zh-CN" sz="2400" b="1" dirty="0" smtClean="0">
              <a:solidFill>
                <a:schemeClr val="bg1"/>
              </a:solidFill>
              <a:latin typeface="微软雅黑" pitchFamily="34" charset="-122"/>
              <a:ea typeface="微软雅黑" pitchFamily="34" charset="-122"/>
            </a:endParaRPr>
          </a:p>
          <a:p>
            <a:pPr algn="ctr"/>
            <a:r>
              <a:rPr lang="zh-CN" altLang="en-US" sz="2400" b="1" dirty="0" smtClean="0">
                <a:solidFill>
                  <a:schemeClr val="bg1"/>
                </a:solidFill>
                <a:latin typeface="微软雅黑" pitchFamily="34" charset="-122"/>
                <a:ea typeface="微软雅黑" pitchFamily="34" charset="-122"/>
              </a:rPr>
              <a:t>标题</a:t>
            </a:r>
          </a:p>
        </p:txBody>
      </p:sp>
      <p:sp>
        <p:nvSpPr>
          <p:cNvPr id="67" name="TextBox 66"/>
          <p:cNvSpPr txBox="1"/>
          <p:nvPr/>
        </p:nvSpPr>
        <p:spPr>
          <a:xfrm>
            <a:off x="5611772" y="1476863"/>
            <a:ext cx="2200588" cy="577081"/>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68" name="TextBox 67"/>
          <p:cNvSpPr txBox="1"/>
          <p:nvPr/>
        </p:nvSpPr>
        <p:spPr>
          <a:xfrm>
            <a:off x="6043820" y="2516931"/>
            <a:ext cx="2200588" cy="577081"/>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69" name="TextBox 68"/>
          <p:cNvSpPr txBox="1"/>
          <p:nvPr/>
        </p:nvSpPr>
        <p:spPr>
          <a:xfrm>
            <a:off x="5558416" y="3631245"/>
            <a:ext cx="2200588" cy="577081"/>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3275855" y="2107471"/>
            <a:ext cx="1752111" cy="1400383"/>
          </a:xfrm>
          <a:prstGeom prst="rect">
            <a:avLst/>
          </a:prstGeom>
          <a:noFill/>
        </p:spPr>
        <p:txBody>
          <a:bodyPr wrap="square" lIns="0" tIns="0" rIns="0" bIns="0" rtlCol="0">
            <a:spAutoFit/>
          </a:bodyPr>
          <a:lstStyle/>
          <a:p>
            <a:pPr algn="just">
              <a:lnSpc>
                <a:spcPct val="130000"/>
              </a:lnSpc>
            </a:pPr>
            <a:r>
              <a:rPr lang="zh-CN" altLang="en-US" sz="14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7963585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TextBox 4"/>
          <p:cNvSpPr txBox="1"/>
          <p:nvPr/>
        </p:nvSpPr>
        <p:spPr>
          <a:xfrm>
            <a:off x="714575" y="1273828"/>
            <a:ext cx="7879080" cy="646331"/>
          </a:xfrm>
          <a:prstGeom prst="rect">
            <a:avLst/>
          </a:prstGeom>
          <a:noFill/>
        </p:spPr>
        <p:txBody>
          <a:bodyPr wrap="none" rtlCol="0">
            <a:spAutoFit/>
          </a:bodyPr>
          <a:lstStyle/>
          <a:p>
            <a:r>
              <a:rPr lang="zh-CN" altLang="en-US" sz="1200" dirty="0">
                <a:solidFill>
                  <a:schemeClr val="tx1">
                    <a:lumMod val="65000"/>
                    <a:lumOff val="35000"/>
                  </a:schemeClr>
                </a:solidFill>
                <a:latin typeface="微软雅黑" pitchFamily="34" charset="-122"/>
                <a:ea typeface="微软雅黑" pitchFamily="34" charset="-122"/>
                <a:cs typeface="方正兰亭细黑_GBK_M" pitchFamily="2" charset="2"/>
              </a:rPr>
              <a:t>单击此处添加文本</a:t>
            </a:r>
            <a:r>
              <a:rPr lang="zh-CN" altLang="en-US" sz="1200" dirty="0" smtClean="0">
                <a:solidFill>
                  <a:schemeClr val="tx1">
                    <a:lumMod val="65000"/>
                    <a:lumOff val="35000"/>
                  </a:schemeClr>
                </a:solidFill>
                <a:latin typeface="微软雅黑" pitchFamily="34" charset="-122"/>
                <a:ea typeface="微软雅黑" pitchFamily="34" charset="-122"/>
                <a:cs typeface="方正兰亭细黑_GBK_M" pitchFamily="2" charset="2"/>
              </a:rPr>
              <a:t>内容单击此处添加文本内容单击此处添加文本内容单击此处添加文本内容单击此处添加文本内容</a:t>
            </a:r>
            <a:endParaRPr lang="en-US" altLang="zh-CN" sz="1200" dirty="0" smtClean="0">
              <a:solidFill>
                <a:schemeClr val="tx1">
                  <a:lumMod val="65000"/>
                  <a:lumOff val="35000"/>
                </a:schemeClr>
              </a:solidFill>
              <a:latin typeface="微软雅黑" pitchFamily="34" charset="-122"/>
              <a:ea typeface="微软雅黑" pitchFamily="34" charset="-122"/>
              <a:cs typeface="方正兰亭细黑_GBK_M" pitchFamily="2" charset="2"/>
            </a:endParaRPr>
          </a:p>
          <a:p>
            <a:r>
              <a:rPr lang="zh-CN" altLang="en-US" sz="1200" dirty="0" smtClean="0">
                <a:solidFill>
                  <a:schemeClr val="tx1">
                    <a:lumMod val="65000"/>
                    <a:lumOff val="35000"/>
                  </a:schemeClr>
                </a:solidFill>
                <a:latin typeface="微软雅黑" pitchFamily="34" charset="-122"/>
                <a:ea typeface="微软雅黑" pitchFamily="34" charset="-122"/>
                <a:cs typeface="方正兰亭细黑_GBK_M" pitchFamily="2" charset="2"/>
              </a:rPr>
              <a:t>单击此处添加文本内容单击此处添加文本内容单击此处添加文本内容单击此处添加文本内容单击此处添加文本内容</a:t>
            </a:r>
            <a:endParaRPr lang="en-US" altLang="zh-CN" sz="1200" dirty="0" smtClean="0">
              <a:solidFill>
                <a:schemeClr val="tx1">
                  <a:lumMod val="65000"/>
                  <a:lumOff val="35000"/>
                </a:schemeClr>
              </a:solidFill>
              <a:latin typeface="微软雅黑" pitchFamily="34" charset="-122"/>
              <a:ea typeface="微软雅黑" pitchFamily="34" charset="-122"/>
              <a:cs typeface="方正兰亭细黑_GBK_M" pitchFamily="2" charset="2"/>
            </a:endParaRPr>
          </a:p>
          <a:p>
            <a:r>
              <a:rPr lang="zh-CN" altLang="en-US" sz="1200" dirty="0">
                <a:solidFill>
                  <a:schemeClr val="tx1">
                    <a:lumMod val="65000"/>
                    <a:lumOff val="35000"/>
                  </a:schemeClr>
                </a:solidFill>
                <a:latin typeface="微软雅黑" pitchFamily="34" charset="-122"/>
                <a:ea typeface="微软雅黑" pitchFamily="34" charset="-122"/>
                <a:cs typeface="方正兰亭细黑_GBK_M" pitchFamily="2" charset="2"/>
              </a:rPr>
              <a:t>单击此处添加文本内容</a:t>
            </a:r>
          </a:p>
        </p:txBody>
      </p:sp>
      <p:grpSp>
        <p:nvGrpSpPr>
          <p:cNvPr id="6" name="组合 5"/>
          <p:cNvGrpSpPr/>
          <p:nvPr/>
        </p:nvGrpSpPr>
        <p:grpSpPr>
          <a:xfrm>
            <a:off x="1162957" y="2047336"/>
            <a:ext cx="2011893" cy="201189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9" name="组合 8"/>
          <p:cNvGrpSpPr/>
          <p:nvPr/>
        </p:nvGrpSpPr>
        <p:grpSpPr>
          <a:xfrm>
            <a:off x="2772690" y="2047336"/>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2" name="组合 11"/>
          <p:cNvGrpSpPr/>
          <p:nvPr/>
        </p:nvGrpSpPr>
        <p:grpSpPr>
          <a:xfrm>
            <a:off x="4382423" y="2047336"/>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5" name="组合 14"/>
          <p:cNvGrpSpPr/>
          <p:nvPr/>
        </p:nvGrpSpPr>
        <p:grpSpPr>
          <a:xfrm>
            <a:off x="5992157" y="2047336"/>
            <a:ext cx="2011893" cy="201189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8" name="TextBox 17"/>
          <p:cNvSpPr txBox="1"/>
          <p:nvPr/>
        </p:nvSpPr>
        <p:spPr>
          <a:xfrm>
            <a:off x="1547664" y="2899393"/>
            <a:ext cx="1107996" cy="369332"/>
          </a:xfrm>
          <a:prstGeom prst="rect">
            <a:avLst/>
          </a:prstGeom>
          <a:noFill/>
        </p:spPr>
        <p:txBody>
          <a:bodyPr wrap="none" rtlCol="0">
            <a:spAutoFit/>
          </a:bodyPr>
          <a:lstStyle/>
          <a:p>
            <a:r>
              <a:rPr lang="zh-CN" altLang="en-US" b="1" dirty="0" smtClean="0">
                <a:solidFill>
                  <a:srgbClr val="0070C0"/>
                </a:solidFill>
                <a:latin typeface="微软雅黑" pitchFamily="34" charset="-122"/>
                <a:ea typeface="微软雅黑" pitchFamily="34" charset="-122"/>
              </a:rPr>
              <a:t>添加标题</a:t>
            </a:r>
            <a:endParaRPr lang="zh-CN" altLang="en-US" b="1" dirty="0">
              <a:solidFill>
                <a:srgbClr val="0070C0"/>
              </a:solidFill>
              <a:latin typeface="微软雅黑" pitchFamily="34" charset="-122"/>
              <a:ea typeface="微软雅黑" pitchFamily="34" charset="-122"/>
            </a:endParaRPr>
          </a:p>
        </p:txBody>
      </p:sp>
      <p:sp>
        <p:nvSpPr>
          <p:cNvPr id="19" name="TextBox 18"/>
          <p:cNvSpPr txBox="1"/>
          <p:nvPr/>
        </p:nvSpPr>
        <p:spPr>
          <a:xfrm>
            <a:off x="3149605" y="2899392"/>
            <a:ext cx="1107996" cy="369332"/>
          </a:xfrm>
          <a:prstGeom prst="rect">
            <a:avLst/>
          </a:prstGeom>
          <a:noFill/>
        </p:spPr>
        <p:txBody>
          <a:bodyPr wrap="none" rtlCol="0">
            <a:spAutoFit/>
          </a:bodyPr>
          <a:lstStyle/>
          <a:p>
            <a:r>
              <a:rPr lang="zh-CN" altLang="en-US" b="1" dirty="0" smtClean="0">
                <a:solidFill>
                  <a:srgbClr val="0070C0"/>
                </a:solidFill>
                <a:latin typeface="微软雅黑" pitchFamily="34" charset="-122"/>
                <a:ea typeface="微软雅黑" pitchFamily="34" charset="-122"/>
              </a:rPr>
              <a:t>添加标题</a:t>
            </a:r>
            <a:endParaRPr lang="zh-CN" altLang="en-US" b="1" dirty="0">
              <a:solidFill>
                <a:srgbClr val="0070C0"/>
              </a:solidFill>
              <a:latin typeface="微软雅黑" pitchFamily="34" charset="-122"/>
              <a:ea typeface="微软雅黑" pitchFamily="34" charset="-122"/>
            </a:endParaRPr>
          </a:p>
        </p:txBody>
      </p:sp>
      <p:sp>
        <p:nvSpPr>
          <p:cNvPr id="20" name="TextBox 19"/>
          <p:cNvSpPr txBox="1"/>
          <p:nvPr/>
        </p:nvSpPr>
        <p:spPr>
          <a:xfrm>
            <a:off x="4837823" y="2899393"/>
            <a:ext cx="1107996" cy="369332"/>
          </a:xfrm>
          <a:prstGeom prst="rect">
            <a:avLst/>
          </a:prstGeom>
          <a:noFill/>
        </p:spPr>
        <p:txBody>
          <a:bodyPr wrap="none" rtlCol="0">
            <a:spAutoFit/>
          </a:bodyPr>
          <a:lstStyle/>
          <a:p>
            <a:r>
              <a:rPr lang="zh-CN" altLang="en-US" b="1" dirty="0" smtClean="0">
                <a:solidFill>
                  <a:srgbClr val="0070C0"/>
                </a:solidFill>
                <a:latin typeface="微软雅黑" pitchFamily="34" charset="-122"/>
                <a:ea typeface="微软雅黑" pitchFamily="34" charset="-122"/>
              </a:rPr>
              <a:t>添加标题</a:t>
            </a:r>
            <a:endParaRPr lang="en-US" altLang="zh-CN" b="1" dirty="0" smtClean="0">
              <a:solidFill>
                <a:srgbClr val="0070C0"/>
              </a:solidFill>
              <a:latin typeface="微软雅黑" pitchFamily="34" charset="-122"/>
              <a:ea typeface="微软雅黑" pitchFamily="34" charset="-122"/>
            </a:endParaRPr>
          </a:p>
        </p:txBody>
      </p:sp>
      <p:sp>
        <p:nvSpPr>
          <p:cNvPr id="21" name="TextBox 20"/>
          <p:cNvSpPr txBox="1"/>
          <p:nvPr/>
        </p:nvSpPr>
        <p:spPr>
          <a:xfrm>
            <a:off x="6447557" y="2899393"/>
            <a:ext cx="1107996" cy="369332"/>
          </a:xfrm>
          <a:prstGeom prst="rect">
            <a:avLst/>
          </a:prstGeom>
          <a:noFill/>
        </p:spPr>
        <p:txBody>
          <a:bodyPr wrap="none" rtlCol="0">
            <a:spAutoFit/>
          </a:bodyPr>
          <a:lstStyle/>
          <a:p>
            <a:r>
              <a:rPr lang="zh-CN" altLang="en-US" b="1" dirty="0" smtClean="0">
                <a:solidFill>
                  <a:srgbClr val="0070C0"/>
                </a:solidFill>
                <a:latin typeface="微软雅黑" pitchFamily="34" charset="-122"/>
                <a:ea typeface="微软雅黑" pitchFamily="34" charset="-122"/>
              </a:rPr>
              <a:t>添加标题</a:t>
            </a:r>
            <a:endParaRPr lang="zh-CN" altLang="en-US" b="1" dirty="0">
              <a:solidFill>
                <a:srgbClr val="0070C0"/>
              </a:solidFill>
              <a:latin typeface="微软雅黑" pitchFamily="34" charset="-122"/>
              <a:ea typeface="微软雅黑" pitchFamily="34" charset="-122"/>
            </a:endParaRPr>
          </a:p>
        </p:txBody>
      </p:sp>
      <p:sp>
        <p:nvSpPr>
          <p:cNvPr id="22" name="椭圆 21"/>
          <p:cNvSpPr/>
          <p:nvPr/>
        </p:nvSpPr>
        <p:spPr>
          <a:xfrm>
            <a:off x="4575050" y="3700015"/>
            <a:ext cx="500908" cy="500908"/>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3" name="椭圆 22"/>
          <p:cNvSpPr/>
          <p:nvPr/>
        </p:nvSpPr>
        <p:spPr>
          <a:xfrm>
            <a:off x="5717380" y="3924326"/>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4" name="椭圆 23"/>
          <p:cNvSpPr/>
          <p:nvPr/>
        </p:nvSpPr>
        <p:spPr>
          <a:xfrm>
            <a:off x="2552263" y="392468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5" name="椭圆 24"/>
          <p:cNvSpPr/>
          <p:nvPr/>
        </p:nvSpPr>
        <p:spPr>
          <a:xfrm>
            <a:off x="2255929" y="4043024"/>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椭圆 25"/>
          <p:cNvSpPr/>
          <p:nvPr/>
        </p:nvSpPr>
        <p:spPr>
          <a:xfrm>
            <a:off x="6175518" y="392934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7" name="椭圆 26"/>
          <p:cNvSpPr/>
          <p:nvPr/>
        </p:nvSpPr>
        <p:spPr>
          <a:xfrm>
            <a:off x="3062244" y="3921840"/>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8" name="椭圆 27"/>
          <p:cNvSpPr/>
          <p:nvPr/>
        </p:nvSpPr>
        <p:spPr>
          <a:xfrm>
            <a:off x="6553278" y="4053247"/>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9" name="椭圆 28"/>
          <p:cNvSpPr/>
          <p:nvPr/>
        </p:nvSpPr>
        <p:spPr>
          <a:xfrm>
            <a:off x="3850333" y="3956451"/>
            <a:ext cx="250454" cy="250454"/>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0" name="椭圆 29"/>
          <p:cNvSpPr/>
          <p:nvPr/>
        </p:nvSpPr>
        <p:spPr>
          <a:xfrm>
            <a:off x="6726981" y="392304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1" name="椭圆 30"/>
          <p:cNvSpPr/>
          <p:nvPr/>
        </p:nvSpPr>
        <p:spPr>
          <a:xfrm>
            <a:off x="4151556" y="3931099"/>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2" name="椭圆 31"/>
          <p:cNvSpPr/>
          <p:nvPr/>
        </p:nvSpPr>
        <p:spPr>
          <a:xfrm>
            <a:off x="7359742" y="398023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3" name="椭圆 32"/>
          <p:cNvSpPr/>
          <p:nvPr/>
        </p:nvSpPr>
        <p:spPr>
          <a:xfrm>
            <a:off x="5900741" y="374054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4" name="椭圆 33"/>
          <p:cNvSpPr/>
          <p:nvPr/>
        </p:nvSpPr>
        <p:spPr>
          <a:xfrm>
            <a:off x="2070359" y="4053531"/>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5" name="椭圆 34"/>
          <p:cNvSpPr/>
          <p:nvPr/>
        </p:nvSpPr>
        <p:spPr>
          <a:xfrm>
            <a:off x="4506355" y="377663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6" name="椭圆 35"/>
          <p:cNvSpPr/>
          <p:nvPr/>
        </p:nvSpPr>
        <p:spPr>
          <a:xfrm>
            <a:off x="3206031" y="3868485"/>
            <a:ext cx="322151" cy="32215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7" name="椭圆 36"/>
          <p:cNvSpPr/>
          <p:nvPr/>
        </p:nvSpPr>
        <p:spPr>
          <a:xfrm>
            <a:off x="5075958" y="392122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8" name="椭圆 37"/>
          <p:cNvSpPr/>
          <p:nvPr/>
        </p:nvSpPr>
        <p:spPr>
          <a:xfrm>
            <a:off x="1206867" y="392455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9" name="椭圆 38"/>
          <p:cNvSpPr/>
          <p:nvPr/>
        </p:nvSpPr>
        <p:spPr>
          <a:xfrm>
            <a:off x="921657" y="4055787"/>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0" name="椭圆 39"/>
          <p:cNvSpPr/>
          <p:nvPr/>
        </p:nvSpPr>
        <p:spPr>
          <a:xfrm>
            <a:off x="2772349" y="374128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1" name="椭圆 40"/>
          <p:cNvSpPr/>
          <p:nvPr/>
        </p:nvSpPr>
        <p:spPr>
          <a:xfrm>
            <a:off x="1690644" y="397761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2" name="椭圆 41"/>
          <p:cNvSpPr/>
          <p:nvPr/>
        </p:nvSpPr>
        <p:spPr>
          <a:xfrm>
            <a:off x="6193490" y="3783833"/>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3" name="椭圆 42"/>
          <p:cNvSpPr/>
          <p:nvPr/>
        </p:nvSpPr>
        <p:spPr>
          <a:xfrm>
            <a:off x="7730460" y="391526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327289538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3"/>
          <p:cNvSpPr>
            <a:spLocks noChangeArrowheads="1"/>
          </p:cNvSpPr>
          <p:nvPr/>
        </p:nvSpPr>
        <p:spPr bwMode="auto">
          <a:xfrm>
            <a:off x="1599702" y="2036111"/>
            <a:ext cx="1932568" cy="1933127"/>
          </a:xfrm>
          <a:prstGeom prst="ellipse">
            <a:avLst/>
          </a:prstGeom>
          <a:solidFill>
            <a:srgbClr val="0070C0">
              <a:alpha val="84000"/>
            </a:srgbClr>
          </a:solidFill>
          <a:ln>
            <a:noFill/>
          </a:ln>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5" name="椭圆 4"/>
          <p:cNvSpPr>
            <a:spLocks noChangeArrowheads="1"/>
          </p:cNvSpPr>
          <p:nvPr/>
        </p:nvSpPr>
        <p:spPr bwMode="auto">
          <a:xfrm>
            <a:off x="1406921" y="1844465"/>
            <a:ext cx="2318130" cy="2318801"/>
          </a:xfrm>
          <a:prstGeom prst="ellipse">
            <a:avLst/>
          </a:prstGeom>
          <a:noFill/>
          <a:ln w="25400" cap="flat" cmpd="sng">
            <a:solidFill>
              <a:srgbClr val="0070C0"/>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6" name="椭圆 5"/>
          <p:cNvSpPr>
            <a:spLocks noChangeArrowheads="1"/>
          </p:cNvSpPr>
          <p:nvPr/>
        </p:nvSpPr>
        <p:spPr bwMode="auto">
          <a:xfrm>
            <a:off x="1245080" y="1681386"/>
            <a:ext cx="2641812" cy="2642576"/>
          </a:xfrm>
          <a:prstGeom prst="ellipse">
            <a:avLst/>
          </a:prstGeom>
          <a:noFill/>
          <a:ln w="25400" cap="flat" cmpd="sng">
            <a:solidFill>
              <a:srgbClr val="0070C0"/>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7" name="椭圆 10"/>
          <p:cNvSpPr>
            <a:spLocks noChangeArrowheads="1"/>
          </p:cNvSpPr>
          <p:nvPr/>
        </p:nvSpPr>
        <p:spPr bwMode="auto">
          <a:xfrm>
            <a:off x="7600656" y="1275906"/>
            <a:ext cx="587863" cy="588033"/>
          </a:xfrm>
          <a:prstGeom prst="ellipse">
            <a:avLst/>
          </a:prstGeom>
          <a:solidFill>
            <a:srgbClr val="0070C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8" name="椭圆 11"/>
          <p:cNvSpPr>
            <a:spLocks noChangeArrowheads="1"/>
          </p:cNvSpPr>
          <p:nvPr/>
        </p:nvSpPr>
        <p:spPr bwMode="auto">
          <a:xfrm>
            <a:off x="7600656" y="2199692"/>
            <a:ext cx="587863" cy="588033"/>
          </a:xfrm>
          <a:prstGeom prst="ellipse">
            <a:avLst/>
          </a:prstGeom>
          <a:solidFill>
            <a:srgbClr val="0070C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9" name="椭圆 12"/>
          <p:cNvSpPr>
            <a:spLocks noChangeArrowheads="1"/>
          </p:cNvSpPr>
          <p:nvPr/>
        </p:nvSpPr>
        <p:spPr bwMode="auto">
          <a:xfrm>
            <a:off x="7600656" y="3063588"/>
            <a:ext cx="587863" cy="588033"/>
          </a:xfrm>
          <a:prstGeom prst="ellipse">
            <a:avLst/>
          </a:prstGeom>
          <a:solidFill>
            <a:srgbClr val="0070C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20" name="椭圆 13"/>
          <p:cNvSpPr>
            <a:spLocks noChangeArrowheads="1"/>
          </p:cNvSpPr>
          <p:nvPr/>
        </p:nvSpPr>
        <p:spPr bwMode="auto">
          <a:xfrm>
            <a:off x="7600656" y="3927483"/>
            <a:ext cx="587863" cy="588033"/>
          </a:xfrm>
          <a:prstGeom prst="ellipse">
            <a:avLst/>
          </a:prstGeom>
          <a:solidFill>
            <a:srgbClr val="0070C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21" name="Freeform 145"/>
          <p:cNvSpPr>
            <a:spLocks noEditPoints="1" noChangeArrowheads="1"/>
          </p:cNvSpPr>
          <p:nvPr/>
        </p:nvSpPr>
        <p:spPr bwMode="auto">
          <a:xfrm>
            <a:off x="7726796" y="3218333"/>
            <a:ext cx="357002" cy="330917"/>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Calibri" pitchFamily="34" charset="0"/>
              <a:sym typeface="宋体" pitchFamily="2" charset="-122"/>
            </a:endParaRPr>
          </a:p>
        </p:txBody>
      </p:sp>
      <p:grpSp>
        <p:nvGrpSpPr>
          <p:cNvPr id="22" name="Group 32"/>
          <p:cNvGrpSpPr>
            <a:grpSpLocks/>
          </p:cNvGrpSpPr>
          <p:nvPr/>
        </p:nvGrpSpPr>
        <p:grpSpPr bwMode="auto">
          <a:xfrm>
            <a:off x="7795817" y="1405655"/>
            <a:ext cx="197541" cy="358295"/>
            <a:chOff x="0" y="0"/>
            <a:chExt cx="409575" cy="742950"/>
          </a:xfrm>
        </p:grpSpPr>
        <p:sp>
          <p:nvSpPr>
            <p:cNvPr id="23"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25" name="Freeform 755"/>
          <p:cNvSpPr>
            <a:spLocks noChangeArrowheads="1"/>
          </p:cNvSpPr>
          <p:nvPr/>
        </p:nvSpPr>
        <p:spPr bwMode="auto">
          <a:xfrm>
            <a:off x="7810097" y="4033425"/>
            <a:ext cx="182071" cy="355914"/>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Calibri" pitchFamily="34" charset="0"/>
              <a:sym typeface="宋体" pitchFamily="2" charset="-122"/>
            </a:endParaRPr>
          </a:p>
        </p:txBody>
      </p:sp>
      <p:grpSp>
        <p:nvGrpSpPr>
          <p:cNvPr id="26" name="Group 36"/>
          <p:cNvGrpSpPr>
            <a:grpSpLocks/>
          </p:cNvGrpSpPr>
          <p:nvPr/>
        </p:nvGrpSpPr>
        <p:grpSpPr bwMode="auto">
          <a:xfrm>
            <a:off x="7723227" y="2362769"/>
            <a:ext cx="357002" cy="333298"/>
            <a:chOff x="0" y="0"/>
            <a:chExt cx="739775" cy="690562"/>
          </a:xfrm>
        </p:grpSpPr>
        <p:sp>
          <p:nvSpPr>
            <p:cNvPr id="27"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0"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1"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2"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3"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4"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35" name="矩形 34"/>
          <p:cNvSpPr>
            <a:spLocks noChangeArrowheads="1"/>
          </p:cNvSpPr>
          <p:nvPr/>
        </p:nvSpPr>
        <p:spPr bwMode="auto">
          <a:xfrm>
            <a:off x="4356089" y="1364754"/>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itchFamily="34" charset="-122"/>
                <a:ea typeface="Adobe 黑体 Std R" pitchFamily="34" charset="-122"/>
              </a:rPr>
              <a:t>请在此处输入您的文本或者复制您的文本粘贴到此处，请在此处输入您的文本或者复制</a:t>
            </a:r>
            <a:endParaRPr lang="zh-CN" altLang="en-US" sz="1800" dirty="0"/>
          </a:p>
        </p:txBody>
      </p:sp>
      <p:sp>
        <p:nvSpPr>
          <p:cNvPr id="36" name="矩形 35"/>
          <p:cNvSpPr>
            <a:spLocks noChangeArrowheads="1"/>
          </p:cNvSpPr>
          <p:nvPr/>
        </p:nvSpPr>
        <p:spPr bwMode="auto">
          <a:xfrm>
            <a:off x="4356089" y="2259897"/>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37" name="矩形 36"/>
          <p:cNvSpPr>
            <a:spLocks noChangeArrowheads="1"/>
          </p:cNvSpPr>
          <p:nvPr/>
        </p:nvSpPr>
        <p:spPr bwMode="auto">
          <a:xfrm>
            <a:off x="4356089" y="3145517"/>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38" name="矩形 37"/>
          <p:cNvSpPr>
            <a:spLocks noChangeArrowheads="1"/>
          </p:cNvSpPr>
          <p:nvPr/>
        </p:nvSpPr>
        <p:spPr bwMode="auto">
          <a:xfrm>
            <a:off x="4356089" y="3991856"/>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39" name="TextBox 38"/>
          <p:cNvSpPr txBox="1"/>
          <p:nvPr/>
        </p:nvSpPr>
        <p:spPr>
          <a:xfrm>
            <a:off x="2142995" y="2409770"/>
            <a:ext cx="984372" cy="1084661"/>
          </a:xfrm>
          <a:prstGeom prst="rect">
            <a:avLst/>
          </a:prstGeom>
          <a:noFill/>
        </p:spPr>
        <p:txBody>
          <a:bodyPr wrap="none" lIns="68543" tIns="34272" rIns="68543" bIns="34272" rtlCol="0">
            <a:spAutoFit/>
          </a:bodyPr>
          <a:lstStyle/>
          <a:p>
            <a:pPr algn="ctr"/>
            <a:r>
              <a:rPr lang="zh-CN" altLang="en-US" sz="3300" dirty="0">
                <a:solidFill>
                  <a:schemeClr val="bg1"/>
                </a:solidFill>
                <a:latin typeface="微软雅黑" panose="020B0503020204020204" pitchFamily="34" charset="-122"/>
                <a:ea typeface="微软雅黑" panose="020B0503020204020204" pitchFamily="34" charset="-122"/>
              </a:rPr>
              <a:t>输入</a:t>
            </a:r>
            <a:endParaRPr lang="en-US" altLang="zh-CN" sz="3300" dirty="0">
              <a:solidFill>
                <a:schemeClr val="bg1"/>
              </a:solidFill>
              <a:latin typeface="微软雅黑" panose="020B0503020204020204" pitchFamily="34" charset="-122"/>
              <a:ea typeface="微软雅黑" panose="020B0503020204020204" pitchFamily="34" charset="-122"/>
            </a:endParaRPr>
          </a:p>
          <a:p>
            <a:pPr algn="ctr"/>
            <a:r>
              <a:rPr lang="zh-CN" altLang="en-US" sz="3300" dirty="0">
                <a:solidFill>
                  <a:schemeClr val="bg1"/>
                </a:solidFill>
                <a:latin typeface="微软雅黑" panose="020B0503020204020204" pitchFamily="34" charset="-122"/>
                <a:ea typeface="微软雅黑" panose="020B0503020204020204" pitchFamily="34" charset="-122"/>
              </a:rPr>
              <a:t>标题</a:t>
            </a:r>
          </a:p>
        </p:txBody>
      </p:sp>
      <p:grpSp>
        <p:nvGrpSpPr>
          <p:cNvPr id="40" name="组合 39"/>
          <p:cNvGrpSpPr/>
          <p:nvPr/>
        </p:nvGrpSpPr>
        <p:grpSpPr>
          <a:xfrm>
            <a:off x="811918" y="1220722"/>
            <a:ext cx="3524795" cy="3456775"/>
            <a:chOff x="1083121" y="1628006"/>
            <a:chExt cx="4702175" cy="4610100"/>
          </a:xfrm>
        </p:grpSpPr>
        <p:sp>
          <p:nvSpPr>
            <p:cNvPr id="41" name="椭圆 6"/>
            <p:cNvSpPr>
              <a:spLocks noChangeArrowheads="1"/>
            </p:cNvSpPr>
            <p:nvPr/>
          </p:nvSpPr>
          <p:spPr bwMode="auto">
            <a:xfrm>
              <a:off x="1083121" y="3318693"/>
              <a:ext cx="1373188" cy="1373188"/>
            </a:xfrm>
            <a:prstGeom prst="ellipse">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2" name="椭圆 7"/>
            <p:cNvSpPr>
              <a:spLocks noChangeArrowheads="1"/>
            </p:cNvSpPr>
            <p:nvPr/>
          </p:nvSpPr>
          <p:spPr bwMode="auto">
            <a:xfrm>
              <a:off x="2737296" y="1628006"/>
              <a:ext cx="1373188" cy="1373187"/>
            </a:xfrm>
            <a:prstGeom prst="ellipse">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3" name="椭圆 8"/>
            <p:cNvSpPr>
              <a:spLocks noChangeArrowheads="1"/>
            </p:cNvSpPr>
            <p:nvPr/>
          </p:nvSpPr>
          <p:spPr bwMode="auto">
            <a:xfrm>
              <a:off x="4410521" y="3318693"/>
              <a:ext cx="1374775" cy="1373188"/>
            </a:xfrm>
            <a:prstGeom prst="ellipse">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4" name="椭圆 9"/>
            <p:cNvSpPr>
              <a:spLocks noChangeArrowheads="1"/>
            </p:cNvSpPr>
            <p:nvPr/>
          </p:nvSpPr>
          <p:spPr bwMode="auto">
            <a:xfrm>
              <a:off x="2772221" y="4864918"/>
              <a:ext cx="1373188" cy="1373188"/>
            </a:xfrm>
            <a:prstGeom prst="ellipse">
              <a:avLst/>
            </a:prstGeom>
            <a:solidFill>
              <a:srgbClr val="0070C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5" name="矩形 44"/>
            <p:cNvSpPr>
              <a:spLocks noChangeArrowheads="1"/>
            </p:cNvSpPr>
            <p:nvPr/>
          </p:nvSpPr>
          <p:spPr bwMode="auto">
            <a:xfrm>
              <a:off x="1090948" y="3573810"/>
              <a:ext cx="1341236"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46" name="矩形 45"/>
            <p:cNvSpPr>
              <a:spLocks noChangeArrowheads="1"/>
            </p:cNvSpPr>
            <p:nvPr/>
          </p:nvSpPr>
          <p:spPr bwMode="auto">
            <a:xfrm>
              <a:off x="4427290" y="3573810"/>
              <a:ext cx="1341236"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47" name="矩形 46"/>
            <p:cNvSpPr>
              <a:spLocks noChangeArrowheads="1"/>
            </p:cNvSpPr>
            <p:nvPr/>
          </p:nvSpPr>
          <p:spPr bwMode="auto">
            <a:xfrm>
              <a:off x="2781391" y="1917626"/>
              <a:ext cx="1341236"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48" name="矩形 47"/>
            <p:cNvSpPr>
              <a:spLocks noChangeArrowheads="1"/>
            </p:cNvSpPr>
            <p:nvPr/>
          </p:nvSpPr>
          <p:spPr bwMode="auto">
            <a:xfrm>
              <a:off x="2781391" y="5182180"/>
              <a:ext cx="1341236"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grpSp>
    </p:spTree>
    <p:extLst>
      <p:ext uri="{BB962C8B-B14F-4D97-AF65-F5344CB8AC3E}">
        <p14:creationId xmlns:p14="http://schemas.microsoft.com/office/powerpoint/2010/main" val="358495473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693619" y="2174625"/>
            <a:ext cx="1890210" cy="1890210"/>
          </a:xfrm>
          <a:prstGeom prst="ellipse">
            <a:avLst/>
          </a:prstGeom>
          <a:solidFill>
            <a:srgbClr val="0070C0"/>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5" name="椭圆 24"/>
          <p:cNvSpPr/>
          <p:nvPr/>
        </p:nvSpPr>
        <p:spPr>
          <a:xfrm>
            <a:off x="771814" y="2164686"/>
            <a:ext cx="1812015" cy="192002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6" name="椭圆 25"/>
          <p:cNvSpPr/>
          <p:nvPr/>
        </p:nvSpPr>
        <p:spPr>
          <a:xfrm>
            <a:off x="5021567" y="3158548"/>
            <a:ext cx="1510653" cy="1510653"/>
          </a:xfrm>
          <a:prstGeom prst="ellipse">
            <a:avLst/>
          </a:prstGeom>
          <a:solidFill>
            <a:srgbClr val="0070C0"/>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7" name="椭圆 26"/>
          <p:cNvSpPr/>
          <p:nvPr/>
        </p:nvSpPr>
        <p:spPr>
          <a:xfrm>
            <a:off x="5029963" y="3178426"/>
            <a:ext cx="1533618" cy="1621299"/>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8" name="椭圆 27"/>
          <p:cNvSpPr/>
          <p:nvPr/>
        </p:nvSpPr>
        <p:spPr>
          <a:xfrm>
            <a:off x="2925272" y="966868"/>
            <a:ext cx="2518405" cy="2518405"/>
          </a:xfrm>
          <a:prstGeom prst="ellipse">
            <a:avLst/>
          </a:prstGeom>
          <a:solidFill>
            <a:srgbClr val="0070C0"/>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9" name="椭圆 28"/>
          <p:cNvSpPr/>
          <p:nvPr/>
        </p:nvSpPr>
        <p:spPr>
          <a:xfrm>
            <a:off x="6708070" y="2763079"/>
            <a:ext cx="1786931" cy="1786931"/>
          </a:xfrm>
          <a:prstGeom prst="ellipse">
            <a:avLst/>
          </a:prstGeom>
          <a:solidFill>
            <a:srgbClr val="0070C0"/>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0" name="椭圆 29"/>
          <p:cNvSpPr/>
          <p:nvPr/>
        </p:nvSpPr>
        <p:spPr>
          <a:xfrm>
            <a:off x="3187849" y="1151958"/>
            <a:ext cx="2299895" cy="243138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1" name="矩形 4"/>
          <p:cNvSpPr/>
          <p:nvPr/>
        </p:nvSpPr>
        <p:spPr>
          <a:xfrm rot="20235757">
            <a:off x="809522" y="1567383"/>
            <a:ext cx="4566364" cy="2229606"/>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2" name="椭圆 31"/>
          <p:cNvSpPr/>
          <p:nvPr/>
        </p:nvSpPr>
        <p:spPr>
          <a:xfrm>
            <a:off x="3074357" y="1109008"/>
            <a:ext cx="2207301" cy="223280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3" name="矩形 4"/>
          <p:cNvSpPr/>
          <p:nvPr/>
        </p:nvSpPr>
        <p:spPr>
          <a:xfrm rot="13415964">
            <a:off x="2945670" y="1957675"/>
            <a:ext cx="3930628" cy="1919197"/>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4" name="椭圆 33"/>
          <p:cNvSpPr/>
          <p:nvPr/>
        </p:nvSpPr>
        <p:spPr>
          <a:xfrm>
            <a:off x="5061323" y="3235120"/>
            <a:ext cx="1394217" cy="135446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5" name="椭圆 34"/>
          <p:cNvSpPr/>
          <p:nvPr/>
        </p:nvSpPr>
        <p:spPr>
          <a:xfrm>
            <a:off x="6666997" y="2832652"/>
            <a:ext cx="1847883" cy="181803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6" name="矩形 4"/>
          <p:cNvSpPr/>
          <p:nvPr/>
        </p:nvSpPr>
        <p:spPr>
          <a:xfrm rot="20885534">
            <a:off x="5200775" y="3034286"/>
            <a:ext cx="3189997" cy="1557571"/>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lin ang="13500000" scaled="1"/>
            <a:tileRect/>
          </a:gradFill>
          <a:ln w="25400" cap="flat" cmpd="sng" algn="ctr">
            <a:solidFill>
              <a:sysClr val="window" lastClr="FFFFFF"/>
            </a:solid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7" name="TextBox 39"/>
          <p:cNvSpPr txBox="1"/>
          <p:nvPr/>
        </p:nvSpPr>
        <p:spPr>
          <a:xfrm>
            <a:off x="951199" y="2721937"/>
            <a:ext cx="1375049" cy="295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rgbClr val="0070C0"/>
                </a:solidFill>
                <a:ea typeface="微软雅黑" pitchFamily="34" charset="-122"/>
              </a:rPr>
              <a:t>添加标题</a:t>
            </a:r>
            <a:endParaRPr lang="zh-CN" altLang="en-US" b="1" kern="0" dirty="0">
              <a:ln w="18415" cmpd="sng">
                <a:noFill/>
                <a:prstDash val="solid"/>
              </a:ln>
              <a:solidFill>
                <a:srgbClr val="0070C0"/>
              </a:solidFill>
              <a:ea typeface="微软雅黑" pitchFamily="34" charset="-122"/>
            </a:endParaRPr>
          </a:p>
        </p:txBody>
      </p:sp>
      <p:sp>
        <p:nvSpPr>
          <p:cNvPr id="38" name="TextBox 40"/>
          <p:cNvSpPr txBox="1"/>
          <p:nvPr/>
        </p:nvSpPr>
        <p:spPr>
          <a:xfrm>
            <a:off x="1012298" y="3045319"/>
            <a:ext cx="1370131"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此次添加文本内容此次添加文本内容此次添加文本内容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
        <p:nvSpPr>
          <p:cNvPr id="39" name="TextBox 41"/>
          <p:cNvSpPr txBox="1"/>
          <p:nvPr/>
        </p:nvSpPr>
        <p:spPr>
          <a:xfrm>
            <a:off x="3284627" y="1560934"/>
            <a:ext cx="1799694" cy="32021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2000" b="1" kern="0" dirty="0">
                <a:ln w="18415" cmpd="sng">
                  <a:noFill/>
                  <a:prstDash val="solid"/>
                </a:ln>
                <a:solidFill>
                  <a:srgbClr val="0070C0"/>
                </a:solidFill>
                <a:ea typeface="微软雅黑" pitchFamily="34" charset="-122"/>
              </a:rPr>
              <a:t>添加标题</a:t>
            </a:r>
          </a:p>
        </p:txBody>
      </p:sp>
      <p:sp>
        <p:nvSpPr>
          <p:cNvPr id="40" name="TextBox 42"/>
          <p:cNvSpPr txBox="1"/>
          <p:nvPr/>
        </p:nvSpPr>
        <p:spPr>
          <a:xfrm>
            <a:off x="3500068" y="1928784"/>
            <a:ext cx="1669268" cy="74635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此处添加文本内容此处添加文本内容此处添加文本内容此处添加文本内容此次添加文本内容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
        <p:nvSpPr>
          <p:cNvPr id="41" name="TextBox 43"/>
          <p:cNvSpPr txBox="1"/>
          <p:nvPr/>
        </p:nvSpPr>
        <p:spPr>
          <a:xfrm>
            <a:off x="5315095" y="3554141"/>
            <a:ext cx="955538" cy="24487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80000"/>
              </a:lnSpc>
              <a:defRPr/>
            </a:pPr>
            <a:r>
              <a:rPr lang="zh-CN" altLang="en-US" sz="1400" b="1" kern="0" dirty="0" smtClean="0">
                <a:ln w="18415" cmpd="sng">
                  <a:noFill/>
                  <a:prstDash val="solid"/>
                </a:ln>
                <a:solidFill>
                  <a:srgbClr val="0070C0"/>
                </a:solidFill>
                <a:ea typeface="微软雅黑" pitchFamily="34" charset="-122"/>
              </a:rPr>
              <a:t>添加标题</a:t>
            </a:r>
            <a:endParaRPr lang="zh-CN" altLang="en-US" sz="1400" b="1" kern="0" dirty="0">
              <a:ln w="18415" cmpd="sng">
                <a:noFill/>
                <a:prstDash val="solid"/>
              </a:ln>
              <a:solidFill>
                <a:srgbClr val="0070C0"/>
              </a:solidFill>
              <a:ea typeface="微软雅黑" pitchFamily="34" charset="-122"/>
            </a:endParaRPr>
          </a:p>
        </p:txBody>
      </p:sp>
      <p:sp>
        <p:nvSpPr>
          <p:cNvPr id="42" name="TextBox 44"/>
          <p:cNvSpPr txBox="1"/>
          <p:nvPr/>
        </p:nvSpPr>
        <p:spPr>
          <a:xfrm>
            <a:off x="5282266" y="3774325"/>
            <a:ext cx="1021196"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000" kern="0" dirty="0" smtClean="0">
                <a:solidFill>
                  <a:sysClr val="windowText" lastClr="000000">
                    <a:lumMod val="65000"/>
                    <a:lumOff val="35000"/>
                  </a:sysClr>
                </a:solidFill>
                <a:latin typeface="Arial" pitchFamily="34" charset="0"/>
                <a:ea typeface="微软雅黑" pitchFamily="34" charset="-122"/>
                <a:cs typeface="Arial" pitchFamily="34" charset="0"/>
              </a:rPr>
              <a:t>此处添加文本此处添加文本此处添加文本</a:t>
            </a:r>
            <a:endParaRPr lang="en-US" altLang="zh-CN" sz="10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
        <p:nvSpPr>
          <p:cNvPr id="43" name="TextBox 45"/>
          <p:cNvSpPr txBox="1"/>
          <p:nvPr/>
        </p:nvSpPr>
        <p:spPr>
          <a:xfrm>
            <a:off x="7036258" y="3260955"/>
            <a:ext cx="1109359" cy="295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80000"/>
              </a:lnSpc>
              <a:defRPr/>
            </a:pPr>
            <a:r>
              <a:rPr lang="zh-CN" altLang="en-US" b="1" kern="0" dirty="0" smtClean="0">
                <a:ln w="18415" cmpd="sng">
                  <a:noFill/>
                  <a:prstDash val="solid"/>
                </a:ln>
                <a:solidFill>
                  <a:srgbClr val="0070C0"/>
                </a:solidFill>
                <a:ea typeface="微软雅黑" pitchFamily="34" charset="-122"/>
              </a:rPr>
              <a:t>添加标题</a:t>
            </a:r>
            <a:endParaRPr lang="zh-CN" altLang="en-US" b="1" kern="0" dirty="0">
              <a:ln w="18415" cmpd="sng">
                <a:noFill/>
                <a:prstDash val="solid"/>
              </a:ln>
              <a:solidFill>
                <a:srgbClr val="0070C0"/>
              </a:solidFill>
              <a:ea typeface="微软雅黑" pitchFamily="34" charset="-122"/>
            </a:endParaRPr>
          </a:p>
        </p:txBody>
      </p:sp>
      <p:sp>
        <p:nvSpPr>
          <p:cNvPr id="44" name="TextBox 46"/>
          <p:cNvSpPr txBox="1"/>
          <p:nvPr/>
        </p:nvSpPr>
        <p:spPr>
          <a:xfrm>
            <a:off x="6995952" y="3574798"/>
            <a:ext cx="1370131"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此次添加文本内容此次添加文本内容此次添加文本内容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22228790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Group 149"/>
          <p:cNvGrpSpPr>
            <a:grpSpLocks/>
          </p:cNvGrpSpPr>
          <p:nvPr/>
        </p:nvGrpSpPr>
        <p:grpSpPr bwMode="auto">
          <a:xfrm>
            <a:off x="5607329" y="841200"/>
            <a:ext cx="661688" cy="662963"/>
            <a:chOff x="4216906" y="4857744"/>
            <a:chExt cx="713232" cy="713231"/>
          </a:xfrm>
          <a:solidFill>
            <a:srgbClr val="0070C0"/>
          </a:solidFill>
        </p:grpSpPr>
        <p:sp>
          <p:nvSpPr>
            <p:cNvPr id="6"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7" name="Gruppe 67"/>
            <p:cNvGrpSpPr/>
            <p:nvPr/>
          </p:nvGrpSpPr>
          <p:grpSpPr bwMode="auto">
            <a:xfrm>
              <a:off x="4370796" y="5028441"/>
              <a:ext cx="405456" cy="371850"/>
              <a:chOff x="355442" y="4350695"/>
              <a:chExt cx="900893" cy="825896"/>
            </a:xfrm>
            <a:grpFill/>
          </p:grpSpPr>
          <p:sp>
            <p:nvSpPr>
              <p:cNvPr id="8"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9"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10" name="Group 144"/>
          <p:cNvGrpSpPr>
            <a:grpSpLocks/>
          </p:cNvGrpSpPr>
          <p:nvPr/>
        </p:nvGrpSpPr>
        <p:grpSpPr bwMode="auto">
          <a:xfrm>
            <a:off x="6435173" y="3938432"/>
            <a:ext cx="660217" cy="662962"/>
            <a:chOff x="5109976" y="4636766"/>
            <a:chExt cx="713233" cy="713231"/>
          </a:xfrm>
          <a:solidFill>
            <a:srgbClr val="0070C0"/>
          </a:solidFill>
        </p:grpSpPr>
        <p:sp>
          <p:nvSpPr>
            <p:cNvPr id="11" name="Donut 33"/>
            <p:cNvSpPr>
              <a:spLocks noChangeArrowheads="1"/>
            </p:cNvSpPr>
            <p:nvPr/>
          </p:nvSpPr>
          <p:spPr bwMode="auto">
            <a:xfrm>
              <a:off x="5109859" y="4637346"/>
              <a:ext cx="713018"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12" name="Gruppe 66"/>
            <p:cNvGrpSpPr/>
            <p:nvPr/>
          </p:nvGrpSpPr>
          <p:grpSpPr bwMode="auto">
            <a:xfrm>
              <a:off x="5308125" y="4834464"/>
              <a:ext cx="316926" cy="317844"/>
              <a:chOff x="4167326" y="4389120"/>
              <a:chExt cx="785174" cy="787473"/>
            </a:xfrm>
            <a:grpFill/>
          </p:grpSpPr>
          <p:sp>
            <p:nvSpPr>
              <p:cNvPr id="13" name="Freeform 36"/>
              <p:cNvSpPr>
                <a:spLocks/>
              </p:cNvSpPr>
              <p:nvPr/>
            </p:nvSpPr>
            <p:spPr bwMode="auto">
              <a:xfrm>
                <a:off x="4469208" y="4794927"/>
                <a:ext cx="190814" cy="381664"/>
              </a:xfrm>
              <a:custGeom>
                <a:avLst/>
                <a:gdLst/>
                <a:ahLst/>
                <a:cxnLst>
                  <a:cxn ang="0">
                    <a:pos x="17" y="30"/>
                  </a:cxn>
                  <a:cxn ang="0">
                    <a:pos x="14" y="34"/>
                  </a:cxn>
                  <a:cxn ang="0">
                    <a:pos x="4" y="34"/>
                  </a:cxn>
                  <a:cxn ang="0">
                    <a:pos x="0" y="30"/>
                  </a:cxn>
                  <a:cxn ang="0">
                    <a:pos x="0" y="3"/>
                  </a:cxn>
                  <a:cxn ang="0">
                    <a:pos x="4" y="0"/>
                  </a:cxn>
                  <a:cxn ang="0">
                    <a:pos x="14" y="0"/>
                  </a:cxn>
                  <a:cxn ang="0">
                    <a:pos x="17" y="3"/>
                  </a:cxn>
                  <a:cxn ang="0">
                    <a:pos x="17" y="30"/>
                  </a:cxn>
                </a:cxnLst>
                <a:rect l="0" t="0" r="r" b="b"/>
                <a:pathLst>
                  <a:path w="17" h="34">
                    <a:moveTo>
                      <a:pt x="17" y="30"/>
                    </a:moveTo>
                    <a:cubicBezTo>
                      <a:pt x="17" y="32"/>
                      <a:pt x="16" y="34"/>
                      <a:pt x="14" y="34"/>
                    </a:cubicBezTo>
                    <a:cubicBezTo>
                      <a:pt x="4" y="34"/>
                      <a:pt x="4" y="34"/>
                      <a:pt x="4" y="34"/>
                    </a:cubicBezTo>
                    <a:cubicBezTo>
                      <a:pt x="2" y="34"/>
                      <a:pt x="0" y="32"/>
                      <a:pt x="0" y="30"/>
                    </a:cubicBezTo>
                    <a:cubicBezTo>
                      <a:pt x="0" y="3"/>
                      <a:pt x="0" y="3"/>
                      <a:pt x="0" y="3"/>
                    </a:cubicBezTo>
                    <a:cubicBezTo>
                      <a:pt x="0" y="1"/>
                      <a:pt x="2" y="0"/>
                      <a:pt x="4" y="0"/>
                    </a:cubicBezTo>
                    <a:cubicBezTo>
                      <a:pt x="14" y="0"/>
                      <a:pt x="14" y="0"/>
                      <a:pt x="14" y="0"/>
                    </a:cubicBezTo>
                    <a:cubicBezTo>
                      <a:pt x="16" y="0"/>
                      <a:pt x="17" y="1"/>
                      <a:pt x="17" y="3"/>
                    </a:cubicBezTo>
                    <a:lnTo>
                      <a:pt x="17" y="30"/>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14" name="Freeform 37"/>
              <p:cNvSpPr>
                <a:spLocks/>
              </p:cNvSpPr>
              <p:nvPr/>
            </p:nvSpPr>
            <p:spPr bwMode="auto">
              <a:xfrm>
                <a:off x="4761686" y="4671356"/>
                <a:ext cx="190814" cy="505237"/>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15" name="Freeform 37"/>
              <p:cNvSpPr>
                <a:spLocks/>
              </p:cNvSpPr>
              <p:nvPr/>
            </p:nvSpPr>
            <p:spPr bwMode="auto">
              <a:xfrm>
                <a:off x="4167326" y="4389120"/>
                <a:ext cx="206554" cy="787473"/>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16" name="Group 35"/>
          <p:cNvGrpSpPr>
            <a:grpSpLocks/>
          </p:cNvGrpSpPr>
          <p:nvPr/>
        </p:nvGrpSpPr>
        <p:grpSpPr bwMode="auto">
          <a:xfrm>
            <a:off x="7042458" y="3347819"/>
            <a:ext cx="660217" cy="664439"/>
            <a:chOff x="6093795" y="4270789"/>
            <a:chExt cx="967236" cy="969390"/>
          </a:xfrm>
          <a:solidFill>
            <a:srgbClr val="0070C0"/>
          </a:solidFill>
        </p:grpSpPr>
        <p:sp>
          <p:nvSpPr>
            <p:cNvPr id="17" name="Donut 34"/>
            <p:cNvSpPr>
              <a:spLocks noChangeArrowheads="1"/>
            </p:cNvSpPr>
            <p:nvPr/>
          </p:nvSpPr>
          <p:spPr bwMode="auto">
            <a:xfrm>
              <a:off x="6093093" y="4271262"/>
              <a:ext cx="968532" cy="96835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18" name="Gruppe 344"/>
            <p:cNvGrpSpPr>
              <a:grpSpLocks/>
            </p:cNvGrpSpPr>
            <p:nvPr/>
          </p:nvGrpSpPr>
          <p:grpSpPr bwMode="auto">
            <a:xfrm>
              <a:off x="6431797" y="4509479"/>
              <a:ext cx="291210" cy="492007"/>
              <a:chOff x="2114233" y="1516380"/>
              <a:chExt cx="263525" cy="444500"/>
            </a:xfrm>
            <a:grpFill/>
          </p:grpSpPr>
          <p:sp>
            <p:nvSpPr>
              <p:cNvPr id="19" name="Freeform 15"/>
              <p:cNvSpPr>
                <a:spLocks noEditPoints="1"/>
              </p:cNvSpPr>
              <p:nvPr/>
            </p:nvSpPr>
            <p:spPr bwMode="auto">
              <a:xfrm>
                <a:off x="2113770" y="1516292"/>
                <a:ext cx="264373"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20" name="Freeform 16"/>
              <p:cNvSpPr>
                <a:spLocks noEditPoints="1"/>
              </p:cNvSpPr>
              <p:nvPr/>
            </p:nvSpPr>
            <p:spPr bwMode="auto">
              <a:xfrm>
                <a:off x="2135322" y="1557883"/>
                <a:ext cx="221269"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21" name="Freeform 17"/>
              <p:cNvSpPr>
                <a:spLocks/>
              </p:cNvSpPr>
              <p:nvPr/>
            </p:nvSpPr>
            <p:spPr bwMode="auto">
              <a:xfrm>
                <a:off x="2171242" y="1666881"/>
                <a:ext cx="149428"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grpSp>
        <p:nvGrpSpPr>
          <p:cNvPr id="22" name="Group 131"/>
          <p:cNvGrpSpPr>
            <a:grpSpLocks/>
          </p:cNvGrpSpPr>
          <p:nvPr/>
        </p:nvGrpSpPr>
        <p:grpSpPr bwMode="auto">
          <a:xfrm>
            <a:off x="6435175" y="1028189"/>
            <a:ext cx="660217" cy="662963"/>
            <a:chOff x="5109971" y="1507999"/>
            <a:chExt cx="713232" cy="713232"/>
          </a:xfrm>
          <a:solidFill>
            <a:srgbClr val="0070C0"/>
          </a:solidFill>
        </p:grpSpPr>
        <p:sp>
          <p:nvSpPr>
            <p:cNvPr id="23"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24"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25" name="Group 132"/>
          <p:cNvGrpSpPr>
            <a:grpSpLocks/>
          </p:cNvGrpSpPr>
          <p:nvPr/>
        </p:nvGrpSpPr>
        <p:grpSpPr bwMode="auto">
          <a:xfrm>
            <a:off x="7042456" y="1617325"/>
            <a:ext cx="660217" cy="664439"/>
            <a:chOff x="5765300" y="2141983"/>
            <a:chExt cx="713233" cy="713232"/>
          </a:xfrm>
          <a:solidFill>
            <a:srgbClr val="0070C0"/>
          </a:solidFill>
        </p:grpSpPr>
        <p:sp>
          <p:nvSpPr>
            <p:cNvPr id="26"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27"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28" name="Group 133"/>
          <p:cNvGrpSpPr>
            <a:grpSpLocks/>
          </p:cNvGrpSpPr>
          <p:nvPr/>
        </p:nvGrpSpPr>
        <p:grpSpPr bwMode="auto">
          <a:xfrm>
            <a:off x="7254199" y="2476664"/>
            <a:ext cx="660217" cy="662962"/>
            <a:chOff x="5993893" y="3065525"/>
            <a:chExt cx="713232" cy="713232"/>
          </a:xfrm>
          <a:solidFill>
            <a:srgbClr val="0070C0"/>
          </a:solidFill>
        </p:grpSpPr>
        <p:sp>
          <p:nvSpPr>
            <p:cNvPr id="29"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30"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31" name="Group 130"/>
          <p:cNvGrpSpPr>
            <a:grpSpLocks/>
          </p:cNvGrpSpPr>
          <p:nvPr/>
        </p:nvGrpSpPr>
        <p:grpSpPr bwMode="auto">
          <a:xfrm>
            <a:off x="5607329" y="4141036"/>
            <a:ext cx="661688" cy="662962"/>
            <a:chOff x="4216908" y="1306354"/>
            <a:chExt cx="713232" cy="713232"/>
          </a:xfrm>
          <a:solidFill>
            <a:srgbClr val="0070C0"/>
          </a:solidFill>
        </p:grpSpPr>
        <p:sp>
          <p:nvSpPr>
            <p:cNvPr id="32" name="Donut 10"/>
            <p:cNvSpPr>
              <a:spLocks noChangeArrowheads="1"/>
            </p:cNvSpPr>
            <p:nvPr/>
          </p:nvSpPr>
          <p:spPr bwMode="auto">
            <a:xfrm flipV="1">
              <a:off x="4216620" y="1306698"/>
              <a:ext cx="713768"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33" name="Freeform 12"/>
            <p:cNvSpPr>
              <a:spLocks noEditPoints="1"/>
            </p:cNvSpPr>
            <p:nvPr/>
          </p:nvSpPr>
          <p:spPr bwMode="auto">
            <a:xfrm>
              <a:off x="4435073" y="1467069"/>
              <a:ext cx="276863" cy="392147"/>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sp>
        <p:nvSpPr>
          <p:cNvPr id="34" name="TextBox 33"/>
          <p:cNvSpPr txBox="1"/>
          <p:nvPr/>
        </p:nvSpPr>
        <p:spPr bwMode="auto">
          <a:xfrm>
            <a:off x="1310656" y="1607479"/>
            <a:ext cx="2824633" cy="2862322"/>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概述</a:t>
            </a: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概述</a:t>
            </a:r>
            <a:endParaRPr lang="zh-CN" altLang="en-US" sz="1200" dirty="0">
              <a:latin typeface="微软雅黑" pitchFamily="34" charset="-122"/>
              <a:ea typeface="微软雅黑" pitchFamily="34" charset="-122"/>
            </a:endParaRPr>
          </a:p>
        </p:txBody>
      </p:sp>
      <p:sp>
        <p:nvSpPr>
          <p:cNvPr id="35" name="矩形 34"/>
          <p:cNvSpPr/>
          <p:nvPr/>
        </p:nvSpPr>
        <p:spPr bwMode="auto">
          <a:xfrm>
            <a:off x="1326977" y="1247439"/>
            <a:ext cx="2020887" cy="369333"/>
          </a:xfrm>
          <a:prstGeom prst="rect">
            <a:avLst/>
          </a:prstGeom>
        </p:spPr>
        <p:txBody>
          <a:bodyPr>
            <a:spAutoFit/>
          </a:bodyPr>
          <a:lstStyle/>
          <a:p>
            <a:pPr fontAlgn="auto">
              <a:spcBef>
                <a:spcPts val="0"/>
              </a:spcBef>
              <a:spcAft>
                <a:spcPts val="0"/>
              </a:spcAft>
              <a:defRPr/>
            </a:pPr>
            <a:r>
              <a:rPr lang="zh-CN" altLang="en-US" b="1" dirty="0" smtClean="0">
                <a:latin typeface="微软雅黑" pitchFamily="34" charset="-122"/>
                <a:ea typeface="微软雅黑" pitchFamily="34" charset="-122"/>
              </a:rPr>
              <a:t>输入相关标题</a:t>
            </a:r>
            <a:endParaRPr lang="zh-CN" altLang="en-US" b="1" dirty="0">
              <a:latin typeface="微软雅黑" panose="020B0503020204020204" pitchFamily="34" charset="-122"/>
              <a:ea typeface="微软雅黑" panose="020B0503020204020204" pitchFamily="34" charset="-122"/>
            </a:endParaRPr>
          </a:p>
        </p:txBody>
      </p:sp>
      <p:grpSp>
        <p:nvGrpSpPr>
          <p:cNvPr id="36" name="组合 35"/>
          <p:cNvGrpSpPr/>
          <p:nvPr/>
        </p:nvGrpSpPr>
        <p:grpSpPr>
          <a:xfrm>
            <a:off x="4922117" y="1801977"/>
            <a:ext cx="2032076" cy="2040156"/>
            <a:chOff x="4922117" y="1686128"/>
            <a:chExt cx="2032076" cy="2040156"/>
          </a:xfrm>
          <a:solidFill>
            <a:srgbClr val="0070C0"/>
          </a:solidFill>
        </p:grpSpPr>
        <p:sp>
          <p:nvSpPr>
            <p:cNvPr id="37" name="Donut 8"/>
            <p:cNvSpPr>
              <a:spLocks noChangeArrowheads="1"/>
            </p:cNvSpPr>
            <p:nvPr/>
          </p:nvSpPr>
          <p:spPr bwMode="auto">
            <a:xfrm>
              <a:off x="4922117" y="1686128"/>
              <a:ext cx="2032076" cy="2040156"/>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grp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38" name="矩形 37"/>
            <p:cNvSpPr/>
            <p:nvPr/>
          </p:nvSpPr>
          <p:spPr bwMode="auto">
            <a:xfrm>
              <a:off x="5433834" y="2397566"/>
              <a:ext cx="1008642" cy="646331"/>
            </a:xfrm>
            <a:prstGeom prst="rect">
              <a:avLst/>
            </a:prstGeom>
            <a:noFill/>
          </p:spPr>
          <p:txBody>
            <a:bodyPr wrap="square">
              <a:spAutoFit/>
            </a:bodyPr>
            <a:lstStyle/>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输入相</a:t>
              </a:r>
              <a:endParaRPr lang="en-US" altLang="zh-CN"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关标题</a:t>
              </a:r>
              <a:endParaRPr lang="zh-CN" altLang="en-US"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5395830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5" name="Picture 2"/>
          <p:cNvPicPr>
            <a:picLocks noChangeAspect="1" noChangeArrowheads="1"/>
          </p:cNvPicPr>
          <p:nvPr/>
        </p:nvPicPr>
        <p:blipFill>
          <a:blip r:embed="rId3" cstate="screen">
            <a:lum bright="-6000"/>
            <a:grayscl/>
            <a:extLst>
              <a:ext uri="{28A0092B-C50C-407E-A947-70E740481C1C}">
                <a14:useLocalDpi xmlns:a14="http://schemas.microsoft.com/office/drawing/2010/main"/>
              </a:ext>
            </a:extLst>
          </a:blip>
          <a:srcRect/>
          <a:stretch>
            <a:fillRect/>
          </a:stretch>
        </p:blipFill>
        <p:spPr bwMode="gray">
          <a:xfrm>
            <a:off x="2906595" y="3612708"/>
            <a:ext cx="3363104" cy="700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椭圆 5"/>
          <p:cNvSpPr/>
          <p:nvPr/>
        </p:nvSpPr>
        <p:spPr>
          <a:xfrm>
            <a:off x="3292257" y="1558855"/>
            <a:ext cx="2460943" cy="2461133"/>
          </a:xfrm>
          <a:prstGeom prst="ellipse">
            <a:avLst/>
          </a:prstGeom>
          <a:solidFill>
            <a:srgbClr val="0070C0"/>
          </a:solidFill>
          <a:ln w="3175" cap="flat" cmpd="sng" algn="ctr">
            <a:solidFill>
              <a:srgbClr val="D7D7D7"/>
            </a:solidFill>
            <a:prstDash val="solid"/>
          </a:ln>
          <a:effectLst>
            <a:outerShdw blurRad="50800" dist="38100" dir="5400000" algn="t" rotWithShape="0">
              <a:prstClr val="black">
                <a:alpha val="40000"/>
              </a:prstClr>
            </a:outerShdw>
          </a:effectLst>
        </p:spPr>
        <p:txBody>
          <a:bodyPr lIns="0" tIns="34295" rIns="0" bIns="34295" anchor="ctr"/>
          <a:lstStyle/>
          <a:p>
            <a:pPr algn="ctr" fontAlgn="base">
              <a:lnSpc>
                <a:spcPct val="120000"/>
              </a:lnSpc>
              <a:spcBef>
                <a:spcPts val="450"/>
              </a:spcBef>
              <a:spcAft>
                <a:spcPts val="450"/>
              </a:spcAft>
              <a:defRPr/>
            </a:pPr>
            <a:endParaRPr lang="en-US" sz="2100" kern="0" dirty="0">
              <a:solidFill>
                <a:sysClr val="window" lastClr="FFFFFF"/>
              </a:solidFill>
              <a:latin typeface="Impact" pitchFamily="34" charset="0"/>
              <a:ea typeface="微软雅黑" pitchFamily="34" charset="-122"/>
            </a:endParaRPr>
          </a:p>
        </p:txBody>
      </p:sp>
      <p:sp>
        <p:nvSpPr>
          <p:cNvPr id="7" name="Rectangle 12"/>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8" name="Rectangle 13"/>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 name="Rectangle 14"/>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0" name="Rectangle 15"/>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1" name="Rectangle 16"/>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2" name="Rectangle 17"/>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3" name="Rectangle 18"/>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 name="Rectangle 19"/>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5" name="Rectangle 20"/>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6" name="Freeform 21"/>
          <p:cNvSpPr>
            <a:spLocks/>
          </p:cNvSpPr>
          <p:nvPr/>
        </p:nvSpPr>
        <p:spPr bwMode="gray">
          <a:xfrm>
            <a:off x="4537830" y="2793685"/>
            <a:ext cx="1191" cy="0"/>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0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zh-CN" sz="1500" kern="0" dirty="0">
              <a:solidFill>
                <a:sysClr val="windowText" lastClr="000000"/>
              </a:solidFill>
              <a:latin typeface="微软雅黑" pitchFamily="34" charset="-122"/>
              <a:ea typeface="微软雅黑" pitchFamily="34" charset="-122"/>
            </a:endParaRPr>
          </a:p>
        </p:txBody>
      </p:sp>
      <p:grpSp>
        <p:nvGrpSpPr>
          <p:cNvPr id="17" name="Group 33"/>
          <p:cNvGrpSpPr>
            <a:grpSpLocks/>
          </p:cNvGrpSpPr>
          <p:nvPr/>
        </p:nvGrpSpPr>
        <p:grpSpPr bwMode="auto">
          <a:xfrm>
            <a:off x="3545810" y="1809926"/>
            <a:ext cx="1979277" cy="1959182"/>
            <a:chOff x="3642" y="1678"/>
            <a:chExt cx="1422" cy="1408"/>
          </a:xfrm>
        </p:grpSpPr>
        <p:grpSp>
          <p:nvGrpSpPr>
            <p:cNvPr id="18" name="Group 34"/>
            <p:cNvGrpSpPr>
              <a:grpSpLocks/>
            </p:cNvGrpSpPr>
            <p:nvPr/>
          </p:nvGrpSpPr>
          <p:grpSpPr bwMode="auto">
            <a:xfrm>
              <a:off x="3642" y="1678"/>
              <a:ext cx="1422" cy="1408"/>
              <a:chOff x="3642" y="1678"/>
              <a:chExt cx="1422" cy="1408"/>
            </a:xfrm>
          </p:grpSpPr>
          <p:sp>
            <p:nvSpPr>
              <p:cNvPr id="32" name="Freeform 35"/>
              <p:cNvSpPr>
                <a:spLocks/>
              </p:cNvSpPr>
              <p:nvPr/>
            </p:nvSpPr>
            <p:spPr bwMode="gray">
              <a:xfrm>
                <a:off x="3987" y="1762"/>
                <a:ext cx="49" cy="62"/>
              </a:xfrm>
              <a:custGeom>
                <a:avLst/>
                <a:gdLst>
                  <a:gd name="T0" fmla="*/ 0 w 35"/>
                  <a:gd name="T1" fmla="*/ 220 h 45"/>
                  <a:gd name="T2" fmla="*/ 413 w 35"/>
                  <a:gd name="T3" fmla="*/ 0 h 45"/>
                  <a:gd name="T4" fmla="*/ 1021 w 35"/>
                  <a:gd name="T5" fmla="*/ 856 h 45"/>
                  <a:gd name="T6" fmla="*/ 560 w 35"/>
                  <a:gd name="T7" fmla="*/ 1102 h 45"/>
                  <a:gd name="T8" fmla="*/ 0 w 35"/>
                  <a:gd name="T9" fmla="*/ 220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0" y="9"/>
                    </a:moveTo>
                    <a:lnTo>
                      <a:pt x="14" y="0"/>
                    </a:lnTo>
                    <a:lnTo>
                      <a:pt x="35" y="35"/>
                    </a:lnTo>
                    <a:lnTo>
                      <a:pt x="19" y="45"/>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33" name="Rectangle 36"/>
              <p:cNvSpPr>
                <a:spLocks noChangeArrowheads="1"/>
              </p:cNvSpPr>
              <p:nvPr/>
            </p:nvSpPr>
            <p:spPr bwMode="gray">
              <a:xfrm>
                <a:off x="4342" y="1678"/>
                <a:ext cx="22"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34" name="Freeform 37"/>
              <p:cNvSpPr>
                <a:spLocks/>
              </p:cNvSpPr>
              <p:nvPr/>
            </p:nvSpPr>
            <p:spPr bwMode="gray">
              <a:xfrm>
                <a:off x="3728" y="2019"/>
                <a:ext cx="60" cy="46"/>
              </a:xfrm>
              <a:custGeom>
                <a:avLst/>
                <a:gdLst>
                  <a:gd name="T0" fmla="*/ 0 w 45"/>
                  <a:gd name="T1" fmla="*/ 216 h 35"/>
                  <a:gd name="T2" fmla="*/ 172 w 45"/>
                  <a:gd name="T3" fmla="*/ 0 h 35"/>
                  <a:gd name="T4" fmla="*/ 805 w 45"/>
                  <a:gd name="T5" fmla="*/ 296 h 35"/>
                  <a:gd name="T6" fmla="*/ 635 w 45"/>
                  <a:gd name="T7" fmla="*/ 538 h 35"/>
                  <a:gd name="T8" fmla="*/ 0 w 45"/>
                  <a:gd name="T9" fmla="*/ 21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0" y="14"/>
                    </a:moveTo>
                    <a:lnTo>
                      <a:pt x="10" y="0"/>
                    </a:lnTo>
                    <a:lnTo>
                      <a:pt x="45" y="19"/>
                    </a:lnTo>
                    <a:lnTo>
                      <a:pt x="36" y="35"/>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35" name="Rectangle 38"/>
              <p:cNvSpPr>
                <a:spLocks noChangeArrowheads="1"/>
              </p:cNvSpPr>
              <p:nvPr/>
            </p:nvSpPr>
            <p:spPr bwMode="gray">
              <a:xfrm>
                <a:off x="3642" y="2367"/>
                <a:ext cx="55"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36" name="Freeform 39"/>
              <p:cNvSpPr>
                <a:spLocks/>
              </p:cNvSpPr>
              <p:nvPr/>
            </p:nvSpPr>
            <p:spPr bwMode="gray">
              <a:xfrm>
                <a:off x="3728" y="2694"/>
                <a:ext cx="60" cy="49"/>
              </a:xfrm>
              <a:custGeom>
                <a:avLst/>
                <a:gdLst>
                  <a:gd name="T0" fmla="*/ 172 w 45"/>
                  <a:gd name="T1" fmla="*/ 478 h 38"/>
                  <a:gd name="T2" fmla="*/ 0 w 45"/>
                  <a:gd name="T3" fmla="*/ 269 h 38"/>
                  <a:gd name="T4" fmla="*/ 635 w 45"/>
                  <a:gd name="T5" fmla="*/ 0 h 38"/>
                  <a:gd name="T6" fmla="*/ 805 w 45"/>
                  <a:gd name="T7" fmla="*/ 209 h 38"/>
                  <a:gd name="T8" fmla="*/ 172 w 45"/>
                  <a:gd name="T9" fmla="*/ 478 h 38"/>
                  <a:gd name="T10" fmla="*/ 0 60000 65536"/>
                  <a:gd name="T11" fmla="*/ 0 60000 65536"/>
                  <a:gd name="T12" fmla="*/ 0 60000 65536"/>
                  <a:gd name="T13" fmla="*/ 0 60000 65536"/>
                  <a:gd name="T14" fmla="*/ 0 60000 65536"/>
                  <a:gd name="T15" fmla="*/ 0 w 45"/>
                  <a:gd name="T16" fmla="*/ 0 h 38"/>
                  <a:gd name="T17" fmla="*/ 45 w 45"/>
                  <a:gd name="T18" fmla="*/ 38 h 38"/>
                </a:gdLst>
                <a:ahLst/>
                <a:cxnLst>
                  <a:cxn ang="T10">
                    <a:pos x="T0" y="T1"/>
                  </a:cxn>
                  <a:cxn ang="T11">
                    <a:pos x="T2" y="T3"/>
                  </a:cxn>
                  <a:cxn ang="T12">
                    <a:pos x="T4" y="T5"/>
                  </a:cxn>
                  <a:cxn ang="T13">
                    <a:pos x="T6" y="T7"/>
                  </a:cxn>
                  <a:cxn ang="T14">
                    <a:pos x="T8" y="T9"/>
                  </a:cxn>
                </a:cxnLst>
                <a:rect l="T15" t="T16" r="T17" b="T18"/>
                <a:pathLst>
                  <a:path w="45" h="38">
                    <a:moveTo>
                      <a:pt x="10" y="38"/>
                    </a:moveTo>
                    <a:lnTo>
                      <a:pt x="0" y="22"/>
                    </a:lnTo>
                    <a:lnTo>
                      <a:pt x="36" y="0"/>
                    </a:lnTo>
                    <a:lnTo>
                      <a:pt x="45" y="17"/>
                    </a:lnTo>
                    <a:lnTo>
                      <a:pt x="10"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37" name="Freeform 40"/>
              <p:cNvSpPr>
                <a:spLocks/>
              </p:cNvSpPr>
              <p:nvPr/>
            </p:nvSpPr>
            <p:spPr bwMode="gray">
              <a:xfrm>
                <a:off x="3987" y="2936"/>
                <a:ext cx="49" cy="60"/>
              </a:xfrm>
              <a:custGeom>
                <a:avLst/>
                <a:gdLst>
                  <a:gd name="T0" fmla="*/ 413 w 35"/>
                  <a:gd name="T1" fmla="*/ 805 h 45"/>
                  <a:gd name="T2" fmla="*/ 0 w 35"/>
                  <a:gd name="T3" fmla="*/ 635 h 45"/>
                  <a:gd name="T4" fmla="*/ 560 w 35"/>
                  <a:gd name="T5" fmla="*/ 0 h 45"/>
                  <a:gd name="T6" fmla="*/ 1021 w 35"/>
                  <a:gd name="T7" fmla="*/ 172 h 45"/>
                  <a:gd name="T8" fmla="*/ 413 w 35"/>
                  <a:gd name="T9" fmla="*/ 805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14" y="45"/>
                    </a:moveTo>
                    <a:lnTo>
                      <a:pt x="0" y="36"/>
                    </a:lnTo>
                    <a:lnTo>
                      <a:pt x="19" y="0"/>
                    </a:lnTo>
                    <a:lnTo>
                      <a:pt x="35" y="10"/>
                    </a:lnTo>
                    <a:lnTo>
                      <a:pt x="14"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38" name="Rectangle 41"/>
              <p:cNvSpPr>
                <a:spLocks noChangeArrowheads="1"/>
              </p:cNvSpPr>
              <p:nvPr/>
            </p:nvSpPr>
            <p:spPr bwMode="gray">
              <a:xfrm>
                <a:off x="4342" y="3033"/>
                <a:ext cx="27"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39" name="Freeform 42"/>
              <p:cNvSpPr>
                <a:spLocks/>
              </p:cNvSpPr>
              <p:nvPr/>
            </p:nvSpPr>
            <p:spPr bwMode="gray">
              <a:xfrm>
                <a:off x="4671" y="2936"/>
                <a:ext cx="49" cy="60"/>
              </a:xfrm>
              <a:custGeom>
                <a:avLst/>
                <a:gdLst>
                  <a:gd name="T0" fmla="*/ 789 w 36"/>
                  <a:gd name="T1" fmla="*/ 635 h 45"/>
                  <a:gd name="T2" fmla="*/ 411 w 36"/>
                  <a:gd name="T3" fmla="*/ 805 h 45"/>
                  <a:gd name="T4" fmla="*/ 0 w 36"/>
                  <a:gd name="T5" fmla="*/ 172 h 45"/>
                  <a:gd name="T6" fmla="*/ 302 w 36"/>
                  <a:gd name="T7" fmla="*/ 0 h 45"/>
                  <a:gd name="T8" fmla="*/ 789 w 36"/>
                  <a:gd name="T9" fmla="*/ 635 h 45"/>
                  <a:gd name="T10" fmla="*/ 0 60000 65536"/>
                  <a:gd name="T11" fmla="*/ 0 60000 65536"/>
                  <a:gd name="T12" fmla="*/ 0 60000 65536"/>
                  <a:gd name="T13" fmla="*/ 0 60000 65536"/>
                  <a:gd name="T14" fmla="*/ 0 60000 65536"/>
                  <a:gd name="T15" fmla="*/ 0 w 36"/>
                  <a:gd name="T16" fmla="*/ 0 h 45"/>
                  <a:gd name="T17" fmla="*/ 36 w 36"/>
                  <a:gd name="T18" fmla="*/ 45 h 45"/>
                </a:gdLst>
                <a:ahLst/>
                <a:cxnLst>
                  <a:cxn ang="T10">
                    <a:pos x="T0" y="T1"/>
                  </a:cxn>
                  <a:cxn ang="T11">
                    <a:pos x="T2" y="T3"/>
                  </a:cxn>
                  <a:cxn ang="T12">
                    <a:pos x="T4" y="T5"/>
                  </a:cxn>
                  <a:cxn ang="T13">
                    <a:pos x="T6" y="T7"/>
                  </a:cxn>
                  <a:cxn ang="T14">
                    <a:pos x="T8" y="T9"/>
                  </a:cxn>
                </a:cxnLst>
                <a:rect l="T15" t="T16" r="T17" b="T18"/>
                <a:pathLst>
                  <a:path w="36" h="45">
                    <a:moveTo>
                      <a:pt x="36" y="36"/>
                    </a:moveTo>
                    <a:lnTo>
                      <a:pt x="19" y="45"/>
                    </a:lnTo>
                    <a:lnTo>
                      <a:pt x="0" y="10"/>
                    </a:lnTo>
                    <a:lnTo>
                      <a:pt x="14" y="0"/>
                    </a:lnTo>
                    <a:lnTo>
                      <a:pt x="36"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0" name="Freeform 43"/>
              <p:cNvSpPr>
                <a:spLocks/>
              </p:cNvSpPr>
              <p:nvPr/>
            </p:nvSpPr>
            <p:spPr bwMode="gray">
              <a:xfrm>
                <a:off x="4914" y="2697"/>
                <a:ext cx="61" cy="45"/>
              </a:xfrm>
              <a:custGeom>
                <a:avLst/>
                <a:gdLst>
                  <a:gd name="T0" fmla="*/ 948 w 45"/>
                  <a:gd name="T1" fmla="*/ 296 h 35"/>
                  <a:gd name="T2" fmla="*/ 733 w 45"/>
                  <a:gd name="T3" fmla="*/ 538 h 35"/>
                  <a:gd name="T4" fmla="*/ 0 w 45"/>
                  <a:gd name="T5" fmla="*/ 216 h 35"/>
                  <a:gd name="T6" fmla="*/ 190 w 45"/>
                  <a:gd name="T7" fmla="*/ 0 h 35"/>
                  <a:gd name="T8" fmla="*/ 948 w 45"/>
                  <a:gd name="T9" fmla="*/ 29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45" y="19"/>
                    </a:moveTo>
                    <a:lnTo>
                      <a:pt x="35" y="35"/>
                    </a:lnTo>
                    <a:lnTo>
                      <a:pt x="0" y="14"/>
                    </a:lnTo>
                    <a:lnTo>
                      <a:pt x="9" y="0"/>
                    </a:lnTo>
                    <a:lnTo>
                      <a:pt x="4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1" name="Rectangle 44"/>
              <p:cNvSpPr>
                <a:spLocks noChangeArrowheads="1"/>
              </p:cNvSpPr>
              <p:nvPr/>
            </p:nvSpPr>
            <p:spPr bwMode="gray">
              <a:xfrm>
                <a:off x="5010" y="2367"/>
                <a:ext cx="54"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42" name="Freeform 45"/>
              <p:cNvSpPr>
                <a:spLocks/>
              </p:cNvSpPr>
              <p:nvPr/>
            </p:nvSpPr>
            <p:spPr bwMode="gray">
              <a:xfrm>
                <a:off x="4918" y="2017"/>
                <a:ext cx="57" cy="48"/>
              </a:xfrm>
              <a:custGeom>
                <a:avLst/>
                <a:gdLst>
                  <a:gd name="T0" fmla="*/ 551 w 43"/>
                  <a:gd name="T1" fmla="*/ 0 h 37"/>
                  <a:gd name="T2" fmla="*/ 729 w 43"/>
                  <a:gd name="T3" fmla="*/ 211 h 37"/>
                  <a:gd name="T4" fmla="*/ 114 w 43"/>
                  <a:gd name="T5" fmla="*/ 494 h 37"/>
                  <a:gd name="T6" fmla="*/ 0 w 43"/>
                  <a:gd name="T7" fmla="*/ 274 h 37"/>
                  <a:gd name="T8" fmla="*/ 551 w 43"/>
                  <a:gd name="T9" fmla="*/ 0 h 37"/>
                  <a:gd name="T10" fmla="*/ 0 60000 65536"/>
                  <a:gd name="T11" fmla="*/ 0 60000 65536"/>
                  <a:gd name="T12" fmla="*/ 0 60000 65536"/>
                  <a:gd name="T13" fmla="*/ 0 60000 65536"/>
                  <a:gd name="T14" fmla="*/ 0 60000 65536"/>
                  <a:gd name="T15" fmla="*/ 0 w 43"/>
                  <a:gd name="T16" fmla="*/ 0 h 37"/>
                  <a:gd name="T17" fmla="*/ 43 w 43"/>
                  <a:gd name="T18" fmla="*/ 37 h 37"/>
                </a:gdLst>
                <a:ahLst/>
                <a:cxnLst>
                  <a:cxn ang="T10">
                    <a:pos x="T0" y="T1"/>
                  </a:cxn>
                  <a:cxn ang="T11">
                    <a:pos x="T2" y="T3"/>
                  </a:cxn>
                  <a:cxn ang="T12">
                    <a:pos x="T4" y="T5"/>
                  </a:cxn>
                  <a:cxn ang="T13">
                    <a:pos x="T6" y="T7"/>
                  </a:cxn>
                  <a:cxn ang="T14">
                    <a:pos x="T8" y="T9"/>
                  </a:cxn>
                </a:cxnLst>
                <a:rect l="T15" t="T16" r="T17" b="T18"/>
                <a:pathLst>
                  <a:path w="43" h="37">
                    <a:moveTo>
                      <a:pt x="33" y="0"/>
                    </a:moveTo>
                    <a:lnTo>
                      <a:pt x="43" y="16"/>
                    </a:lnTo>
                    <a:lnTo>
                      <a:pt x="7" y="37"/>
                    </a:lnTo>
                    <a:lnTo>
                      <a:pt x="0" y="21"/>
                    </a:ln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3" name="Freeform 46"/>
              <p:cNvSpPr>
                <a:spLocks/>
              </p:cNvSpPr>
              <p:nvPr/>
            </p:nvSpPr>
            <p:spPr bwMode="gray">
              <a:xfrm>
                <a:off x="4671" y="1766"/>
                <a:ext cx="49" cy="58"/>
              </a:xfrm>
              <a:custGeom>
                <a:avLst/>
                <a:gdLst>
                  <a:gd name="T0" fmla="*/ 411 w 36"/>
                  <a:gd name="T1" fmla="*/ 0 h 43"/>
                  <a:gd name="T2" fmla="*/ 789 w 36"/>
                  <a:gd name="T3" fmla="*/ 132 h 43"/>
                  <a:gd name="T4" fmla="*/ 302 w 36"/>
                  <a:gd name="T5" fmla="*/ 857 h 43"/>
                  <a:gd name="T6" fmla="*/ 0 w 36"/>
                  <a:gd name="T7" fmla="*/ 668 h 43"/>
                  <a:gd name="T8" fmla="*/ 411 w 36"/>
                  <a:gd name="T9" fmla="*/ 0 h 43"/>
                  <a:gd name="T10" fmla="*/ 0 60000 65536"/>
                  <a:gd name="T11" fmla="*/ 0 60000 65536"/>
                  <a:gd name="T12" fmla="*/ 0 60000 65536"/>
                  <a:gd name="T13" fmla="*/ 0 60000 65536"/>
                  <a:gd name="T14" fmla="*/ 0 60000 65536"/>
                  <a:gd name="T15" fmla="*/ 0 w 36"/>
                  <a:gd name="T16" fmla="*/ 0 h 43"/>
                  <a:gd name="T17" fmla="*/ 36 w 36"/>
                  <a:gd name="T18" fmla="*/ 43 h 43"/>
                </a:gdLst>
                <a:ahLst/>
                <a:cxnLst>
                  <a:cxn ang="T10">
                    <a:pos x="T0" y="T1"/>
                  </a:cxn>
                  <a:cxn ang="T11">
                    <a:pos x="T2" y="T3"/>
                  </a:cxn>
                  <a:cxn ang="T12">
                    <a:pos x="T4" y="T5"/>
                  </a:cxn>
                  <a:cxn ang="T13">
                    <a:pos x="T6" y="T7"/>
                  </a:cxn>
                  <a:cxn ang="T14">
                    <a:pos x="T8" y="T9"/>
                  </a:cxn>
                </a:cxnLst>
                <a:rect l="T15" t="T16" r="T17" b="T18"/>
                <a:pathLst>
                  <a:path w="36" h="43">
                    <a:moveTo>
                      <a:pt x="19" y="0"/>
                    </a:moveTo>
                    <a:lnTo>
                      <a:pt x="36" y="7"/>
                    </a:lnTo>
                    <a:lnTo>
                      <a:pt x="14" y="43"/>
                    </a:lnTo>
                    <a:lnTo>
                      <a:pt x="0" y="3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4" name="Freeform 47"/>
              <p:cNvSpPr>
                <a:spLocks/>
              </p:cNvSpPr>
              <p:nvPr/>
            </p:nvSpPr>
            <p:spPr bwMode="gray">
              <a:xfrm>
                <a:off x="4626" y="1733"/>
                <a:ext cx="23" cy="29"/>
              </a:xfrm>
              <a:custGeom>
                <a:avLst/>
                <a:gdLst>
                  <a:gd name="T0" fmla="*/ 135 w 17"/>
                  <a:gd name="T1" fmla="*/ 0 h 22"/>
                  <a:gd name="T2" fmla="*/ 349 w 17"/>
                  <a:gd name="T3" fmla="*/ 49 h 22"/>
                  <a:gd name="T4" fmla="*/ 135 w 17"/>
                  <a:gd name="T5" fmla="*/ 348 h 22"/>
                  <a:gd name="T6" fmla="*/ 0 w 17"/>
                  <a:gd name="T7" fmla="*/ 302 h 22"/>
                  <a:gd name="T8" fmla="*/ 135 w 17"/>
                  <a:gd name="T9" fmla="*/ 0 h 22"/>
                  <a:gd name="T10" fmla="*/ 0 60000 65536"/>
                  <a:gd name="T11" fmla="*/ 0 60000 65536"/>
                  <a:gd name="T12" fmla="*/ 0 60000 65536"/>
                  <a:gd name="T13" fmla="*/ 0 60000 65536"/>
                  <a:gd name="T14" fmla="*/ 0 60000 65536"/>
                  <a:gd name="T15" fmla="*/ 0 w 17"/>
                  <a:gd name="T16" fmla="*/ 0 h 22"/>
                  <a:gd name="T17" fmla="*/ 17 w 17"/>
                  <a:gd name="T18" fmla="*/ 22 h 22"/>
                </a:gdLst>
                <a:ahLst/>
                <a:cxnLst>
                  <a:cxn ang="T10">
                    <a:pos x="T0" y="T1"/>
                  </a:cxn>
                  <a:cxn ang="T11">
                    <a:pos x="T2" y="T3"/>
                  </a:cxn>
                  <a:cxn ang="T12">
                    <a:pos x="T4" y="T5"/>
                  </a:cxn>
                  <a:cxn ang="T13">
                    <a:pos x="T6" y="T7"/>
                  </a:cxn>
                  <a:cxn ang="T14">
                    <a:pos x="T8" y="T9"/>
                  </a:cxn>
                </a:cxnLst>
                <a:rect l="T15" t="T16" r="T17" b="T18"/>
                <a:pathLst>
                  <a:path w="17" h="22">
                    <a:moveTo>
                      <a:pt x="7" y="0"/>
                    </a:moveTo>
                    <a:lnTo>
                      <a:pt x="17" y="3"/>
                    </a:lnTo>
                    <a:lnTo>
                      <a:pt x="7" y="22"/>
                    </a:lnTo>
                    <a:lnTo>
                      <a:pt x="0" y="19"/>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5" name="Freeform 48"/>
              <p:cNvSpPr>
                <a:spLocks/>
              </p:cNvSpPr>
              <p:nvPr/>
            </p:nvSpPr>
            <p:spPr bwMode="gray">
              <a:xfrm>
                <a:off x="4559" y="1709"/>
                <a:ext cx="20" cy="28"/>
              </a:xfrm>
              <a:custGeom>
                <a:avLst/>
                <a:gdLst>
                  <a:gd name="T0" fmla="*/ 151 w 15"/>
                  <a:gd name="T1" fmla="*/ 0 h 22"/>
                  <a:gd name="T2" fmla="*/ 268 w 15"/>
                  <a:gd name="T3" fmla="*/ 36 h 22"/>
                  <a:gd name="T4" fmla="*/ 151 w 15"/>
                  <a:gd name="T5" fmla="*/ 249 h 22"/>
                  <a:gd name="T6" fmla="*/ 0 w 15"/>
                  <a:gd name="T7" fmla="*/ 213 h 22"/>
                  <a:gd name="T8" fmla="*/ 151 w 15"/>
                  <a:gd name="T9" fmla="*/ 0 h 22"/>
                  <a:gd name="T10" fmla="*/ 0 60000 65536"/>
                  <a:gd name="T11" fmla="*/ 0 60000 65536"/>
                  <a:gd name="T12" fmla="*/ 0 60000 65536"/>
                  <a:gd name="T13" fmla="*/ 0 60000 65536"/>
                  <a:gd name="T14" fmla="*/ 0 60000 65536"/>
                  <a:gd name="T15" fmla="*/ 0 w 15"/>
                  <a:gd name="T16" fmla="*/ 0 h 22"/>
                  <a:gd name="T17" fmla="*/ 15 w 15"/>
                  <a:gd name="T18" fmla="*/ 22 h 22"/>
                </a:gdLst>
                <a:ahLst/>
                <a:cxnLst>
                  <a:cxn ang="T10">
                    <a:pos x="T0" y="T1"/>
                  </a:cxn>
                  <a:cxn ang="T11">
                    <a:pos x="T2" y="T3"/>
                  </a:cxn>
                  <a:cxn ang="T12">
                    <a:pos x="T4" y="T5"/>
                  </a:cxn>
                  <a:cxn ang="T13">
                    <a:pos x="T6" y="T7"/>
                  </a:cxn>
                  <a:cxn ang="T14">
                    <a:pos x="T8" y="T9"/>
                  </a:cxn>
                </a:cxnLst>
                <a:rect l="T15" t="T16" r="T17" b="T18"/>
                <a:pathLst>
                  <a:path w="15" h="22">
                    <a:moveTo>
                      <a:pt x="8" y="0"/>
                    </a:moveTo>
                    <a:lnTo>
                      <a:pt x="15" y="3"/>
                    </a:lnTo>
                    <a:lnTo>
                      <a:pt x="8" y="22"/>
                    </a:lnTo>
                    <a:lnTo>
                      <a:pt x="0" y="19"/>
                    </a:ln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6" name="Freeform 49"/>
              <p:cNvSpPr>
                <a:spLocks/>
              </p:cNvSpPr>
              <p:nvPr/>
            </p:nvSpPr>
            <p:spPr bwMode="gray">
              <a:xfrm>
                <a:off x="4491" y="1689"/>
                <a:ext cx="15" cy="31"/>
              </a:xfrm>
              <a:custGeom>
                <a:avLst/>
                <a:gdLst>
                  <a:gd name="T0" fmla="*/ 46 w 11"/>
                  <a:gd name="T1" fmla="*/ 0 h 22"/>
                  <a:gd name="T2" fmla="*/ 123 w 11"/>
                  <a:gd name="T3" fmla="*/ 89 h 22"/>
                  <a:gd name="T4" fmla="*/ 76 w 11"/>
                  <a:gd name="T5" fmla="*/ 683 h 22"/>
                  <a:gd name="T6" fmla="*/ 0 w 11"/>
                  <a:gd name="T7" fmla="*/ 596 h 22"/>
                  <a:gd name="T8" fmla="*/ 46 w 11"/>
                  <a:gd name="T9" fmla="*/ 0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4" y="0"/>
                    </a:moveTo>
                    <a:lnTo>
                      <a:pt x="11" y="3"/>
                    </a:lnTo>
                    <a:lnTo>
                      <a:pt x="7" y="22"/>
                    </a:lnTo>
                    <a:lnTo>
                      <a:pt x="0" y="19"/>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7" name="Freeform 50"/>
              <p:cNvSpPr>
                <a:spLocks/>
              </p:cNvSpPr>
              <p:nvPr/>
            </p:nvSpPr>
            <p:spPr bwMode="gray">
              <a:xfrm>
                <a:off x="4420" y="1680"/>
                <a:ext cx="10" cy="29"/>
              </a:xfrm>
              <a:custGeom>
                <a:avLst/>
                <a:gdLst>
                  <a:gd name="T0" fmla="*/ 2 w 9"/>
                  <a:gd name="T1" fmla="*/ 0 h 21"/>
                  <a:gd name="T2" fmla="*/ 24 w 9"/>
                  <a:gd name="T3" fmla="*/ 0 h 21"/>
                  <a:gd name="T4" fmla="*/ 20 w 9"/>
                  <a:gd name="T5" fmla="*/ 526 h 21"/>
                  <a:gd name="T6" fmla="*/ 0 w 9"/>
                  <a:gd name="T7" fmla="*/ 476 h 21"/>
                  <a:gd name="T8" fmla="*/ 2 w 9"/>
                  <a:gd name="T9" fmla="*/ 0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2" y="0"/>
                    </a:moveTo>
                    <a:lnTo>
                      <a:pt x="9" y="0"/>
                    </a:lnTo>
                    <a:lnTo>
                      <a:pt x="7" y="21"/>
                    </a:lnTo>
                    <a:lnTo>
                      <a:pt x="0" y="19"/>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8" name="Freeform 51"/>
              <p:cNvSpPr>
                <a:spLocks/>
              </p:cNvSpPr>
              <p:nvPr/>
            </p:nvSpPr>
            <p:spPr bwMode="gray">
              <a:xfrm>
                <a:off x="4902" y="1961"/>
                <a:ext cx="27" cy="25"/>
              </a:xfrm>
              <a:custGeom>
                <a:avLst/>
                <a:gdLst>
                  <a:gd name="T0" fmla="*/ 208 w 21"/>
                  <a:gd name="T1" fmla="*/ 0 h 19"/>
                  <a:gd name="T2" fmla="*/ 261 w 21"/>
                  <a:gd name="T3" fmla="*/ 125 h 19"/>
                  <a:gd name="T4" fmla="*/ 85 w 21"/>
                  <a:gd name="T5" fmla="*/ 296 h 19"/>
                  <a:gd name="T6" fmla="*/ 0 w 21"/>
                  <a:gd name="T7" fmla="*/ 192 h 19"/>
                  <a:gd name="T8" fmla="*/ 208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8"/>
                    </a:lnTo>
                    <a:lnTo>
                      <a:pt x="7" y="19"/>
                    </a:lnTo>
                    <a:lnTo>
                      <a:pt x="0" y="12"/>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9" name="Freeform 52"/>
              <p:cNvSpPr>
                <a:spLocks/>
              </p:cNvSpPr>
              <p:nvPr/>
            </p:nvSpPr>
            <p:spPr bwMode="gray">
              <a:xfrm>
                <a:off x="4857" y="1905"/>
                <a:ext cx="28" cy="27"/>
              </a:xfrm>
              <a:custGeom>
                <a:avLst/>
                <a:gdLst>
                  <a:gd name="T0" fmla="*/ 305 w 21"/>
                  <a:gd name="T1" fmla="*/ 0 h 19"/>
                  <a:gd name="T2" fmla="*/ 368 w 21"/>
                  <a:gd name="T3" fmla="*/ 172 h 19"/>
                  <a:gd name="T4" fmla="*/ 116 w 21"/>
                  <a:gd name="T5" fmla="*/ 441 h 19"/>
                  <a:gd name="T6" fmla="*/ 0 w 21"/>
                  <a:gd name="T7" fmla="*/ 322 h 19"/>
                  <a:gd name="T8" fmla="*/ 305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7"/>
                    </a:lnTo>
                    <a:lnTo>
                      <a:pt x="7" y="19"/>
                    </a:lnTo>
                    <a:lnTo>
                      <a:pt x="0" y="14"/>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0" name="Freeform 53"/>
              <p:cNvSpPr>
                <a:spLocks/>
              </p:cNvSpPr>
              <p:nvPr/>
            </p:nvSpPr>
            <p:spPr bwMode="gray">
              <a:xfrm>
                <a:off x="4804" y="1850"/>
                <a:ext cx="31" cy="30"/>
              </a:xfrm>
              <a:custGeom>
                <a:avLst/>
                <a:gdLst>
                  <a:gd name="T0" fmla="*/ 431 w 22"/>
                  <a:gd name="T1" fmla="*/ 0 h 21"/>
                  <a:gd name="T2" fmla="*/ 683 w 22"/>
                  <a:gd name="T3" fmla="*/ 244 h 21"/>
                  <a:gd name="T4" fmla="*/ 217 w 22"/>
                  <a:gd name="T5" fmla="*/ 737 h 21"/>
                  <a:gd name="T6" fmla="*/ 0 w 22"/>
                  <a:gd name="T7" fmla="*/ 571 h 21"/>
                  <a:gd name="T8" fmla="*/ 431 w 22"/>
                  <a:gd name="T9" fmla="*/ 0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14" y="0"/>
                    </a:moveTo>
                    <a:lnTo>
                      <a:pt x="22" y="7"/>
                    </a:lnTo>
                    <a:lnTo>
                      <a:pt x="7" y="21"/>
                    </a:lnTo>
                    <a:lnTo>
                      <a:pt x="0" y="16"/>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1" name="Freeform 54"/>
              <p:cNvSpPr>
                <a:spLocks/>
              </p:cNvSpPr>
              <p:nvPr/>
            </p:nvSpPr>
            <p:spPr bwMode="gray">
              <a:xfrm>
                <a:off x="4748" y="1808"/>
                <a:ext cx="25" cy="27"/>
              </a:xfrm>
              <a:custGeom>
                <a:avLst/>
                <a:gdLst>
                  <a:gd name="T0" fmla="*/ 192 w 19"/>
                  <a:gd name="T1" fmla="*/ 0 h 21"/>
                  <a:gd name="T2" fmla="*/ 296 w 19"/>
                  <a:gd name="T3" fmla="*/ 46 h 21"/>
                  <a:gd name="T4" fmla="*/ 111 w 19"/>
                  <a:gd name="T5" fmla="*/ 261 h 21"/>
                  <a:gd name="T6" fmla="*/ 0 w 19"/>
                  <a:gd name="T7" fmla="*/ 203 h 21"/>
                  <a:gd name="T8" fmla="*/ 192 w 19"/>
                  <a:gd name="T9" fmla="*/ 0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2" y="0"/>
                    </a:moveTo>
                    <a:lnTo>
                      <a:pt x="19" y="4"/>
                    </a:lnTo>
                    <a:lnTo>
                      <a:pt x="7" y="21"/>
                    </a:lnTo>
                    <a:lnTo>
                      <a:pt x="0" y="16"/>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2" name="Freeform 55"/>
              <p:cNvSpPr>
                <a:spLocks/>
              </p:cNvSpPr>
              <p:nvPr/>
            </p:nvSpPr>
            <p:spPr bwMode="gray">
              <a:xfrm>
                <a:off x="5032" y="2300"/>
                <a:ext cx="28" cy="15"/>
              </a:xfrm>
              <a:custGeom>
                <a:avLst/>
                <a:gdLst>
                  <a:gd name="T0" fmla="*/ 476 w 21"/>
                  <a:gd name="T1" fmla="*/ 0 h 12"/>
                  <a:gd name="T2" fmla="*/ 526 w 21"/>
                  <a:gd name="T3" fmla="*/ 172 h 12"/>
                  <a:gd name="T4" fmla="*/ 0 w 21"/>
                  <a:gd name="T5" fmla="*/ 207 h 12"/>
                  <a:gd name="T6" fmla="*/ 0 w 21"/>
                  <a:gd name="T7" fmla="*/ 49 h 12"/>
                  <a:gd name="T8" fmla="*/ 476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10"/>
                    </a:lnTo>
                    <a:lnTo>
                      <a:pt x="0" y="12"/>
                    </a:lnTo>
                    <a:lnTo>
                      <a:pt x="0" y="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3" name="Freeform 56"/>
              <p:cNvSpPr>
                <a:spLocks/>
              </p:cNvSpPr>
              <p:nvPr/>
            </p:nvSpPr>
            <p:spPr bwMode="gray">
              <a:xfrm>
                <a:off x="5022" y="2228"/>
                <a:ext cx="30" cy="15"/>
              </a:xfrm>
              <a:custGeom>
                <a:avLst/>
                <a:gdLst>
                  <a:gd name="T0" fmla="*/ 680 w 21"/>
                  <a:gd name="T1" fmla="*/ 0 h 12"/>
                  <a:gd name="T2" fmla="*/ 737 w 21"/>
                  <a:gd name="T3" fmla="*/ 155 h 12"/>
                  <a:gd name="T4" fmla="*/ 0 w 21"/>
                  <a:gd name="T5" fmla="*/ 207 h 12"/>
                  <a:gd name="T6" fmla="*/ 0 w 21"/>
                  <a:gd name="T7" fmla="*/ 87 h 12"/>
                  <a:gd name="T8" fmla="*/ 680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9"/>
                    </a:lnTo>
                    <a:lnTo>
                      <a:pt x="0" y="12"/>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4" name="Freeform 57"/>
              <p:cNvSpPr>
                <a:spLocks/>
              </p:cNvSpPr>
              <p:nvPr/>
            </p:nvSpPr>
            <p:spPr bwMode="gray">
              <a:xfrm>
                <a:off x="4999" y="2158"/>
                <a:ext cx="31" cy="19"/>
              </a:xfrm>
              <a:custGeom>
                <a:avLst/>
                <a:gdLst>
                  <a:gd name="T0" fmla="*/ 596 w 22"/>
                  <a:gd name="T1" fmla="*/ 0 h 14"/>
                  <a:gd name="T2" fmla="*/ 683 w 22"/>
                  <a:gd name="T3" fmla="*/ 161 h 14"/>
                  <a:gd name="T4" fmla="*/ 89 w 22"/>
                  <a:gd name="T5" fmla="*/ 297 h 14"/>
                  <a:gd name="T6" fmla="*/ 0 w 22"/>
                  <a:gd name="T7" fmla="*/ 119 h 14"/>
                  <a:gd name="T8" fmla="*/ 596 w 22"/>
                  <a:gd name="T9" fmla="*/ 0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19" y="0"/>
                    </a:moveTo>
                    <a:lnTo>
                      <a:pt x="22" y="7"/>
                    </a:lnTo>
                    <a:lnTo>
                      <a:pt x="3" y="14"/>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5" name="Freeform 58"/>
              <p:cNvSpPr>
                <a:spLocks/>
              </p:cNvSpPr>
              <p:nvPr/>
            </p:nvSpPr>
            <p:spPr bwMode="gray">
              <a:xfrm>
                <a:off x="4975" y="2089"/>
                <a:ext cx="29" cy="22"/>
              </a:xfrm>
              <a:custGeom>
                <a:avLst/>
                <a:gdLst>
                  <a:gd name="T0" fmla="*/ 457 w 21"/>
                  <a:gd name="T1" fmla="*/ 0 h 17"/>
                  <a:gd name="T2" fmla="*/ 526 w 21"/>
                  <a:gd name="T3" fmla="*/ 97 h 17"/>
                  <a:gd name="T4" fmla="*/ 55 w 21"/>
                  <a:gd name="T5" fmla="*/ 221 h 17"/>
                  <a:gd name="T6" fmla="*/ 0 w 21"/>
                  <a:gd name="T7" fmla="*/ 97 h 17"/>
                  <a:gd name="T8" fmla="*/ 457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18" y="0"/>
                    </a:moveTo>
                    <a:lnTo>
                      <a:pt x="21" y="7"/>
                    </a:lnTo>
                    <a:lnTo>
                      <a:pt x="2" y="17"/>
                    </a:lnTo>
                    <a:lnTo>
                      <a:pt x="0" y="7"/>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6" name="Freeform 59"/>
              <p:cNvSpPr>
                <a:spLocks/>
              </p:cNvSpPr>
              <p:nvPr/>
            </p:nvSpPr>
            <p:spPr bwMode="gray">
              <a:xfrm>
                <a:off x="4975" y="2653"/>
                <a:ext cx="31" cy="20"/>
              </a:xfrm>
              <a:custGeom>
                <a:avLst/>
                <a:gdLst>
                  <a:gd name="T0" fmla="*/ 464 w 23"/>
                  <a:gd name="T1" fmla="*/ 62 h 16"/>
                  <a:gd name="T2" fmla="*/ 346 w 23"/>
                  <a:gd name="T3" fmla="*/ 149 h 16"/>
                  <a:gd name="T4" fmla="*/ 0 w 23"/>
                  <a:gd name="T5" fmla="*/ 62 h 16"/>
                  <a:gd name="T6" fmla="*/ 73 w 23"/>
                  <a:gd name="T7" fmla="*/ 0 h 16"/>
                  <a:gd name="T8" fmla="*/ 464 w 23"/>
                  <a:gd name="T9" fmla="*/ 62 h 16"/>
                  <a:gd name="T10" fmla="*/ 0 60000 65536"/>
                  <a:gd name="T11" fmla="*/ 0 60000 65536"/>
                  <a:gd name="T12" fmla="*/ 0 60000 65536"/>
                  <a:gd name="T13" fmla="*/ 0 60000 65536"/>
                  <a:gd name="T14" fmla="*/ 0 60000 65536"/>
                  <a:gd name="T15" fmla="*/ 0 w 23"/>
                  <a:gd name="T16" fmla="*/ 0 h 16"/>
                  <a:gd name="T17" fmla="*/ 23 w 23"/>
                  <a:gd name="T18" fmla="*/ 16 h 16"/>
                </a:gdLst>
                <a:ahLst/>
                <a:cxnLst>
                  <a:cxn ang="T10">
                    <a:pos x="T0" y="T1"/>
                  </a:cxn>
                  <a:cxn ang="T11">
                    <a:pos x="T2" y="T3"/>
                  </a:cxn>
                  <a:cxn ang="T12">
                    <a:pos x="T4" y="T5"/>
                  </a:cxn>
                  <a:cxn ang="T13">
                    <a:pos x="T6" y="T7"/>
                  </a:cxn>
                  <a:cxn ang="T14">
                    <a:pos x="T8" y="T9"/>
                  </a:cxn>
                </a:cxnLst>
                <a:rect l="T15" t="T16" r="T17" b="T18"/>
                <a:pathLst>
                  <a:path w="23" h="16">
                    <a:moveTo>
                      <a:pt x="23" y="7"/>
                    </a:moveTo>
                    <a:lnTo>
                      <a:pt x="18" y="16"/>
                    </a:lnTo>
                    <a:lnTo>
                      <a:pt x="0" y="7"/>
                    </a:lnTo>
                    <a:lnTo>
                      <a:pt x="4" y="0"/>
                    </a:lnTo>
                    <a:lnTo>
                      <a:pt x="23"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7" name="Freeform 60"/>
              <p:cNvSpPr>
                <a:spLocks/>
              </p:cNvSpPr>
              <p:nvPr/>
            </p:nvSpPr>
            <p:spPr bwMode="gray">
              <a:xfrm>
                <a:off x="4999" y="2585"/>
                <a:ext cx="31" cy="20"/>
              </a:xfrm>
              <a:custGeom>
                <a:avLst/>
                <a:gdLst>
                  <a:gd name="T0" fmla="*/ 683 w 22"/>
                  <a:gd name="T1" fmla="*/ 171 h 14"/>
                  <a:gd name="T2" fmla="*/ 596 w 22"/>
                  <a:gd name="T3" fmla="*/ 499 h 14"/>
                  <a:gd name="T4" fmla="*/ 0 w 22"/>
                  <a:gd name="T5" fmla="*/ 244 h 14"/>
                  <a:gd name="T6" fmla="*/ 89 w 22"/>
                  <a:gd name="T7" fmla="*/ 0 h 14"/>
                  <a:gd name="T8" fmla="*/ 683 w 22"/>
                  <a:gd name="T9" fmla="*/ 171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22" y="5"/>
                    </a:moveTo>
                    <a:lnTo>
                      <a:pt x="19" y="14"/>
                    </a:lnTo>
                    <a:lnTo>
                      <a:pt x="0" y="7"/>
                    </a:lnTo>
                    <a:lnTo>
                      <a:pt x="3" y="0"/>
                    </a:lnTo>
                    <a:lnTo>
                      <a:pt x="22"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8" name="Freeform 61"/>
              <p:cNvSpPr>
                <a:spLocks/>
              </p:cNvSpPr>
              <p:nvPr/>
            </p:nvSpPr>
            <p:spPr bwMode="gray">
              <a:xfrm>
                <a:off x="5022" y="2516"/>
                <a:ext cx="30" cy="17"/>
              </a:xfrm>
              <a:custGeom>
                <a:avLst/>
                <a:gdLst>
                  <a:gd name="T0" fmla="*/ 737 w 21"/>
                  <a:gd name="T1" fmla="*/ 163 h 12"/>
                  <a:gd name="T2" fmla="*/ 680 w 21"/>
                  <a:gd name="T3" fmla="*/ 387 h 12"/>
                  <a:gd name="T4" fmla="*/ 0 w 21"/>
                  <a:gd name="T5" fmla="*/ 231 h 12"/>
                  <a:gd name="T6" fmla="*/ 0 w 21"/>
                  <a:gd name="T7" fmla="*/ 0 h 12"/>
                  <a:gd name="T8" fmla="*/ 737 w 21"/>
                  <a:gd name="T9" fmla="*/ 163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1" y="5"/>
                    </a:moveTo>
                    <a:lnTo>
                      <a:pt x="19" y="12"/>
                    </a:lnTo>
                    <a:lnTo>
                      <a:pt x="0" y="7"/>
                    </a:lnTo>
                    <a:lnTo>
                      <a:pt x="0" y="0"/>
                    </a:lnTo>
                    <a:lnTo>
                      <a:pt x="2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9" name="Freeform 62"/>
              <p:cNvSpPr>
                <a:spLocks/>
              </p:cNvSpPr>
              <p:nvPr/>
            </p:nvSpPr>
            <p:spPr bwMode="gray">
              <a:xfrm>
                <a:off x="5032" y="2446"/>
                <a:ext cx="28" cy="13"/>
              </a:xfrm>
              <a:custGeom>
                <a:avLst/>
                <a:gdLst>
                  <a:gd name="T0" fmla="*/ 526 w 21"/>
                  <a:gd name="T1" fmla="*/ 81 h 9"/>
                  <a:gd name="T2" fmla="*/ 476 w 21"/>
                  <a:gd name="T3" fmla="*/ 352 h 9"/>
                  <a:gd name="T4" fmla="*/ 0 w 21"/>
                  <a:gd name="T5" fmla="*/ 264 h 9"/>
                  <a:gd name="T6" fmla="*/ 0 w 21"/>
                  <a:gd name="T7" fmla="*/ 0 h 9"/>
                  <a:gd name="T8" fmla="*/ 526 w 21"/>
                  <a:gd name="T9" fmla="*/ 81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21" y="2"/>
                    </a:moveTo>
                    <a:lnTo>
                      <a:pt x="19" y="9"/>
                    </a:lnTo>
                    <a:lnTo>
                      <a:pt x="0" y="7"/>
                    </a:lnTo>
                    <a:lnTo>
                      <a:pt x="0" y="0"/>
                    </a:lnTo>
                    <a:lnTo>
                      <a:pt x="2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0" name="Freeform 63"/>
              <p:cNvSpPr>
                <a:spLocks/>
              </p:cNvSpPr>
              <p:nvPr/>
            </p:nvSpPr>
            <p:spPr bwMode="gray">
              <a:xfrm>
                <a:off x="4748" y="2924"/>
                <a:ext cx="25" cy="29"/>
              </a:xfrm>
              <a:custGeom>
                <a:avLst/>
                <a:gdLst>
                  <a:gd name="T0" fmla="*/ 296 w 19"/>
                  <a:gd name="T1" fmla="*/ 399 h 21"/>
                  <a:gd name="T2" fmla="*/ 192 w 19"/>
                  <a:gd name="T3" fmla="*/ 526 h 21"/>
                  <a:gd name="T4" fmla="*/ 0 w 19"/>
                  <a:gd name="T5" fmla="*/ 181 h 21"/>
                  <a:gd name="T6" fmla="*/ 111 w 19"/>
                  <a:gd name="T7" fmla="*/ 0 h 21"/>
                  <a:gd name="T8" fmla="*/ 296 w 19"/>
                  <a:gd name="T9" fmla="*/ 399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9" y="16"/>
                    </a:moveTo>
                    <a:lnTo>
                      <a:pt x="12" y="21"/>
                    </a:lnTo>
                    <a:lnTo>
                      <a:pt x="0" y="7"/>
                    </a:lnTo>
                    <a:lnTo>
                      <a:pt x="7" y="0"/>
                    </a:lnTo>
                    <a:lnTo>
                      <a:pt x="19"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1" name="Freeform 64"/>
              <p:cNvSpPr>
                <a:spLocks/>
              </p:cNvSpPr>
              <p:nvPr/>
            </p:nvSpPr>
            <p:spPr bwMode="gray">
              <a:xfrm>
                <a:off x="4804" y="2881"/>
                <a:ext cx="31" cy="27"/>
              </a:xfrm>
              <a:custGeom>
                <a:avLst/>
                <a:gdLst>
                  <a:gd name="T0" fmla="*/ 683 w 22"/>
                  <a:gd name="T1" fmla="*/ 203 h 21"/>
                  <a:gd name="T2" fmla="*/ 431 w 22"/>
                  <a:gd name="T3" fmla="*/ 261 h 21"/>
                  <a:gd name="T4" fmla="*/ 0 w 22"/>
                  <a:gd name="T5" fmla="*/ 85 h 21"/>
                  <a:gd name="T6" fmla="*/ 217 w 22"/>
                  <a:gd name="T7" fmla="*/ 0 h 21"/>
                  <a:gd name="T8" fmla="*/ 683 w 22"/>
                  <a:gd name="T9" fmla="*/ 203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22" y="16"/>
                    </a:moveTo>
                    <a:lnTo>
                      <a:pt x="14" y="21"/>
                    </a:lnTo>
                    <a:lnTo>
                      <a:pt x="0" y="7"/>
                    </a:lnTo>
                    <a:lnTo>
                      <a:pt x="7" y="0"/>
                    </a:lnTo>
                    <a:lnTo>
                      <a:pt x="2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2" name="Freeform 65"/>
              <p:cNvSpPr>
                <a:spLocks/>
              </p:cNvSpPr>
              <p:nvPr/>
            </p:nvSpPr>
            <p:spPr bwMode="gray">
              <a:xfrm>
                <a:off x="4857" y="2830"/>
                <a:ext cx="28" cy="27"/>
              </a:xfrm>
              <a:custGeom>
                <a:avLst/>
                <a:gdLst>
                  <a:gd name="T0" fmla="*/ 368 w 21"/>
                  <a:gd name="T1" fmla="*/ 174 h 21"/>
                  <a:gd name="T2" fmla="*/ 249 w 21"/>
                  <a:gd name="T3" fmla="*/ 261 h 21"/>
                  <a:gd name="T4" fmla="*/ 0 w 21"/>
                  <a:gd name="T5" fmla="*/ 85 h 21"/>
                  <a:gd name="T6" fmla="*/ 116 w 21"/>
                  <a:gd name="T7" fmla="*/ 0 h 21"/>
                  <a:gd name="T8" fmla="*/ 368 w 21"/>
                  <a:gd name="T9" fmla="*/ 174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1" y="14"/>
                    </a:moveTo>
                    <a:lnTo>
                      <a:pt x="14" y="21"/>
                    </a:lnTo>
                    <a:lnTo>
                      <a:pt x="0" y="7"/>
                    </a:lnTo>
                    <a:lnTo>
                      <a:pt x="7" y="0"/>
                    </a:lnTo>
                    <a:lnTo>
                      <a:pt x="21"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3" name="Freeform 66"/>
              <p:cNvSpPr>
                <a:spLocks/>
              </p:cNvSpPr>
              <p:nvPr/>
            </p:nvSpPr>
            <p:spPr bwMode="gray">
              <a:xfrm>
                <a:off x="4905" y="2776"/>
                <a:ext cx="29" cy="26"/>
              </a:xfrm>
              <a:custGeom>
                <a:avLst/>
                <a:gdLst>
                  <a:gd name="T0" fmla="*/ 526 w 21"/>
                  <a:gd name="T1" fmla="*/ 270 h 19"/>
                  <a:gd name="T2" fmla="*/ 345 w 21"/>
                  <a:gd name="T3" fmla="*/ 441 h 19"/>
                  <a:gd name="T4" fmla="*/ 0 w 21"/>
                  <a:gd name="T5" fmla="*/ 172 h 19"/>
                  <a:gd name="T6" fmla="*/ 105 w 21"/>
                  <a:gd name="T7" fmla="*/ 0 h 19"/>
                  <a:gd name="T8" fmla="*/ 526 w 21"/>
                  <a:gd name="T9" fmla="*/ 27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21" y="12"/>
                    </a:moveTo>
                    <a:lnTo>
                      <a:pt x="14" y="19"/>
                    </a:lnTo>
                    <a:lnTo>
                      <a:pt x="0" y="7"/>
                    </a:lnTo>
                    <a:lnTo>
                      <a:pt x="4" y="0"/>
                    </a:lnTo>
                    <a:lnTo>
                      <a:pt x="21"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4" name="Freeform 67"/>
              <p:cNvSpPr>
                <a:spLocks/>
              </p:cNvSpPr>
              <p:nvPr/>
            </p:nvSpPr>
            <p:spPr bwMode="gray">
              <a:xfrm>
                <a:off x="4420" y="3054"/>
                <a:ext cx="10" cy="28"/>
              </a:xfrm>
              <a:custGeom>
                <a:avLst/>
                <a:gdLst>
                  <a:gd name="T0" fmla="*/ 24 w 9"/>
                  <a:gd name="T1" fmla="*/ 476 h 21"/>
                  <a:gd name="T2" fmla="*/ 2 w 9"/>
                  <a:gd name="T3" fmla="*/ 526 h 21"/>
                  <a:gd name="T4" fmla="*/ 0 w 9"/>
                  <a:gd name="T5" fmla="*/ 0 h 21"/>
                  <a:gd name="T6" fmla="*/ 20 w 9"/>
                  <a:gd name="T7" fmla="*/ 0 h 21"/>
                  <a:gd name="T8" fmla="*/ 24 w 9"/>
                  <a:gd name="T9" fmla="*/ 476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9" y="19"/>
                    </a:moveTo>
                    <a:lnTo>
                      <a:pt x="2" y="21"/>
                    </a:lnTo>
                    <a:lnTo>
                      <a:pt x="0" y="0"/>
                    </a:lnTo>
                    <a:lnTo>
                      <a:pt x="7" y="0"/>
                    </a:lnTo>
                    <a:lnTo>
                      <a:pt x="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5" name="Freeform 68"/>
              <p:cNvSpPr>
                <a:spLocks/>
              </p:cNvSpPr>
              <p:nvPr/>
            </p:nvSpPr>
            <p:spPr bwMode="gray">
              <a:xfrm>
                <a:off x="4491" y="3045"/>
                <a:ext cx="15" cy="29"/>
              </a:xfrm>
              <a:custGeom>
                <a:avLst/>
                <a:gdLst>
                  <a:gd name="T0" fmla="*/ 123 w 11"/>
                  <a:gd name="T1" fmla="*/ 457 h 21"/>
                  <a:gd name="T2" fmla="*/ 46 w 11"/>
                  <a:gd name="T3" fmla="*/ 526 h 21"/>
                  <a:gd name="T4" fmla="*/ 0 w 11"/>
                  <a:gd name="T5" fmla="*/ 0 h 21"/>
                  <a:gd name="T6" fmla="*/ 97 w 11"/>
                  <a:gd name="T7" fmla="*/ 0 h 21"/>
                  <a:gd name="T8" fmla="*/ 123 w 11"/>
                  <a:gd name="T9" fmla="*/ 457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1" y="18"/>
                    </a:moveTo>
                    <a:lnTo>
                      <a:pt x="4" y="21"/>
                    </a:lnTo>
                    <a:lnTo>
                      <a:pt x="0" y="0"/>
                    </a:lnTo>
                    <a:lnTo>
                      <a:pt x="9" y="0"/>
                    </a:lnTo>
                    <a:lnTo>
                      <a:pt x="1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6" name="Freeform 69"/>
              <p:cNvSpPr>
                <a:spLocks/>
              </p:cNvSpPr>
              <p:nvPr/>
            </p:nvSpPr>
            <p:spPr bwMode="gray">
              <a:xfrm>
                <a:off x="4559" y="3024"/>
                <a:ext cx="20" cy="26"/>
              </a:xfrm>
              <a:custGeom>
                <a:avLst/>
                <a:gdLst>
                  <a:gd name="T0" fmla="*/ 268 w 15"/>
                  <a:gd name="T1" fmla="*/ 167 h 21"/>
                  <a:gd name="T2" fmla="*/ 87 w 15"/>
                  <a:gd name="T3" fmla="*/ 181 h 21"/>
                  <a:gd name="T4" fmla="*/ 0 w 15"/>
                  <a:gd name="T5" fmla="*/ 2 h 21"/>
                  <a:gd name="T6" fmla="*/ 151 w 15"/>
                  <a:gd name="T7" fmla="*/ 0 h 21"/>
                  <a:gd name="T8" fmla="*/ 268 w 15"/>
                  <a:gd name="T9" fmla="*/ 167 h 21"/>
                  <a:gd name="T10" fmla="*/ 0 60000 65536"/>
                  <a:gd name="T11" fmla="*/ 0 60000 65536"/>
                  <a:gd name="T12" fmla="*/ 0 60000 65536"/>
                  <a:gd name="T13" fmla="*/ 0 60000 65536"/>
                  <a:gd name="T14" fmla="*/ 0 60000 65536"/>
                  <a:gd name="T15" fmla="*/ 0 w 15"/>
                  <a:gd name="T16" fmla="*/ 0 h 21"/>
                  <a:gd name="T17" fmla="*/ 15 w 15"/>
                  <a:gd name="T18" fmla="*/ 21 h 21"/>
                </a:gdLst>
                <a:ahLst/>
                <a:cxnLst>
                  <a:cxn ang="T10">
                    <a:pos x="T0" y="T1"/>
                  </a:cxn>
                  <a:cxn ang="T11">
                    <a:pos x="T2" y="T3"/>
                  </a:cxn>
                  <a:cxn ang="T12">
                    <a:pos x="T4" y="T5"/>
                  </a:cxn>
                  <a:cxn ang="T13">
                    <a:pos x="T6" y="T7"/>
                  </a:cxn>
                  <a:cxn ang="T14">
                    <a:pos x="T8" y="T9"/>
                  </a:cxn>
                </a:cxnLst>
                <a:rect l="T15" t="T16" r="T17" b="T18"/>
                <a:pathLst>
                  <a:path w="15" h="21">
                    <a:moveTo>
                      <a:pt x="15" y="19"/>
                    </a:moveTo>
                    <a:lnTo>
                      <a:pt x="5" y="21"/>
                    </a:lnTo>
                    <a:lnTo>
                      <a:pt x="0" y="2"/>
                    </a:lnTo>
                    <a:lnTo>
                      <a:pt x="8" y="0"/>
                    </a:lnTo>
                    <a:lnTo>
                      <a:pt x="1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7" name="Freeform 70"/>
              <p:cNvSpPr>
                <a:spLocks/>
              </p:cNvSpPr>
              <p:nvPr/>
            </p:nvSpPr>
            <p:spPr bwMode="gray">
              <a:xfrm>
                <a:off x="4626" y="2996"/>
                <a:ext cx="23" cy="29"/>
              </a:xfrm>
              <a:custGeom>
                <a:avLst/>
                <a:gdLst>
                  <a:gd name="T0" fmla="*/ 349 w 17"/>
                  <a:gd name="T1" fmla="*/ 476 h 21"/>
                  <a:gd name="T2" fmla="*/ 135 w 17"/>
                  <a:gd name="T3" fmla="*/ 526 h 21"/>
                  <a:gd name="T4" fmla="*/ 0 w 17"/>
                  <a:gd name="T5" fmla="*/ 55 h 21"/>
                  <a:gd name="T6" fmla="*/ 135 w 17"/>
                  <a:gd name="T7" fmla="*/ 0 h 21"/>
                  <a:gd name="T8" fmla="*/ 349 w 17"/>
                  <a:gd name="T9" fmla="*/ 476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7" y="19"/>
                    </a:moveTo>
                    <a:lnTo>
                      <a:pt x="7" y="21"/>
                    </a:lnTo>
                    <a:lnTo>
                      <a:pt x="0" y="2"/>
                    </a:lnTo>
                    <a:lnTo>
                      <a:pt x="7" y="0"/>
                    </a:lnTo>
                    <a:lnTo>
                      <a:pt x="17"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8" name="Freeform 71"/>
              <p:cNvSpPr>
                <a:spLocks/>
              </p:cNvSpPr>
              <p:nvPr/>
            </p:nvSpPr>
            <p:spPr bwMode="gray">
              <a:xfrm>
                <a:off x="4058" y="2996"/>
                <a:ext cx="21" cy="33"/>
              </a:xfrm>
              <a:custGeom>
                <a:avLst/>
                <a:gdLst>
                  <a:gd name="T0" fmla="*/ 110 w 16"/>
                  <a:gd name="T1" fmla="*/ 575 h 24"/>
                  <a:gd name="T2" fmla="*/ 0 w 16"/>
                  <a:gd name="T3" fmla="*/ 469 h 24"/>
                  <a:gd name="T4" fmla="*/ 110 w 16"/>
                  <a:gd name="T5" fmla="*/ 0 h 24"/>
                  <a:gd name="T6" fmla="*/ 248 w 16"/>
                  <a:gd name="T7" fmla="*/ 131 h 24"/>
                  <a:gd name="T8" fmla="*/ 110 w 16"/>
                  <a:gd name="T9" fmla="*/ 575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7" y="24"/>
                    </a:moveTo>
                    <a:lnTo>
                      <a:pt x="0" y="19"/>
                    </a:lnTo>
                    <a:lnTo>
                      <a:pt x="7" y="0"/>
                    </a:lnTo>
                    <a:lnTo>
                      <a:pt x="16" y="5"/>
                    </a:lnTo>
                    <a:lnTo>
                      <a:pt x="7"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9" name="Freeform 72"/>
              <p:cNvSpPr>
                <a:spLocks/>
              </p:cNvSpPr>
              <p:nvPr/>
            </p:nvSpPr>
            <p:spPr bwMode="gray">
              <a:xfrm>
                <a:off x="4124" y="3024"/>
                <a:ext cx="24" cy="26"/>
              </a:xfrm>
              <a:custGeom>
                <a:avLst/>
                <a:gdLst>
                  <a:gd name="T0" fmla="*/ 315 w 17"/>
                  <a:gd name="T1" fmla="*/ 181 h 21"/>
                  <a:gd name="T2" fmla="*/ 0 w 17"/>
                  <a:gd name="T3" fmla="*/ 167 h 21"/>
                  <a:gd name="T4" fmla="*/ 223 w 17"/>
                  <a:gd name="T5" fmla="*/ 0 h 21"/>
                  <a:gd name="T6" fmla="*/ 541 w 17"/>
                  <a:gd name="T7" fmla="*/ 2 h 21"/>
                  <a:gd name="T8" fmla="*/ 315 w 17"/>
                  <a:gd name="T9" fmla="*/ 181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0" y="21"/>
                    </a:moveTo>
                    <a:lnTo>
                      <a:pt x="0" y="19"/>
                    </a:lnTo>
                    <a:lnTo>
                      <a:pt x="7" y="0"/>
                    </a:lnTo>
                    <a:lnTo>
                      <a:pt x="17" y="2"/>
                    </a:lnTo>
                    <a:lnTo>
                      <a:pt x="1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0" name="Freeform 73"/>
              <p:cNvSpPr>
                <a:spLocks/>
              </p:cNvSpPr>
              <p:nvPr/>
            </p:nvSpPr>
            <p:spPr bwMode="gray">
              <a:xfrm>
                <a:off x="4198" y="3045"/>
                <a:ext cx="20" cy="29"/>
              </a:xfrm>
              <a:custGeom>
                <a:avLst/>
                <a:gdLst>
                  <a:gd name="T0" fmla="*/ 333 w 14"/>
                  <a:gd name="T1" fmla="*/ 526 h 21"/>
                  <a:gd name="T2" fmla="*/ 0 w 14"/>
                  <a:gd name="T3" fmla="*/ 457 h 21"/>
                  <a:gd name="T4" fmla="*/ 163 w 14"/>
                  <a:gd name="T5" fmla="*/ 0 h 21"/>
                  <a:gd name="T6" fmla="*/ 499 w 14"/>
                  <a:gd name="T7" fmla="*/ 0 h 21"/>
                  <a:gd name="T8" fmla="*/ 333 w 14"/>
                  <a:gd name="T9" fmla="*/ 526 h 21"/>
                  <a:gd name="T10" fmla="*/ 0 60000 65536"/>
                  <a:gd name="T11" fmla="*/ 0 60000 65536"/>
                  <a:gd name="T12" fmla="*/ 0 60000 65536"/>
                  <a:gd name="T13" fmla="*/ 0 60000 65536"/>
                  <a:gd name="T14" fmla="*/ 0 60000 65536"/>
                  <a:gd name="T15" fmla="*/ 0 w 14"/>
                  <a:gd name="T16" fmla="*/ 0 h 21"/>
                  <a:gd name="T17" fmla="*/ 14 w 14"/>
                  <a:gd name="T18" fmla="*/ 21 h 21"/>
                </a:gdLst>
                <a:ahLst/>
                <a:cxnLst>
                  <a:cxn ang="T10">
                    <a:pos x="T0" y="T1"/>
                  </a:cxn>
                  <a:cxn ang="T11">
                    <a:pos x="T2" y="T3"/>
                  </a:cxn>
                  <a:cxn ang="T12">
                    <a:pos x="T4" y="T5"/>
                  </a:cxn>
                  <a:cxn ang="T13">
                    <a:pos x="T6" y="T7"/>
                  </a:cxn>
                  <a:cxn ang="T14">
                    <a:pos x="T8" y="T9"/>
                  </a:cxn>
                </a:cxnLst>
                <a:rect l="T15" t="T16" r="T17" b="T18"/>
                <a:pathLst>
                  <a:path w="14" h="21">
                    <a:moveTo>
                      <a:pt x="9" y="21"/>
                    </a:moveTo>
                    <a:lnTo>
                      <a:pt x="0" y="18"/>
                    </a:lnTo>
                    <a:lnTo>
                      <a:pt x="4" y="0"/>
                    </a:lnTo>
                    <a:lnTo>
                      <a:pt x="14"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1" name="Freeform 74"/>
              <p:cNvSpPr>
                <a:spLocks/>
              </p:cNvSpPr>
              <p:nvPr/>
            </p:nvSpPr>
            <p:spPr bwMode="gray">
              <a:xfrm>
                <a:off x="4272" y="3054"/>
                <a:ext cx="17" cy="28"/>
              </a:xfrm>
              <a:custGeom>
                <a:avLst/>
                <a:gdLst>
                  <a:gd name="T0" fmla="*/ 299 w 12"/>
                  <a:gd name="T1" fmla="*/ 526 h 21"/>
                  <a:gd name="T2" fmla="*/ 0 w 12"/>
                  <a:gd name="T3" fmla="*/ 476 h 21"/>
                  <a:gd name="T4" fmla="*/ 74 w 12"/>
                  <a:gd name="T5" fmla="*/ 0 h 21"/>
                  <a:gd name="T6" fmla="*/ 387 w 12"/>
                  <a:gd name="T7" fmla="*/ 0 h 21"/>
                  <a:gd name="T8" fmla="*/ 299 w 12"/>
                  <a:gd name="T9" fmla="*/ 526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9" y="21"/>
                    </a:moveTo>
                    <a:lnTo>
                      <a:pt x="0" y="19"/>
                    </a:lnTo>
                    <a:lnTo>
                      <a:pt x="2" y="0"/>
                    </a:lnTo>
                    <a:lnTo>
                      <a:pt x="12"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2" name="Freeform 75"/>
              <p:cNvSpPr>
                <a:spLocks/>
              </p:cNvSpPr>
              <p:nvPr/>
            </p:nvSpPr>
            <p:spPr bwMode="gray">
              <a:xfrm>
                <a:off x="3772" y="2773"/>
                <a:ext cx="31" cy="26"/>
              </a:xfrm>
              <a:custGeom>
                <a:avLst/>
                <a:gdLst>
                  <a:gd name="T0" fmla="*/ 154 w 22"/>
                  <a:gd name="T1" fmla="*/ 296 h 19"/>
                  <a:gd name="T2" fmla="*/ 0 w 22"/>
                  <a:gd name="T3" fmla="*/ 192 h 19"/>
                  <a:gd name="T4" fmla="*/ 533 w 22"/>
                  <a:gd name="T5" fmla="*/ 0 h 19"/>
                  <a:gd name="T6" fmla="*/ 683 w 22"/>
                  <a:gd name="T7" fmla="*/ 111 h 19"/>
                  <a:gd name="T8" fmla="*/ 154 w 22"/>
                  <a:gd name="T9" fmla="*/ 296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5" y="19"/>
                    </a:moveTo>
                    <a:lnTo>
                      <a:pt x="0" y="12"/>
                    </a:lnTo>
                    <a:lnTo>
                      <a:pt x="17" y="0"/>
                    </a:lnTo>
                    <a:lnTo>
                      <a:pt x="22" y="7"/>
                    </a:lnTo>
                    <a:lnTo>
                      <a:pt x="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3" name="Freeform 76"/>
              <p:cNvSpPr>
                <a:spLocks/>
              </p:cNvSpPr>
              <p:nvPr/>
            </p:nvSpPr>
            <p:spPr bwMode="gray">
              <a:xfrm>
                <a:off x="3819" y="2830"/>
                <a:ext cx="28" cy="27"/>
              </a:xfrm>
              <a:custGeom>
                <a:avLst/>
                <a:gdLst>
                  <a:gd name="T0" fmla="*/ 116 w 21"/>
                  <a:gd name="T1" fmla="*/ 261 h 21"/>
                  <a:gd name="T2" fmla="*/ 0 w 21"/>
                  <a:gd name="T3" fmla="*/ 174 h 21"/>
                  <a:gd name="T4" fmla="*/ 276 w 21"/>
                  <a:gd name="T5" fmla="*/ 0 h 21"/>
                  <a:gd name="T6" fmla="*/ 368 w 21"/>
                  <a:gd name="T7" fmla="*/ 85 h 21"/>
                  <a:gd name="T8" fmla="*/ 116 w 21"/>
                  <a:gd name="T9" fmla="*/ 26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6" y="0"/>
                    </a:lnTo>
                    <a:lnTo>
                      <a:pt x="21"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4" name="Freeform 77"/>
              <p:cNvSpPr>
                <a:spLocks/>
              </p:cNvSpPr>
              <p:nvPr/>
            </p:nvSpPr>
            <p:spPr bwMode="gray">
              <a:xfrm>
                <a:off x="3873" y="2881"/>
                <a:ext cx="26" cy="27"/>
              </a:xfrm>
              <a:custGeom>
                <a:avLst/>
                <a:gdLst>
                  <a:gd name="T0" fmla="*/ 172 w 19"/>
                  <a:gd name="T1" fmla="*/ 261 h 21"/>
                  <a:gd name="T2" fmla="*/ 0 w 19"/>
                  <a:gd name="T3" fmla="*/ 174 h 21"/>
                  <a:gd name="T4" fmla="*/ 322 w 19"/>
                  <a:gd name="T5" fmla="*/ 0 h 21"/>
                  <a:gd name="T6" fmla="*/ 441 w 19"/>
                  <a:gd name="T7" fmla="*/ 85 h 21"/>
                  <a:gd name="T8" fmla="*/ 172 w 19"/>
                  <a:gd name="T9" fmla="*/ 261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7" y="21"/>
                    </a:moveTo>
                    <a:lnTo>
                      <a:pt x="0" y="14"/>
                    </a:lnTo>
                    <a:lnTo>
                      <a:pt x="14" y="0"/>
                    </a:lnTo>
                    <a:lnTo>
                      <a:pt x="19"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5" name="Freeform 78"/>
              <p:cNvSpPr>
                <a:spLocks/>
              </p:cNvSpPr>
              <p:nvPr/>
            </p:nvSpPr>
            <p:spPr bwMode="gray">
              <a:xfrm>
                <a:off x="3929" y="2928"/>
                <a:ext cx="31" cy="27"/>
              </a:xfrm>
              <a:custGeom>
                <a:avLst/>
                <a:gdLst>
                  <a:gd name="T0" fmla="*/ 244 w 21"/>
                  <a:gd name="T1" fmla="*/ 181 h 21"/>
                  <a:gd name="T2" fmla="*/ 0 w 21"/>
                  <a:gd name="T3" fmla="*/ 118 h 21"/>
                  <a:gd name="T4" fmla="*/ 416 w 21"/>
                  <a:gd name="T5" fmla="*/ 0 h 21"/>
                  <a:gd name="T6" fmla="*/ 737 w 21"/>
                  <a:gd name="T7" fmla="*/ 40 h 21"/>
                  <a:gd name="T8" fmla="*/ 244 w 21"/>
                  <a:gd name="T9" fmla="*/ 18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2" y="0"/>
                    </a:lnTo>
                    <a:lnTo>
                      <a:pt x="21" y="5"/>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6" name="Freeform 79"/>
              <p:cNvSpPr>
                <a:spLocks/>
              </p:cNvSpPr>
              <p:nvPr/>
            </p:nvSpPr>
            <p:spPr bwMode="gray">
              <a:xfrm>
                <a:off x="3646" y="2446"/>
                <a:ext cx="27" cy="13"/>
              </a:xfrm>
              <a:custGeom>
                <a:avLst/>
                <a:gdLst>
                  <a:gd name="T0" fmla="*/ 0 w 21"/>
                  <a:gd name="T1" fmla="*/ 352 h 9"/>
                  <a:gd name="T2" fmla="*/ 0 w 21"/>
                  <a:gd name="T3" fmla="*/ 81 h 9"/>
                  <a:gd name="T4" fmla="*/ 231 w 21"/>
                  <a:gd name="T5" fmla="*/ 0 h 9"/>
                  <a:gd name="T6" fmla="*/ 261 w 21"/>
                  <a:gd name="T7" fmla="*/ 264 h 9"/>
                  <a:gd name="T8" fmla="*/ 0 w 21"/>
                  <a:gd name="T9" fmla="*/ 352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0" y="9"/>
                    </a:moveTo>
                    <a:lnTo>
                      <a:pt x="0" y="2"/>
                    </a:lnTo>
                    <a:lnTo>
                      <a:pt x="19" y="0"/>
                    </a:lnTo>
                    <a:lnTo>
                      <a:pt x="21" y="7"/>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7" name="Freeform 80"/>
              <p:cNvSpPr>
                <a:spLocks/>
              </p:cNvSpPr>
              <p:nvPr/>
            </p:nvSpPr>
            <p:spPr bwMode="gray">
              <a:xfrm>
                <a:off x="3655" y="2516"/>
                <a:ext cx="29" cy="17"/>
              </a:xfrm>
              <a:custGeom>
                <a:avLst/>
                <a:gdLst>
                  <a:gd name="T0" fmla="*/ 55 w 21"/>
                  <a:gd name="T1" fmla="*/ 387 h 12"/>
                  <a:gd name="T2" fmla="*/ 0 w 21"/>
                  <a:gd name="T3" fmla="*/ 163 h 12"/>
                  <a:gd name="T4" fmla="*/ 476 w 21"/>
                  <a:gd name="T5" fmla="*/ 0 h 12"/>
                  <a:gd name="T6" fmla="*/ 526 w 21"/>
                  <a:gd name="T7" fmla="*/ 299 h 12"/>
                  <a:gd name="T8" fmla="*/ 55 w 21"/>
                  <a:gd name="T9" fmla="*/ 387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 y="12"/>
                    </a:moveTo>
                    <a:lnTo>
                      <a:pt x="0" y="5"/>
                    </a:lnTo>
                    <a:lnTo>
                      <a:pt x="19" y="0"/>
                    </a:lnTo>
                    <a:lnTo>
                      <a:pt x="21" y="9"/>
                    </a:lnTo>
                    <a:lnTo>
                      <a:pt x="2"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8" name="Freeform 81"/>
              <p:cNvSpPr>
                <a:spLocks/>
              </p:cNvSpPr>
              <p:nvPr/>
            </p:nvSpPr>
            <p:spPr bwMode="gray">
              <a:xfrm>
                <a:off x="3673" y="2585"/>
                <a:ext cx="31" cy="20"/>
              </a:xfrm>
              <a:custGeom>
                <a:avLst/>
                <a:gdLst>
                  <a:gd name="T0" fmla="*/ 89 w 22"/>
                  <a:gd name="T1" fmla="*/ 499 h 14"/>
                  <a:gd name="T2" fmla="*/ 0 w 22"/>
                  <a:gd name="T3" fmla="*/ 171 h 14"/>
                  <a:gd name="T4" fmla="*/ 596 w 22"/>
                  <a:gd name="T5" fmla="*/ 0 h 14"/>
                  <a:gd name="T6" fmla="*/ 683 w 22"/>
                  <a:gd name="T7" fmla="*/ 244 h 14"/>
                  <a:gd name="T8" fmla="*/ 89 w 22"/>
                  <a:gd name="T9" fmla="*/ 499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3" y="14"/>
                    </a:moveTo>
                    <a:lnTo>
                      <a:pt x="0" y="5"/>
                    </a:lnTo>
                    <a:lnTo>
                      <a:pt x="19" y="0"/>
                    </a:lnTo>
                    <a:lnTo>
                      <a:pt x="22" y="7"/>
                    </a:lnTo>
                    <a:lnTo>
                      <a:pt x="3"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9" name="Freeform 82"/>
              <p:cNvSpPr>
                <a:spLocks/>
              </p:cNvSpPr>
              <p:nvPr/>
            </p:nvSpPr>
            <p:spPr bwMode="gray">
              <a:xfrm>
                <a:off x="3700" y="2653"/>
                <a:ext cx="33" cy="20"/>
              </a:xfrm>
              <a:custGeom>
                <a:avLst/>
                <a:gdLst>
                  <a:gd name="T0" fmla="*/ 131 w 24"/>
                  <a:gd name="T1" fmla="*/ 149 h 16"/>
                  <a:gd name="T2" fmla="*/ 0 w 24"/>
                  <a:gd name="T3" fmla="*/ 62 h 16"/>
                  <a:gd name="T4" fmla="*/ 469 w 24"/>
                  <a:gd name="T5" fmla="*/ 0 h 16"/>
                  <a:gd name="T6" fmla="*/ 575 w 24"/>
                  <a:gd name="T7" fmla="*/ 62 h 16"/>
                  <a:gd name="T8" fmla="*/ 131 w 24"/>
                  <a:gd name="T9" fmla="*/ 149 h 16"/>
                  <a:gd name="T10" fmla="*/ 0 60000 65536"/>
                  <a:gd name="T11" fmla="*/ 0 60000 65536"/>
                  <a:gd name="T12" fmla="*/ 0 60000 65536"/>
                  <a:gd name="T13" fmla="*/ 0 60000 65536"/>
                  <a:gd name="T14" fmla="*/ 0 60000 65536"/>
                  <a:gd name="T15" fmla="*/ 0 w 24"/>
                  <a:gd name="T16" fmla="*/ 0 h 16"/>
                  <a:gd name="T17" fmla="*/ 24 w 24"/>
                  <a:gd name="T18" fmla="*/ 16 h 16"/>
                </a:gdLst>
                <a:ahLst/>
                <a:cxnLst>
                  <a:cxn ang="T10">
                    <a:pos x="T0" y="T1"/>
                  </a:cxn>
                  <a:cxn ang="T11">
                    <a:pos x="T2" y="T3"/>
                  </a:cxn>
                  <a:cxn ang="T12">
                    <a:pos x="T4" y="T5"/>
                  </a:cxn>
                  <a:cxn ang="T13">
                    <a:pos x="T6" y="T7"/>
                  </a:cxn>
                  <a:cxn ang="T14">
                    <a:pos x="T8" y="T9"/>
                  </a:cxn>
                </a:cxnLst>
                <a:rect l="T15" t="T16" r="T17" b="T18"/>
                <a:pathLst>
                  <a:path w="24" h="16">
                    <a:moveTo>
                      <a:pt x="5" y="16"/>
                    </a:moveTo>
                    <a:lnTo>
                      <a:pt x="0" y="7"/>
                    </a:lnTo>
                    <a:lnTo>
                      <a:pt x="19" y="0"/>
                    </a:lnTo>
                    <a:lnTo>
                      <a:pt x="24" y="7"/>
                    </a:lnTo>
                    <a:lnTo>
                      <a:pt x="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0" name="Freeform 83"/>
              <p:cNvSpPr>
                <a:spLocks/>
              </p:cNvSpPr>
              <p:nvPr/>
            </p:nvSpPr>
            <p:spPr bwMode="gray">
              <a:xfrm>
                <a:off x="3700" y="2089"/>
                <a:ext cx="28" cy="22"/>
              </a:xfrm>
              <a:custGeom>
                <a:avLst/>
                <a:gdLst>
                  <a:gd name="T0" fmla="*/ 0 w 21"/>
                  <a:gd name="T1" fmla="*/ 97 h 17"/>
                  <a:gd name="T2" fmla="*/ 49 w 21"/>
                  <a:gd name="T3" fmla="*/ 0 h 17"/>
                  <a:gd name="T4" fmla="*/ 368 w 21"/>
                  <a:gd name="T5" fmla="*/ 97 h 17"/>
                  <a:gd name="T6" fmla="*/ 332 w 21"/>
                  <a:gd name="T7" fmla="*/ 221 h 17"/>
                  <a:gd name="T8" fmla="*/ 0 w 21"/>
                  <a:gd name="T9" fmla="*/ 97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7"/>
                    </a:moveTo>
                    <a:lnTo>
                      <a:pt x="3" y="0"/>
                    </a:lnTo>
                    <a:lnTo>
                      <a:pt x="21" y="7"/>
                    </a:lnTo>
                    <a:lnTo>
                      <a:pt x="19" y="17"/>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1" name="Freeform 84"/>
              <p:cNvSpPr>
                <a:spLocks/>
              </p:cNvSpPr>
              <p:nvPr/>
            </p:nvSpPr>
            <p:spPr bwMode="gray">
              <a:xfrm>
                <a:off x="3673" y="2156"/>
                <a:ext cx="31" cy="21"/>
              </a:xfrm>
              <a:custGeom>
                <a:avLst/>
                <a:gdLst>
                  <a:gd name="T0" fmla="*/ 0 w 22"/>
                  <a:gd name="T1" fmla="*/ 144 h 16"/>
                  <a:gd name="T2" fmla="*/ 89 w 22"/>
                  <a:gd name="T3" fmla="*/ 0 h 16"/>
                  <a:gd name="T4" fmla="*/ 683 w 22"/>
                  <a:gd name="T5" fmla="*/ 110 h 16"/>
                  <a:gd name="T6" fmla="*/ 596 w 22"/>
                  <a:gd name="T7" fmla="*/ 248 h 16"/>
                  <a:gd name="T8" fmla="*/ 0 w 22"/>
                  <a:gd name="T9" fmla="*/ 144 h 16"/>
                  <a:gd name="T10" fmla="*/ 0 60000 65536"/>
                  <a:gd name="T11" fmla="*/ 0 60000 65536"/>
                  <a:gd name="T12" fmla="*/ 0 60000 65536"/>
                  <a:gd name="T13" fmla="*/ 0 60000 65536"/>
                  <a:gd name="T14" fmla="*/ 0 60000 65536"/>
                  <a:gd name="T15" fmla="*/ 0 w 22"/>
                  <a:gd name="T16" fmla="*/ 0 h 16"/>
                  <a:gd name="T17" fmla="*/ 22 w 22"/>
                  <a:gd name="T18" fmla="*/ 16 h 16"/>
                </a:gdLst>
                <a:ahLst/>
                <a:cxnLst>
                  <a:cxn ang="T10">
                    <a:pos x="T0" y="T1"/>
                  </a:cxn>
                  <a:cxn ang="T11">
                    <a:pos x="T2" y="T3"/>
                  </a:cxn>
                  <a:cxn ang="T12">
                    <a:pos x="T4" y="T5"/>
                  </a:cxn>
                  <a:cxn ang="T13">
                    <a:pos x="T6" y="T7"/>
                  </a:cxn>
                  <a:cxn ang="T14">
                    <a:pos x="T8" y="T9"/>
                  </a:cxn>
                </a:cxnLst>
                <a:rect l="T15" t="T16" r="T17" b="T18"/>
                <a:pathLst>
                  <a:path w="22" h="16">
                    <a:moveTo>
                      <a:pt x="0" y="9"/>
                    </a:moveTo>
                    <a:lnTo>
                      <a:pt x="3" y="0"/>
                    </a:lnTo>
                    <a:lnTo>
                      <a:pt x="22" y="7"/>
                    </a:lnTo>
                    <a:lnTo>
                      <a:pt x="19" y="16"/>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2" name="Freeform 85"/>
              <p:cNvSpPr>
                <a:spLocks/>
              </p:cNvSpPr>
              <p:nvPr/>
            </p:nvSpPr>
            <p:spPr bwMode="gray">
              <a:xfrm>
                <a:off x="3655" y="2228"/>
                <a:ext cx="29" cy="18"/>
              </a:xfrm>
              <a:custGeom>
                <a:avLst/>
                <a:gdLst>
                  <a:gd name="T0" fmla="*/ 0 w 21"/>
                  <a:gd name="T1" fmla="*/ 109 h 14"/>
                  <a:gd name="T2" fmla="*/ 55 w 21"/>
                  <a:gd name="T3" fmla="*/ 0 h 14"/>
                  <a:gd name="T4" fmla="*/ 526 w 21"/>
                  <a:gd name="T5" fmla="*/ 59 h 14"/>
                  <a:gd name="T6" fmla="*/ 476 w 21"/>
                  <a:gd name="T7" fmla="*/ 174 h 14"/>
                  <a:gd name="T8" fmla="*/ 0 w 21"/>
                  <a:gd name="T9" fmla="*/ 109 h 14"/>
                  <a:gd name="T10" fmla="*/ 0 60000 65536"/>
                  <a:gd name="T11" fmla="*/ 0 60000 65536"/>
                  <a:gd name="T12" fmla="*/ 0 60000 65536"/>
                  <a:gd name="T13" fmla="*/ 0 60000 65536"/>
                  <a:gd name="T14" fmla="*/ 0 60000 65536"/>
                  <a:gd name="T15" fmla="*/ 0 w 21"/>
                  <a:gd name="T16" fmla="*/ 0 h 14"/>
                  <a:gd name="T17" fmla="*/ 21 w 21"/>
                  <a:gd name="T18" fmla="*/ 14 h 14"/>
                </a:gdLst>
                <a:ahLst/>
                <a:cxnLst>
                  <a:cxn ang="T10">
                    <a:pos x="T0" y="T1"/>
                  </a:cxn>
                  <a:cxn ang="T11">
                    <a:pos x="T2" y="T3"/>
                  </a:cxn>
                  <a:cxn ang="T12">
                    <a:pos x="T4" y="T5"/>
                  </a:cxn>
                  <a:cxn ang="T13">
                    <a:pos x="T6" y="T7"/>
                  </a:cxn>
                  <a:cxn ang="T14">
                    <a:pos x="T8" y="T9"/>
                  </a:cxn>
                </a:cxnLst>
                <a:rect l="T15" t="T16" r="T17" b="T18"/>
                <a:pathLst>
                  <a:path w="21" h="14">
                    <a:moveTo>
                      <a:pt x="0" y="9"/>
                    </a:moveTo>
                    <a:lnTo>
                      <a:pt x="2" y="0"/>
                    </a:lnTo>
                    <a:lnTo>
                      <a:pt x="21" y="5"/>
                    </a:lnTo>
                    <a:lnTo>
                      <a:pt x="19" y="14"/>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3" name="Freeform 86"/>
              <p:cNvSpPr>
                <a:spLocks/>
              </p:cNvSpPr>
              <p:nvPr/>
            </p:nvSpPr>
            <p:spPr bwMode="gray">
              <a:xfrm>
                <a:off x="3646" y="2300"/>
                <a:ext cx="27" cy="15"/>
              </a:xfrm>
              <a:custGeom>
                <a:avLst/>
                <a:gdLst>
                  <a:gd name="T0" fmla="*/ 0 w 21"/>
                  <a:gd name="T1" fmla="*/ 172 h 12"/>
                  <a:gd name="T2" fmla="*/ 0 w 21"/>
                  <a:gd name="T3" fmla="*/ 0 h 12"/>
                  <a:gd name="T4" fmla="*/ 261 w 21"/>
                  <a:gd name="T5" fmla="*/ 49 h 12"/>
                  <a:gd name="T6" fmla="*/ 231 w 21"/>
                  <a:gd name="T7" fmla="*/ 207 h 12"/>
                  <a:gd name="T8" fmla="*/ 0 w 21"/>
                  <a:gd name="T9" fmla="*/ 172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0" y="10"/>
                    </a:moveTo>
                    <a:lnTo>
                      <a:pt x="0" y="0"/>
                    </a:lnTo>
                    <a:lnTo>
                      <a:pt x="21" y="3"/>
                    </a:lnTo>
                    <a:lnTo>
                      <a:pt x="19" y="12"/>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4" name="Freeform 87"/>
              <p:cNvSpPr>
                <a:spLocks/>
              </p:cNvSpPr>
              <p:nvPr/>
            </p:nvSpPr>
            <p:spPr bwMode="gray">
              <a:xfrm>
                <a:off x="3929" y="1808"/>
                <a:ext cx="27" cy="27"/>
              </a:xfrm>
              <a:custGeom>
                <a:avLst/>
                <a:gdLst>
                  <a:gd name="T0" fmla="*/ 0 w 19"/>
                  <a:gd name="T1" fmla="*/ 46 h 21"/>
                  <a:gd name="T2" fmla="*/ 172 w 19"/>
                  <a:gd name="T3" fmla="*/ 0 h 21"/>
                  <a:gd name="T4" fmla="*/ 441 w 19"/>
                  <a:gd name="T5" fmla="*/ 203 h 21"/>
                  <a:gd name="T6" fmla="*/ 270 w 19"/>
                  <a:gd name="T7" fmla="*/ 261 h 21"/>
                  <a:gd name="T8" fmla="*/ 0 w 19"/>
                  <a:gd name="T9" fmla="*/ 46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4"/>
                    </a:moveTo>
                    <a:lnTo>
                      <a:pt x="7" y="0"/>
                    </a:lnTo>
                    <a:lnTo>
                      <a:pt x="19" y="16"/>
                    </a:lnTo>
                    <a:lnTo>
                      <a:pt x="12" y="21"/>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5" name="Freeform 88"/>
              <p:cNvSpPr>
                <a:spLocks/>
              </p:cNvSpPr>
              <p:nvPr/>
            </p:nvSpPr>
            <p:spPr bwMode="gray">
              <a:xfrm>
                <a:off x="3873" y="1850"/>
                <a:ext cx="26" cy="30"/>
              </a:xfrm>
              <a:custGeom>
                <a:avLst/>
                <a:gdLst>
                  <a:gd name="T0" fmla="*/ 0 w 19"/>
                  <a:gd name="T1" fmla="*/ 244 h 21"/>
                  <a:gd name="T2" fmla="*/ 172 w 19"/>
                  <a:gd name="T3" fmla="*/ 0 h 21"/>
                  <a:gd name="T4" fmla="*/ 441 w 19"/>
                  <a:gd name="T5" fmla="*/ 571 h 21"/>
                  <a:gd name="T6" fmla="*/ 322 w 19"/>
                  <a:gd name="T7" fmla="*/ 737 h 21"/>
                  <a:gd name="T8" fmla="*/ 0 w 19"/>
                  <a:gd name="T9" fmla="*/ 244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7"/>
                    </a:moveTo>
                    <a:lnTo>
                      <a:pt x="7" y="0"/>
                    </a:lnTo>
                    <a:lnTo>
                      <a:pt x="19" y="16"/>
                    </a:lnTo>
                    <a:lnTo>
                      <a:pt x="14" y="21"/>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6" name="Freeform 89"/>
              <p:cNvSpPr>
                <a:spLocks/>
              </p:cNvSpPr>
              <p:nvPr/>
            </p:nvSpPr>
            <p:spPr bwMode="gray">
              <a:xfrm>
                <a:off x="3821" y="1905"/>
                <a:ext cx="27" cy="27"/>
              </a:xfrm>
              <a:custGeom>
                <a:avLst/>
                <a:gdLst>
                  <a:gd name="T0" fmla="*/ 0 w 19"/>
                  <a:gd name="T1" fmla="*/ 172 h 19"/>
                  <a:gd name="T2" fmla="*/ 126 w 19"/>
                  <a:gd name="T3" fmla="*/ 0 h 19"/>
                  <a:gd name="T4" fmla="*/ 441 w 19"/>
                  <a:gd name="T5" fmla="*/ 322 h 19"/>
                  <a:gd name="T6" fmla="*/ 322 w 19"/>
                  <a:gd name="T7" fmla="*/ 441 h 19"/>
                  <a:gd name="T8" fmla="*/ 0 w 19"/>
                  <a:gd name="T9" fmla="*/ 172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0" y="7"/>
                    </a:moveTo>
                    <a:lnTo>
                      <a:pt x="5" y="0"/>
                    </a:lnTo>
                    <a:lnTo>
                      <a:pt x="19" y="14"/>
                    </a:lnTo>
                    <a:lnTo>
                      <a:pt x="14" y="19"/>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7" name="Freeform 90"/>
              <p:cNvSpPr>
                <a:spLocks/>
              </p:cNvSpPr>
              <p:nvPr/>
            </p:nvSpPr>
            <p:spPr bwMode="gray">
              <a:xfrm>
                <a:off x="3772" y="1961"/>
                <a:ext cx="31" cy="25"/>
              </a:xfrm>
              <a:custGeom>
                <a:avLst/>
                <a:gdLst>
                  <a:gd name="T0" fmla="*/ 0 w 22"/>
                  <a:gd name="T1" fmla="*/ 125 h 19"/>
                  <a:gd name="T2" fmla="*/ 154 w 22"/>
                  <a:gd name="T3" fmla="*/ 0 h 19"/>
                  <a:gd name="T4" fmla="*/ 683 w 22"/>
                  <a:gd name="T5" fmla="*/ 192 h 19"/>
                  <a:gd name="T6" fmla="*/ 533 w 22"/>
                  <a:gd name="T7" fmla="*/ 296 h 19"/>
                  <a:gd name="T8" fmla="*/ 0 w 22"/>
                  <a:gd name="T9" fmla="*/ 125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8"/>
                    </a:moveTo>
                    <a:lnTo>
                      <a:pt x="5" y="0"/>
                    </a:lnTo>
                    <a:lnTo>
                      <a:pt x="22" y="12"/>
                    </a:lnTo>
                    <a:lnTo>
                      <a:pt x="17" y="19"/>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8" name="Freeform 91"/>
              <p:cNvSpPr>
                <a:spLocks/>
              </p:cNvSpPr>
              <p:nvPr/>
            </p:nvSpPr>
            <p:spPr bwMode="gray">
              <a:xfrm>
                <a:off x="4272" y="1680"/>
                <a:ext cx="17" cy="29"/>
              </a:xfrm>
              <a:custGeom>
                <a:avLst/>
                <a:gdLst>
                  <a:gd name="T0" fmla="*/ 0 w 12"/>
                  <a:gd name="T1" fmla="*/ 0 h 21"/>
                  <a:gd name="T2" fmla="*/ 299 w 12"/>
                  <a:gd name="T3" fmla="*/ 0 h 21"/>
                  <a:gd name="T4" fmla="*/ 387 w 12"/>
                  <a:gd name="T5" fmla="*/ 476 h 21"/>
                  <a:gd name="T6" fmla="*/ 74 w 12"/>
                  <a:gd name="T7" fmla="*/ 526 h 21"/>
                  <a:gd name="T8" fmla="*/ 0 w 12"/>
                  <a:gd name="T9" fmla="*/ 0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0" y="0"/>
                    </a:moveTo>
                    <a:lnTo>
                      <a:pt x="9" y="0"/>
                    </a:lnTo>
                    <a:lnTo>
                      <a:pt x="12" y="19"/>
                    </a:lnTo>
                    <a:lnTo>
                      <a:pt x="2" y="2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9" name="Freeform 92"/>
              <p:cNvSpPr>
                <a:spLocks/>
              </p:cNvSpPr>
              <p:nvPr/>
            </p:nvSpPr>
            <p:spPr bwMode="gray">
              <a:xfrm>
                <a:off x="4198" y="1689"/>
                <a:ext cx="16" cy="31"/>
              </a:xfrm>
              <a:custGeom>
                <a:avLst/>
                <a:gdLst>
                  <a:gd name="T0" fmla="*/ 0 w 11"/>
                  <a:gd name="T1" fmla="*/ 89 h 22"/>
                  <a:gd name="T2" fmla="*/ 391 w 11"/>
                  <a:gd name="T3" fmla="*/ 0 h 22"/>
                  <a:gd name="T4" fmla="*/ 455 w 11"/>
                  <a:gd name="T5" fmla="*/ 596 h 22"/>
                  <a:gd name="T6" fmla="*/ 185 w 11"/>
                  <a:gd name="T7" fmla="*/ 683 h 22"/>
                  <a:gd name="T8" fmla="*/ 0 w 11"/>
                  <a:gd name="T9" fmla="*/ 89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0" y="3"/>
                    </a:moveTo>
                    <a:lnTo>
                      <a:pt x="9" y="0"/>
                    </a:lnTo>
                    <a:lnTo>
                      <a:pt x="11"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0" name="Freeform 93"/>
              <p:cNvSpPr>
                <a:spLocks/>
              </p:cNvSpPr>
              <p:nvPr/>
            </p:nvSpPr>
            <p:spPr bwMode="gray">
              <a:xfrm>
                <a:off x="4128" y="1709"/>
                <a:ext cx="20" cy="28"/>
              </a:xfrm>
              <a:custGeom>
                <a:avLst/>
                <a:gdLst>
                  <a:gd name="T0" fmla="*/ 0 w 14"/>
                  <a:gd name="T1" fmla="*/ 36 h 22"/>
                  <a:gd name="T2" fmla="*/ 244 w 14"/>
                  <a:gd name="T3" fmla="*/ 0 h 22"/>
                  <a:gd name="T4" fmla="*/ 499 w 14"/>
                  <a:gd name="T5" fmla="*/ 213 h 22"/>
                  <a:gd name="T6" fmla="*/ 163 w 14"/>
                  <a:gd name="T7" fmla="*/ 249 h 22"/>
                  <a:gd name="T8" fmla="*/ 0 w 14"/>
                  <a:gd name="T9" fmla="*/ 36 h 22"/>
                  <a:gd name="T10" fmla="*/ 0 60000 65536"/>
                  <a:gd name="T11" fmla="*/ 0 60000 65536"/>
                  <a:gd name="T12" fmla="*/ 0 60000 65536"/>
                  <a:gd name="T13" fmla="*/ 0 60000 65536"/>
                  <a:gd name="T14" fmla="*/ 0 60000 65536"/>
                  <a:gd name="T15" fmla="*/ 0 w 14"/>
                  <a:gd name="T16" fmla="*/ 0 h 22"/>
                  <a:gd name="T17" fmla="*/ 14 w 14"/>
                  <a:gd name="T18" fmla="*/ 22 h 22"/>
                </a:gdLst>
                <a:ahLst/>
                <a:cxnLst>
                  <a:cxn ang="T10">
                    <a:pos x="T0" y="T1"/>
                  </a:cxn>
                  <a:cxn ang="T11">
                    <a:pos x="T2" y="T3"/>
                  </a:cxn>
                  <a:cxn ang="T12">
                    <a:pos x="T4" y="T5"/>
                  </a:cxn>
                  <a:cxn ang="T13">
                    <a:pos x="T6" y="T7"/>
                  </a:cxn>
                  <a:cxn ang="T14">
                    <a:pos x="T8" y="T9"/>
                  </a:cxn>
                </a:cxnLst>
                <a:rect l="T15" t="T16" r="T17" b="T18"/>
                <a:pathLst>
                  <a:path w="14" h="22">
                    <a:moveTo>
                      <a:pt x="0" y="3"/>
                    </a:moveTo>
                    <a:lnTo>
                      <a:pt x="7" y="0"/>
                    </a:lnTo>
                    <a:lnTo>
                      <a:pt x="14"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1" name="Freeform 94"/>
              <p:cNvSpPr>
                <a:spLocks/>
              </p:cNvSpPr>
              <p:nvPr/>
            </p:nvSpPr>
            <p:spPr bwMode="gray">
              <a:xfrm>
                <a:off x="4058" y="1733"/>
                <a:ext cx="21" cy="33"/>
              </a:xfrm>
              <a:custGeom>
                <a:avLst/>
                <a:gdLst>
                  <a:gd name="T0" fmla="*/ 0 w 16"/>
                  <a:gd name="T1" fmla="*/ 131 h 24"/>
                  <a:gd name="T2" fmla="*/ 110 w 16"/>
                  <a:gd name="T3" fmla="*/ 0 h 24"/>
                  <a:gd name="T4" fmla="*/ 248 w 16"/>
                  <a:gd name="T5" fmla="*/ 469 h 24"/>
                  <a:gd name="T6" fmla="*/ 110 w 16"/>
                  <a:gd name="T7" fmla="*/ 575 h 24"/>
                  <a:gd name="T8" fmla="*/ 0 w 16"/>
                  <a:gd name="T9" fmla="*/ 131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0" y="5"/>
                    </a:moveTo>
                    <a:lnTo>
                      <a:pt x="7" y="0"/>
                    </a:lnTo>
                    <a:lnTo>
                      <a:pt x="16" y="19"/>
                    </a:lnTo>
                    <a:lnTo>
                      <a:pt x="7" y="24"/>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grpSp>
        <p:grpSp>
          <p:nvGrpSpPr>
            <p:cNvPr id="19" name="Group 95"/>
            <p:cNvGrpSpPr>
              <a:grpSpLocks/>
            </p:cNvGrpSpPr>
            <p:nvPr/>
          </p:nvGrpSpPr>
          <p:grpSpPr bwMode="auto">
            <a:xfrm>
              <a:off x="3681" y="1716"/>
              <a:ext cx="1350" cy="1343"/>
              <a:chOff x="3681" y="1716"/>
              <a:chExt cx="1350" cy="1343"/>
            </a:xfrm>
          </p:grpSpPr>
          <p:sp>
            <p:nvSpPr>
              <p:cNvPr id="20" name="Text Box 96"/>
              <p:cNvSpPr txBox="1">
                <a:spLocks noChangeArrowheads="1"/>
              </p:cNvSpPr>
              <p:nvPr/>
            </p:nvSpPr>
            <p:spPr bwMode="gray">
              <a:xfrm>
                <a:off x="4278" y="287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6</a:t>
                </a:r>
              </a:p>
            </p:txBody>
          </p:sp>
          <p:sp>
            <p:nvSpPr>
              <p:cNvPr id="21" name="Text Box 97"/>
              <p:cNvSpPr txBox="1">
                <a:spLocks noChangeArrowheads="1"/>
              </p:cNvSpPr>
              <p:nvPr/>
            </p:nvSpPr>
            <p:spPr bwMode="gray">
              <a:xfrm>
                <a:off x="3977" y="279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7</a:t>
                </a:r>
              </a:p>
            </p:txBody>
          </p:sp>
          <p:sp>
            <p:nvSpPr>
              <p:cNvPr id="22" name="Text Box 98"/>
              <p:cNvSpPr txBox="1">
                <a:spLocks noChangeArrowheads="1"/>
              </p:cNvSpPr>
              <p:nvPr/>
            </p:nvSpPr>
            <p:spPr bwMode="gray">
              <a:xfrm>
                <a:off x="3767" y="2575"/>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8</a:t>
                </a:r>
              </a:p>
            </p:txBody>
          </p:sp>
          <p:sp>
            <p:nvSpPr>
              <p:cNvPr id="23" name="Text Box 99"/>
              <p:cNvSpPr txBox="1">
                <a:spLocks noChangeArrowheads="1"/>
              </p:cNvSpPr>
              <p:nvPr/>
            </p:nvSpPr>
            <p:spPr bwMode="gray">
              <a:xfrm>
                <a:off x="4249" y="1716"/>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12</a:t>
                </a:r>
              </a:p>
            </p:txBody>
          </p:sp>
          <p:sp>
            <p:nvSpPr>
              <p:cNvPr id="24" name="Text Box 100"/>
              <p:cNvSpPr txBox="1">
                <a:spLocks noChangeArrowheads="1"/>
              </p:cNvSpPr>
              <p:nvPr/>
            </p:nvSpPr>
            <p:spPr bwMode="gray">
              <a:xfrm>
                <a:off x="4569" y="179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a:t>
                </a:r>
              </a:p>
            </p:txBody>
          </p:sp>
          <p:sp>
            <p:nvSpPr>
              <p:cNvPr id="25" name="Text Box 101"/>
              <p:cNvSpPr txBox="1">
                <a:spLocks noChangeArrowheads="1"/>
              </p:cNvSpPr>
              <p:nvPr/>
            </p:nvSpPr>
            <p:spPr bwMode="gray">
              <a:xfrm>
                <a:off x="4785" y="2006"/>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2</a:t>
                </a:r>
              </a:p>
            </p:txBody>
          </p:sp>
          <p:sp>
            <p:nvSpPr>
              <p:cNvPr id="26" name="Text Box 102"/>
              <p:cNvSpPr txBox="1">
                <a:spLocks noChangeArrowheads="1"/>
              </p:cNvSpPr>
              <p:nvPr/>
            </p:nvSpPr>
            <p:spPr bwMode="gray">
              <a:xfrm>
                <a:off x="4862" y="2297"/>
                <a:ext cx="169"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3</a:t>
                </a:r>
              </a:p>
            </p:txBody>
          </p:sp>
          <p:sp>
            <p:nvSpPr>
              <p:cNvPr id="27" name="Text Box 103"/>
              <p:cNvSpPr txBox="1">
                <a:spLocks noChangeArrowheads="1"/>
              </p:cNvSpPr>
              <p:nvPr/>
            </p:nvSpPr>
            <p:spPr bwMode="gray">
              <a:xfrm>
                <a:off x="4785" y="2585"/>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4</a:t>
                </a:r>
              </a:p>
            </p:txBody>
          </p:sp>
          <p:sp>
            <p:nvSpPr>
              <p:cNvPr id="28" name="Text Box 104"/>
              <p:cNvSpPr txBox="1">
                <a:spLocks noChangeArrowheads="1"/>
              </p:cNvSpPr>
              <p:nvPr/>
            </p:nvSpPr>
            <p:spPr bwMode="gray">
              <a:xfrm>
                <a:off x="4579" y="2787"/>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5</a:t>
                </a:r>
              </a:p>
            </p:txBody>
          </p:sp>
          <p:sp>
            <p:nvSpPr>
              <p:cNvPr id="29" name="Text Box 105"/>
              <p:cNvSpPr txBox="1">
                <a:spLocks noChangeArrowheads="1"/>
              </p:cNvSpPr>
              <p:nvPr/>
            </p:nvSpPr>
            <p:spPr bwMode="gray">
              <a:xfrm>
                <a:off x="3681" y="2289"/>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9</a:t>
                </a:r>
              </a:p>
            </p:txBody>
          </p:sp>
          <p:sp>
            <p:nvSpPr>
              <p:cNvPr id="30" name="Text Box 106"/>
              <p:cNvSpPr txBox="1">
                <a:spLocks noChangeArrowheads="1"/>
              </p:cNvSpPr>
              <p:nvPr/>
            </p:nvSpPr>
            <p:spPr bwMode="gray">
              <a:xfrm>
                <a:off x="3769" y="2002"/>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10</a:t>
                </a:r>
              </a:p>
            </p:txBody>
          </p:sp>
          <p:sp>
            <p:nvSpPr>
              <p:cNvPr id="31" name="Text Box 107"/>
              <p:cNvSpPr txBox="1">
                <a:spLocks noChangeArrowheads="1"/>
              </p:cNvSpPr>
              <p:nvPr/>
            </p:nvSpPr>
            <p:spPr bwMode="gray">
              <a:xfrm>
                <a:off x="3977" y="1798"/>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11</a:t>
                </a:r>
              </a:p>
            </p:txBody>
          </p:sp>
        </p:grpSp>
      </p:grpSp>
      <p:grpSp>
        <p:nvGrpSpPr>
          <p:cNvPr id="92" name="Gruppieren 128"/>
          <p:cNvGrpSpPr>
            <a:grpSpLocks/>
          </p:cNvGrpSpPr>
          <p:nvPr/>
        </p:nvGrpSpPr>
        <p:grpSpPr bwMode="auto">
          <a:xfrm>
            <a:off x="4469949" y="2162460"/>
            <a:ext cx="126235" cy="1255306"/>
            <a:chOff x="2776538" y="2833688"/>
            <a:chExt cx="133350" cy="1317625"/>
          </a:xfrm>
        </p:grpSpPr>
        <p:sp>
          <p:nvSpPr>
            <p:cNvPr id="93" name="Rectangle 108"/>
            <p:cNvSpPr>
              <a:spLocks noChangeAspect="1" noChangeArrowheads="1"/>
            </p:cNvSpPr>
            <p:nvPr/>
          </p:nvSpPr>
          <p:spPr bwMode="gray">
            <a:xfrm>
              <a:off x="2776538" y="2833688"/>
              <a:ext cx="133350" cy="1317625"/>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4" name="Rectangle 109"/>
            <p:cNvSpPr>
              <a:spLocks noChangeAspect="1" noChangeArrowheads="1"/>
            </p:cNvSpPr>
            <p:nvPr/>
          </p:nvSpPr>
          <p:spPr bwMode="gray">
            <a:xfrm flipH="1">
              <a:off x="2813019" y="2895243"/>
              <a:ext cx="49199" cy="606009"/>
            </a:xfrm>
            <a:prstGeom prst="rect">
              <a:avLst/>
            </a:prstGeom>
            <a:solidFill>
              <a:srgbClr val="000000"/>
            </a:solidFill>
            <a:ln w="38100">
              <a:solidFill>
                <a:srgbClr val="000000"/>
              </a:solidFill>
              <a:miter lim="800000"/>
              <a:headEnd/>
              <a:tailEnd/>
            </a:ln>
          </p:spPr>
          <p:txBody>
            <a:bodyPr rot="10800000" vert="eaVert"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grpSp>
      <p:grpSp>
        <p:nvGrpSpPr>
          <p:cNvPr id="95" name="Group 110"/>
          <p:cNvGrpSpPr>
            <a:grpSpLocks/>
          </p:cNvGrpSpPr>
          <p:nvPr/>
        </p:nvGrpSpPr>
        <p:grpSpPr bwMode="auto">
          <a:xfrm>
            <a:off x="4480071" y="1911754"/>
            <a:ext cx="104799" cy="1756715"/>
            <a:chOff x="3635" y="14"/>
            <a:chExt cx="76" cy="1262"/>
          </a:xfrm>
        </p:grpSpPr>
        <p:sp>
          <p:nvSpPr>
            <p:cNvPr id="96" name="Rectangle 111"/>
            <p:cNvSpPr>
              <a:spLocks noChangeArrowheads="1"/>
            </p:cNvSpPr>
            <p:nvPr/>
          </p:nvSpPr>
          <p:spPr bwMode="gray">
            <a:xfrm>
              <a:off x="3635" y="14"/>
              <a:ext cx="76" cy="1262"/>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7" name="Rectangle 112"/>
            <p:cNvSpPr>
              <a:spLocks noChangeArrowheads="1"/>
            </p:cNvSpPr>
            <p:nvPr/>
          </p:nvSpPr>
          <p:spPr bwMode="gray">
            <a:xfrm flipH="1">
              <a:off x="3658" y="91"/>
              <a:ext cx="29" cy="5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8" name="Oval 113"/>
            <p:cNvSpPr>
              <a:spLocks noChangeArrowheads="1"/>
            </p:cNvSpPr>
            <p:nvPr/>
          </p:nvSpPr>
          <p:spPr bwMode="gray">
            <a:xfrm>
              <a:off x="3635" y="605"/>
              <a:ext cx="76" cy="7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9" name="Oval 114"/>
            <p:cNvSpPr>
              <a:spLocks noChangeArrowheads="1"/>
            </p:cNvSpPr>
            <p:nvPr/>
          </p:nvSpPr>
          <p:spPr bwMode="gray">
            <a:xfrm>
              <a:off x="3650" y="622"/>
              <a:ext cx="45" cy="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00" name="Oval 115"/>
            <p:cNvSpPr>
              <a:spLocks noChangeArrowheads="1"/>
            </p:cNvSpPr>
            <p:nvPr/>
          </p:nvSpPr>
          <p:spPr bwMode="gray">
            <a:xfrm>
              <a:off x="3664" y="633"/>
              <a:ext cx="19" cy="1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grpSp>
      <p:sp>
        <p:nvSpPr>
          <p:cNvPr id="101" name="矩形标注 100"/>
          <p:cNvSpPr/>
          <p:nvPr/>
        </p:nvSpPr>
        <p:spPr bwMode="auto">
          <a:xfrm>
            <a:off x="1387515" y="2050856"/>
            <a:ext cx="1610741" cy="402555"/>
          </a:xfrm>
          <a:prstGeom prst="wedgeRectCallout">
            <a:avLst>
              <a:gd name="adj1" fmla="val 96115"/>
              <a:gd name="adj2" fmla="val 219439"/>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itchFamily="34" charset="-122"/>
                <a:ea typeface="微软雅黑" pitchFamily="34" charset="-122"/>
                <a:cs typeface="宋体" pitchFamily="2" charset="-122"/>
              </a:rPr>
              <a:t>单击此处添加标题</a:t>
            </a:r>
          </a:p>
        </p:txBody>
      </p:sp>
      <p:sp>
        <p:nvSpPr>
          <p:cNvPr id="102" name="矩形标注 101"/>
          <p:cNvSpPr/>
          <p:nvPr/>
        </p:nvSpPr>
        <p:spPr bwMode="auto">
          <a:xfrm>
            <a:off x="5915255" y="3769108"/>
            <a:ext cx="1897105" cy="402555"/>
          </a:xfrm>
          <a:prstGeom prst="wedgeRectCallout">
            <a:avLst>
              <a:gd name="adj1" fmla="val -98533"/>
              <a:gd name="adj2" fmla="val -122834"/>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600" b="1" dirty="0">
                <a:solidFill>
                  <a:srgbClr val="7D7D7D"/>
                </a:solidFill>
                <a:latin typeface="微软雅黑" pitchFamily="34" charset="-122"/>
                <a:ea typeface="微软雅黑" pitchFamily="34" charset="-122"/>
                <a:cs typeface="宋体" pitchFamily="2" charset="-122"/>
              </a:rPr>
              <a:t>单击此处添加标题</a:t>
            </a:r>
          </a:p>
        </p:txBody>
      </p:sp>
      <p:sp>
        <p:nvSpPr>
          <p:cNvPr id="103" name="矩形标注 102"/>
          <p:cNvSpPr/>
          <p:nvPr/>
        </p:nvSpPr>
        <p:spPr bwMode="auto">
          <a:xfrm>
            <a:off x="5969274" y="1059582"/>
            <a:ext cx="1610741" cy="402555"/>
          </a:xfrm>
          <a:prstGeom prst="wedgeRectCallout">
            <a:avLst>
              <a:gd name="adj1" fmla="val -111139"/>
              <a:gd name="adj2" fmla="val 205806"/>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itchFamily="34" charset="-122"/>
                <a:ea typeface="微软雅黑" pitchFamily="34" charset="-122"/>
                <a:cs typeface="宋体" pitchFamily="2" charset="-122"/>
              </a:rPr>
              <a:t>单击此处添加标题</a:t>
            </a:r>
          </a:p>
        </p:txBody>
      </p:sp>
    </p:spTree>
    <p:extLst>
      <p:ext uri="{BB962C8B-B14F-4D97-AF65-F5344CB8AC3E}">
        <p14:creationId xmlns:p14="http://schemas.microsoft.com/office/powerpoint/2010/main" val="105558432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TextBox 4"/>
          <p:cNvSpPr txBox="1"/>
          <p:nvPr/>
        </p:nvSpPr>
        <p:spPr>
          <a:xfrm>
            <a:off x="643515" y="1347614"/>
            <a:ext cx="2780630" cy="752514"/>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 name="TextBox 5"/>
          <p:cNvSpPr txBox="1"/>
          <p:nvPr/>
        </p:nvSpPr>
        <p:spPr>
          <a:xfrm>
            <a:off x="5868143" y="2323292"/>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01</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7" name="TextBox 6"/>
          <p:cNvSpPr txBox="1"/>
          <p:nvPr/>
        </p:nvSpPr>
        <p:spPr>
          <a:xfrm>
            <a:off x="1985371" y="3719473"/>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zh-CN" altLang="en-US" sz="1500" b="1" dirty="0">
              <a:solidFill>
                <a:srgbClr val="0070C0"/>
              </a:solidFill>
              <a:latin typeface="微软雅黑" pitchFamily="34" charset="-122"/>
              <a:ea typeface="微软雅黑" pitchFamily="34" charset="-122"/>
            </a:endParaRPr>
          </a:p>
        </p:txBody>
      </p:sp>
      <p:sp>
        <p:nvSpPr>
          <p:cNvPr id="8" name="TextBox 7"/>
          <p:cNvSpPr txBox="1"/>
          <p:nvPr/>
        </p:nvSpPr>
        <p:spPr>
          <a:xfrm>
            <a:off x="3995935" y="2643758"/>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en-US" altLang="zh-CN" sz="1500" b="1" dirty="0">
              <a:solidFill>
                <a:srgbClr val="0070C0"/>
              </a:solidFill>
              <a:latin typeface="微软雅黑" pitchFamily="34" charset="-122"/>
              <a:ea typeface="微软雅黑" pitchFamily="34" charset="-122"/>
            </a:endParaRPr>
          </a:p>
        </p:txBody>
      </p:sp>
      <p:sp>
        <p:nvSpPr>
          <p:cNvPr id="9" name="TextBox 8"/>
          <p:cNvSpPr txBox="1"/>
          <p:nvPr/>
        </p:nvSpPr>
        <p:spPr>
          <a:xfrm>
            <a:off x="5824442" y="1608365"/>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zh-CN" altLang="en-US" sz="1500" b="1" dirty="0">
              <a:solidFill>
                <a:srgbClr val="0070C0"/>
              </a:solidFill>
              <a:latin typeface="微软雅黑" pitchFamily="34" charset="-122"/>
              <a:ea typeface="微软雅黑" pitchFamily="34" charset="-122"/>
            </a:endParaRPr>
          </a:p>
        </p:txBody>
      </p:sp>
      <p:grpSp>
        <p:nvGrpSpPr>
          <p:cNvPr id="10" name="组合 9"/>
          <p:cNvGrpSpPr/>
          <p:nvPr/>
        </p:nvGrpSpPr>
        <p:grpSpPr>
          <a:xfrm>
            <a:off x="4827450" y="1379806"/>
            <a:ext cx="914014" cy="914014"/>
            <a:chOff x="5105593" y="1379191"/>
            <a:chExt cx="914014" cy="914014"/>
          </a:xfrm>
          <a:solidFill>
            <a:srgbClr val="0070C0"/>
          </a:solidFill>
        </p:grpSpPr>
        <p:grpSp>
          <p:nvGrpSpPr>
            <p:cNvPr id="11" name="组合 10"/>
            <p:cNvGrpSpPr/>
            <p:nvPr/>
          </p:nvGrpSpPr>
          <p:grpSpPr>
            <a:xfrm>
              <a:off x="5105593" y="1379191"/>
              <a:ext cx="914014" cy="914014"/>
              <a:chOff x="304800" y="673100"/>
              <a:chExt cx="4000500" cy="4000500"/>
            </a:xfrm>
            <a:grpFill/>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4" name="椭圆 1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12" name="TextBox 11"/>
            <p:cNvSpPr txBox="1"/>
            <p:nvPr/>
          </p:nvSpPr>
          <p:spPr>
            <a:xfrm>
              <a:off x="5314943" y="1628156"/>
              <a:ext cx="502061"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03</a:t>
              </a:r>
              <a:endParaRPr lang="zh-CN" altLang="en-US" sz="2000" dirty="0">
                <a:solidFill>
                  <a:schemeClr val="bg1"/>
                </a:solidFill>
                <a:latin typeface="微软雅黑" pitchFamily="34" charset="-122"/>
                <a:ea typeface="微软雅黑" pitchFamily="34" charset="-122"/>
              </a:endParaRPr>
            </a:p>
          </p:txBody>
        </p:sp>
      </p:grpSp>
      <p:grpSp>
        <p:nvGrpSpPr>
          <p:cNvPr id="15" name="组合 14"/>
          <p:cNvGrpSpPr/>
          <p:nvPr/>
        </p:nvGrpSpPr>
        <p:grpSpPr>
          <a:xfrm>
            <a:off x="2967137" y="2332588"/>
            <a:ext cx="914014" cy="914014"/>
            <a:chOff x="3245280" y="2331973"/>
            <a:chExt cx="914014" cy="914014"/>
          </a:xfrm>
          <a:solidFill>
            <a:srgbClr val="0070C0"/>
          </a:solidFill>
        </p:grpSpPr>
        <p:grpSp>
          <p:nvGrpSpPr>
            <p:cNvPr id="16" name="组合 15"/>
            <p:cNvGrpSpPr/>
            <p:nvPr/>
          </p:nvGrpSpPr>
          <p:grpSpPr>
            <a:xfrm>
              <a:off x="3245280" y="2331973"/>
              <a:ext cx="914014" cy="914014"/>
              <a:chOff x="304800" y="673100"/>
              <a:chExt cx="4000500" cy="4000500"/>
            </a:xfrm>
            <a:grpFill/>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9" name="椭圆 18"/>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17" name="TextBox 16"/>
            <p:cNvSpPr txBox="1"/>
            <p:nvPr/>
          </p:nvSpPr>
          <p:spPr>
            <a:xfrm>
              <a:off x="3424802" y="2571135"/>
              <a:ext cx="489236"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02</a:t>
              </a:r>
              <a:endParaRPr lang="zh-CN" altLang="en-US" sz="2000" dirty="0">
                <a:solidFill>
                  <a:schemeClr val="bg1"/>
                </a:solidFill>
                <a:latin typeface="微软雅黑" pitchFamily="34" charset="-122"/>
                <a:ea typeface="微软雅黑" pitchFamily="34" charset="-122"/>
              </a:endParaRPr>
            </a:p>
          </p:txBody>
        </p:sp>
      </p:grpSp>
      <p:grpSp>
        <p:nvGrpSpPr>
          <p:cNvPr id="20" name="组合 19"/>
          <p:cNvGrpSpPr/>
          <p:nvPr/>
        </p:nvGrpSpPr>
        <p:grpSpPr>
          <a:xfrm>
            <a:off x="1000651" y="3335521"/>
            <a:ext cx="914014" cy="914014"/>
            <a:chOff x="1278794" y="3334906"/>
            <a:chExt cx="914014" cy="914014"/>
          </a:xfrm>
          <a:solidFill>
            <a:srgbClr val="0070C0"/>
          </a:solidFill>
        </p:grpSpPr>
        <p:grpSp>
          <p:nvGrpSpPr>
            <p:cNvPr id="21" name="组合 20"/>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4" name="椭圆 2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22" name="TextBox 21"/>
            <p:cNvSpPr txBox="1"/>
            <p:nvPr/>
          </p:nvSpPr>
          <p:spPr>
            <a:xfrm>
              <a:off x="1483792" y="3591858"/>
              <a:ext cx="486030"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01</a:t>
              </a:r>
              <a:endParaRPr lang="zh-CN" altLang="en-US" sz="2000" dirty="0">
                <a:solidFill>
                  <a:schemeClr val="bg1"/>
                </a:solidFill>
                <a:latin typeface="微软雅黑" pitchFamily="34" charset="-122"/>
                <a:ea typeface="微软雅黑" pitchFamily="34" charset="-122"/>
              </a:endParaRPr>
            </a:p>
          </p:txBody>
        </p:sp>
      </p:grpSp>
      <p:sp>
        <p:nvSpPr>
          <p:cNvPr id="25" name="TextBox 24"/>
          <p:cNvSpPr txBox="1"/>
          <p:nvPr/>
        </p:nvSpPr>
        <p:spPr>
          <a:xfrm>
            <a:off x="5868143" y="3104362"/>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02</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868143" y="390746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03</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9453427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明年工作计划</a:t>
            </a:r>
            <a:endParaRPr lang="zh-CN" altLang="en-US" sz="2000" b="1" spc="300" dirty="0">
              <a:latin typeface="微软雅黑" pitchFamily="34" charset="-122"/>
              <a:ea typeface="微软雅黑" pitchFamily="34" charset="-122"/>
            </a:endParaRPr>
          </a:p>
        </p:txBody>
      </p:sp>
      <p:grpSp>
        <p:nvGrpSpPr>
          <p:cNvPr id="4" name="组合 3"/>
          <p:cNvGrpSpPr/>
          <p:nvPr/>
        </p:nvGrpSpPr>
        <p:grpSpPr>
          <a:xfrm>
            <a:off x="2843808" y="1940248"/>
            <a:ext cx="1301106" cy="1301106"/>
            <a:chOff x="2843808" y="1940248"/>
            <a:chExt cx="1301106" cy="1301106"/>
          </a:xfrm>
        </p:grpSpPr>
        <p:sp>
          <p:nvSpPr>
            <p:cNvPr id="5" name="椭圆 4"/>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3212072" y="2175301"/>
              <a:ext cx="564578" cy="830997"/>
            </a:xfrm>
            <a:prstGeom prst="rect">
              <a:avLst/>
            </a:prstGeom>
            <a:noFill/>
          </p:spPr>
          <p:txBody>
            <a:bodyPr wrap="none" rtlCol="0">
              <a:spAutoFit/>
            </a:bodyPr>
            <a:lstStyle/>
            <a:p>
              <a:r>
                <a:rPr lang="en-US" altLang="zh-CN" sz="4800" b="1" dirty="0" smtClean="0">
                  <a:solidFill>
                    <a:schemeClr val="bg1"/>
                  </a:solidFill>
                  <a:latin typeface="微软雅黑" pitchFamily="34" charset="-122"/>
                  <a:ea typeface="微软雅黑" pitchFamily="34" charset="-122"/>
                </a:rPr>
                <a:t>5</a:t>
              </a:r>
              <a:endParaRPr lang="zh-CN" altLang="en-US" sz="4800" b="1" dirty="0">
                <a:solidFill>
                  <a:schemeClr val="bg1"/>
                </a:solidFill>
                <a:latin typeface="微软雅黑" pitchFamily="34" charset="-122"/>
                <a:ea typeface="微软雅黑" pitchFamily="34" charset="-122"/>
              </a:endParaRPr>
            </a:p>
          </p:txBody>
        </p:sp>
      </p:grpSp>
      <p:cxnSp>
        <p:nvCxnSpPr>
          <p:cNvPr id="8" name="直接连接符 7"/>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149674783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5555375" y="1241185"/>
            <a:ext cx="630230" cy="630230"/>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8" name="椭圆 7"/>
          <p:cNvSpPr/>
          <p:nvPr/>
        </p:nvSpPr>
        <p:spPr>
          <a:xfrm>
            <a:off x="5456848" y="1727399"/>
            <a:ext cx="699328" cy="699328"/>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nvGrpSpPr>
          <p:cNvPr id="9" name="组合 8"/>
          <p:cNvGrpSpPr/>
          <p:nvPr/>
        </p:nvGrpSpPr>
        <p:grpSpPr>
          <a:xfrm>
            <a:off x="5098505" y="2297495"/>
            <a:ext cx="890519" cy="890519"/>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12" name="椭圆 11"/>
          <p:cNvSpPr/>
          <p:nvPr/>
        </p:nvSpPr>
        <p:spPr>
          <a:xfrm>
            <a:off x="4400031" y="2735511"/>
            <a:ext cx="986506" cy="98650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13" name="组合 12"/>
          <p:cNvGrpSpPr/>
          <p:nvPr/>
        </p:nvGrpSpPr>
        <p:grpSpPr>
          <a:xfrm>
            <a:off x="3305964" y="2375471"/>
            <a:ext cx="1360493" cy="136049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6" name="椭圆 15"/>
          <p:cNvSpPr/>
          <p:nvPr/>
        </p:nvSpPr>
        <p:spPr>
          <a:xfrm>
            <a:off x="2774913" y="1204007"/>
            <a:ext cx="1603512" cy="160351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7" name="TextBox 16"/>
          <p:cNvSpPr txBox="1"/>
          <p:nvPr/>
        </p:nvSpPr>
        <p:spPr>
          <a:xfrm>
            <a:off x="6603463" y="1414875"/>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18" name="TextBox 17"/>
          <p:cNvSpPr txBox="1"/>
          <p:nvPr/>
        </p:nvSpPr>
        <p:spPr>
          <a:xfrm>
            <a:off x="6571569" y="1131590"/>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2011</a:t>
            </a:r>
            <a:endParaRPr lang="en-US" altLang="zh-CN" sz="1400" b="1" dirty="0">
              <a:solidFill>
                <a:srgbClr val="0070C0"/>
              </a:solidFill>
              <a:latin typeface="微软雅黑" pitchFamily="34" charset="-122"/>
              <a:ea typeface="微软雅黑" pitchFamily="34" charset="-122"/>
            </a:endParaRPr>
          </a:p>
        </p:txBody>
      </p:sp>
      <p:sp>
        <p:nvSpPr>
          <p:cNvPr id="19" name="TextBox 18"/>
          <p:cNvSpPr txBox="1"/>
          <p:nvPr/>
        </p:nvSpPr>
        <p:spPr>
          <a:xfrm>
            <a:off x="6499180" y="2329885"/>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0" name="TextBox 19"/>
          <p:cNvSpPr txBox="1"/>
          <p:nvPr/>
        </p:nvSpPr>
        <p:spPr>
          <a:xfrm>
            <a:off x="6501974" y="2043034"/>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2012</a:t>
            </a:r>
            <a:endParaRPr lang="en-US" altLang="zh-CN" sz="1400" b="1" dirty="0">
              <a:solidFill>
                <a:srgbClr val="0070C0"/>
              </a:solidFill>
              <a:latin typeface="微软雅黑" pitchFamily="34" charset="-122"/>
              <a:ea typeface="微软雅黑" pitchFamily="34" charset="-122"/>
            </a:endParaRPr>
          </a:p>
        </p:txBody>
      </p:sp>
      <p:sp>
        <p:nvSpPr>
          <p:cNvPr id="21" name="TextBox 20"/>
          <p:cNvSpPr txBox="1"/>
          <p:nvPr/>
        </p:nvSpPr>
        <p:spPr>
          <a:xfrm>
            <a:off x="6145043" y="3297615"/>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2" name="TextBox 21"/>
          <p:cNvSpPr txBox="1"/>
          <p:nvPr/>
        </p:nvSpPr>
        <p:spPr>
          <a:xfrm>
            <a:off x="6124367" y="2979850"/>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2013</a:t>
            </a:r>
            <a:endParaRPr lang="en-US" altLang="zh-CN" sz="1400" b="1" dirty="0">
              <a:solidFill>
                <a:srgbClr val="0070C0"/>
              </a:solidFill>
              <a:latin typeface="微软雅黑" pitchFamily="34" charset="-122"/>
              <a:ea typeface="微软雅黑" pitchFamily="34" charset="-122"/>
            </a:endParaRPr>
          </a:p>
        </p:txBody>
      </p:sp>
      <p:sp>
        <p:nvSpPr>
          <p:cNvPr id="23" name="TextBox 22"/>
          <p:cNvSpPr txBox="1"/>
          <p:nvPr/>
        </p:nvSpPr>
        <p:spPr>
          <a:xfrm>
            <a:off x="4842996" y="4247679"/>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4" name="TextBox 23"/>
          <p:cNvSpPr txBox="1"/>
          <p:nvPr/>
        </p:nvSpPr>
        <p:spPr>
          <a:xfrm>
            <a:off x="4846613" y="3874769"/>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2014</a:t>
            </a:r>
            <a:endParaRPr lang="en-US" altLang="zh-CN" sz="1400" b="1" dirty="0">
              <a:solidFill>
                <a:srgbClr val="0070C0"/>
              </a:solidFill>
              <a:latin typeface="微软雅黑" pitchFamily="34" charset="-122"/>
              <a:ea typeface="微软雅黑" pitchFamily="34" charset="-122"/>
            </a:endParaRPr>
          </a:p>
        </p:txBody>
      </p:sp>
      <p:sp>
        <p:nvSpPr>
          <p:cNvPr id="25" name="TextBox 24"/>
          <p:cNvSpPr txBox="1"/>
          <p:nvPr/>
        </p:nvSpPr>
        <p:spPr>
          <a:xfrm>
            <a:off x="1721463" y="3541294"/>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6" name="TextBox 25"/>
          <p:cNvSpPr txBox="1"/>
          <p:nvPr/>
        </p:nvSpPr>
        <p:spPr>
          <a:xfrm>
            <a:off x="1680237" y="3154832"/>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2015</a:t>
            </a:r>
            <a:endParaRPr lang="en-US" altLang="zh-CN" sz="1400" b="1" dirty="0">
              <a:solidFill>
                <a:srgbClr val="0070C0"/>
              </a:solidFill>
              <a:latin typeface="微软雅黑" pitchFamily="34" charset="-122"/>
              <a:ea typeface="微软雅黑" pitchFamily="34" charset="-122"/>
            </a:endParaRPr>
          </a:p>
        </p:txBody>
      </p:sp>
      <p:sp>
        <p:nvSpPr>
          <p:cNvPr id="27" name="TextBox 26"/>
          <p:cNvSpPr txBox="1"/>
          <p:nvPr/>
        </p:nvSpPr>
        <p:spPr>
          <a:xfrm>
            <a:off x="911287" y="1800568"/>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8" name="TextBox 27"/>
          <p:cNvSpPr txBox="1"/>
          <p:nvPr/>
        </p:nvSpPr>
        <p:spPr>
          <a:xfrm>
            <a:off x="911287" y="1447531"/>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2016</a:t>
            </a:r>
            <a:endParaRPr lang="en-US" altLang="zh-CN" sz="1400" b="1" dirty="0">
              <a:solidFill>
                <a:srgbClr val="0070C0"/>
              </a:solidFill>
              <a:latin typeface="微软雅黑" pitchFamily="34" charset="-122"/>
              <a:ea typeface="微软雅黑" pitchFamily="34" charset="-122"/>
            </a:endParaRPr>
          </a:p>
        </p:txBody>
      </p:sp>
      <p:cxnSp>
        <p:nvCxnSpPr>
          <p:cNvPr id="29" name="直接连接符 28"/>
          <p:cNvCxnSpPr/>
          <p:nvPr/>
        </p:nvCxnSpPr>
        <p:spPr>
          <a:xfrm flipV="1">
            <a:off x="6568909" y="1131591"/>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6119428" y="2979850"/>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flipV="1">
            <a:off x="6499180" y="2115042"/>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4842996" y="3874769"/>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1675336" y="3095551"/>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899592" y="1414875"/>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45920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AutoShape 14"/>
          <p:cNvSpPr>
            <a:spLocks noChangeArrowheads="1"/>
          </p:cNvSpPr>
          <p:nvPr/>
        </p:nvSpPr>
        <p:spPr bwMode="auto">
          <a:xfrm>
            <a:off x="5976526" y="1747559"/>
            <a:ext cx="2382750" cy="3077766"/>
          </a:xfrm>
          <a:prstGeom prst="roundRect">
            <a:avLst>
              <a:gd name="adj" fmla="val 16667"/>
            </a:avLst>
          </a:prstGeom>
          <a:noFill/>
          <a:ln w="25400">
            <a:solidFill>
              <a:srgbClr val="0070C0"/>
            </a:solidFill>
            <a:prstDash val="sysDot"/>
            <a:round/>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6" name="Oval 53"/>
          <p:cNvSpPr>
            <a:spLocks noChangeArrowheads="1"/>
          </p:cNvSpPr>
          <p:nvPr/>
        </p:nvSpPr>
        <p:spPr bwMode="auto">
          <a:xfrm>
            <a:off x="6471120" y="995574"/>
            <a:ext cx="1440000" cy="144000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7" name="组合 1"/>
          <p:cNvGrpSpPr/>
          <p:nvPr/>
        </p:nvGrpSpPr>
        <p:grpSpPr>
          <a:xfrm>
            <a:off x="478204" y="1053770"/>
            <a:ext cx="4175854" cy="3573567"/>
            <a:chOff x="1243649" y="1306887"/>
            <a:chExt cx="6153580" cy="5266736"/>
          </a:xfrm>
          <a:solidFill>
            <a:srgbClr val="0070C0"/>
          </a:solidFill>
        </p:grpSpPr>
        <p:sp>
          <p:nvSpPr>
            <p:cNvPr id="8" name="任意多边形 7"/>
            <p:cNvSpPr>
              <a:spLocks/>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9" name="任意多边形 8"/>
            <p:cNvSpPr>
              <a:spLocks/>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0" name="Freeform 5"/>
            <p:cNvSpPr>
              <a:spLocks/>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1" name="Freeform 7"/>
            <p:cNvSpPr>
              <a:spLocks/>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2" name="Freeform 8"/>
            <p:cNvSpPr>
              <a:spLocks/>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3" name="Freeform 9"/>
            <p:cNvSpPr>
              <a:spLocks/>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4" name="Freeform 10"/>
            <p:cNvSpPr>
              <a:spLocks/>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5" name="Freeform 14"/>
            <p:cNvSpPr>
              <a:spLocks/>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6" name="Freeform 18"/>
            <p:cNvSpPr>
              <a:spLocks/>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7" name="Freeform 26"/>
            <p:cNvSpPr>
              <a:spLocks/>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8" name="Freeform 29"/>
            <p:cNvSpPr>
              <a:spLocks/>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9" name="Freeform 28"/>
            <p:cNvSpPr>
              <a:spLocks/>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0" name="Freeform 27"/>
            <p:cNvSpPr>
              <a:spLocks/>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1" name="Freeform 19"/>
            <p:cNvSpPr>
              <a:spLocks/>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2" name="Freeform 20"/>
            <p:cNvSpPr>
              <a:spLocks/>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3" name="Freeform 30"/>
            <p:cNvSpPr>
              <a:spLocks/>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4" name="Freeform 31"/>
            <p:cNvSpPr>
              <a:spLocks/>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5" name="Freeform 35"/>
            <p:cNvSpPr>
              <a:spLocks/>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6" name="Freeform 32"/>
            <p:cNvSpPr>
              <a:spLocks/>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7" name="Freeform 33"/>
            <p:cNvSpPr>
              <a:spLocks/>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8" name="Freeform 34"/>
            <p:cNvSpPr>
              <a:spLocks/>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9" name="Freeform 25"/>
            <p:cNvSpPr>
              <a:spLocks/>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0" name="Freeform 21"/>
            <p:cNvSpPr>
              <a:spLocks/>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1" name="Freeform 22"/>
            <p:cNvSpPr>
              <a:spLocks/>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2" name="Freeform 23"/>
            <p:cNvSpPr>
              <a:spLocks/>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3" name="Freeform 36"/>
            <p:cNvSpPr>
              <a:spLocks/>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4" name="Freeform 15"/>
            <p:cNvSpPr>
              <a:spLocks/>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5" name="Freeform 17"/>
            <p:cNvSpPr>
              <a:spLocks/>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6" name="Freeform 37"/>
            <p:cNvSpPr>
              <a:spLocks/>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7" name="Freeform 13"/>
            <p:cNvSpPr>
              <a:spLocks/>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8" name="Freeform 11"/>
            <p:cNvSpPr>
              <a:spLocks/>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9" name="Freeform 12"/>
            <p:cNvSpPr>
              <a:spLocks/>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40" name="Freeform 16"/>
            <p:cNvSpPr>
              <a:spLocks/>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grpSp>
      <p:sp>
        <p:nvSpPr>
          <p:cNvPr id="41" name="Text Box 15"/>
          <p:cNvSpPr txBox="1">
            <a:spLocks noChangeArrowheads="1"/>
          </p:cNvSpPr>
          <p:nvPr/>
        </p:nvSpPr>
        <p:spPr bwMode="auto">
          <a:xfrm>
            <a:off x="6765722" y="1311617"/>
            <a:ext cx="850795" cy="80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zh-CN" altLang="en-US" sz="2400" b="1" dirty="0" smtClean="0">
                <a:solidFill>
                  <a:srgbClr val="0070C0"/>
                </a:solidFill>
                <a:latin typeface="微软雅黑" pitchFamily="34" charset="-122"/>
                <a:ea typeface="微软雅黑" pitchFamily="34" charset="-122"/>
              </a:rPr>
              <a:t>添加</a:t>
            </a:r>
            <a:endParaRPr lang="en-US" altLang="zh-CN" sz="2400" b="1" dirty="0" smtClean="0">
              <a:solidFill>
                <a:srgbClr val="0070C0"/>
              </a:solidFill>
              <a:latin typeface="微软雅黑" pitchFamily="34" charset="-122"/>
              <a:ea typeface="微软雅黑" pitchFamily="34" charset="-122"/>
            </a:endParaRPr>
          </a:p>
          <a:p>
            <a:pPr algn="ctr"/>
            <a:r>
              <a:rPr lang="zh-CN" altLang="en-US" sz="2400" b="1" dirty="0" smtClean="0">
                <a:solidFill>
                  <a:srgbClr val="0070C0"/>
                </a:solidFill>
                <a:latin typeface="微软雅黑" pitchFamily="34" charset="-122"/>
                <a:ea typeface="微软雅黑" pitchFamily="34" charset="-122"/>
              </a:rPr>
              <a:t>标题</a:t>
            </a:r>
            <a:endParaRPr lang="zh-CN" altLang="en-US" sz="2400" b="1" dirty="0">
              <a:solidFill>
                <a:srgbClr val="0070C0"/>
              </a:solidFill>
              <a:latin typeface="微软雅黑" pitchFamily="34" charset="-122"/>
              <a:ea typeface="微软雅黑" pitchFamily="34" charset="-122"/>
            </a:endParaRPr>
          </a:p>
        </p:txBody>
      </p:sp>
      <p:sp>
        <p:nvSpPr>
          <p:cNvPr id="42" name="Rectangle 16"/>
          <p:cNvSpPr>
            <a:spLocks noChangeArrowheads="1"/>
          </p:cNvSpPr>
          <p:nvPr/>
        </p:nvSpPr>
        <p:spPr bwMode="auto">
          <a:xfrm>
            <a:off x="6246832" y="2665531"/>
            <a:ext cx="1836183" cy="2354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添加文本内容添加文本内容添加文本内容添加文本添加文本内容添加文本内容添加文本内容添加文本添加文本内容添加文本内容添加文本添加文本内容添加文本内容添加文本</a:t>
            </a:r>
          </a:p>
          <a:p>
            <a:pPr>
              <a:lnSpc>
                <a:spcPct val="150000"/>
              </a:lnSpc>
            </a:pPr>
            <a:endParaRPr lang="zh-CN" altLang="en-US" sz="1100">
              <a:solidFill>
                <a:schemeClr val="tx1">
                  <a:lumMod val="65000"/>
                  <a:lumOff val="35000"/>
                </a:schemeClr>
              </a:solidFill>
              <a:latin typeface="微软雅黑" pitchFamily="34" charset="-122"/>
              <a:ea typeface="微软雅黑" pitchFamily="34" charset="-122"/>
            </a:endParaRPr>
          </a:p>
          <a:p>
            <a:pPr>
              <a:lnSpc>
                <a:spcPct val="150000"/>
              </a:lnSpc>
            </a:pPr>
            <a:endParaRPr lang="en-US" altLang="zh-CN" sz="1100">
              <a:solidFill>
                <a:schemeClr val="tx1">
                  <a:lumMod val="65000"/>
                  <a:lumOff val="35000"/>
                </a:schemeClr>
              </a:solidFill>
              <a:latin typeface="微软雅黑" pitchFamily="34" charset="-122"/>
              <a:ea typeface="微软雅黑" pitchFamily="34" charset="-122"/>
            </a:endParaRPr>
          </a:p>
        </p:txBody>
      </p:sp>
      <p:sp>
        <p:nvSpPr>
          <p:cNvPr id="43" name="Line 548"/>
          <p:cNvSpPr>
            <a:spLocks noChangeShapeType="1"/>
          </p:cNvSpPr>
          <p:nvPr/>
        </p:nvSpPr>
        <p:spPr bwMode="auto">
          <a:xfrm flipV="1">
            <a:off x="4193927" y="2665532"/>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4" name="Line 548"/>
          <p:cNvSpPr>
            <a:spLocks noChangeShapeType="1"/>
          </p:cNvSpPr>
          <p:nvPr/>
        </p:nvSpPr>
        <p:spPr bwMode="auto">
          <a:xfrm flipV="1">
            <a:off x="4193927" y="2990572"/>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5" name="Line 548"/>
          <p:cNvSpPr>
            <a:spLocks noChangeShapeType="1"/>
          </p:cNvSpPr>
          <p:nvPr/>
        </p:nvSpPr>
        <p:spPr bwMode="auto">
          <a:xfrm flipV="1">
            <a:off x="4193927" y="3314422"/>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6" name="Line 548"/>
          <p:cNvSpPr>
            <a:spLocks noChangeShapeType="1"/>
          </p:cNvSpPr>
          <p:nvPr/>
        </p:nvSpPr>
        <p:spPr bwMode="auto">
          <a:xfrm flipV="1">
            <a:off x="4140343" y="3691850"/>
            <a:ext cx="1403929"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7" name="Rectangle 23"/>
          <p:cNvSpPr>
            <a:spLocks noChangeArrowheads="1"/>
          </p:cNvSpPr>
          <p:nvPr/>
        </p:nvSpPr>
        <p:spPr bwMode="auto">
          <a:xfrm>
            <a:off x="4572596" y="2357160"/>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8" name="Rectangle 24"/>
          <p:cNvSpPr>
            <a:spLocks noChangeArrowheads="1"/>
          </p:cNvSpPr>
          <p:nvPr/>
        </p:nvSpPr>
        <p:spPr bwMode="auto">
          <a:xfrm>
            <a:off x="4572596" y="2720300"/>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9" name="Rectangle 25"/>
          <p:cNvSpPr>
            <a:spLocks noChangeArrowheads="1"/>
          </p:cNvSpPr>
          <p:nvPr/>
        </p:nvSpPr>
        <p:spPr bwMode="auto">
          <a:xfrm>
            <a:off x="4572596" y="3044150"/>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50" name="Rectangle 26"/>
          <p:cNvSpPr>
            <a:spLocks noChangeArrowheads="1"/>
          </p:cNvSpPr>
          <p:nvPr/>
        </p:nvSpPr>
        <p:spPr bwMode="auto">
          <a:xfrm>
            <a:off x="4572596" y="3421579"/>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pic>
        <p:nvPicPr>
          <p:cNvPr id="51" name="圆角矩形 53"/>
          <p:cNvPicPr>
            <a:picLocks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2724228">
            <a:off x="3430648" y="2290474"/>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2" name="圆角矩形 53"/>
          <p:cNvPicPr>
            <a:picLocks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2724228">
            <a:off x="3543772" y="3154868"/>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3" name="圆角矩形 53"/>
          <p:cNvPicPr>
            <a:picLocks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2724228">
            <a:off x="3812888" y="3370371"/>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4" name="圆角矩形 53"/>
          <p:cNvPicPr>
            <a:picLocks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2724228">
            <a:off x="3488996" y="3910915"/>
            <a:ext cx="161925" cy="157183"/>
          </a:xfrm>
          <a:prstGeom prst="rect">
            <a:avLst/>
          </a:prstGeom>
          <a:noFill/>
          <a:extLst>
            <a:ext uri="{909E8E84-426E-40DD-AFC4-6F175D3DCCD1}">
              <a14:hiddenFill xmlns:a14="http://schemas.microsoft.com/office/drawing/2010/main">
                <a:solidFill>
                  <a:srgbClr val="FFFFFF"/>
                </a:solidFill>
              </a14:hiddenFill>
            </a:ext>
          </a:extLst>
        </p:spPr>
      </p:pic>
      <p:sp>
        <p:nvSpPr>
          <p:cNvPr id="55" name="Line 548"/>
          <p:cNvSpPr>
            <a:spLocks noChangeShapeType="1"/>
          </p:cNvSpPr>
          <p:nvPr/>
        </p:nvSpPr>
        <p:spPr bwMode="auto">
          <a:xfrm>
            <a:off x="3546143" y="2396451"/>
            <a:ext cx="64778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6" name="Line 548"/>
          <p:cNvSpPr>
            <a:spLocks noChangeShapeType="1"/>
          </p:cNvSpPr>
          <p:nvPr/>
        </p:nvSpPr>
        <p:spPr bwMode="auto">
          <a:xfrm flipV="1">
            <a:off x="3653313" y="2990572"/>
            <a:ext cx="54061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7" name="Line 548"/>
          <p:cNvSpPr>
            <a:spLocks noChangeShapeType="1"/>
          </p:cNvSpPr>
          <p:nvPr/>
        </p:nvSpPr>
        <p:spPr bwMode="auto">
          <a:xfrm flipV="1">
            <a:off x="3599729" y="3691850"/>
            <a:ext cx="540614" cy="32385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8" name="Line 548"/>
          <p:cNvSpPr>
            <a:spLocks noChangeShapeType="1"/>
          </p:cNvSpPr>
          <p:nvPr/>
        </p:nvSpPr>
        <p:spPr bwMode="auto">
          <a:xfrm flipV="1">
            <a:off x="3923620" y="3314422"/>
            <a:ext cx="270307" cy="161925"/>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4816228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年度</a:t>
            </a:r>
            <a:r>
              <a:rPr lang="zh-CN" altLang="en-US" sz="2000" b="1" spc="300" dirty="0">
                <a:latin typeface="微软雅黑" pitchFamily="34" charset="-122"/>
                <a:ea typeface="微软雅黑" pitchFamily="34" charset="-122"/>
              </a:rPr>
              <a:t>工作概述</a:t>
            </a:r>
          </a:p>
        </p:txBody>
      </p:sp>
      <p:grpSp>
        <p:nvGrpSpPr>
          <p:cNvPr id="55" name="组合 54"/>
          <p:cNvGrpSpPr/>
          <p:nvPr/>
        </p:nvGrpSpPr>
        <p:grpSpPr>
          <a:xfrm>
            <a:off x="2843808" y="1940248"/>
            <a:ext cx="1301106" cy="1301106"/>
            <a:chOff x="2843808" y="1940248"/>
            <a:chExt cx="1301106" cy="1301106"/>
          </a:xfrm>
        </p:grpSpPr>
        <p:sp>
          <p:nvSpPr>
            <p:cNvPr id="56" name="椭圆 55"/>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3212071" y="2183450"/>
              <a:ext cx="564578" cy="830997"/>
            </a:xfrm>
            <a:prstGeom prst="rect">
              <a:avLst/>
            </a:prstGeom>
            <a:noFill/>
          </p:spPr>
          <p:txBody>
            <a:bodyPr wrap="none" rtlCol="0">
              <a:spAutoFit/>
            </a:bodyPr>
            <a:lstStyle/>
            <a:p>
              <a:pPr algn="ctr"/>
              <a:r>
                <a:rPr lang="en-US" altLang="zh-CN" sz="4800" b="1" dirty="0" smtClean="0">
                  <a:solidFill>
                    <a:schemeClr val="bg1"/>
                  </a:solidFill>
                  <a:latin typeface="微软雅黑" pitchFamily="34" charset="-122"/>
                  <a:ea typeface="微软雅黑" pitchFamily="34" charset="-122"/>
                </a:rPr>
                <a:t>1</a:t>
              </a:r>
              <a:endParaRPr lang="zh-CN" altLang="en-US" sz="4800" b="1" dirty="0">
                <a:solidFill>
                  <a:schemeClr val="bg1"/>
                </a:solidFill>
                <a:latin typeface="微软雅黑" pitchFamily="34" charset="-122"/>
                <a:ea typeface="微软雅黑" pitchFamily="34" charset="-122"/>
              </a:endParaRPr>
            </a:p>
          </p:txBody>
        </p:sp>
      </p:grpSp>
      <p:cxnSp>
        <p:nvCxnSpPr>
          <p:cNvPr id="59" name="直接连接符 58"/>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230207622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Group 3"/>
          <p:cNvGrpSpPr>
            <a:grpSpLocks/>
          </p:cNvGrpSpPr>
          <p:nvPr/>
        </p:nvGrpSpPr>
        <p:grpSpPr bwMode="auto">
          <a:xfrm>
            <a:off x="613145" y="1409568"/>
            <a:ext cx="4379219" cy="2891359"/>
            <a:chOff x="0" y="0"/>
            <a:chExt cx="5166566" cy="3409678"/>
          </a:xfrm>
        </p:grpSpPr>
        <p:sp>
          <p:nvSpPr>
            <p:cNvPr id="6"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0070C0"/>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7"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8"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9"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grpSp>
      <p:sp>
        <p:nvSpPr>
          <p:cNvPr id="10" name="KSO_GN4"/>
          <p:cNvSpPr>
            <a:spLocks noChangeArrowheads="1"/>
          </p:cNvSpPr>
          <p:nvPr/>
        </p:nvSpPr>
        <p:spPr bwMode="auto">
          <a:xfrm>
            <a:off x="725005" y="1526223"/>
            <a:ext cx="1664817" cy="1665299"/>
          </a:xfrm>
          <a:prstGeom prst="ellipse">
            <a:avLst/>
          </a:prstGeom>
          <a:gradFill>
            <a:gsLst>
              <a:gs pos="0">
                <a:schemeClr val="bg1"/>
              </a:gs>
              <a:gs pos="50000">
                <a:schemeClr val="bg1">
                  <a:lumMod val="95000"/>
                </a:schemeClr>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dirty="0">
                <a:solidFill>
                  <a:srgbClr val="0070C0"/>
                </a:solidFill>
                <a:latin typeface="Impact" pitchFamily="34" charset="0"/>
              </a:rPr>
              <a:t>04</a:t>
            </a:r>
          </a:p>
        </p:txBody>
      </p:sp>
      <p:sp>
        <p:nvSpPr>
          <p:cNvPr id="11" name="KSO_GN3"/>
          <p:cNvSpPr>
            <a:spLocks noChangeArrowheads="1"/>
          </p:cNvSpPr>
          <p:nvPr/>
        </p:nvSpPr>
        <p:spPr bwMode="auto">
          <a:xfrm>
            <a:off x="2257732" y="2746331"/>
            <a:ext cx="1178105" cy="1178446"/>
          </a:xfrm>
          <a:prstGeom prst="ellipse">
            <a:avLst/>
          </a:prstGeom>
          <a:gradFill>
            <a:gsLst>
              <a:gs pos="0">
                <a:schemeClr val="bg1"/>
              </a:gs>
              <a:gs pos="50000">
                <a:schemeClr val="bg1">
                  <a:lumMod val="95000"/>
                </a:schemeClr>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4000" dirty="0">
                <a:solidFill>
                  <a:srgbClr val="0070C0"/>
                </a:solidFill>
                <a:latin typeface="Impact" pitchFamily="34" charset="0"/>
              </a:rPr>
              <a:t>03</a:t>
            </a:r>
          </a:p>
        </p:txBody>
      </p:sp>
      <p:sp>
        <p:nvSpPr>
          <p:cNvPr id="12" name="KSO_GN2"/>
          <p:cNvSpPr>
            <a:spLocks noChangeArrowheads="1"/>
          </p:cNvSpPr>
          <p:nvPr/>
        </p:nvSpPr>
        <p:spPr bwMode="auto">
          <a:xfrm rot="10800000" flipV="1">
            <a:off x="3479867" y="3397452"/>
            <a:ext cx="840144" cy="840387"/>
          </a:xfrm>
          <a:prstGeom prst="ellipse">
            <a:avLst/>
          </a:prstGeom>
          <a:gradFill>
            <a:gsLst>
              <a:gs pos="0">
                <a:schemeClr val="bg1"/>
              </a:gs>
              <a:gs pos="50000">
                <a:schemeClr val="bg1">
                  <a:lumMod val="95000"/>
                </a:schemeClr>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a:solidFill>
                  <a:srgbClr val="0070C0"/>
                </a:solidFill>
                <a:latin typeface="Impact" pitchFamily="34" charset="0"/>
              </a:rPr>
              <a:t>02</a:t>
            </a:r>
            <a:endParaRPr lang="en-US" altLang="zh-CN" sz="1500">
              <a:solidFill>
                <a:srgbClr val="0070C0"/>
              </a:solidFill>
              <a:latin typeface="Impact" pitchFamily="34" charset="0"/>
            </a:endParaRPr>
          </a:p>
        </p:txBody>
      </p:sp>
      <p:sp>
        <p:nvSpPr>
          <p:cNvPr id="13" name="KSO_GN1"/>
          <p:cNvSpPr>
            <a:spLocks noChangeArrowheads="1"/>
          </p:cNvSpPr>
          <p:nvPr/>
        </p:nvSpPr>
        <p:spPr bwMode="auto">
          <a:xfrm>
            <a:off x="4280741" y="4015243"/>
            <a:ext cx="579532" cy="579700"/>
          </a:xfrm>
          <a:prstGeom prst="ellipse">
            <a:avLst/>
          </a:prstGeom>
          <a:gradFill>
            <a:gsLst>
              <a:gs pos="0">
                <a:schemeClr val="bg1"/>
              </a:gs>
              <a:gs pos="50000">
                <a:schemeClr val="bg1">
                  <a:lumMod val="95000"/>
                </a:schemeClr>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dirty="0">
                <a:solidFill>
                  <a:srgbClr val="0070C0"/>
                </a:solidFill>
                <a:latin typeface="Impact" pitchFamily="34" charset="0"/>
              </a:rPr>
              <a:t>01</a:t>
            </a:r>
          </a:p>
        </p:txBody>
      </p:sp>
      <p:sp>
        <p:nvSpPr>
          <p:cNvPr id="14" name="文本框 11"/>
          <p:cNvSpPr txBox="1">
            <a:spLocks noChangeArrowheads="1"/>
          </p:cNvSpPr>
          <p:nvPr/>
        </p:nvSpPr>
        <p:spPr bwMode="auto">
          <a:xfrm>
            <a:off x="2397229" y="1131590"/>
            <a:ext cx="4199621" cy="78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5" name="文本框 12"/>
          <p:cNvSpPr txBox="1">
            <a:spLocks noChangeArrowheads="1"/>
          </p:cNvSpPr>
          <p:nvPr/>
        </p:nvSpPr>
        <p:spPr bwMode="auto">
          <a:xfrm>
            <a:off x="3330509" y="2263904"/>
            <a:ext cx="3934995"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6" name="文本框 13"/>
          <p:cNvSpPr txBox="1">
            <a:spLocks noChangeArrowheads="1"/>
          </p:cNvSpPr>
          <p:nvPr/>
        </p:nvSpPr>
        <p:spPr bwMode="auto">
          <a:xfrm>
            <a:off x="4302111" y="3181793"/>
            <a:ext cx="3816742"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7" name="文本框 14"/>
          <p:cNvSpPr txBox="1">
            <a:spLocks noChangeArrowheads="1"/>
          </p:cNvSpPr>
          <p:nvPr/>
        </p:nvSpPr>
        <p:spPr bwMode="auto">
          <a:xfrm>
            <a:off x="4988167" y="3991696"/>
            <a:ext cx="3848086"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Tree>
    <p:extLst>
      <p:ext uri="{BB962C8B-B14F-4D97-AF65-F5344CB8AC3E}">
        <p14:creationId xmlns:p14="http://schemas.microsoft.com/office/powerpoint/2010/main" val="84911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AutoShape 28"/>
          <p:cNvSpPr>
            <a:spLocks noChangeArrowheads="1"/>
          </p:cNvSpPr>
          <p:nvPr/>
        </p:nvSpPr>
        <p:spPr bwMode="auto">
          <a:xfrm>
            <a:off x="3413263" y="1885562"/>
            <a:ext cx="2160075" cy="215979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5400" cap="rnd">
            <a:solidFill>
              <a:srgbClr val="0070C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6" name="Oval 53"/>
          <p:cNvSpPr>
            <a:spLocks noChangeArrowheads="1"/>
          </p:cNvSpPr>
          <p:nvPr/>
        </p:nvSpPr>
        <p:spPr bwMode="auto">
          <a:xfrm>
            <a:off x="3505148" y="1597818"/>
            <a:ext cx="766775" cy="767081"/>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 name="Oval 53"/>
          <p:cNvSpPr>
            <a:spLocks noChangeArrowheads="1"/>
          </p:cNvSpPr>
          <p:nvPr/>
        </p:nvSpPr>
        <p:spPr bwMode="auto">
          <a:xfrm>
            <a:off x="3091947" y="2577703"/>
            <a:ext cx="766775" cy="767080"/>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8" name="Oval 53"/>
          <p:cNvSpPr>
            <a:spLocks noChangeArrowheads="1"/>
          </p:cNvSpPr>
          <p:nvPr/>
        </p:nvSpPr>
        <p:spPr bwMode="auto">
          <a:xfrm>
            <a:off x="3524201" y="3488530"/>
            <a:ext cx="766775" cy="767081"/>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9" name="Oval 53"/>
          <p:cNvSpPr>
            <a:spLocks noChangeArrowheads="1"/>
          </p:cNvSpPr>
          <p:nvPr/>
        </p:nvSpPr>
        <p:spPr bwMode="auto">
          <a:xfrm>
            <a:off x="4657824" y="3488530"/>
            <a:ext cx="766775" cy="767081"/>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0" name="Oval 53"/>
          <p:cNvSpPr>
            <a:spLocks noChangeArrowheads="1"/>
          </p:cNvSpPr>
          <p:nvPr/>
        </p:nvSpPr>
        <p:spPr bwMode="auto">
          <a:xfrm>
            <a:off x="5123418" y="2516980"/>
            <a:ext cx="766775" cy="767081"/>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1" name="Oval 53"/>
          <p:cNvSpPr>
            <a:spLocks noChangeArrowheads="1"/>
          </p:cNvSpPr>
          <p:nvPr/>
        </p:nvSpPr>
        <p:spPr bwMode="auto">
          <a:xfrm>
            <a:off x="4664968" y="1565672"/>
            <a:ext cx="766775" cy="767080"/>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2" name="Line 548"/>
          <p:cNvSpPr>
            <a:spLocks noChangeShapeType="1"/>
          </p:cNvSpPr>
          <p:nvPr/>
        </p:nvSpPr>
        <p:spPr bwMode="auto">
          <a:xfrm flipH="1">
            <a:off x="5898421" y="3179772"/>
            <a:ext cx="183618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3" name="Line 548"/>
          <p:cNvSpPr>
            <a:spLocks noChangeShapeType="1"/>
          </p:cNvSpPr>
          <p:nvPr/>
        </p:nvSpPr>
        <p:spPr bwMode="auto">
          <a:xfrm flipH="1">
            <a:off x="5412583" y="4152512"/>
            <a:ext cx="1727821"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4" name="Line 548"/>
          <p:cNvSpPr>
            <a:spLocks noChangeShapeType="1"/>
          </p:cNvSpPr>
          <p:nvPr/>
        </p:nvSpPr>
        <p:spPr bwMode="auto">
          <a:xfrm flipH="1">
            <a:off x="5466168" y="2154643"/>
            <a:ext cx="183618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5" name="Line 548"/>
          <p:cNvSpPr>
            <a:spLocks noChangeShapeType="1"/>
          </p:cNvSpPr>
          <p:nvPr/>
        </p:nvSpPr>
        <p:spPr bwMode="auto">
          <a:xfrm>
            <a:off x="1739027" y="2154643"/>
            <a:ext cx="1727822"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6" name="Rectangle 42"/>
          <p:cNvSpPr>
            <a:spLocks noChangeArrowheads="1"/>
          </p:cNvSpPr>
          <p:nvPr/>
        </p:nvSpPr>
        <p:spPr bwMode="auto">
          <a:xfrm>
            <a:off x="1739026" y="1722447"/>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7" name="Rectangle 45"/>
          <p:cNvSpPr>
            <a:spLocks noChangeArrowheads="1"/>
          </p:cNvSpPr>
          <p:nvPr/>
        </p:nvSpPr>
        <p:spPr bwMode="auto">
          <a:xfrm>
            <a:off x="5466168" y="3773893"/>
            <a:ext cx="25387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8" name="Rectangle 46"/>
          <p:cNvSpPr>
            <a:spLocks noChangeArrowheads="1"/>
          </p:cNvSpPr>
          <p:nvPr/>
        </p:nvSpPr>
        <p:spPr bwMode="auto">
          <a:xfrm>
            <a:off x="6060368" y="2801153"/>
            <a:ext cx="19445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9" name="Rectangle 47"/>
          <p:cNvSpPr>
            <a:spLocks noChangeArrowheads="1"/>
          </p:cNvSpPr>
          <p:nvPr/>
        </p:nvSpPr>
        <p:spPr bwMode="auto">
          <a:xfrm>
            <a:off x="5573338" y="1778406"/>
            <a:ext cx="1782598"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0" name="Rectangle 49"/>
          <p:cNvSpPr>
            <a:spLocks noChangeArrowheads="1"/>
          </p:cNvSpPr>
          <p:nvPr/>
        </p:nvSpPr>
        <p:spPr bwMode="auto">
          <a:xfrm>
            <a:off x="2657117" y="1419622"/>
            <a:ext cx="863316"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1" name="Line 548"/>
          <p:cNvSpPr>
            <a:spLocks noChangeShapeType="1"/>
          </p:cNvSpPr>
          <p:nvPr/>
        </p:nvSpPr>
        <p:spPr bwMode="auto">
          <a:xfrm>
            <a:off x="1306773" y="3179772"/>
            <a:ext cx="172901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2" name="Rectangle 51"/>
          <p:cNvSpPr>
            <a:spLocks noChangeArrowheads="1"/>
          </p:cNvSpPr>
          <p:nvPr/>
        </p:nvSpPr>
        <p:spPr bwMode="auto">
          <a:xfrm>
            <a:off x="1306774" y="2749956"/>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3" name="Rectangle 52"/>
          <p:cNvSpPr>
            <a:spLocks noChangeArrowheads="1"/>
          </p:cNvSpPr>
          <p:nvPr/>
        </p:nvSpPr>
        <p:spPr bwMode="auto">
          <a:xfrm>
            <a:off x="2171279" y="2445940"/>
            <a:ext cx="918092"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4" name="Line 548"/>
          <p:cNvSpPr>
            <a:spLocks noChangeShapeType="1"/>
          </p:cNvSpPr>
          <p:nvPr/>
        </p:nvSpPr>
        <p:spPr bwMode="auto">
          <a:xfrm>
            <a:off x="1792611" y="4152512"/>
            <a:ext cx="172901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5" name="Rectangle 54"/>
          <p:cNvSpPr>
            <a:spLocks noChangeArrowheads="1"/>
          </p:cNvSpPr>
          <p:nvPr/>
        </p:nvSpPr>
        <p:spPr bwMode="auto">
          <a:xfrm>
            <a:off x="1792612" y="3773893"/>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6" name="Rectangle 55"/>
          <p:cNvSpPr>
            <a:spLocks noChangeArrowheads="1"/>
          </p:cNvSpPr>
          <p:nvPr/>
        </p:nvSpPr>
        <p:spPr bwMode="auto">
          <a:xfrm>
            <a:off x="2602938" y="3452018"/>
            <a:ext cx="972271"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7" name="Rectangle 59"/>
          <p:cNvSpPr>
            <a:spLocks noChangeArrowheads="1"/>
          </p:cNvSpPr>
          <p:nvPr/>
        </p:nvSpPr>
        <p:spPr bwMode="auto">
          <a:xfrm>
            <a:off x="5574529" y="1454149"/>
            <a:ext cx="12419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a:solidFill>
                  <a:srgbClr val="0070C0"/>
                </a:solidFill>
                <a:latin typeface="微软雅黑" pitchFamily="34" charset="-122"/>
                <a:ea typeface="微软雅黑" pitchFamily="34" charset="-122"/>
              </a:rPr>
              <a:t>添加标题</a:t>
            </a:r>
          </a:p>
        </p:txBody>
      </p:sp>
      <p:sp>
        <p:nvSpPr>
          <p:cNvPr id="28" name="Rectangle 60"/>
          <p:cNvSpPr>
            <a:spLocks noChangeArrowheads="1"/>
          </p:cNvSpPr>
          <p:nvPr/>
        </p:nvSpPr>
        <p:spPr bwMode="auto">
          <a:xfrm>
            <a:off x="6060367" y="2479278"/>
            <a:ext cx="1080037"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9" name="Rectangle 61"/>
          <p:cNvSpPr>
            <a:spLocks noChangeArrowheads="1"/>
          </p:cNvSpPr>
          <p:nvPr/>
        </p:nvSpPr>
        <p:spPr bwMode="auto">
          <a:xfrm>
            <a:off x="5466167" y="3472259"/>
            <a:ext cx="1133623"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30" name="Freeform 34"/>
          <p:cNvSpPr>
            <a:spLocks noEditPoints="1"/>
          </p:cNvSpPr>
          <p:nvPr/>
        </p:nvSpPr>
        <p:spPr bwMode="auto">
          <a:xfrm>
            <a:off x="3765734" y="1851034"/>
            <a:ext cx="284597" cy="276225"/>
          </a:xfrm>
          <a:custGeom>
            <a:avLst/>
            <a:gdLst>
              <a:gd name="T0" fmla="*/ 353844 w 132"/>
              <a:gd name="T1" fmla="*/ 0 h 128"/>
              <a:gd name="T2" fmla="*/ 210801 w 132"/>
              <a:gd name="T3" fmla="*/ 101798 h 128"/>
              <a:gd name="T4" fmla="*/ 207036 w 132"/>
              <a:gd name="T5" fmla="*/ 101798 h 128"/>
              <a:gd name="T6" fmla="*/ 52700 w 132"/>
              <a:gd name="T7" fmla="*/ 260152 h 128"/>
              <a:gd name="T8" fmla="*/ 3764 w 132"/>
              <a:gd name="T9" fmla="*/ 414734 h 128"/>
              <a:gd name="T10" fmla="*/ 52700 w 132"/>
              <a:gd name="T11" fmla="*/ 482600 h 128"/>
              <a:gd name="T12" fmla="*/ 199508 w 132"/>
              <a:gd name="T13" fmla="*/ 444897 h 128"/>
              <a:gd name="T14" fmla="*/ 451715 w 132"/>
              <a:gd name="T15" fmla="*/ 199827 h 128"/>
              <a:gd name="T16" fmla="*/ 240915 w 132"/>
              <a:gd name="T17" fmla="*/ 358180 h 128"/>
              <a:gd name="T18" fmla="*/ 372665 w 132"/>
              <a:gd name="T19" fmla="*/ 177205 h 128"/>
              <a:gd name="T20" fmla="*/ 357608 w 132"/>
              <a:gd name="T21" fmla="*/ 252611 h 128"/>
              <a:gd name="T22" fmla="*/ 240915 w 132"/>
              <a:gd name="T23" fmla="*/ 369491 h 128"/>
              <a:gd name="T24" fmla="*/ 222093 w 132"/>
              <a:gd name="T25" fmla="*/ 305395 h 128"/>
              <a:gd name="T26" fmla="*/ 173158 w 132"/>
              <a:gd name="T27" fmla="*/ 256381 h 128"/>
              <a:gd name="T28" fmla="*/ 346315 w 132"/>
              <a:gd name="T29" fmla="*/ 135731 h 128"/>
              <a:gd name="T30" fmla="*/ 222093 w 132"/>
              <a:gd name="T31" fmla="*/ 305395 h 128"/>
              <a:gd name="T32" fmla="*/ 112929 w 132"/>
              <a:gd name="T33" fmla="*/ 241300 h 128"/>
              <a:gd name="T34" fmla="*/ 301144 w 132"/>
              <a:gd name="T35" fmla="*/ 109339 h 128"/>
              <a:gd name="T36" fmla="*/ 63993 w 132"/>
              <a:gd name="T37" fmla="*/ 448667 h 128"/>
              <a:gd name="T38" fmla="*/ 30114 w 132"/>
              <a:gd name="T39" fmla="*/ 429816 h 128"/>
              <a:gd name="T40" fmla="*/ 48936 w 132"/>
              <a:gd name="T41" fmla="*/ 361950 h 128"/>
              <a:gd name="T42" fmla="*/ 120457 w 132"/>
              <a:gd name="T43" fmla="*/ 437356 h 128"/>
              <a:gd name="T44" fmla="*/ 131750 w 132"/>
              <a:gd name="T45" fmla="*/ 433586 h 128"/>
              <a:gd name="T46" fmla="*/ 52700 w 132"/>
              <a:gd name="T47" fmla="*/ 346869 h 128"/>
              <a:gd name="T48" fmla="*/ 71522 w 132"/>
              <a:gd name="T49" fmla="*/ 282773 h 128"/>
              <a:gd name="T50" fmla="*/ 195743 w 132"/>
              <a:gd name="T51" fmla="*/ 414734 h 128"/>
              <a:gd name="T52" fmla="*/ 131750 w 132"/>
              <a:gd name="T53" fmla="*/ 433586 h 128"/>
              <a:gd name="T54" fmla="*/ 406544 w 132"/>
              <a:gd name="T55" fmla="*/ 203597 h 128"/>
              <a:gd name="T56" fmla="*/ 368901 w 132"/>
              <a:gd name="T57" fmla="*/ 113109 h 128"/>
              <a:gd name="T58" fmla="*/ 304908 w 132"/>
              <a:gd name="T59" fmla="*/ 49014 h 128"/>
              <a:gd name="T60" fmla="*/ 421601 w 132"/>
              <a:gd name="T61" fmla="*/ 60325 h 128"/>
              <a:gd name="T62" fmla="*/ 432894 w 132"/>
              <a:gd name="T63" fmla="*/ 177205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2"/>
              <a:gd name="T97" fmla="*/ 0 h 128"/>
              <a:gd name="T98" fmla="*/ 132 w 132"/>
              <a:gd name="T99" fmla="*/ 128 h 1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pic>
        <p:nvPicPr>
          <p:cNvPr id="31" name="Group 2"/>
          <p:cNvPicPr>
            <a:picLocks noChangeArrowheads="1"/>
          </p:cNvPicPr>
          <p:nvPr/>
        </p:nvPicPr>
        <p:blipFill>
          <a:blip r:embed="rId3" cstate="screen">
            <a:clrChange>
              <a:clrFrom>
                <a:srgbClr val="000000"/>
              </a:clrFrom>
              <a:clrTo>
                <a:srgbClr val="000000">
                  <a:alpha val="0"/>
                </a:srgbClr>
              </a:clrTo>
            </a:clrChange>
            <a:lum bright="70000" contrast="-70000"/>
            <a:extLst>
              <a:ext uri="{28A0092B-C50C-407E-A947-70E740481C1C}">
                <a14:useLocalDpi xmlns:a14="http://schemas.microsoft.com/office/drawing/2010/main"/>
              </a:ext>
            </a:extLst>
          </a:blip>
          <a:srcRect/>
          <a:stretch>
            <a:fillRect/>
          </a:stretch>
        </p:blipFill>
        <p:spPr bwMode="auto">
          <a:xfrm>
            <a:off x="3318001" y="2802343"/>
            <a:ext cx="320320" cy="323850"/>
          </a:xfrm>
          <a:prstGeom prst="rect">
            <a:avLst/>
          </a:prstGeom>
          <a:noFill/>
          <a:extLst>
            <a:ext uri="{909E8E84-426E-40DD-AFC4-6F175D3DCCD1}">
              <a14:hiddenFill xmlns:a14="http://schemas.microsoft.com/office/drawing/2010/main">
                <a:solidFill>
                  <a:srgbClr val="333333"/>
                </a:solidFill>
              </a14:hiddenFill>
            </a:ext>
          </a:extLst>
        </p:spPr>
      </p:pic>
      <p:pic>
        <p:nvPicPr>
          <p:cNvPr id="32" name="Group 22"/>
          <p:cNvPicPr>
            <a:picLocks noChangeArrowheads="1"/>
          </p:cNvPicPr>
          <p:nvPr/>
        </p:nvPicPr>
        <p:blipFill>
          <a:blip r:embed="rId4" cstate="screen">
            <a:clrChange>
              <a:clrFrom>
                <a:srgbClr val="000000"/>
              </a:clrFrom>
              <a:clrTo>
                <a:srgbClr val="000000">
                  <a:alpha val="0"/>
                </a:srgbClr>
              </a:clrTo>
            </a:clrChange>
            <a:lum bright="70000" contrast="-70000"/>
            <a:extLst>
              <a:ext uri="{28A0092B-C50C-407E-A947-70E740481C1C}">
                <a14:useLocalDpi xmlns:a14="http://schemas.microsoft.com/office/drawing/2010/main"/>
              </a:ext>
            </a:extLst>
          </a:blip>
          <a:srcRect/>
          <a:stretch>
            <a:fillRect/>
          </a:stretch>
        </p:blipFill>
        <p:spPr bwMode="auto">
          <a:xfrm>
            <a:off x="4852916" y="3714362"/>
            <a:ext cx="375095" cy="388144"/>
          </a:xfrm>
          <a:prstGeom prst="rect">
            <a:avLst/>
          </a:prstGeom>
          <a:noFill/>
          <a:extLst>
            <a:ext uri="{909E8E84-426E-40DD-AFC4-6F175D3DCCD1}">
              <a14:hiddenFill xmlns:a14="http://schemas.microsoft.com/office/drawing/2010/main">
                <a:solidFill>
                  <a:srgbClr val="333333"/>
                </a:solidFill>
              </a14:hiddenFill>
            </a:ext>
          </a:extLst>
        </p:spPr>
      </p:pic>
      <p:pic>
        <p:nvPicPr>
          <p:cNvPr id="33" name="Group 25"/>
          <p:cNvPicPr>
            <a:picLocks noChangeArrowheads="1"/>
          </p:cNvPicPr>
          <p:nvPr/>
        </p:nvPicPr>
        <p:blipFill>
          <a:blip r:embed="rId5" cstate="screen">
            <a:clrChange>
              <a:clrFrom>
                <a:srgbClr val="000000"/>
              </a:clrFrom>
              <a:clrTo>
                <a:srgbClr val="000000">
                  <a:alpha val="0"/>
                </a:srgbClr>
              </a:clrTo>
            </a:clrChange>
            <a:lum bright="70000" contrast="-70000"/>
            <a:extLst>
              <a:ext uri="{28A0092B-C50C-407E-A947-70E740481C1C}">
                <a14:useLocalDpi xmlns:a14="http://schemas.microsoft.com/office/drawing/2010/main"/>
              </a:ext>
            </a:extLst>
          </a:blip>
          <a:srcRect/>
          <a:stretch>
            <a:fillRect/>
          </a:stretch>
        </p:blipFill>
        <p:spPr bwMode="auto">
          <a:xfrm>
            <a:off x="4925553" y="1830793"/>
            <a:ext cx="267926" cy="285750"/>
          </a:xfrm>
          <a:prstGeom prst="rect">
            <a:avLst/>
          </a:prstGeom>
          <a:noFill/>
          <a:extLst>
            <a:ext uri="{909E8E84-426E-40DD-AFC4-6F175D3DCCD1}">
              <a14:hiddenFill xmlns:a14="http://schemas.microsoft.com/office/drawing/2010/main">
                <a:solidFill>
                  <a:srgbClr val="333333"/>
                </a:solidFill>
              </a14:hiddenFill>
            </a:ext>
          </a:extLst>
        </p:spPr>
      </p:pic>
      <p:pic>
        <p:nvPicPr>
          <p:cNvPr id="34" name="Group 65"/>
          <p:cNvPicPr>
            <a:picLocks noChangeArrowheads="1"/>
          </p:cNvPicPr>
          <p:nvPr/>
        </p:nvPicPr>
        <p:blipFill>
          <a:blip r:embed="rId6" cstate="screen">
            <a:clrChange>
              <a:clrFrom>
                <a:srgbClr val="000000"/>
              </a:clrFrom>
              <a:clrTo>
                <a:srgbClr val="000000">
                  <a:alpha val="0"/>
                </a:srgbClr>
              </a:clrTo>
            </a:clrChange>
            <a:lum bright="70000" contrast="-70000"/>
            <a:extLst>
              <a:ext uri="{28A0092B-C50C-407E-A947-70E740481C1C}">
                <a14:useLocalDpi xmlns:a14="http://schemas.microsoft.com/office/drawing/2010/main"/>
              </a:ext>
            </a:extLst>
          </a:blip>
          <a:srcRect/>
          <a:stretch>
            <a:fillRect/>
          </a:stretch>
        </p:blipFill>
        <p:spPr bwMode="auto">
          <a:xfrm>
            <a:off x="3721675" y="3752462"/>
            <a:ext cx="370332" cy="302419"/>
          </a:xfrm>
          <a:prstGeom prst="rect">
            <a:avLst/>
          </a:prstGeom>
          <a:noFill/>
          <a:extLst>
            <a:ext uri="{909E8E84-426E-40DD-AFC4-6F175D3DCCD1}">
              <a14:hiddenFill xmlns:a14="http://schemas.microsoft.com/office/drawing/2010/main">
                <a:solidFill>
                  <a:srgbClr val="333333"/>
                </a:solidFill>
              </a14:hiddenFill>
            </a:ext>
          </a:extLst>
        </p:spPr>
      </p:pic>
      <p:pic>
        <p:nvPicPr>
          <p:cNvPr id="35" name="Group 30"/>
          <p:cNvPicPr>
            <a:picLocks noChangeArrowheads="1"/>
          </p:cNvPicPr>
          <p:nvPr/>
        </p:nvPicPr>
        <p:blipFill>
          <a:blip r:embed="rId7" cstate="screen">
            <a:clrChange>
              <a:clrFrom>
                <a:srgbClr val="000000"/>
              </a:clrFrom>
              <a:clrTo>
                <a:srgbClr val="000000">
                  <a:alpha val="0"/>
                </a:srgbClr>
              </a:clrTo>
            </a:clrChange>
            <a:lum bright="70000" contrast="-70000"/>
            <a:extLst>
              <a:ext uri="{28A0092B-C50C-407E-A947-70E740481C1C}">
                <a14:useLocalDpi xmlns:a14="http://schemas.microsoft.com/office/drawing/2010/main"/>
              </a:ext>
            </a:extLst>
          </a:blip>
          <a:srcRect/>
          <a:stretch>
            <a:fillRect/>
          </a:stretch>
        </p:blipFill>
        <p:spPr bwMode="auto">
          <a:xfrm>
            <a:off x="5330419" y="2728525"/>
            <a:ext cx="370333" cy="370285"/>
          </a:xfrm>
          <a:prstGeom prst="rect">
            <a:avLst/>
          </a:prstGeom>
          <a:noFill/>
          <a:extLst>
            <a:ext uri="{909E8E84-426E-40DD-AFC4-6F175D3DCCD1}">
              <a14:hiddenFill xmlns:a14="http://schemas.microsoft.com/office/drawing/2010/main">
                <a:solidFill>
                  <a:srgbClr val="333333"/>
                </a:solidFill>
              </a14:hiddenFill>
            </a:ext>
          </a:extLst>
        </p:spPr>
      </p:pic>
      <p:grpSp>
        <p:nvGrpSpPr>
          <p:cNvPr id="36" name="Group 99"/>
          <p:cNvGrpSpPr>
            <a:grpSpLocks/>
          </p:cNvGrpSpPr>
          <p:nvPr/>
        </p:nvGrpSpPr>
        <p:grpSpPr bwMode="auto">
          <a:xfrm>
            <a:off x="3590689" y="2154644"/>
            <a:ext cx="1767118" cy="1774031"/>
            <a:chOff x="3840" y="1570"/>
            <a:chExt cx="1770" cy="1776"/>
          </a:xfrm>
        </p:grpSpPr>
        <p:grpSp>
          <p:nvGrpSpPr>
            <p:cNvPr id="37" name="组合 54"/>
            <p:cNvGrpSpPr>
              <a:grpSpLocks/>
            </p:cNvGrpSpPr>
            <p:nvPr/>
          </p:nvGrpSpPr>
          <p:grpSpPr bwMode="auto">
            <a:xfrm>
              <a:off x="4334" y="1994"/>
              <a:ext cx="776" cy="776"/>
              <a:chOff x="4619504" y="2380975"/>
              <a:chExt cx="3138274" cy="3138274"/>
            </a:xfrm>
          </p:grpSpPr>
          <p:grpSp>
            <p:nvGrpSpPr>
              <p:cNvPr id="46" name="椭圆 56"/>
              <p:cNvGrpSpPr>
                <a:grpSpLocks/>
              </p:cNvGrpSpPr>
              <p:nvPr/>
            </p:nvGrpSpPr>
            <p:grpSpPr bwMode="auto">
              <a:xfrm>
                <a:off x="4603676" y="2372160"/>
                <a:ext cx="3169927" cy="3155901"/>
                <a:chOff x="5407152" y="2743200"/>
                <a:chExt cx="1377696" cy="1371600"/>
              </a:xfrm>
            </p:grpSpPr>
            <p:pic>
              <p:nvPicPr>
                <p:cNvPr id="48" name="椭圆 56"/>
                <p:cNvPicPr>
                  <a:picLocks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9" name="Text Box 103"/>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47"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nvGrpSpPr>
            <p:cNvPr id="38" name="组合 2"/>
            <p:cNvGrpSpPr/>
            <p:nvPr/>
          </p:nvGrpSpPr>
          <p:grpSpPr>
            <a:xfrm>
              <a:off x="4131" y="1792"/>
              <a:ext cx="1188" cy="1187"/>
              <a:chOff x="10012420" y="-396754"/>
              <a:chExt cx="1425600" cy="1425600"/>
            </a:xfrm>
            <a:effectLst>
              <a:outerShdw blurRad="279400" dist="63500" dir="5400000" sx="102000" sy="102000" algn="t" rotWithShape="0">
                <a:prstClr val="black">
                  <a:alpha val="28000"/>
                </a:prstClr>
              </a:outerShdw>
            </a:effectLst>
          </p:grpSpPr>
          <p:sp>
            <p:nvSpPr>
              <p:cNvPr id="44" name="Freeform 15"/>
              <p:cNvSpPr>
                <a:spLocks/>
              </p:cNvSpPr>
              <p:nvPr/>
            </p:nvSpPr>
            <p:spPr bwMode="auto">
              <a:xfrm>
                <a:off x="10012420" y="-396754"/>
                <a:ext cx="1425600" cy="1425600"/>
              </a:xfrm>
              <a:custGeom>
                <a:avLst/>
                <a:gdLst>
                  <a:gd name="T0" fmla="*/ 744 w 794"/>
                  <a:gd name="T1" fmla="*/ 323 h 794"/>
                  <a:gd name="T2" fmla="*/ 733 w 794"/>
                  <a:gd name="T3" fmla="*/ 284 h 794"/>
                  <a:gd name="T4" fmla="*/ 755 w 794"/>
                  <a:gd name="T5" fmla="*/ 224 h 794"/>
                  <a:gd name="T6" fmla="*/ 696 w 794"/>
                  <a:gd name="T7" fmla="*/ 219 h 794"/>
                  <a:gd name="T8" fmla="*/ 706 w 794"/>
                  <a:gd name="T9" fmla="*/ 157 h 794"/>
                  <a:gd name="T10" fmla="*/ 678 w 794"/>
                  <a:gd name="T11" fmla="*/ 124 h 794"/>
                  <a:gd name="T12" fmla="*/ 614 w 794"/>
                  <a:gd name="T13" fmla="*/ 125 h 794"/>
                  <a:gd name="T14" fmla="*/ 618 w 794"/>
                  <a:gd name="T15" fmla="*/ 67 h 794"/>
                  <a:gd name="T16" fmla="*/ 555 w 794"/>
                  <a:gd name="T17" fmla="*/ 80 h 794"/>
                  <a:gd name="T18" fmla="*/ 518 w 794"/>
                  <a:gd name="T19" fmla="*/ 65 h 794"/>
                  <a:gd name="T20" fmla="*/ 485 w 794"/>
                  <a:gd name="T21" fmla="*/ 10 h 794"/>
                  <a:gd name="T22" fmla="*/ 445 w 794"/>
                  <a:gd name="T23" fmla="*/ 53 h 794"/>
                  <a:gd name="T24" fmla="*/ 402 w 794"/>
                  <a:gd name="T25" fmla="*/ 6 h 794"/>
                  <a:gd name="T26" fmla="*/ 359 w 794"/>
                  <a:gd name="T27" fmla="*/ 8 h 794"/>
                  <a:gd name="T28" fmla="*/ 320 w 794"/>
                  <a:gd name="T29" fmla="*/ 59 h 794"/>
                  <a:gd name="T30" fmla="*/ 276 w 794"/>
                  <a:gd name="T31" fmla="*/ 19 h 794"/>
                  <a:gd name="T32" fmla="*/ 248 w 794"/>
                  <a:gd name="T33" fmla="*/ 77 h 794"/>
                  <a:gd name="T34" fmla="*/ 213 w 794"/>
                  <a:gd name="T35" fmla="*/ 96 h 794"/>
                  <a:gd name="T36" fmla="*/ 149 w 794"/>
                  <a:gd name="T37" fmla="*/ 88 h 794"/>
                  <a:gd name="T38" fmla="*/ 158 w 794"/>
                  <a:gd name="T39" fmla="*/ 146 h 794"/>
                  <a:gd name="T40" fmla="*/ 94 w 794"/>
                  <a:gd name="T41" fmla="*/ 150 h 794"/>
                  <a:gd name="T42" fmla="*/ 69 w 794"/>
                  <a:gd name="T43" fmla="*/ 185 h 794"/>
                  <a:gd name="T44" fmla="*/ 85 w 794"/>
                  <a:gd name="T45" fmla="*/ 247 h 794"/>
                  <a:gd name="T46" fmla="*/ 26 w 794"/>
                  <a:gd name="T47" fmla="*/ 257 h 794"/>
                  <a:gd name="T48" fmla="*/ 54 w 794"/>
                  <a:gd name="T49" fmla="*/ 314 h 794"/>
                  <a:gd name="T50" fmla="*/ 46 w 794"/>
                  <a:gd name="T51" fmla="*/ 354 h 794"/>
                  <a:gd name="T52" fmla="*/ 1 w 794"/>
                  <a:gd name="T53" fmla="*/ 399 h 794"/>
                  <a:gd name="T54" fmla="*/ 52 w 794"/>
                  <a:gd name="T55" fmla="*/ 428 h 794"/>
                  <a:gd name="T56" fmla="*/ 15 w 794"/>
                  <a:gd name="T57" fmla="*/ 480 h 794"/>
                  <a:gd name="T58" fmla="*/ 27 w 794"/>
                  <a:gd name="T59" fmla="*/ 522 h 794"/>
                  <a:gd name="T60" fmla="*/ 85 w 794"/>
                  <a:gd name="T61" fmla="*/ 548 h 794"/>
                  <a:gd name="T62" fmla="*/ 56 w 794"/>
                  <a:gd name="T63" fmla="*/ 600 h 794"/>
                  <a:gd name="T64" fmla="*/ 118 w 794"/>
                  <a:gd name="T65" fmla="*/ 615 h 794"/>
                  <a:gd name="T66" fmla="*/ 145 w 794"/>
                  <a:gd name="T67" fmla="*/ 645 h 794"/>
                  <a:gd name="T68" fmla="*/ 151 w 794"/>
                  <a:gd name="T69" fmla="*/ 709 h 794"/>
                  <a:gd name="T70" fmla="*/ 206 w 794"/>
                  <a:gd name="T71" fmla="*/ 687 h 794"/>
                  <a:gd name="T72" fmla="*/ 224 w 794"/>
                  <a:gd name="T73" fmla="*/ 748 h 794"/>
                  <a:gd name="T74" fmla="*/ 264 w 794"/>
                  <a:gd name="T75" fmla="*/ 765 h 794"/>
                  <a:gd name="T76" fmla="*/ 321 w 794"/>
                  <a:gd name="T77" fmla="*/ 736 h 794"/>
                  <a:gd name="T78" fmla="*/ 343 w 794"/>
                  <a:gd name="T79" fmla="*/ 791 h 794"/>
                  <a:gd name="T80" fmla="*/ 394 w 794"/>
                  <a:gd name="T81" fmla="*/ 751 h 794"/>
                  <a:gd name="T82" fmla="*/ 434 w 794"/>
                  <a:gd name="T83" fmla="*/ 750 h 794"/>
                  <a:gd name="T84" fmla="*/ 487 w 794"/>
                  <a:gd name="T85" fmla="*/ 784 h 794"/>
                  <a:gd name="T86" fmla="*/ 505 w 794"/>
                  <a:gd name="T87" fmla="*/ 728 h 794"/>
                  <a:gd name="T88" fmla="*/ 564 w 794"/>
                  <a:gd name="T89" fmla="*/ 752 h 794"/>
                  <a:gd name="T90" fmla="*/ 602 w 794"/>
                  <a:gd name="T91" fmla="*/ 731 h 794"/>
                  <a:gd name="T92" fmla="*/ 615 w 794"/>
                  <a:gd name="T93" fmla="*/ 669 h 794"/>
                  <a:gd name="T94" fmla="*/ 671 w 794"/>
                  <a:gd name="T95" fmla="*/ 685 h 794"/>
                  <a:gd name="T96" fmla="*/ 672 w 794"/>
                  <a:gd name="T97" fmla="*/ 621 h 794"/>
                  <a:gd name="T98" fmla="*/ 695 w 794"/>
                  <a:gd name="T99" fmla="*/ 589 h 794"/>
                  <a:gd name="T100" fmla="*/ 756 w 794"/>
                  <a:gd name="T101" fmla="*/ 569 h 794"/>
                  <a:gd name="T102" fmla="*/ 723 w 794"/>
                  <a:gd name="T103" fmla="*/ 520 h 794"/>
                  <a:gd name="T104" fmla="*/ 778 w 794"/>
                  <a:gd name="T105" fmla="*/ 488 h 794"/>
                  <a:gd name="T106" fmla="*/ 786 w 794"/>
                  <a:gd name="T107" fmla="*/ 446 h 794"/>
                  <a:gd name="T108" fmla="*/ 745 w 794"/>
                  <a:gd name="T109" fmla="*/ 397 h 794"/>
                  <a:gd name="T110" fmla="*/ 794 w 794"/>
                  <a:gd name="T111" fmla="*/ 3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4" h="794">
                    <a:moveTo>
                      <a:pt x="790" y="337"/>
                    </a:moveTo>
                    <a:cubicBezTo>
                      <a:pt x="790" y="333"/>
                      <a:pt x="787" y="330"/>
                      <a:pt x="783" y="329"/>
                    </a:cubicBezTo>
                    <a:cubicBezTo>
                      <a:pt x="744" y="323"/>
                      <a:pt x="744" y="323"/>
                      <a:pt x="744" y="323"/>
                    </a:cubicBezTo>
                    <a:cubicBezTo>
                      <a:pt x="740" y="322"/>
                      <a:pt x="736" y="319"/>
                      <a:pt x="735" y="315"/>
                    </a:cubicBezTo>
                    <a:cubicBezTo>
                      <a:pt x="730" y="295"/>
                      <a:pt x="730" y="295"/>
                      <a:pt x="730" y="295"/>
                    </a:cubicBezTo>
                    <a:cubicBezTo>
                      <a:pt x="729" y="291"/>
                      <a:pt x="730" y="286"/>
                      <a:pt x="733" y="284"/>
                    </a:cubicBezTo>
                    <a:cubicBezTo>
                      <a:pt x="763" y="258"/>
                      <a:pt x="763" y="258"/>
                      <a:pt x="763" y="258"/>
                    </a:cubicBezTo>
                    <a:cubicBezTo>
                      <a:pt x="766" y="256"/>
                      <a:pt x="767" y="251"/>
                      <a:pt x="766" y="248"/>
                    </a:cubicBezTo>
                    <a:cubicBezTo>
                      <a:pt x="755" y="224"/>
                      <a:pt x="755" y="224"/>
                      <a:pt x="755" y="224"/>
                    </a:cubicBezTo>
                    <a:cubicBezTo>
                      <a:pt x="754" y="221"/>
                      <a:pt x="749" y="218"/>
                      <a:pt x="746" y="219"/>
                    </a:cubicBezTo>
                    <a:cubicBezTo>
                      <a:pt x="706" y="224"/>
                      <a:pt x="706" y="224"/>
                      <a:pt x="706" y="224"/>
                    </a:cubicBezTo>
                    <a:cubicBezTo>
                      <a:pt x="703" y="225"/>
                      <a:pt x="698" y="222"/>
                      <a:pt x="696" y="219"/>
                    </a:cubicBezTo>
                    <a:cubicBezTo>
                      <a:pt x="685" y="201"/>
                      <a:pt x="685" y="201"/>
                      <a:pt x="685" y="201"/>
                    </a:cubicBezTo>
                    <a:cubicBezTo>
                      <a:pt x="683" y="198"/>
                      <a:pt x="683" y="193"/>
                      <a:pt x="685" y="190"/>
                    </a:cubicBezTo>
                    <a:cubicBezTo>
                      <a:pt x="706" y="157"/>
                      <a:pt x="706" y="157"/>
                      <a:pt x="706" y="157"/>
                    </a:cubicBezTo>
                    <a:cubicBezTo>
                      <a:pt x="708" y="154"/>
                      <a:pt x="708" y="149"/>
                      <a:pt x="705" y="146"/>
                    </a:cubicBezTo>
                    <a:cubicBezTo>
                      <a:pt x="688" y="126"/>
                      <a:pt x="688" y="126"/>
                      <a:pt x="688" y="126"/>
                    </a:cubicBezTo>
                    <a:cubicBezTo>
                      <a:pt x="686" y="124"/>
                      <a:pt x="681" y="123"/>
                      <a:pt x="678" y="124"/>
                    </a:cubicBezTo>
                    <a:cubicBezTo>
                      <a:pt x="642" y="141"/>
                      <a:pt x="642" y="141"/>
                      <a:pt x="642" y="141"/>
                    </a:cubicBezTo>
                    <a:cubicBezTo>
                      <a:pt x="638" y="142"/>
                      <a:pt x="633" y="142"/>
                      <a:pt x="631" y="139"/>
                    </a:cubicBezTo>
                    <a:cubicBezTo>
                      <a:pt x="614" y="125"/>
                      <a:pt x="614" y="125"/>
                      <a:pt x="614" y="125"/>
                    </a:cubicBezTo>
                    <a:cubicBezTo>
                      <a:pt x="611" y="123"/>
                      <a:pt x="610" y="118"/>
                      <a:pt x="611" y="115"/>
                    </a:cubicBezTo>
                    <a:cubicBezTo>
                      <a:pt x="622" y="76"/>
                      <a:pt x="622" y="76"/>
                      <a:pt x="622" y="76"/>
                    </a:cubicBezTo>
                    <a:cubicBezTo>
                      <a:pt x="623" y="73"/>
                      <a:pt x="621" y="69"/>
                      <a:pt x="618" y="67"/>
                    </a:cubicBezTo>
                    <a:cubicBezTo>
                      <a:pt x="595" y="53"/>
                      <a:pt x="595" y="53"/>
                      <a:pt x="595" y="53"/>
                    </a:cubicBezTo>
                    <a:cubicBezTo>
                      <a:pt x="592" y="51"/>
                      <a:pt x="587" y="51"/>
                      <a:pt x="585" y="54"/>
                    </a:cubicBezTo>
                    <a:cubicBezTo>
                      <a:pt x="555" y="80"/>
                      <a:pt x="555" y="80"/>
                      <a:pt x="555" y="80"/>
                    </a:cubicBezTo>
                    <a:cubicBezTo>
                      <a:pt x="552" y="83"/>
                      <a:pt x="548" y="84"/>
                      <a:pt x="544" y="82"/>
                    </a:cubicBezTo>
                    <a:cubicBezTo>
                      <a:pt x="524" y="74"/>
                      <a:pt x="524" y="74"/>
                      <a:pt x="524" y="74"/>
                    </a:cubicBezTo>
                    <a:cubicBezTo>
                      <a:pt x="521" y="72"/>
                      <a:pt x="518" y="68"/>
                      <a:pt x="518" y="65"/>
                    </a:cubicBezTo>
                    <a:cubicBezTo>
                      <a:pt x="517" y="25"/>
                      <a:pt x="517" y="25"/>
                      <a:pt x="517" y="25"/>
                    </a:cubicBezTo>
                    <a:cubicBezTo>
                      <a:pt x="517" y="21"/>
                      <a:pt x="514" y="17"/>
                      <a:pt x="510" y="16"/>
                    </a:cubicBezTo>
                    <a:cubicBezTo>
                      <a:pt x="485" y="10"/>
                      <a:pt x="485" y="10"/>
                      <a:pt x="485" y="10"/>
                    </a:cubicBezTo>
                    <a:cubicBezTo>
                      <a:pt x="481" y="9"/>
                      <a:pt x="477" y="11"/>
                      <a:pt x="475" y="14"/>
                    </a:cubicBezTo>
                    <a:cubicBezTo>
                      <a:pt x="455" y="48"/>
                      <a:pt x="455" y="48"/>
                      <a:pt x="455" y="48"/>
                    </a:cubicBezTo>
                    <a:cubicBezTo>
                      <a:pt x="453" y="51"/>
                      <a:pt x="448" y="53"/>
                      <a:pt x="445" y="53"/>
                    </a:cubicBezTo>
                    <a:cubicBezTo>
                      <a:pt x="423" y="51"/>
                      <a:pt x="423" y="51"/>
                      <a:pt x="423" y="51"/>
                    </a:cubicBezTo>
                    <a:cubicBezTo>
                      <a:pt x="420" y="50"/>
                      <a:pt x="416" y="47"/>
                      <a:pt x="415" y="44"/>
                    </a:cubicBezTo>
                    <a:cubicBezTo>
                      <a:pt x="402" y="6"/>
                      <a:pt x="402" y="6"/>
                      <a:pt x="402" y="6"/>
                    </a:cubicBezTo>
                    <a:cubicBezTo>
                      <a:pt x="401" y="3"/>
                      <a:pt x="397" y="0"/>
                      <a:pt x="393" y="0"/>
                    </a:cubicBezTo>
                    <a:cubicBezTo>
                      <a:pt x="367" y="1"/>
                      <a:pt x="367" y="1"/>
                      <a:pt x="367" y="1"/>
                    </a:cubicBezTo>
                    <a:cubicBezTo>
                      <a:pt x="363" y="2"/>
                      <a:pt x="359" y="5"/>
                      <a:pt x="359" y="8"/>
                    </a:cubicBezTo>
                    <a:cubicBezTo>
                      <a:pt x="349" y="47"/>
                      <a:pt x="349" y="47"/>
                      <a:pt x="349" y="47"/>
                    </a:cubicBezTo>
                    <a:cubicBezTo>
                      <a:pt x="348" y="50"/>
                      <a:pt x="345" y="54"/>
                      <a:pt x="341" y="54"/>
                    </a:cubicBezTo>
                    <a:cubicBezTo>
                      <a:pt x="320" y="59"/>
                      <a:pt x="320" y="59"/>
                      <a:pt x="320" y="59"/>
                    </a:cubicBezTo>
                    <a:cubicBezTo>
                      <a:pt x="317" y="59"/>
                      <a:pt x="312" y="57"/>
                      <a:pt x="310" y="55"/>
                    </a:cubicBezTo>
                    <a:cubicBezTo>
                      <a:pt x="286" y="22"/>
                      <a:pt x="286" y="22"/>
                      <a:pt x="286" y="22"/>
                    </a:cubicBezTo>
                    <a:cubicBezTo>
                      <a:pt x="284" y="19"/>
                      <a:pt x="280" y="18"/>
                      <a:pt x="276" y="19"/>
                    </a:cubicBezTo>
                    <a:cubicBezTo>
                      <a:pt x="251" y="28"/>
                      <a:pt x="251" y="28"/>
                      <a:pt x="251" y="28"/>
                    </a:cubicBezTo>
                    <a:cubicBezTo>
                      <a:pt x="248" y="29"/>
                      <a:pt x="245" y="33"/>
                      <a:pt x="246" y="37"/>
                    </a:cubicBezTo>
                    <a:cubicBezTo>
                      <a:pt x="248" y="77"/>
                      <a:pt x="248" y="77"/>
                      <a:pt x="248" y="77"/>
                    </a:cubicBezTo>
                    <a:cubicBezTo>
                      <a:pt x="248" y="80"/>
                      <a:pt x="246" y="85"/>
                      <a:pt x="243" y="86"/>
                    </a:cubicBezTo>
                    <a:cubicBezTo>
                      <a:pt x="224" y="97"/>
                      <a:pt x="224" y="97"/>
                      <a:pt x="224" y="97"/>
                    </a:cubicBezTo>
                    <a:cubicBezTo>
                      <a:pt x="221" y="98"/>
                      <a:pt x="216" y="98"/>
                      <a:pt x="213" y="96"/>
                    </a:cubicBezTo>
                    <a:cubicBezTo>
                      <a:pt x="181" y="72"/>
                      <a:pt x="181" y="72"/>
                      <a:pt x="181" y="72"/>
                    </a:cubicBezTo>
                    <a:cubicBezTo>
                      <a:pt x="178" y="70"/>
                      <a:pt x="173" y="70"/>
                      <a:pt x="170" y="72"/>
                    </a:cubicBezTo>
                    <a:cubicBezTo>
                      <a:pt x="149" y="88"/>
                      <a:pt x="149" y="88"/>
                      <a:pt x="149" y="88"/>
                    </a:cubicBezTo>
                    <a:cubicBezTo>
                      <a:pt x="146" y="90"/>
                      <a:pt x="145" y="94"/>
                      <a:pt x="146" y="98"/>
                    </a:cubicBezTo>
                    <a:cubicBezTo>
                      <a:pt x="160" y="135"/>
                      <a:pt x="160" y="135"/>
                      <a:pt x="160" y="135"/>
                    </a:cubicBezTo>
                    <a:cubicBezTo>
                      <a:pt x="161" y="138"/>
                      <a:pt x="160" y="143"/>
                      <a:pt x="158" y="146"/>
                    </a:cubicBezTo>
                    <a:cubicBezTo>
                      <a:pt x="143" y="161"/>
                      <a:pt x="143" y="161"/>
                      <a:pt x="143" y="161"/>
                    </a:cubicBezTo>
                    <a:cubicBezTo>
                      <a:pt x="140" y="164"/>
                      <a:pt x="135" y="165"/>
                      <a:pt x="132" y="164"/>
                    </a:cubicBezTo>
                    <a:cubicBezTo>
                      <a:pt x="94" y="150"/>
                      <a:pt x="94" y="150"/>
                      <a:pt x="94" y="150"/>
                    </a:cubicBezTo>
                    <a:cubicBezTo>
                      <a:pt x="91" y="149"/>
                      <a:pt x="86" y="150"/>
                      <a:pt x="84" y="153"/>
                    </a:cubicBezTo>
                    <a:cubicBezTo>
                      <a:pt x="69" y="175"/>
                      <a:pt x="69" y="175"/>
                      <a:pt x="69" y="175"/>
                    </a:cubicBezTo>
                    <a:cubicBezTo>
                      <a:pt x="67" y="178"/>
                      <a:pt x="67" y="182"/>
                      <a:pt x="69" y="185"/>
                    </a:cubicBezTo>
                    <a:cubicBezTo>
                      <a:pt x="93" y="217"/>
                      <a:pt x="93" y="217"/>
                      <a:pt x="93" y="217"/>
                    </a:cubicBezTo>
                    <a:cubicBezTo>
                      <a:pt x="96" y="220"/>
                      <a:pt x="96" y="225"/>
                      <a:pt x="94" y="228"/>
                    </a:cubicBezTo>
                    <a:cubicBezTo>
                      <a:pt x="85" y="247"/>
                      <a:pt x="85" y="247"/>
                      <a:pt x="85" y="247"/>
                    </a:cubicBezTo>
                    <a:cubicBezTo>
                      <a:pt x="83" y="250"/>
                      <a:pt x="78" y="253"/>
                      <a:pt x="75" y="252"/>
                    </a:cubicBezTo>
                    <a:cubicBezTo>
                      <a:pt x="35" y="251"/>
                      <a:pt x="35" y="251"/>
                      <a:pt x="35" y="251"/>
                    </a:cubicBezTo>
                    <a:cubicBezTo>
                      <a:pt x="31" y="250"/>
                      <a:pt x="28" y="253"/>
                      <a:pt x="26" y="257"/>
                    </a:cubicBezTo>
                    <a:cubicBezTo>
                      <a:pt x="18" y="282"/>
                      <a:pt x="18" y="282"/>
                      <a:pt x="18" y="282"/>
                    </a:cubicBezTo>
                    <a:cubicBezTo>
                      <a:pt x="17" y="285"/>
                      <a:pt x="18" y="290"/>
                      <a:pt x="21" y="292"/>
                    </a:cubicBezTo>
                    <a:cubicBezTo>
                      <a:pt x="54" y="314"/>
                      <a:pt x="54" y="314"/>
                      <a:pt x="54" y="314"/>
                    </a:cubicBezTo>
                    <a:cubicBezTo>
                      <a:pt x="57" y="317"/>
                      <a:pt x="59" y="321"/>
                      <a:pt x="58" y="325"/>
                    </a:cubicBezTo>
                    <a:cubicBezTo>
                      <a:pt x="54" y="346"/>
                      <a:pt x="54" y="346"/>
                      <a:pt x="54" y="346"/>
                    </a:cubicBezTo>
                    <a:cubicBezTo>
                      <a:pt x="53" y="349"/>
                      <a:pt x="50" y="353"/>
                      <a:pt x="46" y="354"/>
                    </a:cubicBezTo>
                    <a:cubicBezTo>
                      <a:pt x="8" y="364"/>
                      <a:pt x="8" y="364"/>
                      <a:pt x="8" y="364"/>
                    </a:cubicBezTo>
                    <a:cubicBezTo>
                      <a:pt x="4" y="365"/>
                      <a:pt x="1" y="369"/>
                      <a:pt x="1" y="372"/>
                    </a:cubicBezTo>
                    <a:cubicBezTo>
                      <a:pt x="1" y="399"/>
                      <a:pt x="1" y="399"/>
                      <a:pt x="1" y="399"/>
                    </a:cubicBezTo>
                    <a:cubicBezTo>
                      <a:pt x="0" y="402"/>
                      <a:pt x="3" y="406"/>
                      <a:pt x="7" y="407"/>
                    </a:cubicBezTo>
                    <a:cubicBezTo>
                      <a:pt x="45" y="420"/>
                      <a:pt x="45" y="420"/>
                      <a:pt x="45" y="420"/>
                    </a:cubicBezTo>
                    <a:cubicBezTo>
                      <a:pt x="48" y="421"/>
                      <a:pt x="51" y="425"/>
                      <a:pt x="52" y="428"/>
                    </a:cubicBezTo>
                    <a:cubicBezTo>
                      <a:pt x="54" y="449"/>
                      <a:pt x="54" y="449"/>
                      <a:pt x="54" y="449"/>
                    </a:cubicBezTo>
                    <a:cubicBezTo>
                      <a:pt x="55" y="453"/>
                      <a:pt x="52" y="458"/>
                      <a:pt x="49" y="460"/>
                    </a:cubicBezTo>
                    <a:cubicBezTo>
                      <a:pt x="15" y="480"/>
                      <a:pt x="15" y="480"/>
                      <a:pt x="15" y="480"/>
                    </a:cubicBezTo>
                    <a:cubicBezTo>
                      <a:pt x="12" y="482"/>
                      <a:pt x="11" y="487"/>
                      <a:pt x="12" y="490"/>
                    </a:cubicBezTo>
                    <a:cubicBezTo>
                      <a:pt x="19" y="516"/>
                      <a:pt x="19" y="516"/>
                      <a:pt x="19" y="516"/>
                    </a:cubicBezTo>
                    <a:cubicBezTo>
                      <a:pt x="20" y="519"/>
                      <a:pt x="23" y="522"/>
                      <a:pt x="27" y="522"/>
                    </a:cubicBezTo>
                    <a:cubicBezTo>
                      <a:pt x="67" y="523"/>
                      <a:pt x="67" y="523"/>
                      <a:pt x="67" y="523"/>
                    </a:cubicBezTo>
                    <a:cubicBezTo>
                      <a:pt x="70" y="523"/>
                      <a:pt x="75" y="526"/>
                      <a:pt x="76" y="529"/>
                    </a:cubicBezTo>
                    <a:cubicBezTo>
                      <a:pt x="85" y="548"/>
                      <a:pt x="85" y="548"/>
                      <a:pt x="85" y="548"/>
                    </a:cubicBezTo>
                    <a:cubicBezTo>
                      <a:pt x="86" y="552"/>
                      <a:pt x="86" y="557"/>
                      <a:pt x="83" y="559"/>
                    </a:cubicBezTo>
                    <a:cubicBezTo>
                      <a:pt x="57" y="589"/>
                      <a:pt x="57" y="589"/>
                      <a:pt x="57" y="589"/>
                    </a:cubicBezTo>
                    <a:cubicBezTo>
                      <a:pt x="55" y="592"/>
                      <a:pt x="54" y="597"/>
                      <a:pt x="56" y="600"/>
                    </a:cubicBezTo>
                    <a:cubicBezTo>
                      <a:pt x="70" y="622"/>
                      <a:pt x="70" y="622"/>
                      <a:pt x="70" y="622"/>
                    </a:cubicBezTo>
                    <a:cubicBezTo>
                      <a:pt x="72" y="625"/>
                      <a:pt x="77" y="627"/>
                      <a:pt x="80" y="626"/>
                    </a:cubicBezTo>
                    <a:cubicBezTo>
                      <a:pt x="118" y="615"/>
                      <a:pt x="118" y="615"/>
                      <a:pt x="118" y="615"/>
                    </a:cubicBezTo>
                    <a:cubicBezTo>
                      <a:pt x="122" y="614"/>
                      <a:pt x="127" y="615"/>
                      <a:pt x="129" y="618"/>
                    </a:cubicBezTo>
                    <a:cubicBezTo>
                      <a:pt x="143" y="634"/>
                      <a:pt x="143" y="634"/>
                      <a:pt x="143" y="634"/>
                    </a:cubicBezTo>
                    <a:cubicBezTo>
                      <a:pt x="146" y="637"/>
                      <a:pt x="146" y="642"/>
                      <a:pt x="145" y="645"/>
                    </a:cubicBezTo>
                    <a:cubicBezTo>
                      <a:pt x="129" y="681"/>
                      <a:pt x="129" y="681"/>
                      <a:pt x="129" y="681"/>
                    </a:cubicBezTo>
                    <a:cubicBezTo>
                      <a:pt x="127" y="685"/>
                      <a:pt x="128" y="689"/>
                      <a:pt x="131" y="692"/>
                    </a:cubicBezTo>
                    <a:cubicBezTo>
                      <a:pt x="151" y="709"/>
                      <a:pt x="151" y="709"/>
                      <a:pt x="151" y="709"/>
                    </a:cubicBezTo>
                    <a:cubicBezTo>
                      <a:pt x="154" y="711"/>
                      <a:pt x="159" y="711"/>
                      <a:pt x="162" y="709"/>
                    </a:cubicBezTo>
                    <a:cubicBezTo>
                      <a:pt x="195" y="687"/>
                      <a:pt x="195" y="687"/>
                      <a:pt x="195" y="687"/>
                    </a:cubicBezTo>
                    <a:cubicBezTo>
                      <a:pt x="198" y="685"/>
                      <a:pt x="203" y="685"/>
                      <a:pt x="206" y="687"/>
                    </a:cubicBezTo>
                    <a:cubicBezTo>
                      <a:pt x="224" y="699"/>
                      <a:pt x="224" y="699"/>
                      <a:pt x="224" y="699"/>
                    </a:cubicBezTo>
                    <a:cubicBezTo>
                      <a:pt x="227" y="700"/>
                      <a:pt x="230" y="705"/>
                      <a:pt x="229" y="709"/>
                    </a:cubicBezTo>
                    <a:cubicBezTo>
                      <a:pt x="224" y="748"/>
                      <a:pt x="224" y="748"/>
                      <a:pt x="224" y="748"/>
                    </a:cubicBezTo>
                    <a:cubicBezTo>
                      <a:pt x="224" y="752"/>
                      <a:pt x="226" y="756"/>
                      <a:pt x="230" y="757"/>
                    </a:cubicBezTo>
                    <a:cubicBezTo>
                      <a:pt x="254" y="768"/>
                      <a:pt x="254" y="768"/>
                      <a:pt x="254" y="768"/>
                    </a:cubicBezTo>
                    <a:cubicBezTo>
                      <a:pt x="257" y="769"/>
                      <a:pt x="262" y="768"/>
                      <a:pt x="264" y="765"/>
                    </a:cubicBezTo>
                    <a:cubicBezTo>
                      <a:pt x="289" y="734"/>
                      <a:pt x="289" y="734"/>
                      <a:pt x="289" y="734"/>
                    </a:cubicBezTo>
                    <a:cubicBezTo>
                      <a:pt x="292" y="732"/>
                      <a:pt x="296" y="730"/>
                      <a:pt x="300" y="731"/>
                    </a:cubicBezTo>
                    <a:cubicBezTo>
                      <a:pt x="321" y="736"/>
                      <a:pt x="321" y="736"/>
                      <a:pt x="321" y="736"/>
                    </a:cubicBezTo>
                    <a:cubicBezTo>
                      <a:pt x="324" y="737"/>
                      <a:pt x="328" y="741"/>
                      <a:pt x="328" y="744"/>
                    </a:cubicBezTo>
                    <a:cubicBezTo>
                      <a:pt x="335" y="784"/>
                      <a:pt x="335" y="784"/>
                      <a:pt x="335" y="784"/>
                    </a:cubicBezTo>
                    <a:cubicBezTo>
                      <a:pt x="336" y="787"/>
                      <a:pt x="340" y="790"/>
                      <a:pt x="343" y="791"/>
                    </a:cubicBezTo>
                    <a:cubicBezTo>
                      <a:pt x="369" y="794"/>
                      <a:pt x="369" y="794"/>
                      <a:pt x="369" y="794"/>
                    </a:cubicBezTo>
                    <a:cubicBezTo>
                      <a:pt x="373" y="794"/>
                      <a:pt x="377" y="792"/>
                      <a:pt x="378" y="788"/>
                    </a:cubicBezTo>
                    <a:cubicBezTo>
                      <a:pt x="394" y="751"/>
                      <a:pt x="394" y="751"/>
                      <a:pt x="394" y="751"/>
                    </a:cubicBezTo>
                    <a:cubicBezTo>
                      <a:pt x="395" y="748"/>
                      <a:pt x="399" y="745"/>
                      <a:pt x="403" y="745"/>
                    </a:cubicBezTo>
                    <a:cubicBezTo>
                      <a:pt x="424" y="744"/>
                      <a:pt x="424" y="744"/>
                      <a:pt x="424" y="744"/>
                    </a:cubicBezTo>
                    <a:cubicBezTo>
                      <a:pt x="428" y="744"/>
                      <a:pt x="432" y="746"/>
                      <a:pt x="434" y="750"/>
                    </a:cubicBezTo>
                    <a:cubicBezTo>
                      <a:pt x="452" y="785"/>
                      <a:pt x="452" y="785"/>
                      <a:pt x="452" y="785"/>
                    </a:cubicBezTo>
                    <a:cubicBezTo>
                      <a:pt x="454" y="788"/>
                      <a:pt x="458" y="790"/>
                      <a:pt x="462" y="789"/>
                    </a:cubicBezTo>
                    <a:cubicBezTo>
                      <a:pt x="487" y="784"/>
                      <a:pt x="487" y="784"/>
                      <a:pt x="487" y="784"/>
                    </a:cubicBezTo>
                    <a:cubicBezTo>
                      <a:pt x="491" y="784"/>
                      <a:pt x="494" y="780"/>
                      <a:pt x="495" y="776"/>
                    </a:cubicBezTo>
                    <a:cubicBezTo>
                      <a:pt x="498" y="737"/>
                      <a:pt x="498" y="737"/>
                      <a:pt x="498" y="737"/>
                    </a:cubicBezTo>
                    <a:cubicBezTo>
                      <a:pt x="498" y="733"/>
                      <a:pt x="501" y="729"/>
                      <a:pt x="505" y="728"/>
                    </a:cubicBezTo>
                    <a:cubicBezTo>
                      <a:pt x="525" y="721"/>
                      <a:pt x="525" y="721"/>
                      <a:pt x="525" y="721"/>
                    </a:cubicBezTo>
                    <a:cubicBezTo>
                      <a:pt x="528" y="720"/>
                      <a:pt x="533" y="721"/>
                      <a:pt x="536" y="723"/>
                    </a:cubicBezTo>
                    <a:cubicBezTo>
                      <a:pt x="564" y="752"/>
                      <a:pt x="564" y="752"/>
                      <a:pt x="564" y="752"/>
                    </a:cubicBezTo>
                    <a:cubicBezTo>
                      <a:pt x="566" y="754"/>
                      <a:pt x="571" y="755"/>
                      <a:pt x="574" y="753"/>
                    </a:cubicBezTo>
                    <a:cubicBezTo>
                      <a:pt x="597" y="741"/>
                      <a:pt x="597" y="741"/>
                      <a:pt x="597" y="741"/>
                    </a:cubicBezTo>
                    <a:cubicBezTo>
                      <a:pt x="601" y="739"/>
                      <a:pt x="603" y="735"/>
                      <a:pt x="602" y="731"/>
                    </a:cubicBezTo>
                    <a:cubicBezTo>
                      <a:pt x="594" y="692"/>
                      <a:pt x="594" y="692"/>
                      <a:pt x="594" y="692"/>
                    </a:cubicBezTo>
                    <a:cubicBezTo>
                      <a:pt x="593" y="689"/>
                      <a:pt x="595" y="684"/>
                      <a:pt x="598" y="682"/>
                    </a:cubicBezTo>
                    <a:cubicBezTo>
                      <a:pt x="615" y="669"/>
                      <a:pt x="615" y="669"/>
                      <a:pt x="615" y="669"/>
                    </a:cubicBezTo>
                    <a:cubicBezTo>
                      <a:pt x="618" y="667"/>
                      <a:pt x="623" y="666"/>
                      <a:pt x="626" y="668"/>
                    </a:cubicBezTo>
                    <a:cubicBezTo>
                      <a:pt x="661" y="687"/>
                      <a:pt x="661" y="687"/>
                      <a:pt x="661" y="687"/>
                    </a:cubicBezTo>
                    <a:cubicBezTo>
                      <a:pt x="664" y="689"/>
                      <a:pt x="669" y="688"/>
                      <a:pt x="671" y="685"/>
                    </a:cubicBezTo>
                    <a:cubicBezTo>
                      <a:pt x="690" y="667"/>
                      <a:pt x="690" y="667"/>
                      <a:pt x="690" y="667"/>
                    </a:cubicBezTo>
                    <a:cubicBezTo>
                      <a:pt x="692" y="664"/>
                      <a:pt x="693" y="659"/>
                      <a:pt x="691" y="656"/>
                    </a:cubicBezTo>
                    <a:cubicBezTo>
                      <a:pt x="672" y="621"/>
                      <a:pt x="672" y="621"/>
                      <a:pt x="672" y="621"/>
                    </a:cubicBezTo>
                    <a:cubicBezTo>
                      <a:pt x="670" y="618"/>
                      <a:pt x="670" y="613"/>
                      <a:pt x="673" y="610"/>
                    </a:cubicBezTo>
                    <a:cubicBezTo>
                      <a:pt x="685" y="593"/>
                      <a:pt x="685" y="593"/>
                      <a:pt x="685" y="593"/>
                    </a:cubicBezTo>
                    <a:cubicBezTo>
                      <a:pt x="687" y="590"/>
                      <a:pt x="692" y="588"/>
                      <a:pt x="695" y="589"/>
                    </a:cubicBezTo>
                    <a:cubicBezTo>
                      <a:pt x="735" y="597"/>
                      <a:pt x="735" y="597"/>
                      <a:pt x="735" y="597"/>
                    </a:cubicBezTo>
                    <a:cubicBezTo>
                      <a:pt x="738" y="597"/>
                      <a:pt x="742" y="595"/>
                      <a:pt x="744" y="592"/>
                    </a:cubicBezTo>
                    <a:cubicBezTo>
                      <a:pt x="756" y="569"/>
                      <a:pt x="756" y="569"/>
                      <a:pt x="756" y="569"/>
                    </a:cubicBezTo>
                    <a:cubicBezTo>
                      <a:pt x="758" y="565"/>
                      <a:pt x="757" y="561"/>
                      <a:pt x="754" y="558"/>
                    </a:cubicBezTo>
                    <a:cubicBezTo>
                      <a:pt x="726" y="531"/>
                      <a:pt x="726" y="531"/>
                      <a:pt x="726" y="531"/>
                    </a:cubicBezTo>
                    <a:cubicBezTo>
                      <a:pt x="723" y="528"/>
                      <a:pt x="722" y="523"/>
                      <a:pt x="723" y="520"/>
                    </a:cubicBezTo>
                    <a:cubicBezTo>
                      <a:pt x="730" y="500"/>
                      <a:pt x="730" y="500"/>
                      <a:pt x="730" y="500"/>
                    </a:cubicBezTo>
                    <a:cubicBezTo>
                      <a:pt x="731" y="496"/>
                      <a:pt x="735" y="493"/>
                      <a:pt x="739" y="493"/>
                    </a:cubicBezTo>
                    <a:cubicBezTo>
                      <a:pt x="778" y="488"/>
                      <a:pt x="778" y="488"/>
                      <a:pt x="778" y="488"/>
                    </a:cubicBezTo>
                    <a:cubicBezTo>
                      <a:pt x="782" y="488"/>
                      <a:pt x="785" y="485"/>
                      <a:pt x="786" y="481"/>
                    </a:cubicBezTo>
                    <a:cubicBezTo>
                      <a:pt x="791" y="455"/>
                      <a:pt x="791" y="455"/>
                      <a:pt x="791" y="455"/>
                    </a:cubicBezTo>
                    <a:cubicBezTo>
                      <a:pt x="791" y="452"/>
                      <a:pt x="789" y="447"/>
                      <a:pt x="786" y="446"/>
                    </a:cubicBezTo>
                    <a:cubicBezTo>
                      <a:pt x="750" y="428"/>
                      <a:pt x="750" y="428"/>
                      <a:pt x="750" y="428"/>
                    </a:cubicBezTo>
                    <a:cubicBezTo>
                      <a:pt x="747" y="426"/>
                      <a:pt x="745" y="422"/>
                      <a:pt x="745" y="419"/>
                    </a:cubicBezTo>
                    <a:cubicBezTo>
                      <a:pt x="745" y="397"/>
                      <a:pt x="745" y="397"/>
                      <a:pt x="745" y="397"/>
                    </a:cubicBezTo>
                    <a:cubicBezTo>
                      <a:pt x="745" y="393"/>
                      <a:pt x="748" y="389"/>
                      <a:pt x="752" y="388"/>
                    </a:cubicBezTo>
                    <a:cubicBezTo>
                      <a:pt x="788" y="372"/>
                      <a:pt x="788" y="372"/>
                      <a:pt x="788" y="372"/>
                    </a:cubicBezTo>
                    <a:cubicBezTo>
                      <a:pt x="792" y="371"/>
                      <a:pt x="794" y="367"/>
                      <a:pt x="794" y="363"/>
                    </a:cubicBezTo>
                    <a:lnTo>
                      <a:pt x="790" y="337"/>
                    </a:lnTo>
                    <a:close/>
                  </a:path>
                </a:pathLst>
              </a:custGeom>
              <a:gradFill>
                <a:gsLst>
                  <a:gs pos="100000">
                    <a:srgbClr val="D7D7D7"/>
                  </a:gs>
                  <a:gs pos="0">
                    <a:srgbClr val="F9F8FA"/>
                  </a:gs>
                </a:gsLst>
                <a:lin ang="5400000" scaled="1"/>
              </a:gradFill>
              <a:ln w="9525">
                <a:noFill/>
                <a:round/>
                <a:headEnd/>
                <a:tailEnd/>
              </a:ln>
            </p:spPr>
            <p:txBody>
              <a:bodyPr/>
              <a:lstStyle/>
              <a:p>
                <a:pP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45" name="椭圆 8"/>
              <p:cNvSpPr/>
              <p:nvPr/>
            </p:nvSpPr>
            <p:spPr>
              <a:xfrm>
                <a:off x="10243307" y="-165867"/>
                <a:ext cx="963827" cy="963827"/>
              </a:xfrm>
              <a:prstGeom prst="ellipse">
                <a:avLst/>
              </a:prstGeom>
              <a:solidFill>
                <a:srgbClr val="9FC628"/>
              </a:solidFill>
              <a:ln w="136525">
                <a:gradFill>
                  <a:gsLst>
                    <a:gs pos="0">
                      <a:srgbClr val="C9C7C8"/>
                    </a:gs>
                    <a:gs pos="100000">
                      <a:srgbClr val="F9F9F8"/>
                    </a:gs>
                  </a:gsLst>
                  <a:lin ang="5400000" scaled="1"/>
                </a:gradFill>
              </a:ln>
              <a:effectLst>
                <a:innerShdw blurRad="215900" dist="88900" dir="162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9" name="组合 54"/>
            <p:cNvGrpSpPr>
              <a:grpSpLocks/>
            </p:cNvGrpSpPr>
            <p:nvPr/>
          </p:nvGrpSpPr>
          <p:grpSpPr bwMode="auto">
            <a:xfrm>
              <a:off x="4289" y="1949"/>
              <a:ext cx="866" cy="866"/>
              <a:chOff x="4619504" y="2380975"/>
              <a:chExt cx="3138274" cy="3138274"/>
            </a:xfrm>
          </p:grpSpPr>
          <p:grpSp>
            <p:nvGrpSpPr>
              <p:cNvPr id="40" name="椭圆 56"/>
              <p:cNvGrpSpPr>
                <a:grpSpLocks/>
              </p:cNvGrpSpPr>
              <p:nvPr/>
            </p:nvGrpSpPr>
            <p:grpSpPr bwMode="auto">
              <a:xfrm>
                <a:off x="4603676" y="2372160"/>
                <a:ext cx="3169927" cy="3155901"/>
                <a:chOff x="5407152" y="2743200"/>
                <a:chExt cx="1377696" cy="1371600"/>
              </a:xfrm>
            </p:grpSpPr>
            <p:pic>
              <p:nvPicPr>
                <p:cNvPr id="42" name="椭圆 56"/>
                <p:cNvPicPr>
                  <a:picLocks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3" name="Text Box 109"/>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41"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53646369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 name="直接连接符 4"/>
          <p:cNvCxnSpPr>
            <a:stCxn id="15" idx="2"/>
          </p:cNvCxnSpPr>
          <p:nvPr/>
        </p:nvCxnSpPr>
        <p:spPr>
          <a:xfrm flipH="1">
            <a:off x="3184409" y="2692992"/>
            <a:ext cx="323925" cy="0"/>
          </a:xfrm>
          <a:prstGeom prst="line">
            <a:avLst/>
          </a:prstGeom>
          <a:noFill/>
          <a:ln w="9525" cap="flat" cmpd="sng" algn="ctr">
            <a:solidFill>
              <a:srgbClr val="0070C0"/>
            </a:solidFill>
            <a:prstDash val="solid"/>
          </a:ln>
          <a:effectLst/>
        </p:spPr>
      </p:cxnSp>
      <p:cxnSp>
        <p:nvCxnSpPr>
          <p:cNvPr id="6" name="直接连接符 5"/>
          <p:cNvCxnSpPr/>
          <p:nvPr/>
        </p:nvCxnSpPr>
        <p:spPr>
          <a:xfrm flipH="1">
            <a:off x="7217559" y="3528334"/>
            <a:ext cx="596" cy="381713"/>
          </a:xfrm>
          <a:prstGeom prst="line">
            <a:avLst/>
          </a:prstGeom>
          <a:noFill/>
          <a:ln w="9525" cap="flat" cmpd="sng" algn="ctr">
            <a:solidFill>
              <a:srgbClr val="0070C0"/>
            </a:solidFill>
            <a:prstDash val="solid"/>
          </a:ln>
          <a:effectLst/>
        </p:spPr>
      </p:cxnSp>
      <p:cxnSp>
        <p:nvCxnSpPr>
          <p:cNvPr id="7" name="直接连接符 6"/>
          <p:cNvCxnSpPr>
            <a:stCxn id="16" idx="4"/>
          </p:cNvCxnSpPr>
          <p:nvPr/>
        </p:nvCxnSpPr>
        <p:spPr>
          <a:xfrm>
            <a:off x="3670296" y="3818480"/>
            <a:ext cx="0" cy="549047"/>
          </a:xfrm>
          <a:prstGeom prst="line">
            <a:avLst/>
          </a:prstGeom>
          <a:noFill/>
          <a:ln w="9525" cap="flat" cmpd="sng" algn="ctr">
            <a:solidFill>
              <a:srgbClr val="0070C0"/>
            </a:solidFill>
            <a:prstDash val="solid"/>
          </a:ln>
          <a:effectLst/>
        </p:spPr>
      </p:cxnSp>
      <p:cxnSp>
        <p:nvCxnSpPr>
          <p:cNvPr id="8" name="直接连接符 7"/>
          <p:cNvCxnSpPr/>
          <p:nvPr/>
        </p:nvCxnSpPr>
        <p:spPr>
          <a:xfrm>
            <a:off x="5041023" y="3881602"/>
            <a:ext cx="0" cy="647900"/>
          </a:xfrm>
          <a:prstGeom prst="line">
            <a:avLst/>
          </a:prstGeom>
          <a:noFill/>
          <a:ln w="9525" cap="flat" cmpd="sng" algn="ctr">
            <a:solidFill>
              <a:srgbClr val="0070C0"/>
            </a:solidFill>
            <a:prstDash val="solid"/>
          </a:ln>
          <a:effectLst/>
        </p:spPr>
      </p:cxnSp>
      <p:sp>
        <p:nvSpPr>
          <p:cNvPr id="9" name="TextBox 19"/>
          <p:cNvSpPr txBox="1">
            <a:spLocks noChangeArrowheads="1"/>
          </p:cNvSpPr>
          <p:nvPr/>
        </p:nvSpPr>
        <p:spPr bwMode="auto">
          <a:xfrm>
            <a:off x="3670315" y="4151418"/>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cxnSp>
        <p:nvCxnSpPr>
          <p:cNvPr id="10" name="直接连接符 9"/>
          <p:cNvCxnSpPr>
            <a:stCxn id="11" idx="6"/>
            <a:endCxn id="14" idx="2"/>
          </p:cNvCxnSpPr>
          <p:nvPr/>
        </p:nvCxnSpPr>
        <p:spPr>
          <a:xfrm>
            <a:off x="2535369" y="3152120"/>
            <a:ext cx="4321778" cy="54190"/>
          </a:xfrm>
          <a:prstGeom prst="line">
            <a:avLst/>
          </a:prstGeom>
          <a:noFill/>
          <a:ln w="38100" cap="flat" cmpd="sng" algn="ctr">
            <a:solidFill>
              <a:srgbClr val="0070C0"/>
            </a:solidFill>
            <a:prstDash val="solid"/>
          </a:ln>
          <a:effectLst/>
        </p:spPr>
      </p:cxnSp>
      <p:sp>
        <p:nvSpPr>
          <p:cNvPr id="11" name="椭圆 10"/>
          <p:cNvSpPr/>
          <p:nvPr/>
        </p:nvSpPr>
        <p:spPr>
          <a:xfrm>
            <a:off x="1833927" y="2800777"/>
            <a:ext cx="701441" cy="702686"/>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A</a:t>
            </a:r>
            <a:endParaRPr lang="zh-CN" altLang="en-US" sz="2700" b="1" kern="0" dirty="0">
              <a:solidFill>
                <a:srgbClr val="F9F9F9"/>
              </a:solidFill>
              <a:latin typeface="微软雅黑" pitchFamily="34" charset="-122"/>
              <a:ea typeface="微软雅黑" pitchFamily="34" charset="-122"/>
            </a:endParaRPr>
          </a:p>
        </p:txBody>
      </p:sp>
      <p:sp>
        <p:nvSpPr>
          <p:cNvPr id="12" name="椭圆 11"/>
          <p:cNvSpPr/>
          <p:nvPr/>
        </p:nvSpPr>
        <p:spPr>
          <a:xfrm>
            <a:off x="3994221" y="2665599"/>
            <a:ext cx="972966" cy="973041"/>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B</a:t>
            </a:r>
            <a:endParaRPr lang="zh-CN" altLang="en-US" sz="2700" b="1" kern="0" dirty="0">
              <a:solidFill>
                <a:srgbClr val="F9F9F9"/>
              </a:solidFill>
              <a:latin typeface="微软雅黑" pitchFamily="34" charset="-122"/>
              <a:ea typeface="微软雅黑" pitchFamily="34" charset="-122"/>
            </a:endParaRPr>
          </a:p>
        </p:txBody>
      </p:sp>
      <p:sp>
        <p:nvSpPr>
          <p:cNvPr id="13" name="椭圆 12"/>
          <p:cNvSpPr/>
          <p:nvPr/>
        </p:nvSpPr>
        <p:spPr>
          <a:xfrm>
            <a:off x="5723409" y="2697160"/>
            <a:ext cx="908658" cy="909918"/>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C</a:t>
            </a:r>
            <a:endParaRPr lang="zh-CN" altLang="en-US" sz="2700" b="1" kern="0" dirty="0">
              <a:solidFill>
                <a:srgbClr val="F9F9F9"/>
              </a:solidFill>
              <a:latin typeface="微软雅黑" pitchFamily="34" charset="-122"/>
              <a:ea typeface="微软雅黑" pitchFamily="34" charset="-122"/>
            </a:endParaRPr>
          </a:p>
        </p:txBody>
      </p:sp>
      <p:sp>
        <p:nvSpPr>
          <p:cNvPr id="14" name="椭圆 13"/>
          <p:cNvSpPr/>
          <p:nvPr/>
        </p:nvSpPr>
        <p:spPr>
          <a:xfrm>
            <a:off x="6857146" y="2882360"/>
            <a:ext cx="649041" cy="647900"/>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5" name="椭圆 14"/>
          <p:cNvSpPr/>
          <p:nvPr/>
        </p:nvSpPr>
        <p:spPr>
          <a:xfrm>
            <a:off x="3508334" y="2369042"/>
            <a:ext cx="647850" cy="647900"/>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6" name="椭圆 15"/>
          <p:cNvSpPr/>
          <p:nvPr/>
        </p:nvSpPr>
        <p:spPr>
          <a:xfrm>
            <a:off x="3346371" y="3169389"/>
            <a:ext cx="647850" cy="649091"/>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7" name="椭圆 16"/>
          <p:cNvSpPr/>
          <p:nvPr/>
        </p:nvSpPr>
        <p:spPr>
          <a:xfrm>
            <a:off x="4715907" y="3232512"/>
            <a:ext cx="649041" cy="649091"/>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grpSp>
        <p:nvGrpSpPr>
          <p:cNvPr id="18" name="组合 17"/>
          <p:cNvGrpSpPr/>
          <p:nvPr/>
        </p:nvGrpSpPr>
        <p:grpSpPr>
          <a:xfrm>
            <a:off x="2067962" y="1126149"/>
            <a:ext cx="1296890" cy="1073989"/>
            <a:chOff x="7307974" y="1772816"/>
            <a:chExt cx="1728787" cy="1431543"/>
          </a:xfrm>
        </p:grpSpPr>
        <p:sp>
          <p:nvSpPr>
            <p:cNvPr id="19"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0" name="TextBox 19"/>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1" name="组合 19"/>
          <p:cNvGrpSpPr/>
          <p:nvPr/>
        </p:nvGrpSpPr>
        <p:grpSpPr>
          <a:xfrm>
            <a:off x="4066646" y="1126149"/>
            <a:ext cx="1296890" cy="1073989"/>
            <a:chOff x="7307974" y="1772816"/>
            <a:chExt cx="1728787" cy="1431543"/>
          </a:xfrm>
        </p:grpSpPr>
        <p:sp>
          <p:nvSpPr>
            <p:cNvPr id="22"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3" name="TextBox 22"/>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4" name="组合 22"/>
          <p:cNvGrpSpPr/>
          <p:nvPr/>
        </p:nvGrpSpPr>
        <p:grpSpPr>
          <a:xfrm>
            <a:off x="5849257" y="1126149"/>
            <a:ext cx="1296890" cy="1073989"/>
            <a:chOff x="7307974" y="1772816"/>
            <a:chExt cx="1728787" cy="1431543"/>
          </a:xfrm>
        </p:grpSpPr>
        <p:sp>
          <p:nvSpPr>
            <p:cNvPr id="25"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6" name="TextBox 25"/>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27" name="TextBox 19"/>
          <p:cNvSpPr txBox="1">
            <a:spLocks noChangeArrowheads="1"/>
          </p:cNvSpPr>
          <p:nvPr/>
        </p:nvSpPr>
        <p:spPr bwMode="auto">
          <a:xfrm>
            <a:off x="1941722" y="2515382"/>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8" name="TextBox 27"/>
          <p:cNvSpPr txBox="1">
            <a:spLocks noChangeArrowheads="1"/>
          </p:cNvSpPr>
          <p:nvPr/>
        </p:nvSpPr>
        <p:spPr bwMode="auto">
          <a:xfrm>
            <a:off x="5020777" y="4313486"/>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9" name="TextBox 19"/>
          <p:cNvSpPr txBox="1">
            <a:spLocks noChangeArrowheads="1"/>
          </p:cNvSpPr>
          <p:nvPr/>
        </p:nvSpPr>
        <p:spPr bwMode="auto">
          <a:xfrm>
            <a:off x="6155166" y="3773259"/>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70529259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33"/>
          <p:cNvGrpSpPr>
            <a:grpSpLocks/>
          </p:cNvGrpSpPr>
          <p:nvPr/>
        </p:nvGrpSpPr>
        <p:grpSpPr bwMode="auto">
          <a:xfrm>
            <a:off x="7048500" y="2223616"/>
            <a:ext cx="1485900" cy="1217612"/>
            <a:chOff x="7647017" y="2699415"/>
            <a:chExt cx="2617944" cy="2145185"/>
          </a:xfrm>
        </p:grpSpPr>
        <p:sp>
          <p:nvSpPr>
            <p:cNvPr id="6"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7" name="Oval 19"/>
            <p:cNvSpPr>
              <a:spLocks noChangeArrowheads="1"/>
            </p:cNvSpPr>
            <p:nvPr/>
          </p:nvSpPr>
          <p:spPr bwMode="auto">
            <a:xfrm>
              <a:off x="8011516" y="2699415"/>
              <a:ext cx="1931237" cy="1931674"/>
            </a:xfrm>
            <a:prstGeom prst="ellipse">
              <a:avLst/>
            </a:prstGeom>
            <a:gradFill>
              <a:gsLst>
                <a:gs pos="50000">
                  <a:schemeClr val="bg1">
                    <a:lumMod val="95000"/>
                  </a:schemeClr>
                </a:gs>
                <a:gs pos="0">
                  <a:schemeClr val="bg1"/>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51DC"/>
                  </a:solidFill>
                  <a:round/>
                  <a:headEnd/>
                  <a:tailEnd/>
                </a14:hiddenLine>
              </a:ext>
            </a:extLst>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grpSp>
      <p:sp>
        <p:nvSpPr>
          <p:cNvPr id="8" name="AutoShape 7"/>
          <p:cNvSpPr>
            <a:spLocks noChangeArrowheads="1"/>
          </p:cNvSpPr>
          <p:nvPr/>
        </p:nvSpPr>
        <p:spPr bwMode="auto">
          <a:xfrm>
            <a:off x="851694" y="2367014"/>
            <a:ext cx="5916612" cy="809625"/>
          </a:xfrm>
          <a:prstGeom prst="homePlate">
            <a:avLst>
              <a:gd name="adj" fmla="val 40030"/>
            </a:avLst>
          </a:prstGeom>
          <a:gradFill rotWithShape="1">
            <a:gsLst>
              <a:gs pos="50000">
                <a:schemeClr val="bg1">
                  <a:lumMod val="95000"/>
                </a:schemeClr>
              </a:gs>
              <a:gs pos="0">
                <a:schemeClr val="bg1"/>
              </a:gs>
              <a:gs pos="100000">
                <a:schemeClr val="bg1">
                  <a:lumMod val="85000"/>
                </a:schemeClr>
              </a:gs>
            </a:gsLst>
            <a:lin ang="16200000" scaled="0"/>
          </a:gradFill>
          <a:ln w="9525">
            <a:noFill/>
            <a:miter lim="800000"/>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357188" indent="-357188" algn="l" eaLnBrk="1" fontAlgn="auto" hangingPunct="1">
              <a:lnSpc>
                <a:spcPct val="120000"/>
              </a:lnSpc>
              <a:spcBef>
                <a:spcPts val="0"/>
              </a:spcBef>
              <a:spcAft>
                <a:spcPts val="0"/>
              </a:spcAft>
              <a:buClrTx/>
              <a:buSzTx/>
              <a:defRPr/>
            </a:pPr>
            <a:endParaRPr lang="zh-CN" altLang="en-US" sz="1200" kern="0" dirty="0">
              <a:solidFill>
                <a:schemeClr val="tx1">
                  <a:lumMod val="65000"/>
                  <a:lumOff val="35000"/>
                </a:schemeClr>
              </a:solidFill>
              <a:latin typeface="Arial" pitchFamily="34" charset="0"/>
            </a:endParaRPr>
          </a:p>
        </p:txBody>
      </p:sp>
      <p:sp>
        <p:nvSpPr>
          <p:cNvPr id="9" name="AutoShape 8"/>
          <p:cNvSpPr>
            <a:spLocks noChangeArrowheads="1"/>
          </p:cNvSpPr>
          <p:nvPr/>
        </p:nvSpPr>
        <p:spPr bwMode="auto">
          <a:xfrm>
            <a:off x="4840288" y="2391891"/>
            <a:ext cx="503237"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sp>
        <p:nvSpPr>
          <p:cNvPr id="10" name="AutoShape 8"/>
          <p:cNvSpPr>
            <a:spLocks noChangeArrowheads="1"/>
          </p:cNvSpPr>
          <p:nvPr/>
        </p:nvSpPr>
        <p:spPr bwMode="auto">
          <a:xfrm>
            <a:off x="3260725" y="2391891"/>
            <a:ext cx="501650"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sp>
        <p:nvSpPr>
          <p:cNvPr id="11" name="AutoShape 8"/>
          <p:cNvSpPr>
            <a:spLocks noChangeArrowheads="1"/>
          </p:cNvSpPr>
          <p:nvPr/>
        </p:nvSpPr>
        <p:spPr bwMode="auto">
          <a:xfrm>
            <a:off x="1679575" y="2391891"/>
            <a:ext cx="503238"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sp>
        <p:nvSpPr>
          <p:cNvPr id="12" name="AutoShape 8"/>
          <p:cNvSpPr>
            <a:spLocks noChangeArrowheads="1"/>
          </p:cNvSpPr>
          <p:nvPr/>
        </p:nvSpPr>
        <p:spPr bwMode="auto">
          <a:xfrm>
            <a:off x="6421438" y="2391891"/>
            <a:ext cx="501650"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sp>
        <p:nvSpPr>
          <p:cNvPr id="13" name="TextBox 12"/>
          <p:cNvSpPr txBox="1"/>
          <p:nvPr/>
        </p:nvSpPr>
        <p:spPr>
          <a:xfrm>
            <a:off x="852488" y="2644303"/>
            <a:ext cx="633507"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chemeClr val="tx1">
                    <a:lumMod val="65000"/>
                    <a:lumOff val="35000"/>
                  </a:schemeClr>
                </a:solidFill>
                <a:latin typeface="Impact" pitchFamily="34" charset="0"/>
              </a:rPr>
              <a:t>2013</a:t>
            </a:r>
            <a:endParaRPr lang="zh-CN" altLang="en-US" sz="1800" i="1" dirty="0">
              <a:solidFill>
                <a:schemeClr val="tx1">
                  <a:lumMod val="65000"/>
                  <a:lumOff val="35000"/>
                </a:schemeClr>
              </a:solidFill>
              <a:latin typeface="Impact" pitchFamily="34" charset="0"/>
            </a:endParaRPr>
          </a:p>
        </p:txBody>
      </p:sp>
      <p:sp>
        <p:nvSpPr>
          <p:cNvPr id="14" name="TextBox 13"/>
          <p:cNvSpPr txBox="1"/>
          <p:nvPr/>
        </p:nvSpPr>
        <p:spPr>
          <a:xfrm>
            <a:off x="2433638" y="2644303"/>
            <a:ext cx="62709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chemeClr val="tx1">
                    <a:lumMod val="65000"/>
                    <a:lumOff val="35000"/>
                  </a:schemeClr>
                </a:solidFill>
                <a:latin typeface="Impact" pitchFamily="34" charset="0"/>
              </a:rPr>
              <a:t>2014</a:t>
            </a:r>
            <a:endParaRPr lang="zh-CN" altLang="en-US" sz="1800" i="1" dirty="0">
              <a:solidFill>
                <a:schemeClr val="tx1">
                  <a:lumMod val="65000"/>
                  <a:lumOff val="35000"/>
                </a:schemeClr>
              </a:solidFill>
              <a:latin typeface="Impact" pitchFamily="34" charset="0"/>
            </a:endParaRPr>
          </a:p>
        </p:txBody>
      </p:sp>
      <p:sp>
        <p:nvSpPr>
          <p:cNvPr id="15" name="TextBox 14"/>
          <p:cNvSpPr txBox="1"/>
          <p:nvPr/>
        </p:nvSpPr>
        <p:spPr>
          <a:xfrm>
            <a:off x="4013200" y="2644303"/>
            <a:ext cx="635110"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chemeClr val="tx1">
                    <a:lumMod val="65000"/>
                    <a:lumOff val="35000"/>
                  </a:schemeClr>
                </a:solidFill>
                <a:latin typeface="Impact" pitchFamily="34" charset="0"/>
              </a:rPr>
              <a:t>2015</a:t>
            </a:r>
            <a:endParaRPr lang="zh-CN" altLang="en-US" sz="1800" i="1" dirty="0">
              <a:solidFill>
                <a:schemeClr val="tx1">
                  <a:lumMod val="65000"/>
                  <a:lumOff val="35000"/>
                </a:schemeClr>
              </a:solidFill>
              <a:latin typeface="Impact" pitchFamily="34" charset="0"/>
            </a:endParaRPr>
          </a:p>
        </p:txBody>
      </p:sp>
      <p:sp>
        <p:nvSpPr>
          <p:cNvPr id="16" name="TextBox 15"/>
          <p:cNvSpPr txBox="1"/>
          <p:nvPr/>
        </p:nvSpPr>
        <p:spPr>
          <a:xfrm>
            <a:off x="5592763" y="2644303"/>
            <a:ext cx="636713"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chemeClr val="tx1">
                    <a:lumMod val="65000"/>
                    <a:lumOff val="35000"/>
                  </a:schemeClr>
                </a:solidFill>
                <a:latin typeface="Impact" pitchFamily="34" charset="0"/>
              </a:rPr>
              <a:t>2016</a:t>
            </a:r>
            <a:endParaRPr lang="zh-CN" altLang="en-US" sz="1800" i="1" dirty="0">
              <a:solidFill>
                <a:schemeClr val="tx1">
                  <a:lumMod val="65000"/>
                  <a:lumOff val="35000"/>
                </a:schemeClr>
              </a:solidFill>
              <a:latin typeface="Impact" pitchFamily="34" charset="0"/>
            </a:endParaRPr>
          </a:p>
        </p:txBody>
      </p:sp>
      <p:grpSp>
        <p:nvGrpSpPr>
          <p:cNvPr id="17" name="组合 13"/>
          <p:cNvGrpSpPr>
            <a:grpSpLocks/>
          </p:cNvGrpSpPr>
          <p:nvPr/>
        </p:nvGrpSpPr>
        <p:grpSpPr bwMode="auto">
          <a:xfrm>
            <a:off x="1085850" y="3077691"/>
            <a:ext cx="2419350" cy="1417637"/>
            <a:chOff x="941884" y="3983470"/>
            <a:chExt cx="1925931" cy="1602874"/>
          </a:xfrm>
        </p:grpSpPr>
        <p:cxnSp>
          <p:nvCxnSpPr>
            <p:cNvPr id="18" name="直接连接符 23"/>
            <p:cNvCxnSpPr>
              <a:cxnSpLocks noChangeShapeType="1"/>
            </p:cNvCxnSpPr>
            <p:nvPr/>
          </p:nvCxnSpPr>
          <p:spPr bwMode="auto">
            <a:xfrm>
              <a:off x="941884" y="3983470"/>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19" name="TextBox 18"/>
            <p:cNvSpPr txBox="1"/>
            <p:nvPr/>
          </p:nvSpPr>
          <p:spPr>
            <a:xfrm>
              <a:off x="941884" y="4394509"/>
              <a:ext cx="1925931" cy="1191835"/>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0" name="组合 14"/>
          <p:cNvGrpSpPr>
            <a:grpSpLocks/>
          </p:cNvGrpSpPr>
          <p:nvPr/>
        </p:nvGrpSpPr>
        <p:grpSpPr bwMode="auto">
          <a:xfrm>
            <a:off x="2667000" y="1248891"/>
            <a:ext cx="2286000" cy="1330325"/>
            <a:chOff x="2293144" y="1916832"/>
            <a:chExt cx="1925931" cy="1502549"/>
          </a:xfrm>
        </p:grpSpPr>
        <p:cxnSp>
          <p:nvCxnSpPr>
            <p:cNvPr id="21" name="直接连接符 21"/>
            <p:cNvCxnSpPr>
              <a:cxnSpLocks noChangeShapeType="1"/>
            </p:cNvCxnSpPr>
            <p:nvPr/>
          </p:nvCxnSpPr>
          <p:spPr bwMode="auto">
            <a:xfrm>
              <a:off x="2293144"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2" name="TextBox 21"/>
            <p:cNvSpPr txBox="1"/>
            <p:nvPr/>
          </p:nvSpPr>
          <p:spPr>
            <a:xfrm>
              <a:off x="2293144"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3" name="组合 15"/>
          <p:cNvGrpSpPr>
            <a:grpSpLocks/>
          </p:cNvGrpSpPr>
          <p:nvPr/>
        </p:nvGrpSpPr>
        <p:grpSpPr bwMode="auto">
          <a:xfrm>
            <a:off x="4214813" y="3096741"/>
            <a:ext cx="2109787" cy="1419225"/>
            <a:chOff x="3641104" y="3980384"/>
            <a:chExt cx="1925931" cy="1603059"/>
          </a:xfrm>
        </p:grpSpPr>
        <p:cxnSp>
          <p:nvCxnSpPr>
            <p:cNvPr id="24" name="直接连接符 19"/>
            <p:cNvCxnSpPr>
              <a:cxnSpLocks noChangeShapeType="1"/>
            </p:cNvCxnSpPr>
            <p:nvPr/>
          </p:nvCxnSpPr>
          <p:spPr bwMode="auto">
            <a:xfrm>
              <a:off x="3648596" y="3980384"/>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5" name="TextBox 24"/>
            <p:cNvSpPr txBox="1"/>
            <p:nvPr/>
          </p:nvSpPr>
          <p:spPr>
            <a:xfrm>
              <a:off x="3641104" y="4392804"/>
              <a:ext cx="1925931" cy="1190639"/>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6" name="组合 16"/>
          <p:cNvGrpSpPr>
            <a:grpSpLocks/>
          </p:cNvGrpSpPr>
          <p:nvPr/>
        </p:nvGrpSpPr>
        <p:grpSpPr bwMode="auto">
          <a:xfrm>
            <a:off x="5822950" y="1248891"/>
            <a:ext cx="2178050" cy="1330325"/>
            <a:chOff x="5044092" y="1916832"/>
            <a:chExt cx="1925931" cy="1502549"/>
          </a:xfrm>
        </p:grpSpPr>
        <p:cxnSp>
          <p:nvCxnSpPr>
            <p:cNvPr id="27" name="直接连接符 17"/>
            <p:cNvCxnSpPr>
              <a:cxnSpLocks noChangeShapeType="1"/>
            </p:cNvCxnSpPr>
            <p:nvPr/>
          </p:nvCxnSpPr>
          <p:spPr bwMode="auto">
            <a:xfrm>
              <a:off x="5044092"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8" name="TextBox 27"/>
            <p:cNvSpPr txBox="1"/>
            <p:nvPr/>
          </p:nvSpPr>
          <p:spPr>
            <a:xfrm>
              <a:off x="5044092"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9" name="Group 13"/>
          <p:cNvGrpSpPr>
            <a:grpSpLocks/>
          </p:cNvGrpSpPr>
          <p:nvPr/>
        </p:nvGrpSpPr>
        <p:grpSpPr bwMode="auto">
          <a:xfrm rot="-1693754" flipH="1" flipV="1">
            <a:off x="7513638" y="3091978"/>
            <a:ext cx="904875" cy="195263"/>
            <a:chOff x="1565" y="2568"/>
            <a:chExt cx="1118" cy="279"/>
          </a:xfrm>
        </p:grpSpPr>
        <p:sp>
          <p:nvSpPr>
            <p:cNvPr id="30" name="AutoShape 14"/>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1" name="AutoShape 15"/>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2" name="AutoShape 16"/>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3" name="AutoShape 17"/>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grpSp>
      <p:grpSp>
        <p:nvGrpSpPr>
          <p:cNvPr id="34" name="Group 18"/>
          <p:cNvGrpSpPr>
            <a:grpSpLocks/>
          </p:cNvGrpSpPr>
          <p:nvPr/>
        </p:nvGrpSpPr>
        <p:grpSpPr bwMode="auto">
          <a:xfrm rot="-340214" flipH="1" flipV="1">
            <a:off x="7321550" y="3122141"/>
            <a:ext cx="903288" cy="196850"/>
            <a:chOff x="1565" y="2568"/>
            <a:chExt cx="1118" cy="279"/>
          </a:xfrm>
        </p:grpSpPr>
        <p:sp>
          <p:nvSpPr>
            <p:cNvPr id="35" name="AutoShape 19"/>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6" name="AutoShape 20"/>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7" name="AutoShape 21"/>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8" name="AutoShape 22"/>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grpSp>
      <p:sp>
        <p:nvSpPr>
          <p:cNvPr id="39" name="Rectangle 162"/>
          <p:cNvSpPr>
            <a:spLocks noChangeArrowheads="1"/>
          </p:cNvSpPr>
          <p:nvPr/>
        </p:nvSpPr>
        <p:spPr bwMode="auto">
          <a:xfrm>
            <a:off x="7297543" y="2562089"/>
            <a:ext cx="1011815" cy="419474"/>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spAutoFit/>
            <a:flatTx/>
          </a:bodyPr>
          <a:lstStyle/>
          <a:p>
            <a:pPr eaLnBrk="1" fontAlgn="base" hangingPunct="1">
              <a:lnSpc>
                <a:spcPct val="150000"/>
              </a:lnSpc>
              <a:buClrTx/>
              <a:buSzTx/>
            </a:pPr>
            <a:r>
              <a:rPr lang="zh-CN" altLang="en-US" sz="1600" b="1" dirty="0">
                <a:solidFill>
                  <a:srgbClr val="0070C0"/>
                </a:solidFill>
              </a:rPr>
              <a:t>添加标题</a:t>
            </a:r>
            <a:endParaRPr lang="en-US" altLang="zh-CN" sz="1600" b="1" dirty="0">
              <a:solidFill>
                <a:srgbClr val="0070C0"/>
              </a:solidFill>
            </a:endParaRPr>
          </a:p>
        </p:txBody>
      </p:sp>
    </p:spTree>
    <p:extLst>
      <p:ext uri="{BB962C8B-B14F-4D97-AF65-F5344CB8AC3E}">
        <p14:creationId xmlns:p14="http://schemas.microsoft.com/office/powerpoint/2010/main" val="227702533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54"/>
          <p:cNvSpPr/>
          <p:nvPr/>
        </p:nvSpPr>
        <p:spPr>
          <a:xfrm>
            <a:off x="2908055" y="1836751"/>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6" name="TextBox 5"/>
          <p:cNvSpPr txBox="1"/>
          <p:nvPr/>
        </p:nvSpPr>
        <p:spPr>
          <a:xfrm>
            <a:off x="1573312" y="1656483"/>
            <a:ext cx="902811"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cxnSp>
        <p:nvCxnSpPr>
          <p:cNvPr id="7" name="直接连接符 6"/>
          <p:cNvCxnSpPr/>
          <p:nvPr/>
        </p:nvCxnSpPr>
        <p:spPr>
          <a:xfrm flipV="1">
            <a:off x="2711031" y="1832770"/>
            <a:ext cx="1913927" cy="21230"/>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125810" y="1832770"/>
            <a:ext cx="1499148"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998646" y="1832771"/>
            <a:ext cx="626312" cy="1779464"/>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4624959" y="1832771"/>
            <a:ext cx="670571" cy="1717151"/>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4624958" y="1832770"/>
            <a:ext cx="1465240"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624958" y="1832769"/>
            <a:ext cx="1861284" cy="13806"/>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926415" y="2489296"/>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4" name="椭圆 13"/>
          <p:cNvSpPr/>
          <p:nvPr/>
        </p:nvSpPr>
        <p:spPr>
          <a:xfrm>
            <a:off x="3707904" y="3219856"/>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5" name="椭圆 14"/>
          <p:cNvSpPr/>
          <p:nvPr/>
        </p:nvSpPr>
        <p:spPr>
          <a:xfrm>
            <a:off x="4960244" y="3186117"/>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6" name="椭圆 15"/>
          <p:cNvSpPr/>
          <p:nvPr/>
        </p:nvSpPr>
        <p:spPr>
          <a:xfrm>
            <a:off x="5713686" y="2392437"/>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7" name="椭圆 16"/>
          <p:cNvSpPr/>
          <p:nvPr/>
        </p:nvSpPr>
        <p:spPr>
          <a:xfrm>
            <a:off x="6012160" y="1524722"/>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8" name="椭圆 17"/>
          <p:cNvSpPr/>
          <p:nvPr/>
        </p:nvSpPr>
        <p:spPr>
          <a:xfrm>
            <a:off x="2645698" y="1513319"/>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107504" y="1935772"/>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0" name="TextBox 19"/>
          <p:cNvSpPr txBox="1"/>
          <p:nvPr/>
        </p:nvSpPr>
        <p:spPr>
          <a:xfrm>
            <a:off x="1992493" y="2808611"/>
            <a:ext cx="902812"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1" name="TextBox 20"/>
          <p:cNvSpPr txBox="1"/>
          <p:nvPr/>
        </p:nvSpPr>
        <p:spPr>
          <a:xfrm>
            <a:off x="611560" y="3087900"/>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2" name="TextBox 21"/>
          <p:cNvSpPr txBox="1"/>
          <p:nvPr/>
        </p:nvSpPr>
        <p:spPr>
          <a:xfrm>
            <a:off x="2805092" y="3744715"/>
            <a:ext cx="902812"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3" name="TextBox 22"/>
          <p:cNvSpPr txBox="1"/>
          <p:nvPr/>
        </p:nvSpPr>
        <p:spPr>
          <a:xfrm>
            <a:off x="1524316" y="4024004"/>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4" name="TextBox 23"/>
          <p:cNvSpPr txBox="1"/>
          <p:nvPr/>
        </p:nvSpPr>
        <p:spPr>
          <a:xfrm>
            <a:off x="5508104" y="3764369"/>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5" name="TextBox 24"/>
          <p:cNvSpPr txBox="1"/>
          <p:nvPr/>
        </p:nvSpPr>
        <p:spPr>
          <a:xfrm>
            <a:off x="5256076" y="4044283"/>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6" name="TextBox 25"/>
          <p:cNvSpPr txBox="1"/>
          <p:nvPr/>
        </p:nvSpPr>
        <p:spPr>
          <a:xfrm>
            <a:off x="6336196" y="2829402"/>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7" name="TextBox 26"/>
          <p:cNvSpPr txBox="1"/>
          <p:nvPr/>
        </p:nvSpPr>
        <p:spPr>
          <a:xfrm>
            <a:off x="6084168" y="3109316"/>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8" name="TextBox 27"/>
          <p:cNvSpPr txBox="1"/>
          <p:nvPr/>
        </p:nvSpPr>
        <p:spPr>
          <a:xfrm>
            <a:off x="6804248" y="1806152"/>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9" name="TextBox 28"/>
          <p:cNvSpPr txBox="1"/>
          <p:nvPr/>
        </p:nvSpPr>
        <p:spPr>
          <a:xfrm>
            <a:off x="6552220" y="2086066"/>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grpSp>
        <p:nvGrpSpPr>
          <p:cNvPr id="30" name="组合 29"/>
          <p:cNvGrpSpPr/>
          <p:nvPr/>
        </p:nvGrpSpPr>
        <p:grpSpPr>
          <a:xfrm>
            <a:off x="3923779" y="1131590"/>
            <a:ext cx="1402358" cy="1402358"/>
            <a:chOff x="3851771" y="1163107"/>
            <a:chExt cx="1402358" cy="1402358"/>
          </a:xfrm>
        </p:grpSpPr>
        <p:grpSp>
          <p:nvGrpSpPr>
            <p:cNvPr id="31" name="组合 30"/>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34" name="椭圆 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32" name="TextBox 31"/>
            <p:cNvSpPr txBox="1"/>
            <p:nvPr/>
          </p:nvSpPr>
          <p:spPr>
            <a:xfrm>
              <a:off x="4204137" y="1520959"/>
              <a:ext cx="697627" cy="707886"/>
            </a:xfrm>
            <a:prstGeom prst="rect">
              <a:avLst/>
            </a:prstGeom>
            <a:noFill/>
          </p:spPr>
          <p:txBody>
            <a:bodyPr wrap="none" rtlCol="0">
              <a:spAutoFit/>
            </a:bodyPr>
            <a:lstStyle/>
            <a:p>
              <a:pPr algn="ctr" fontAlgn="auto">
                <a:spcBef>
                  <a:spcPts val="0"/>
                </a:spcBef>
                <a:spcAft>
                  <a:spcPts val="0"/>
                </a:spcAft>
                <a:defRPr/>
              </a:pPr>
              <a:r>
                <a:rPr lang="zh-CN" altLang="en-US" sz="2000" b="1" dirty="0" smtClean="0">
                  <a:solidFill>
                    <a:srgbClr val="0070C0"/>
                  </a:solidFill>
                  <a:latin typeface="微软雅黑" pitchFamily="34" charset="-122"/>
                  <a:ea typeface="微软雅黑" pitchFamily="34" charset="-122"/>
                </a:rPr>
                <a:t>添加</a:t>
              </a:r>
              <a:endParaRPr lang="en-US" altLang="zh-CN" sz="2000" b="1" dirty="0" smtClean="0">
                <a:solidFill>
                  <a:srgbClr val="0070C0"/>
                </a:solidFill>
                <a:latin typeface="微软雅黑" pitchFamily="34" charset="-122"/>
                <a:ea typeface="微软雅黑" pitchFamily="34" charset="-122"/>
              </a:endParaRPr>
            </a:p>
            <a:p>
              <a:pPr algn="ctr" fontAlgn="auto">
                <a:spcBef>
                  <a:spcPts val="0"/>
                </a:spcBef>
                <a:spcAft>
                  <a:spcPts val="0"/>
                </a:spcAft>
                <a:defRPr/>
              </a:pPr>
              <a:r>
                <a:rPr lang="zh-CN" altLang="en-US" sz="2000" b="1" dirty="0" smtClean="0">
                  <a:solidFill>
                    <a:srgbClr val="0070C0"/>
                  </a:solidFill>
                  <a:latin typeface="微软雅黑" pitchFamily="34" charset="-122"/>
                  <a:ea typeface="微软雅黑" pitchFamily="34" charset="-122"/>
                </a:rPr>
                <a:t>标题</a:t>
              </a:r>
              <a:endParaRPr lang="zh-CN" altLang="en-US" sz="2000" b="1" dirty="0">
                <a:solidFill>
                  <a:srgbClr val="0070C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91633643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6464" y="1615712"/>
            <a:ext cx="775136" cy="230832"/>
          </a:xfrm>
          <a:prstGeom prst="rect">
            <a:avLst/>
          </a:prstGeom>
        </p:spPr>
        <p:txBody>
          <a:bodyPr wrap="square">
            <a:spAutoFit/>
          </a:bodyPr>
          <a:lstStyle/>
          <a:p>
            <a:pPr lvl="0"/>
            <a:r>
              <a:rPr lang="en-US" altLang="zh-CN" sz="100" dirty="0">
                <a:solidFill>
                  <a:schemeClr val="bg1"/>
                </a:solidFill>
              </a:rPr>
              <a:t>PPT</a:t>
            </a:r>
            <a:r>
              <a:rPr lang="zh-CN" altLang="en-US" sz="100" dirty="0">
                <a:solidFill>
                  <a:schemeClr val="bg1"/>
                </a:solidFill>
              </a:rPr>
              <a:t>模板下载：</a:t>
            </a:r>
            <a:r>
              <a:rPr lang="en-US" altLang="zh-CN" sz="100" dirty="0">
                <a:solidFill>
                  <a:schemeClr val="bg1"/>
                </a:solidFill>
              </a:rPr>
              <a:t>www.1ppt.com/moban/     </a:t>
            </a:r>
            <a:r>
              <a:rPr lang="zh-CN" altLang="en-US" sz="100" dirty="0">
                <a:solidFill>
                  <a:schemeClr val="bg1"/>
                </a:solidFill>
              </a:rPr>
              <a:t>行业</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www.1ppt.com/hangye/ </a:t>
            </a:r>
          </a:p>
          <a:p>
            <a:pPr lvl="0"/>
            <a:r>
              <a:rPr lang="zh-CN" altLang="en-US" sz="100" dirty="0">
                <a:solidFill>
                  <a:schemeClr val="bg1"/>
                </a:solidFill>
              </a:rPr>
              <a:t>节日</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www.1ppt.com/jieri/           PPT</a:t>
            </a:r>
            <a:r>
              <a:rPr lang="zh-CN" altLang="en-US" sz="100" dirty="0">
                <a:solidFill>
                  <a:schemeClr val="bg1"/>
                </a:solidFill>
              </a:rPr>
              <a:t>素材下载：</a:t>
            </a:r>
            <a:r>
              <a:rPr lang="en-US" altLang="zh-CN" sz="100" dirty="0">
                <a:solidFill>
                  <a:schemeClr val="bg1"/>
                </a:solidFill>
              </a:rPr>
              <a:t>www.1ppt.com/sucai/</a:t>
            </a:r>
          </a:p>
          <a:p>
            <a:pPr lvl="0"/>
            <a:r>
              <a:rPr lang="en-US" altLang="zh-CN" sz="100" dirty="0">
                <a:solidFill>
                  <a:schemeClr val="bg1"/>
                </a:solidFill>
              </a:rPr>
              <a:t>PPT</a:t>
            </a:r>
            <a:r>
              <a:rPr lang="zh-CN" altLang="en-US" sz="100" dirty="0">
                <a:solidFill>
                  <a:schemeClr val="bg1"/>
                </a:solidFill>
              </a:rPr>
              <a:t>背景图片：</a:t>
            </a:r>
            <a:r>
              <a:rPr lang="en-US" altLang="zh-CN" sz="100" dirty="0">
                <a:solidFill>
                  <a:schemeClr val="bg1"/>
                </a:solidFill>
              </a:rPr>
              <a:t>www.1ppt.com/beijing/      PPT</a:t>
            </a:r>
            <a:r>
              <a:rPr lang="zh-CN" altLang="en-US" sz="100" dirty="0">
                <a:solidFill>
                  <a:schemeClr val="bg1"/>
                </a:solidFill>
              </a:rPr>
              <a:t>图表下载：</a:t>
            </a:r>
            <a:r>
              <a:rPr lang="en-US" altLang="zh-CN" sz="100" dirty="0">
                <a:solidFill>
                  <a:schemeClr val="bg1"/>
                </a:solidFill>
              </a:rPr>
              <a:t>www.1ppt.com/tubiao/      </a:t>
            </a:r>
          </a:p>
          <a:p>
            <a:pPr lvl="0"/>
            <a:r>
              <a:rPr lang="zh-CN" altLang="en-US" sz="100" dirty="0">
                <a:solidFill>
                  <a:schemeClr val="bg1"/>
                </a:solidFill>
              </a:rPr>
              <a:t>优秀</a:t>
            </a:r>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p>
          <a:p>
            <a:pPr lvl="0"/>
            <a:r>
              <a:rPr lang="en-US" altLang="zh-CN" sz="100" dirty="0">
                <a:solidFill>
                  <a:schemeClr val="bg1"/>
                </a:solidFill>
              </a:rPr>
              <a:t>Word</a:t>
            </a:r>
            <a:r>
              <a:rPr lang="zh-CN" altLang="en-US" sz="100" dirty="0">
                <a:solidFill>
                  <a:schemeClr val="bg1"/>
                </a:solidFill>
              </a:rPr>
              <a:t>教程： </a:t>
            </a:r>
            <a:r>
              <a:rPr lang="en-US" altLang="zh-CN" sz="100" dirty="0">
                <a:solidFill>
                  <a:schemeClr val="bg1"/>
                </a:solidFill>
              </a:rPr>
              <a:t>www.1ppt.com/word/              Excel</a:t>
            </a:r>
            <a:r>
              <a:rPr lang="zh-CN" altLang="en-US" sz="100" dirty="0">
                <a:solidFill>
                  <a:schemeClr val="bg1"/>
                </a:solidFill>
              </a:rPr>
              <a:t>教程：</a:t>
            </a:r>
            <a:r>
              <a:rPr lang="en-US" altLang="zh-CN" sz="100" dirty="0">
                <a:solidFill>
                  <a:schemeClr val="bg1"/>
                </a:solidFill>
              </a:rPr>
              <a:t>www.1ppt.com/excel/  </a:t>
            </a:r>
          </a:p>
          <a:p>
            <a:pPr lvl="0"/>
            <a:r>
              <a:rPr lang="zh-CN" altLang="en-US" sz="100" dirty="0">
                <a:solidFill>
                  <a:schemeClr val="bg1"/>
                </a:solidFill>
              </a:rPr>
              <a:t>资料下载：</a:t>
            </a:r>
            <a:r>
              <a:rPr lang="en-US" altLang="zh-CN" sz="100" dirty="0">
                <a:solidFill>
                  <a:schemeClr val="bg1"/>
                </a:solidFill>
              </a:rPr>
              <a:t>www.1ppt.com/ziliao/                PPT</a:t>
            </a:r>
            <a:r>
              <a:rPr lang="zh-CN" altLang="en-US" sz="100" dirty="0">
                <a:solidFill>
                  <a:schemeClr val="bg1"/>
                </a:solidFill>
              </a:rPr>
              <a:t>课件下载：</a:t>
            </a:r>
            <a:r>
              <a:rPr lang="en-US" altLang="zh-CN" sz="100" dirty="0">
                <a:solidFill>
                  <a:schemeClr val="bg1"/>
                </a:solidFill>
              </a:rPr>
              <a:t>www.1ppt.com/kejian/ </a:t>
            </a:r>
          </a:p>
          <a:p>
            <a:pPr lvl="0"/>
            <a:r>
              <a:rPr lang="zh-CN" altLang="en-US" sz="100" dirty="0">
                <a:solidFill>
                  <a:schemeClr val="bg1"/>
                </a:solidFill>
              </a:rPr>
              <a:t>范文下载：</a:t>
            </a:r>
            <a:r>
              <a:rPr lang="en-US" altLang="zh-CN" sz="100" dirty="0">
                <a:solidFill>
                  <a:schemeClr val="bg1"/>
                </a:solidFill>
              </a:rPr>
              <a:t>www.1ppt.com/fanwen/             </a:t>
            </a:r>
            <a:r>
              <a:rPr lang="zh-CN" altLang="en-US" sz="100" dirty="0">
                <a:solidFill>
                  <a:schemeClr val="bg1"/>
                </a:solidFill>
              </a:rPr>
              <a:t>试卷下载：</a:t>
            </a:r>
            <a:r>
              <a:rPr lang="en-US" altLang="zh-CN" sz="100" dirty="0">
                <a:solidFill>
                  <a:schemeClr val="bg1"/>
                </a:solidFill>
              </a:rPr>
              <a:t>www.1ppt.com/shiti/  </a:t>
            </a:r>
          </a:p>
          <a:p>
            <a:pPr lvl="0"/>
            <a:r>
              <a:rPr lang="zh-CN" altLang="en-US" sz="100" dirty="0">
                <a:solidFill>
                  <a:schemeClr val="bg1"/>
                </a:solidFill>
              </a:rPr>
              <a:t>教案下载：</a:t>
            </a:r>
            <a:r>
              <a:rPr lang="en-US" altLang="zh-CN" sz="100" dirty="0">
                <a:solidFill>
                  <a:schemeClr val="bg1"/>
                </a:solidFill>
              </a:rPr>
              <a:t>www.1ppt.com/jiaoan/  </a:t>
            </a:r>
            <a:r>
              <a:rPr lang="en-US" altLang="zh-CN" sz="100" dirty="0" smtClean="0">
                <a:solidFill>
                  <a:schemeClr val="bg1"/>
                </a:solidFill>
              </a:rPr>
              <a:t>      PPT</a:t>
            </a:r>
            <a:r>
              <a:rPr lang="zh-CN" altLang="en-US" sz="100" dirty="0" smtClean="0">
                <a:solidFill>
                  <a:schemeClr val="bg1"/>
                </a:solidFill>
              </a:rPr>
              <a:t>论坛：</a:t>
            </a:r>
            <a:r>
              <a:rPr lang="en-US" altLang="zh-CN" sz="100" dirty="0" smtClean="0">
                <a:solidFill>
                  <a:schemeClr val="bg1"/>
                </a:solidFill>
              </a:rPr>
              <a:t>www.1ppt.cn</a:t>
            </a:r>
            <a:endParaRPr lang="en-US" altLang="zh-CN" sz="100" dirty="0">
              <a:solidFill>
                <a:schemeClr val="bg1"/>
              </a:solidFill>
            </a:endParaRPr>
          </a:p>
          <a:p>
            <a:pPr lvl="0"/>
            <a:r>
              <a:rPr lang="en-US" altLang="zh-CN" sz="100" dirty="0">
                <a:solidFill>
                  <a:schemeClr val="bg1"/>
                </a:solidFill>
              </a:rPr>
              <a:t> </a:t>
            </a:r>
            <a:endParaRPr lang="zh-CN" altLang="en-US" sz="100" dirty="0">
              <a:solidFill>
                <a:schemeClr val="bg1"/>
              </a:solidFill>
            </a:endParaRPr>
          </a:p>
        </p:txBody>
      </p:sp>
      <p:sp>
        <p:nvSpPr>
          <p:cNvPr id="2" name="矩形 1"/>
          <p:cNvSpPr/>
          <p:nvPr/>
        </p:nvSpPr>
        <p:spPr>
          <a:xfrm>
            <a:off x="0" y="0"/>
            <a:ext cx="9144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1635646"/>
            <a:ext cx="9144000" cy="1872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480418" y="627534"/>
            <a:ext cx="4663582" cy="3998054"/>
          </a:xfrm>
          <a:prstGeom prst="rect">
            <a:avLst/>
          </a:prstGeom>
          <a:effectLst>
            <a:outerShdw blurRad="63500" sx="102000" sy="102000" algn="ctr" rotWithShape="0">
              <a:prstClr val="black">
                <a:alpha val="40000"/>
              </a:prstClr>
            </a:outerShdw>
          </a:effectLst>
        </p:spPr>
      </p:pic>
      <p:sp>
        <p:nvSpPr>
          <p:cNvPr id="5" name="文本框 18"/>
          <p:cNvSpPr txBox="1"/>
          <p:nvPr/>
        </p:nvSpPr>
        <p:spPr>
          <a:xfrm>
            <a:off x="899592" y="2213959"/>
            <a:ext cx="2655406" cy="715581"/>
          </a:xfrm>
          <a:prstGeom prst="rect">
            <a:avLst/>
          </a:prstGeom>
          <a:noFill/>
        </p:spPr>
        <p:txBody>
          <a:bodyPr wrap="square" rtlCol="0">
            <a:spAutoFit/>
          </a:bodyPr>
          <a:lstStyle/>
          <a:p>
            <a:pPr algn="ctr"/>
            <a:r>
              <a:rPr lang="en-US" altLang="zh-CN" sz="4050" b="1" spc="225" dirty="0">
                <a:solidFill>
                  <a:schemeClr val="tx2"/>
                </a:solidFill>
                <a:latin typeface="微软雅黑" panose="020B0503020204020204" pitchFamily="34" charset="-122"/>
                <a:ea typeface="微软雅黑" panose="020B0503020204020204" pitchFamily="34" charset="-122"/>
              </a:rPr>
              <a:t>THANKS</a:t>
            </a:r>
            <a:endParaRPr lang="zh-CN" altLang="en-US" sz="4050" b="1" spc="225"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5602357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91680" y="4011910"/>
            <a:ext cx="4861331" cy="369332"/>
          </a:xfrm>
          <a:prstGeom prst="rect">
            <a:avLst/>
          </a:prstGeom>
          <a:noFill/>
        </p:spPr>
        <p:txBody>
          <a:bodyPr wrap="none" rtlCol="0">
            <a:spAutoFit/>
          </a:bodyPr>
          <a:lstStyle/>
          <a:p>
            <a:r>
              <a:rPr lang="en-US" altLang="zh-CN" dirty="0" smtClean="0"/>
              <a:t>51PPT</a:t>
            </a:r>
            <a:r>
              <a:rPr lang="zh-CN" altLang="en-US" dirty="0"/>
              <a:t>模板</a:t>
            </a:r>
            <a:r>
              <a:rPr lang="zh-CN" altLang="en-US" dirty="0" smtClean="0"/>
              <a:t>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61076950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Freeform 42"/>
          <p:cNvSpPr>
            <a:spLocks/>
          </p:cNvSpPr>
          <p:nvPr/>
        </p:nvSpPr>
        <p:spPr bwMode="auto">
          <a:xfrm>
            <a:off x="1576758" y="1291195"/>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6" name="Freeform 42"/>
          <p:cNvSpPr>
            <a:spLocks/>
          </p:cNvSpPr>
          <p:nvPr/>
        </p:nvSpPr>
        <p:spPr bwMode="auto">
          <a:xfrm flipH="1">
            <a:off x="4838561" y="1291195"/>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7" name="Freeform 42"/>
          <p:cNvSpPr>
            <a:spLocks/>
          </p:cNvSpPr>
          <p:nvPr/>
        </p:nvSpPr>
        <p:spPr bwMode="auto">
          <a:xfrm flipV="1">
            <a:off x="1576758" y="3789738"/>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8" name="Freeform 42"/>
          <p:cNvSpPr>
            <a:spLocks/>
          </p:cNvSpPr>
          <p:nvPr/>
        </p:nvSpPr>
        <p:spPr bwMode="auto">
          <a:xfrm flipH="1" flipV="1">
            <a:off x="4838561" y="3789738"/>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9" name="矩形 32"/>
          <p:cNvSpPr>
            <a:spLocks noChangeArrowheads="1"/>
          </p:cNvSpPr>
          <p:nvPr/>
        </p:nvSpPr>
        <p:spPr bwMode="auto">
          <a:xfrm>
            <a:off x="1" y="2439882"/>
            <a:ext cx="9142810" cy="863003"/>
          </a:xfrm>
          <a:prstGeom prst="rect">
            <a:avLst/>
          </a:prstGeom>
          <a:solidFill>
            <a:srgbClr val="0070C0"/>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0" name="TextBox 33"/>
          <p:cNvSpPr txBox="1">
            <a:spLocks noChangeArrowheads="1"/>
          </p:cNvSpPr>
          <p:nvPr/>
        </p:nvSpPr>
        <p:spPr bwMode="auto">
          <a:xfrm>
            <a:off x="2792384" y="2685094"/>
            <a:ext cx="3559233" cy="376990"/>
          </a:xfrm>
          <a:prstGeom prst="rect">
            <a:avLst/>
          </a:prstGeom>
          <a:noFill/>
          <a:ln>
            <a:noFill/>
          </a:ln>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b="1" dirty="0">
                <a:solidFill>
                  <a:schemeClr val="bg1"/>
                </a:solidFill>
                <a:latin typeface="微软雅黑" pitchFamily="34" charset="-122"/>
              </a:rPr>
              <a:t>20XX</a:t>
            </a:r>
            <a:r>
              <a:rPr lang="zh-CN" altLang="en-US" b="1" dirty="0">
                <a:solidFill>
                  <a:schemeClr val="bg1"/>
                </a:solidFill>
                <a:latin typeface="微软雅黑" pitchFamily="34" charset="-122"/>
              </a:rPr>
              <a:t>年</a:t>
            </a:r>
            <a:r>
              <a:rPr lang="en-US" altLang="zh-CN" b="1" dirty="0">
                <a:solidFill>
                  <a:schemeClr val="bg1"/>
                </a:solidFill>
                <a:latin typeface="微软雅黑" pitchFamily="34" charset="-122"/>
              </a:rPr>
              <a:t>X</a:t>
            </a:r>
            <a:r>
              <a:rPr lang="zh-CN" altLang="en-US" b="1" dirty="0">
                <a:solidFill>
                  <a:schemeClr val="bg1"/>
                </a:solidFill>
                <a:latin typeface="微软雅黑" pitchFamily="34" charset="-122"/>
              </a:rPr>
              <a:t>月，我们的工作简述</a:t>
            </a:r>
          </a:p>
        </p:txBody>
      </p:sp>
      <p:grpSp>
        <p:nvGrpSpPr>
          <p:cNvPr id="11" name="组合 34"/>
          <p:cNvGrpSpPr>
            <a:grpSpLocks/>
          </p:cNvGrpSpPr>
          <p:nvPr/>
        </p:nvGrpSpPr>
        <p:grpSpPr bwMode="auto">
          <a:xfrm>
            <a:off x="1156686" y="1792332"/>
            <a:ext cx="865134" cy="866574"/>
            <a:chOff x="0" y="0"/>
            <a:chExt cx="1154113" cy="1155699"/>
          </a:xfrm>
          <a:solidFill>
            <a:schemeClr val="bg1">
              <a:lumMod val="65000"/>
            </a:schemeClr>
          </a:solidFill>
        </p:grpSpPr>
        <p:sp>
          <p:nvSpPr>
            <p:cNvPr id="12" name="Oval 30"/>
            <p:cNvSpPr>
              <a:spLocks noChangeArrowheads="1"/>
            </p:cNvSpPr>
            <p:nvPr/>
          </p:nvSpPr>
          <p:spPr bwMode="auto">
            <a:xfrm>
              <a:off x="0" y="0"/>
              <a:ext cx="1154113" cy="1155699"/>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3"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4" name="组合 37"/>
          <p:cNvGrpSpPr>
            <a:grpSpLocks/>
          </p:cNvGrpSpPr>
          <p:nvPr/>
        </p:nvGrpSpPr>
        <p:grpSpPr bwMode="auto">
          <a:xfrm>
            <a:off x="1175726" y="2973158"/>
            <a:ext cx="865134" cy="866574"/>
            <a:chOff x="0" y="0"/>
            <a:chExt cx="1154113" cy="1155698"/>
          </a:xfrm>
          <a:solidFill>
            <a:schemeClr val="bg1">
              <a:lumMod val="65000"/>
            </a:schemeClr>
          </a:solidFill>
        </p:grpSpPr>
        <p:sp>
          <p:nvSpPr>
            <p:cNvPr id="15" name="Oval 31"/>
            <p:cNvSpPr>
              <a:spLocks noChangeArrowheads="1"/>
            </p:cNvSpPr>
            <p:nvPr/>
          </p:nvSpPr>
          <p:spPr bwMode="auto">
            <a:xfrm>
              <a:off x="0" y="0"/>
              <a:ext cx="1154113" cy="1155699"/>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6"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 name="组合 40"/>
          <p:cNvGrpSpPr>
            <a:grpSpLocks/>
          </p:cNvGrpSpPr>
          <p:nvPr/>
        </p:nvGrpSpPr>
        <p:grpSpPr bwMode="auto">
          <a:xfrm>
            <a:off x="6804450" y="1816139"/>
            <a:ext cx="866324" cy="866574"/>
            <a:chOff x="0" y="0"/>
            <a:chExt cx="1155700" cy="1155698"/>
          </a:xfrm>
          <a:solidFill>
            <a:schemeClr val="bg1">
              <a:lumMod val="65000"/>
            </a:schemeClr>
          </a:solidFill>
        </p:grpSpPr>
        <p:sp>
          <p:nvSpPr>
            <p:cNvPr id="18" name="Oval 33"/>
            <p:cNvSpPr>
              <a:spLocks noChangeArrowheads="1"/>
            </p:cNvSpPr>
            <p:nvPr/>
          </p:nvSpPr>
          <p:spPr bwMode="auto">
            <a:xfrm>
              <a:off x="0" y="0"/>
              <a:ext cx="1155700" cy="1155698"/>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9"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 name="组合 43"/>
          <p:cNvGrpSpPr>
            <a:grpSpLocks/>
          </p:cNvGrpSpPr>
          <p:nvPr/>
        </p:nvGrpSpPr>
        <p:grpSpPr bwMode="auto">
          <a:xfrm>
            <a:off x="6840150" y="2995775"/>
            <a:ext cx="865134" cy="866574"/>
            <a:chOff x="0" y="0"/>
            <a:chExt cx="1154113" cy="1155698"/>
          </a:xfrm>
          <a:solidFill>
            <a:schemeClr val="bg1">
              <a:lumMod val="65000"/>
            </a:schemeClr>
          </a:solidFill>
        </p:grpSpPr>
        <p:sp>
          <p:nvSpPr>
            <p:cNvPr id="21" name="Oval 32"/>
            <p:cNvSpPr>
              <a:spLocks noChangeArrowheads="1"/>
            </p:cNvSpPr>
            <p:nvPr/>
          </p:nvSpPr>
          <p:spPr bwMode="auto">
            <a:xfrm>
              <a:off x="0" y="0"/>
              <a:ext cx="1154113" cy="1155698"/>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22"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3" name="TextBox 46"/>
          <p:cNvSpPr txBox="1">
            <a:spLocks noChangeArrowheads="1"/>
          </p:cNvSpPr>
          <p:nvPr/>
        </p:nvSpPr>
        <p:spPr bwMode="auto">
          <a:xfrm>
            <a:off x="2093219" y="951945"/>
            <a:ext cx="1318526"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dirty="0">
                <a:solidFill>
                  <a:schemeClr val="tx1"/>
                </a:solidFill>
                <a:latin typeface="微软雅黑" pitchFamily="34" charset="-122"/>
              </a:rPr>
              <a:t>添加标题</a:t>
            </a:r>
            <a:endParaRPr lang="en-US" altLang="zh-CN" sz="1600" b="1" dirty="0">
              <a:solidFill>
                <a:schemeClr val="tx1"/>
              </a:solidFill>
              <a:latin typeface="微软雅黑" pitchFamily="34" charset="-122"/>
            </a:endParaRPr>
          </a:p>
        </p:txBody>
      </p:sp>
      <p:sp>
        <p:nvSpPr>
          <p:cNvPr id="24" name="TextBox 47"/>
          <p:cNvSpPr txBox="1">
            <a:spLocks noChangeArrowheads="1"/>
          </p:cNvSpPr>
          <p:nvPr/>
        </p:nvSpPr>
        <p:spPr bwMode="auto">
          <a:xfrm>
            <a:off x="2036100" y="1338808"/>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dirty="0">
                <a:solidFill>
                  <a:schemeClr val="tx1"/>
                </a:solidFill>
                <a:latin typeface="微软雅黑" pitchFamily="34" charset="-122"/>
              </a:rPr>
              <a:t>这里可以添加主要内容这里可以添加主要内容这里可以添加主要内容这里可以添加主要内容</a:t>
            </a:r>
          </a:p>
        </p:txBody>
      </p:sp>
      <p:sp>
        <p:nvSpPr>
          <p:cNvPr id="25" name="TextBox 48"/>
          <p:cNvSpPr txBox="1">
            <a:spLocks noChangeArrowheads="1"/>
          </p:cNvSpPr>
          <p:nvPr/>
        </p:nvSpPr>
        <p:spPr bwMode="auto">
          <a:xfrm>
            <a:off x="5395484" y="951945"/>
            <a:ext cx="1319716"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600" b="1">
                <a:solidFill>
                  <a:schemeClr val="tx1"/>
                </a:solidFill>
                <a:latin typeface="微软雅黑" pitchFamily="34" charset="-122"/>
              </a:rPr>
              <a:t>添加标题</a:t>
            </a:r>
            <a:endParaRPr lang="en-US" altLang="zh-CN" sz="1600" b="1">
              <a:solidFill>
                <a:schemeClr val="tx1"/>
              </a:solidFill>
              <a:latin typeface="微软雅黑" pitchFamily="34" charset="-122"/>
            </a:endParaRPr>
          </a:p>
        </p:txBody>
      </p:sp>
      <p:sp>
        <p:nvSpPr>
          <p:cNvPr id="26" name="TextBox 49"/>
          <p:cNvSpPr txBox="1">
            <a:spLocks noChangeArrowheads="1"/>
          </p:cNvSpPr>
          <p:nvPr/>
        </p:nvSpPr>
        <p:spPr bwMode="auto">
          <a:xfrm>
            <a:off x="4843321" y="1338808"/>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
        <p:nvSpPr>
          <p:cNvPr id="27" name="TextBox 50"/>
          <p:cNvSpPr txBox="1">
            <a:spLocks noChangeArrowheads="1"/>
          </p:cNvSpPr>
          <p:nvPr/>
        </p:nvSpPr>
        <p:spPr bwMode="auto">
          <a:xfrm>
            <a:off x="2093219" y="4382532"/>
            <a:ext cx="1318526"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chemeClr val="tx1"/>
                </a:solidFill>
                <a:latin typeface="微软雅黑" pitchFamily="34" charset="-122"/>
              </a:rPr>
              <a:t>添加标题</a:t>
            </a:r>
            <a:endParaRPr lang="en-US" altLang="zh-CN" sz="1600" b="1">
              <a:solidFill>
                <a:schemeClr val="tx1"/>
              </a:solidFill>
              <a:latin typeface="微软雅黑" pitchFamily="34" charset="-122"/>
            </a:endParaRPr>
          </a:p>
        </p:txBody>
      </p:sp>
      <p:sp>
        <p:nvSpPr>
          <p:cNvPr id="28" name="TextBox 51"/>
          <p:cNvSpPr txBox="1">
            <a:spLocks noChangeArrowheads="1"/>
          </p:cNvSpPr>
          <p:nvPr/>
        </p:nvSpPr>
        <p:spPr bwMode="auto">
          <a:xfrm>
            <a:off x="2036100" y="3429062"/>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
        <p:nvSpPr>
          <p:cNvPr id="29" name="TextBox 52"/>
          <p:cNvSpPr txBox="1">
            <a:spLocks noChangeArrowheads="1"/>
          </p:cNvSpPr>
          <p:nvPr/>
        </p:nvSpPr>
        <p:spPr bwMode="auto">
          <a:xfrm>
            <a:off x="5395484" y="4382532"/>
            <a:ext cx="1319716"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600" b="1">
                <a:solidFill>
                  <a:schemeClr val="tx1"/>
                </a:solidFill>
                <a:latin typeface="微软雅黑" pitchFamily="34" charset="-122"/>
              </a:rPr>
              <a:t>添加标题</a:t>
            </a:r>
            <a:endParaRPr lang="en-US" altLang="zh-CN" sz="1600" b="1">
              <a:solidFill>
                <a:schemeClr val="tx1"/>
              </a:solidFill>
              <a:latin typeface="微软雅黑" pitchFamily="34" charset="-122"/>
            </a:endParaRPr>
          </a:p>
        </p:txBody>
      </p:sp>
      <p:sp>
        <p:nvSpPr>
          <p:cNvPr id="30" name="TextBox 53"/>
          <p:cNvSpPr txBox="1">
            <a:spLocks noChangeArrowheads="1"/>
          </p:cNvSpPr>
          <p:nvPr/>
        </p:nvSpPr>
        <p:spPr bwMode="auto">
          <a:xfrm>
            <a:off x="4843321" y="3429062"/>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83237903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nvGrpSpPr>
          <p:cNvPr id="18" name="组合 17"/>
          <p:cNvGrpSpPr/>
          <p:nvPr/>
        </p:nvGrpSpPr>
        <p:grpSpPr>
          <a:xfrm>
            <a:off x="1760021" y="1906552"/>
            <a:ext cx="5939315" cy="1716502"/>
            <a:chOff x="2347913" y="2421930"/>
            <a:chExt cx="7923212" cy="2289200"/>
          </a:xfrm>
        </p:grpSpPr>
        <p:sp>
          <p:nvSpPr>
            <p:cNvPr id="19" name="Line 11"/>
            <p:cNvSpPr>
              <a:spLocks noChangeShapeType="1"/>
            </p:cNvSpPr>
            <p:nvPr/>
          </p:nvSpPr>
          <p:spPr bwMode="auto">
            <a:xfrm>
              <a:off x="2728911" y="42106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 name="Line 11"/>
            <p:cNvSpPr>
              <a:spLocks noChangeShapeType="1"/>
            </p:cNvSpPr>
            <p:nvPr/>
          </p:nvSpPr>
          <p:spPr bwMode="auto">
            <a:xfrm>
              <a:off x="2728911" y="37090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Line 11"/>
            <p:cNvSpPr>
              <a:spLocks noChangeShapeType="1"/>
            </p:cNvSpPr>
            <p:nvPr/>
          </p:nvSpPr>
          <p:spPr bwMode="auto">
            <a:xfrm>
              <a:off x="2728911" y="3286026"/>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Line 11"/>
            <p:cNvSpPr>
              <a:spLocks noChangeShapeType="1"/>
            </p:cNvSpPr>
            <p:nvPr/>
          </p:nvSpPr>
          <p:spPr bwMode="auto">
            <a:xfrm>
              <a:off x="2728911" y="2853978"/>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11"/>
            <p:cNvSpPr>
              <a:spLocks noChangeShapeType="1"/>
            </p:cNvSpPr>
            <p:nvPr/>
          </p:nvSpPr>
          <p:spPr bwMode="auto">
            <a:xfrm>
              <a:off x="2728911" y="2421930"/>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11"/>
            <p:cNvSpPr>
              <a:spLocks noChangeShapeType="1"/>
            </p:cNvSpPr>
            <p:nvPr/>
          </p:nvSpPr>
          <p:spPr bwMode="auto">
            <a:xfrm>
              <a:off x="2347913" y="4711130"/>
              <a:ext cx="7923212"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5" name="Line 12"/>
          <p:cNvSpPr>
            <a:spLocks noChangeShapeType="1"/>
          </p:cNvSpPr>
          <p:nvPr/>
        </p:nvSpPr>
        <p:spPr bwMode="auto">
          <a:xfrm rot="16200000" flipV="1">
            <a:off x="874913" y="2622563"/>
            <a:ext cx="2341417"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p>
        </p:txBody>
      </p:sp>
      <p:sp>
        <p:nvSpPr>
          <p:cNvPr id="26" name="Rectangle 13"/>
          <p:cNvSpPr>
            <a:spLocks noChangeArrowheads="1"/>
          </p:cNvSpPr>
          <p:nvPr/>
        </p:nvSpPr>
        <p:spPr bwMode="auto">
          <a:xfrm>
            <a:off x="2598971" y="2366045"/>
            <a:ext cx="399842" cy="1257009"/>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27" name="Rectangle 14"/>
          <p:cNvSpPr>
            <a:spLocks noChangeArrowheads="1"/>
          </p:cNvSpPr>
          <p:nvPr/>
        </p:nvSpPr>
        <p:spPr bwMode="auto">
          <a:xfrm>
            <a:off x="3409365" y="2137496"/>
            <a:ext cx="399842" cy="1485556"/>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28" name="Rectangle 15"/>
          <p:cNvSpPr>
            <a:spLocks noChangeArrowheads="1"/>
          </p:cNvSpPr>
          <p:nvPr/>
        </p:nvSpPr>
        <p:spPr bwMode="auto">
          <a:xfrm>
            <a:off x="4219759" y="2651726"/>
            <a:ext cx="399842" cy="971326"/>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29" name="Rectangle 16"/>
          <p:cNvSpPr>
            <a:spLocks noChangeArrowheads="1"/>
          </p:cNvSpPr>
          <p:nvPr/>
        </p:nvSpPr>
        <p:spPr bwMode="auto">
          <a:xfrm>
            <a:off x="5031343" y="1851813"/>
            <a:ext cx="399842" cy="1771240"/>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0" name="Rectangle 17"/>
          <p:cNvSpPr>
            <a:spLocks noChangeArrowheads="1"/>
          </p:cNvSpPr>
          <p:nvPr/>
        </p:nvSpPr>
        <p:spPr bwMode="auto">
          <a:xfrm>
            <a:off x="5841737" y="2366045"/>
            <a:ext cx="399842" cy="1257009"/>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1" name="Rectangle 18"/>
          <p:cNvSpPr>
            <a:spLocks noChangeArrowheads="1"/>
          </p:cNvSpPr>
          <p:nvPr/>
        </p:nvSpPr>
        <p:spPr bwMode="auto">
          <a:xfrm>
            <a:off x="6653320" y="1280445"/>
            <a:ext cx="399842" cy="2342609"/>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2" name="未知"/>
          <p:cNvSpPr>
            <a:spLocks/>
          </p:cNvSpPr>
          <p:nvPr/>
        </p:nvSpPr>
        <p:spPr bwMode="auto">
          <a:xfrm>
            <a:off x="2756052" y="988476"/>
            <a:ext cx="4193578" cy="1377569"/>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rgbClr val="0070C0"/>
            </a:solidFill>
            <a:bevel/>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p>
        </p:txBody>
      </p:sp>
      <p:grpSp>
        <p:nvGrpSpPr>
          <p:cNvPr id="33" name="组合 32"/>
          <p:cNvGrpSpPr/>
          <p:nvPr/>
        </p:nvGrpSpPr>
        <p:grpSpPr>
          <a:xfrm>
            <a:off x="1441283" y="1796176"/>
            <a:ext cx="590642" cy="1633614"/>
            <a:chOff x="1922711" y="2214181"/>
            <a:chExt cx="787932" cy="2178657"/>
          </a:xfrm>
        </p:grpSpPr>
        <p:sp>
          <p:nvSpPr>
            <p:cNvPr id="34" name="TextBox 33"/>
            <p:cNvSpPr txBox="1"/>
            <p:nvPr/>
          </p:nvSpPr>
          <p:spPr>
            <a:xfrm>
              <a:off x="2079374" y="4002897"/>
              <a:ext cx="631269" cy="389941"/>
            </a:xfrm>
            <a:prstGeom prst="rect">
              <a:avLst/>
            </a:prstGeom>
            <a:noFill/>
          </p:spPr>
          <p:txBody>
            <a:bodyPr wrap="none" rtlCol="0">
              <a:spAutoFit/>
            </a:bodyPr>
            <a:lstStyle/>
            <a:p>
              <a:r>
                <a:rPr lang="en-US" altLang="zh-CN" dirty="0" smtClean="0"/>
                <a:t>20%</a:t>
              </a:r>
              <a:endParaRPr lang="zh-CN" altLang="en-US" dirty="0"/>
            </a:p>
          </p:txBody>
        </p:sp>
        <p:sp>
          <p:nvSpPr>
            <p:cNvPr id="35" name="TextBox 34"/>
            <p:cNvSpPr txBox="1"/>
            <p:nvPr/>
          </p:nvSpPr>
          <p:spPr>
            <a:xfrm>
              <a:off x="2079374" y="3501295"/>
              <a:ext cx="631269" cy="389941"/>
            </a:xfrm>
            <a:prstGeom prst="rect">
              <a:avLst/>
            </a:prstGeom>
            <a:noFill/>
          </p:spPr>
          <p:txBody>
            <a:bodyPr wrap="none" rtlCol="0">
              <a:spAutoFit/>
            </a:bodyPr>
            <a:lstStyle/>
            <a:p>
              <a:r>
                <a:rPr lang="en-US" altLang="zh-CN" dirty="0" smtClean="0"/>
                <a:t>40%</a:t>
              </a:r>
              <a:endParaRPr lang="zh-CN" altLang="en-US" dirty="0"/>
            </a:p>
          </p:txBody>
        </p:sp>
        <p:sp>
          <p:nvSpPr>
            <p:cNvPr id="36" name="TextBox 35"/>
            <p:cNvSpPr txBox="1"/>
            <p:nvPr/>
          </p:nvSpPr>
          <p:spPr>
            <a:xfrm>
              <a:off x="2079374" y="3074416"/>
              <a:ext cx="631269" cy="389941"/>
            </a:xfrm>
            <a:prstGeom prst="rect">
              <a:avLst/>
            </a:prstGeom>
            <a:noFill/>
          </p:spPr>
          <p:txBody>
            <a:bodyPr wrap="none" rtlCol="0">
              <a:spAutoFit/>
            </a:bodyPr>
            <a:lstStyle/>
            <a:p>
              <a:r>
                <a:rPr lang="en-US" altLang="zh-CN" dirty="0" smtClean="0"/>
                <a:t>60%</a:t>
              </a:r>
              <a:endParaRPr lang="zh-CN" altLang="en-US" dirty="0"/>
            </a:p>
          </p:txBody>
        </p:sp>
        <p:sp>
          <p:nvSpPr>
            <p:cNvPr id="37" name="TextBox 36"/>
            <p:cNvSpPr txBox="1"/>
            <p:nvPr/>
          </p:nvSpPr>
          <p:spPr>
            <a:xfrm>
              <a:off x="2079374" y="2646229"/>
              <a:ext cx="631269" cy="389941"/>
            </a:xfrm>
            <a:prstGeom prst="rect">
              <a:avLst/>
            </a:prstGeom>
            <a:noFill/>
          </p:spPr>
          <p:txBody>
            <a:bodyPr wrap="none" rtlCol="0">
              <a:spAutoFit/>
            </a:bodyPr>
            <a:lstStyle/>
            <a:p>
              <a:r>
                <a:rPr lang="en-US" altLang="zh-CN" dirty="0"/>
                <a:t>8</a:t>
              </a:r>
              <a:r>
                <a:rPr lang="en-US" altLang="zh-CN" dirty="0" smtClean="0"/>
                <a:t>0%</a:t>
              </a:r>
              <a:endParaRPr lang="zh-CN" altLang="en-US" dirty="0"/>
            </a:p>
          </p:txBody>
        </p:sp>
        <p:sp>
          <p:nvSpPr>
            <p:cNvPr id="38" name="TextBox 37"/>
            <p:cNvSpPr txBox="1"/>
            <p:nvPr/>
          </p:nvSpPr>
          <p:spPr>
            <a:xfrm>
              <a:off x="1922711" y="2214181"/>
              <a:ext cx="744608" cy="389941"/>
            </a:xfrm>
            <a:prstGeom prst="rect">
              <a:avLst/>
            </a:prstGeom>
            <a:noFill/>
          </p:spPr>
          <p:txBody>
            <a:bodyPr wrap="none" rtlCol="0">
              <a:spAutoFit/>
            </a:bodyPr>
            <a:lstStyle/>
            <a:p>
              <a:r>
                <a:rPr lang="en-US" altLang="zh-CN" dirty="0" smtClean="0"/>
                <a:t>100%</a:t>
              </a:r>
              <a:endParaRPr lang="zh-CN" altLang="en-US" dirty="0"/>
            </a:p>
          </p:txBody>
        </p:sp>
      </p:grpSp>
      <p:grpSp>
        <p:nvGrpSpPr>
          <p:cNvPr id="39" name="组合 38"/>
          <p:cNvGrpSpPr/>
          <p:nvPr/>
        </p:nvGrpSpPr>
        <p:grpSpPr>
          <a:xfrm>
            <a:off x="2489496" y="3699152"/>
            <a:ext cx="4720574" cy="296334"/>
            <a:chOff x="3321054" y="4752074"/>
            <a:chExt cx="6297377" cy="395205"/>
          </a:xfrm>
        </p:grpSpPr>
        <p:sp>
          <p:nvSpPr>
            <p:cNvPr id="40" name="TextBox 39"/>
            <p:cNvSpPr txBox="1"/>
            <p:nvPr/>
          </p:nvSpPr>
          <p:spPr>
            <a:xfrm>
              <a:off x="3409031" y="4752074"/>
              <a:ext cx="246436" cy="389942"/>
            </a:xfrm>
            <a:prstGeom prst="rect">
              <a:avLst/>
            </a:prstGeom>
            <a:noFill/>
          </p:spPr>
          <p:txBody>
            <a:bodyPr wrap="none" rtlCol="0">
              <a:spAutoFit/>
            </a:bodyPr>
            <a:lstStyle/>
            <a:p>
              <a:endParaRPr lang="zh-CN" altLang="en-US" dirty="0"/>
            </a:p>
          </p:txBody>
        </p:sp>
        <p:sp>
          <p:nvSpPr>
            <p:cNvPr id="41" name="TextBox 40"/>
            <p:cNvSpPr txBox="1"/>
            <p:nvPr/>
          </p:nvSpPr>
          <p:spPr>
            <a:xfrm>
              <a:off x="3321054" y="4752074"/>
              <a:ext cx="821593"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2" name="TextBox 41"/>
            <p:cNvSpPr txBox="1"/>
            <p:nvPr/>
          </p:nvSpPr>
          <p:spPr>
            <a:xfrm>
              <a:off x="4404091"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3" name="TextBox 42"/>
            <p:cNvSpPr txBox="1"/>
            <p:nvPr/>
          </p:nvSpPr>
          <p:spPr>
            <a:xfrm>
              <a:off x="5457738"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4" name="TextBox 43"/>
            <p:cNvSpPr txBox="1"/>
            <p:nvPr/>
          </p:nvSpPr>
          <p:spPr>
            <a:xfrm>
              <a:off x="6567853"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5" name="TextBox 44"/>
            <p:cNvSpPr txBox="1"/>
            <p:nvPr/>
          </p:nvSpPr>
          <p:spPr>
            <a:xfrm>
              <a:off x="7583717" y="4757337"/>
              <a:ext cx="952038"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6" name="TextBox 45"/>
            <p:cNvSpPr txBox="1"/>
            <p:nvPr/>
          </p:nvSpPr>
          <p:spPr>
            <a:xfrm>
              <a:off x="8666393" y="4757337"/>
              <a:ext cx="952038"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grpSp>
      <p:sp>
        <p:nvSpPr>
          <p:cNvPr id="47" name="矩形 46"/>
          <p:cNvSpPr/>
          <p:nvPr/>
        </p:nvSpPr>
        <p:spPr>
          <a:xfrm>
            <a:off x="1063440" y="4195453"/>
            <a:ext cx="7448947" cy="680553"/>
          </a:xfrm>
          <a:prstGeom prst="rect">
            <a:avLst/>
          </a:prstGeom>
        </p:spPr>
        <p:txBody>
          <a:bodyPr lIns="68534" tIns="34267" rIns="68534" bIns="34267"/>
          <a:lstStyle/>
          <a:p>
            <a:pPr algn="just">
              <a:spcAft>
                <a:spcPts val="450"/>
              </a:spcAft>
              <a:buClr>
                <a:srgbClr val="00B050"/>
              </a:buClr>
              <a:buSzPct val="80000"/>
              <a:defRPr/>
            </a:pPr>
            <a:r>
              <a:rPr lang="zh-CN" altLang="en-US" sz="12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2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200" dirty="0">
                <a:latin typeface="Adobe 黑体 Std R" pitchFamily="34" charset="-122"/>
                <a:ea typeface="Adobe 黑体 Std R" pitchFamily="34" charset="-122"/>
              </a:rPr>
              <a:t>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424400266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AutoShape 10"/>
          <p:cNvSpPr>
            <a:spLocks noChangeArrowheads="1"/>
          </p:cNvSpPr>
          <p:nvPr/>
        </p:nvSpPr>
        <p:spPr bwMode="auto">
          <a:xfrm rot="16200000">
            <a:off x="3936867" y="-1011120"/>
            <a:ext cx="1398833" cy="7676197"/>
          </a:xfrm>
          <a:prstGeom prst="downArrow">
            <a:avLst>
              <a:gd name="adj1" fmla="val 49065"/>
              <a:gd name="adj2" fmla="val 44827"/>
            </a:avLst>
          </a:prstGeom>
          <a:solidFill>
            <a:srgbClr val="0070C0"/>
          </a:solidFill>
          <a:ln>
            <a:noFill/>
          </a:ln>
        </p:spPr>
        <p:txBody>
          <a:bodyPr vert="eaVert"/>
          <a:lstStyle/>
          <a:p>
            <a:endParaRPr lang="zh-CN" altLang="en-US" sz="2000">
              <a:solidFill>
                <a:schemeClr val="bg1"/>
              </a:solidFill>
              <a:latin typeface="微软雅黑" pitchFamily="34" charset="-122"/>
              <a:ea typeface="微软雅黑" pitchFamily="34" charset="-122"/>
            </a:endParaRPr>
          </a:p>
        </p:txBody>
      </p:sp>
      <p:grpSp>
        <p:nvGrpSpPr>
          <p:cNvPr id="78" name="组合 41"/>
          <p:cNvGrpSpPr>
            <a:grpSpLocks/>
          </p:cNvGrpSpPr>
          <p:nvPr/>
        </p:nvGrpSpPr>
        <p:grpSpPr bwMode="auto">
          <a:xfrm>
            <a:off x="2632409" y="2092731"/>
            <a:ext cx="1701613" cy="1539687"/>
            <a:chOff x="1214414" y="2786058"/>
            <a:chExt cx="1935848" cy="1751017"/>
          </a:xfrm>
        </p:grpSpPr>
        <p:grpSp>
          <p:nvGrpSpPr>
            <p:cNvPr id="79" name="Group 6"/>
            <p:cNvGrpSpPr>
              <a:grpSpLocks/>
            </p:cNvGrpSpPr>
            <p:nvPr/>
          </p:nvGrpSpPr>
          <p:grpSpPr bwMode="auto">
            <a:xfrm>
              <a:off x="1295400" y="2786058"/>
              <a:ext cx="1753450" cy="1751017"/>
              <a:chOff x="1823" y="2371"/>
              <a:chExt cx="1801" cy="1801"/>
            </a:xfrm>
          </p:grpSpPr>
          <p:sp>
            <p:nvSpPr>
              <p:cNvPr id="8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82" name="Oval 8"/>
              <p:cNvSpPr>
                <a:spLocks noChangeArrowheads="1"/>
              </p:cNvSpPr>
              <p:nvPr/>
            </p:nvSpPr>
            <p:spPr bwMode="auto">
              <a:xfrm>
                <a:off x="1945" y="2493"/>
                <a:ext cx="1556" cy="1556"/>
              </a:xfrm>
              <a:prstGeom prst="ellipse">
                <a:avLst/>
              </a:prstGeom>
              <a:gradFill>
                <a:gsLst>
                  <a:gs pos="50000">
                    <a:srgbClr val="EEEEEE"/>
                  </a:gs>
                  <a:gs pos="0">
                    <a:schemeClr val="bg1"/>
                  </a:gs>
                  <a:gs pos="100000">
                    <a:schemeClr val="bg1">
                      <a:lumMod val="75000"/>
                    </a:schemeClr>
                  </a:gs>
                </a:gsLst>
                <a:lin ang="18900000" scaled="1"/>
              </a:gradFill>
              <a:ln w="3810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8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0070C0"/>
                  </a:solidFill>
                  <a:latin typeface="微软雅黑" pitchFamily="34" charset="-122"/>
                  <a:ea typeface="微软雅黑" pitchFamily="34" charset="-122"/>
                </a:rPr>
                <a:t>二季度</a:t>
              </a:r>
              <a:endParaRPr lang="zh-CN" altLang="en-US" sz="2000" b="1" dirty="0">
                <a:solidFill>
                  <a:srgbClr val="0070C0"/>
                </a:solidFill>
                <a:latin typeface="微软雅黑" pitchFamily="34" charset="-122"/>
                <a:ea typeface="微软雅黑" pitchFamily="34" charset="-122"/>
              </a:endParaRPr>
            </a:p>
          </p:txBody>
        </p:sp>
      </p:grpSp>
      <p:grpSp>
        <p:nvGrpSpPr>
          <p:cNvPr id="83" name="组合 46"/>
          <p:cNvGrpSpPr>
            <a:grpSpLocks/>
          </p:cNvGrpSpPr>
          <p:nvPr/>
        </p:nvGrpSpPr>
        <p:grpSpPr bwMode="auto">
          <a:xfrm>
            <a:off x="4334022" y="2092731"/>
            <a:ext cx="1701612" cy="1539687"/>
            <a:chOff x="1214414" y="2786058"/>
            <a:chExt cx="1935848" cy="1751017"/>
          </a:xfrm>
        </p:grpSpPr>
        <p:grpSp>
          <p:nvGrpSpPr>
            <p:cNvPr id="84" name="Group 6"/>
            <p:cNvGrpSpPr>
              <a:grpSpLocks/>
            </p:cNvGrpSpPr>
            <p:nvPr/>
          </p:nvGrpSpPr>
          <p:grpSpPr bwMode="auto">
            <a:xfrm>
              <a:off x="1295400" y="2786058"/>
              <a:ext cx="1753450" cy="1751017"/>
              <a:chOff x="1823" y="2371"/>
              <a:chExt cx="1801" cy="1801"/>
            </a:xfrm>
          </p:grpSpPr>
          <p:sp>
            <p:nvSpPr>
              <p:cNvPr id="8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87" name="Oval 8"/>
              <p:cNvSpPr>
                <a:spLocks noChangeArrowheads="1"/>
              </p:cNvSpPr>
              <p:nvPr/>
            </p:nvSpPr>
            <p:spPr bwMode="auto">
              <a:xfrm>
                <a:off x="1945" y="2493"/>
                <a:ext cx="1556" cy="1556"/>
              </a:xfrm>
              <a:prstGeom prst="ellipse">
                <a:avLst/>
              </a:prstGeom>
              <a:gradFill>
                <a:gsLst>
                  <a:gs pos="50000">
                    <a:srgbClr val="EEEEEE"/>
                  </a:gs>
                  <a:gs pos="0">
                    <a:schemeClr val="bg1"/>
                  </a:gs>
                  <a:gs pos="100000">
                    <a:schemeClr val="bg1">
                      <a:lumMod val="75000"/>
                    </a:schemeClr>
                  </a:gs>
                </a:gsLst>
                <a:lin ang="18900000" scaled="1"/>
              </a:gradFill>
              <a:ln w="3810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8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0070C0"/>
                  </a:solidFill>
                  <a:latin typeface="微软雅黑" pitchFamily="34" charset="-122"/>
                  <a:ea typeface="微软雅黑" pitchFamily="34" charset="-122"/>
                </a:rPr>
                <a:t>三季度</a:t>
              </a:r>
              <a:endParaRPr lang="zh-CN" altLang="en-US" sz="2000" b="1" dirty="0">
                <a:solidFill>
                  <a:srgbClr val="0070C0"/>
                </a:solidFill>
                <a:latin typeface="微软雅黑" pitchFamily="34" charset="-122"/>
                <a:ea typeface="微软雅黑" pitchFamily="34" charset="-122"/>
              </a:endParaRPr>
            </a:p>
          </p:txBody>
        </p:sp>
      </p:grpSp>
      <p:grpSp>
        <p:nvGrpSpPr>
          <p:cNvPr id="88" name="组合 51"/>
          <p:cNvGrpSpPr>
            <a:grpSpLocks/>
          </p:cNvGrpSpPr>
          <p:nvPr/>
        </p:nvGrpSpPr>
        <p:grpSpPr bwMode="auto">
          <a:xfrm>
            <a:off x="6052385" y="2092731"/>
            <a:ext cx="1701613" cy="1539687"/>
            <a:chOff x="1214414" y="2786058"/>
            <a:chExt cx="1935848" cy="1751017"/>
          </a:xfrm>
        </p:grpSpPr>
        <p:grpSp>
          <p:nvGrpSpPr>
            <p:cNvPr id="89" name="Group 6"/>
            <p:cNvGrpSpPr>
              <a:grpSpLocks/>
            </p:cNvGrpSpPr>
            <p:nvPr/>
          </p:nvGrpSpPr>
          <p:grpSpPr bwMode="auto">
            <a:xfrm>
              <a:off x="1295400" y="2786058"/>
              <a:ext cx="1753450" cy="1751017"/>
              <a:chOff x="1823" y="2371"/>
              <a:chExt cx="1801" cy="1801"/>
            </a:xfrm>
          </p:grpSpPr>
          <p:sp>
            <p:nvSpPr>
              <p:cNvPr id="9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92" name="Oval 8"/>
              <p:cNvSpPr>
                <a:spLocks noChangeArrowheads="1"/>
              </p:cNvSpPr>
              <p:nvPr/>
            </p:nvSpPr>
            <p:spPr bwMode="auto">
              <a:xfrm>
                <a:off x="1945" y="2493"/>
                <a:ext cx="1556" cy="1556"/>
              </a:xfrm>
              <a:prstGeom prst="ellipse">
                <a:avLst/>
              </a:prstGeom>
              <a:gradFill>
                <a:gsLst>
                  <a:gs pos="50000">
                    <a:srgbClr val="EEEEEE"/>
                  </a:gs>
                  <a:gs pos="0">
                    <a:schemeClr val="bg1"/>
                  </a:gs>
                  <a:gs pos="100000">
                    <a:schemeClr val="bg1">
                      <a:lumMod val="75000"/>
                    </a:schemeClr>
                  </a:gs>
                </a:gsLst>
                <a:lin ang="18900000" scaled="1"/>
              </a:gradFill>
              <a:ln w="3810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9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0070C0"/>
                  </a:solidFill>
                  <a:latin typeface="微软雅黑" pitchFamily="34" charset="-122"/>
                  <a:ea typeface="微软雅黑" pitchFamily="34" charset="-122"/>
                </a:rPr>
                <a:t>四季度</a:t>
              </a:r>
              <a:endParaRPr lang="zh-CN" altLang="en-US" sz="2000" b="1" dirty="0">
                <a:solidFill>
                  <a:srgbClr val="0070C0"/>
                </a:solidFill>
                <a:latin typeface="微软雅黑" pitchFamily="34" charset="-122"/>
                <a:ea typeface="微软雅黑" pitchFamily="34" charset="-122"/>
              </a:endParaRPr>
            </a:p>
          </p:txBody>
        </p:sp>
      </p:grpSp>
      <p:grpSp>
        <p:nvGrpSpPr>
          <p:cNvPr id="93" name="组合 40"/>
          <p:cNvGrpSpPr>
            <a:grpSpLocks/>
          </p:cNvGrpSpPr>
          <p:nvPr/>
        </p:nvGrpSpPr>
        <p:grpSpPr bwMode="auto">
          <a:xfrm>
            <a:off x="892708" y="2092731"/>
            <a:ext cx="1701613" cy="1539687"/>
            <a:chOff x="1128105" y="2786058"/>
            <a:chExt cx="1935848" cy="1751017"/>
          </a:xfrm>
        </p:grpSpPr>
        <p:grpSp>
          <p:nvGrpSpPr>
            <p:cNvPr id="94" name="Group 6"/>
            <p:cNvGrpSpPr>
              <a:grpSpLocks/>
            </p:cNvGrpSpPr>
            <p:nvPr/>
          </p:nvGrpSpPr>
          <p:grpSpPr bwMode="auto">
            <a:xfrm>
              <a:off x="1295400" y="2786058"/>
              <a:ext cx="1753450" cy="1751017"/>
              <a:chOff x="1823" y="2371"/>
              <a:chExt cx="1801" cy="1801"/>
            </a:xfrm>
          </p:grpSpPr>
          <p:sp>
            <p:nvSpPr>
              <p:cNvPr id="9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97" name="Oval 8"/>
              <p:cNvSpPr>
                <a:spLocks noChangeArrowheads="1"/>
              </p:cNvSpPr>
              <p:nvPr/>
            </p:nvSpPr>
            <p:spPr bwMode="auto">
              <a:xfrm>
                <a:off x="1946" y="2493"/>
                <a:ext cx="1556" cy="1556"/>
              </a:xfrm>
              <a:prstGeom prst="ellipse">
                <a:avLst/>
              </a:prstGeom>
              <a:gradFill>
                <a:gsLst>
                  <a:gs pos="50000">
                    <a:srgbClr val="EEEEEE"/>
                  </a:gs>
                  <a:gs pos="0">
                    <a:schemeClr val="bg1"/>
                  </a:gs>
                  <a:gs pos="100000">
                    <a:schemeClr val="bg1">
                      <a:lumMod val="75000"/>
                    </a:schemeClr>
                  </a:gs>
                </a:gsLst>
                <a:lin ang="18900000" scaled="1"/>
              </a:gradFill>
              <a:ln w="3810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endParaRPr lang="zh-CN" altLang="en-US" sz="2000">
                  <a:solidFill>
                    <a:schemeClr val="bg1"/>
                  </a:solidFill>
                  <a:latin typeface="微软雅黑" pitchFamily="34" charset="-122"/>
                  <a:ea typeface="微软雅黑" pitchFamily="34" charset="-122"/>
                </a:endParaRPr>
              </a:p>
            </p:txBody>
          </p:sp>
        </p:grpSp>
        <p:sp>
          <p:nvSpPr>
            <p:cNvPr id="95" name="Text Box 9"/>
            <p:cNvSpPr txBox="1">
              <a:spLocks noChangeArrowheads="1"/>
            </p:cNvSpPr>
            <p:nvPr/>
          </p:nvSpPr>
          <p:spPr bwMode="auto">
            <a:xfrm>
              <a:off x="1128105" y="3413117"/>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0070C0"/>
                  </a:solidFill>
                  <a:latin typeface="微软雅黑" pitchFamily="34" charset="-122"/>
                  <a:ea typeface="微软雅黑" pitchFamily="34" charset="-122"/>
                </a:rPr>
                <a:t>一季度</a:t>
              </a:r>
              <a:endParaRPr lang="zh-CN" altLang="en-US" sz="2000" b="1" dirty="0">
                <a:solidFill>
                  <a:srgbClr val="0070C0"/>
                </a:solidFill>
                <a:latin typeface="微软雅黑" pitchFamily="34" charset="-122"/>
                <a:ea typeface="微软雅黑" pitchFamily="34" charset="-122"/>
              </a:endParaRPr>
            </a:p>
          </p:txBody>
        </p:sp>
      </p:grpSp>
      <p:sp>
        <p:nvSpPr>
          <p:cNvPr id="98" name="矩形标注 97"/>
          <p:cNvSpPr/>
          <p:nvPr/>
        </p:nvSpPr>
        <p:spPr>
          <a:xfrm>
            <a:off x="2964076" y="3910515"/>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9" name="矩形标注 98"/>
          <p:cNvSpPr/>
          <p:nvPr/>
        </p:nvSpPr>
        <p:spPr>
          <a:xfrm>
            <a:off x="1272918" y="1746111"/>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0" name="Rectangle 28"/>
          <p:cNvSpPr>
            <a:spLocks noChangeArrowheads="1"/>
          </p:cNvSpPr>
          <p:nvPr/>
        </p:nvSpPr>
        <p:spPr bwMode="auto">
          <a:xfrm>
            <a:off x="2943727" y="3948619"/>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01" name="Rectangle 28"/>
          <p:cNvSpPr>
            <a:spLocks noChangeArrowheads="1"/>
          </p:cNvSpPr>
          <p:nvPr/>
        </p:nvSpPr>
        <p:spPr bwMode="auto">
          <a:xfrm>
            <a:off x="1339990" y="1203598"/>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02" name="矩形标注 101"/>
          <p:cNvSpPr/>
          <p:nvPr/>
        </p:nvSpPr>
        <p:spPr>
          <a:xfrm>
            <a:off x="4585286" y="1746111"/>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3" name="Rectangle 28"/>
          <p:cNvSpPr>
            <a:spLocks noChangeArrowheads="1"/>
          </p:cNvSpPr>
          <p:nvPr/>
        </p:nvSpPr>
        <p:spPr bwMode="auto">
          <a:xfrm>
            <a:off x="4652358" y="1203598"/>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04" name="矩形标注 103"/>
          <p:cNvSpPr/>
          <p:nvPr/>
        </p:nvSpPr>
        <p:spPr>
          <a:xfrm>
            <a:off x="6420460" y="3910515"/>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5" name="Rectangle 28"/>
          <p:cNvSpPr>
            <a:spLocks noChangeArrowheads="1"/>
          </p:cNvSpPr>
          <p:nvPr/>
        </p:nvSpPr>
        <p:spPr bwMode="auto">
          <a:xfrm>
            <a:off x="6400111" y="3948619"/>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257241739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98" name="组合 97"/>
          <p:cNvGrpSpPr/>
          <p:nvPr/>
        </p:nvGrpSpPr>
        <p:grpSpPr>
          <a:xfrm>
            <a:off x="1648408" y="1246720"/>
            <a:ext cx="1692851" cy="3170157"/>
            <a:chOff x="2472883" y="1303551"/>
            <a:chExt cx="1692851" cy="3170157"/>
          </a:xfrm>
        </p:grpSpPr>
        <p:sp>
          <p:nvSpPr>
            <p:cNvPr id="99" name="Rectangle 10"/>
            <p:cNvSpPr/>
            <p:nvPr/>
          </p:nvSpPr>
          <p:spPr bwMode="auto">
            <a:xfrm>
              <a:off x="2472883" y="1303551"/>
              <a:ext cx="1692851" cy="3170157"/>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同侧圆角矩形 99"/>
            <p:cNvSpPr/>
            <p:nvPr/>
          </p:nvSpPr>
          <p:spPr>
            <a:xfrm>
              <a:off x="2500162" y="2392952"/>
              <a:ext cx="1639070" cy="350533"/>
            </a:xfrm>
            <a:prstGeom prst="round2SameRect">
              <a:avLst/>
            </a:prstGeom>
            <a:solidFill>
              <a:srgbClr val="0070C0"/>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1" name="Rectangle 16"/>
            <p:cNvSpPr/>
            <p:nvPr/>
          </p:nvSpPr>
          <p:spPr>
            <a:xfrm>
              <a:off x="2479449" y="2393518"/>
              <a:ext cx="1686284"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102" name="Freeform 45"/>
            <p:cNvSpPr>
              <a:spLocks noEditPoints="1"/>
            </p:cNvSpPr>
            <p:nvPr/>
          </p:nvSpPr>
          <p:spPr bwMode="black">
            <a:xfrm>
              <a:off x="2984237" y="1509679"/>
              <a:ext cx="619904" cy="704118"/>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0070C0"/>
            </a:solidFill>
            <a:ln>
              <a:noFill/>
            </a:ln>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03" name="Rectangle 42"/>
            <p:cNvSpPr/>
            <p:nvPr/>
          </p:nvSpPr>
          <p:spPr bwMode="auto">
            <a:xfrm>
              <a:off x="2583636"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grpSp>
        <p:nvGrpSpPr>
          <p:cNvPr id="104" name="组合 103"/>
          <p:cNvGrpSpPr/>
          <p:nvPr/>
        </p:nvGrpSpPr>
        <p:grpSpPr>
          <a:xfrm>
            <a:off x="3846728" y="1246721"/>
            <a:ext cx="1711085" cy="3170156"/>
            <a:chOff x="4671203" y="1303552"/>
            <a:chExt cx="1711085" cy="3170156"/>
          </a:xfrm>
        </p:grpSpPr>
        <p:sp>
          <p:nvSpPr>
            <p:cNvPr id="105" name="Rectangle 11"/>
            <p:cNvSpPr/>
            <p:nvPr/>
          </p:nvSpPr>
          <p:spPr bwMode="auto">
            <a:xfrm>
              <a:off x="4671203" y="1303552"/>
              <a:ext cx="1711083"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同侧圆角矩形 105"/>
            <p:cNvSpPr/>
            <p:nvPr/>
          </p:nvSpPr>
          <p:spPr>
            <a:xfrm>
              <a:off x="4702271" y="2392952"/>
              <a:ext cx="1639070" cy="350533"/>
            </a:xfrm>
            <a:prstGeom prst="round2SameRect">
              <a:avLst/>
            </a:prstGeom>
            <a:solidFill>
              <a:srgbClr val="0070C0"/>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7" name="Rectangle 17"/>
            <p:cNvSpPr/>
            <p:nvPr/>
          </p:nvSpPr>
          <p:spPr>
            <a:xfrm>
              <a:off x="4674920" y="2393518"/>
              <a:ext cx="1707368"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grpSp>
          <p:nvGrpSpPr>
            <p:cNvPr id="108" name="Group 41"/>
            <p:cNvGrpSpPr/>
            <p:nvPr/>
          </p:nvGrpSpPr>
          <p:grpSpPr>
            <a:xfrm>
              <a:off x="4962960" y="1456521"/>
              <a:ext cx="1134126" cy="810433"/>
              <a:chOff x="-6467475" y="914401"/>
              <a:chExt cx="5765799" cy="3913187"/>
            </a:xfrm>
            <a:solidFill>
              <a:srgbClr val="0070C0"/>
            </a:solidFill>
          </p:grpSpPr>
          <p:sp>
            <p:nvSpPr>
              <p:cNvPr id="110" name="Freeform 5"/>
              <p:cNvSpPr>
                <a:spLocks/>
              </p:cNvSpPr>
              <p:nvPr/>
            </p:nvSpPr>
            <p:spPr bwMode="auto">
              <a:xfrm>
                <a:off x="-6407150" y="2039938"/>
                <a:ext cx="2217737" cy="1112838"/>
              </a:xfrm>
              <a:custGeom>
                <a:avLst/>
                <a:gdLst>
                  <a:gd name="T0" fmla="*/ 0 w 590"/>
                  <a:gd name="T1" fmla="*/ 227 h 296"/>
                  <a:gd name="T2" fmla="*/ 392 w 590"/>
                  <a:gd name="T3" fmla="*/ 16 h 296"/>
                  <a:gd name="T4" fmla="*/ 520 w 590"/>
                  <a:gd name="T5" fmla="*/ 51 h 296"/>
                  <a:gd name="T6" fmla="*/ 590 w 590"/>
                  <a:gd name="T7" fmla="*/ 72 h 296"/>
                  <a:gd name="T8" fmla="*/ 64 w 590"/>
                  <a:gd name="T9" fmla="*/ 296 h 296"/>
                  <a:gd name="T10" fmla="*/ 0 w 590"/>
                  <a:gd name="T11" fmla="*/ 227 h 296"/>
                </a:gdLst>
                <a:ahLst/>
                <a:cxnLst>
                  <a:cxn ang="0">
                    <a:pos x="T0" y="T1"/>
                  </a:cxn>
                  <a:cxn ang="0">
                    <a:pos x="T2" y="T3"/>
                  </a:cxn>
                  <a:cxn ang="0">
                    <a:pos x="T4" y="T5"/>
                  </a:cxn>
                  <a:cxn ang="0">
                    <a:pos x="T6" y="T7"/>
                  </a:cxn>
                  <a:cxn ang="0">
                    <a:pos x="T8" y="T9"/>
                  </a:cxn>
                  <a:cxn ang="0">
                    <a:pos x="T10" y="T11"/>
                  </a:cxn>
                </a:cxnLst>
                <a:rect l="0" t="0" r="r" b="b"/>
                <a:pathLst>
                  <a:path w="590" h="296">
                    <a:moveTo>
                      <a:pt x="0" y="227"/>
                    </a:moveTo>
                    <a:cubicBezTo>
                      <a:pt x="0" y="227"/>
                      <a:pt x="166" y="21"/>
                      <a:pt x="392" y="16"/>
                    </a:cubicBezTo>
                    <a:cubicBezTo>
                      <a:pt x="392" y="16"/>
                      <a:pt x="462" y="0"/>
                      <a:pt x="520" y="51"/>
                    </a:cubicBezTo>
                    <a:cubicBezTo>
                      <a:pt x="520" y="51"/>
                      <a:pt x="571" y="59"/>
                      <a:pt x="590" y="72"/>
                    </a:cubicBezTo>
                    <a:cubicBezTo>
                      <a:pt x="590" y="72"/>
                      <a:pt x="310" y="29"/>
                      <a:pt x="64" y="296"/>
                    </a:cubicBezTo>
                    <a:cubicBezTo>
                      <a:pt x="64" y="296"/>
                      <a:pt x="16" y="275"/>
                      <a:pt x="0" y="2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1" name="Freeform 6"/>
              <p:cNvSpPr>
                <a:spLocks/>
              </p:cNvSpPr>
              <p:nvPr/>
            </p:nvSpPr>
            <p:spPr bwMode="auto">
              <a:xfrm>
                <a:off x="-6467475" y="1279526"/>
                <a:ext cx="1849437" cy="1603375"/>
              </a:xfrm>
              <a:custGeom>
                <a:avLst/>
                <a:gdLst>
                  <a:gd name="T0" fmla="*/ 0 w 492"/>
                  <a:gd name="T1" fmla="*/ 426 h 426"/>
                  <a:gd name="T2" fmla="*/ 341 w 492"/>
                  <a:gd name="T3" fmla="*/ 70 h 426"/>
                  <a:gd name="T4" fmla="*/ 468 w 492"/>
                  <a:gd name="T5" fmla="*/ 13 h 426"/>
                  <a:gd name="T6" fmla="*/ 492 w 492"/>
                  <a:gd name="T7" fmla="*/ 47 h 426"/>
                  <a:gd name="T8" fmla="*/ 309 w 492"/>
                  <a:gd name="T9" fmla="*/ 222 h 426"/>
                  <a:gd name="T10" fmla="*/ 0 w 492"/>
                  <a:gd name="T11" fmla="*/ 426 h 426"/>
                </a:gdLst>
                <a:ahLst/>
                <a:cxnLst>
                  <a:cxn ang="0">
                    <a:pos x="T0" y="T1"/>
                  </a:cxn>
                  <a:cxn ang="0">
                    <a:pos x="T2" y="T3"/>
                  </a:cxn>
                  <a:cxn ang="0">
                    <a:pos x="T4" y="T5"/>
                  </a:cxn>
                  <a:cxn ang="0">
                    <a:pos x="T6" y="T7"/>
                  </a:cxn>
                  <a:cxn ang="0">
                    <a:pos x="T8" y="T9"/>
                  </a:cxn>
                  <a:cxn ang="0">
                    <a:pos x="T10" y="T11"/>
                  </a:cxn>
                </a:cxnLst>
                <a:rect l="0" t="0" r="r" b="b"/>
                <a:pathLst>
                  <a:path w="492" h="426">
                    <a:moveTo>
                      <a:pt x="0" y="426"/>
                    </a:moveTo>
                    <a:cubicBezTo>
                      <a:pt x="341" y="70"/>
                      <a:pt x="341" y="70"/>
                      <a:pt x="341" y="70"/>
                    </a:cubicBezTo>
                    <a:cubicBezTo>
                      <a:pt x="341" y="70"/>
                      <a:pt x="408" y="0"/>
                      <a:pt x="468" y="13"/>
                    </a:cubicBezTo>
                    <a:cubicBezTo>
                      <a:pt x="468" y="13"/>
                      <a:pt x="487" y="24"/>
                      <a:pt x="492" y="47"/>
                    </a:cubicBezTo>
                    <a:cubicBezTo>
                      <a:pt x="309" y="222"/>
                      <a:pt x="309" y="222"/>
                      <a:pt x="309" y="222"/>
                    </a:cubicBezTo>
                    <a:cubicBezTo>
                      <a:pt x="309" y="222"/>
                      <a:pt x="186" y="242"/>
                      <a:pt x="0" y="4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2" name="Freeform 7"/>
              <p:cNvSpPr>
                <a:spLocks/>
              </p:cNvSpPr>
              <p:nvPr/>
            </p:nvSpPr>
            <p:spPr bwMode="auto">
              <a:xfrm>
                <a:off x="-5113338" y="914401"/>
                <a:ext cx="852487" cy="1023938"/>
              </a:xfrm>
              <a:custGeom>
                <a:avLst/>
                <a:gdLst>
                  <a:gd name="T0" fmla="*/ 0 w 227"/>
                  <a:gd name="T1" fmla="*/ 139 h 272"/>
                  <a:gd name="T2" fmla="*/ 163 w 227"/>
                  <a:gd name="T3" fmla="*/ 120 h 272"/>
                  <a:gd name="T4" fmla="*/ 227 w 227"/>
                  <a:gd name="T5" fmla="*/ 272 h 272"/>
                  <a:gd name="T6" fmla="*/ 147 w 227"/>
                  <a:gd name="T7" fmla="*/ 136 h 272"/>
                  <a:gd name="T8" fmla="*/ 0 w 227"/>
                  <a:gd name="T9" fmla="*/ 139 h 272"/>
                </a:gdLst>
                <a:ahLst/>
                <a:cxnLst>
                  <a:cxn ang="0">
                    <a:pos x="T0" y="T1"/>
                  </a:cxn>
                  <a:cxn ang="0">
                    <a:pos x="T2" y="T3"/>
                  </a:cxn>
                  <a:cxn ang="0">
                    <a:pos x="T4" y="T5"/>
                  </a:cxn>
                  <a:cxn ang="0">
                    <a:pos x="T6" y="T7"/>
                  </a:cxn>
                  <a:cxn ang="0">
                    <a:pos x="T8" y="T9"/>
                  </a:cxn>
                </a:cxnLst>
                <a:rect l="0" t="0" r="r" b="b"/>
                <a:pathLst>
                  <a:path w="227" h="272">
                    <a:moveTo>
                      <a:pt x="0" y="139"/>
                    </a:moveTo>
                    <a:cubicBezTo>
                      <a:pt x="0" y="139"/>
                      <a:pt x="110" y="0"/>
                      <a:pt x="163" y="120"/>
                    </a:cubicBezTo>
                    <a:cubicBezTo>
                      <a:pt x="227" y="272"/>
                      <a:pt x="227" y="272"/>
                      <a:pt x="227" y="272"/>
                    </a:cubicBezTo>
                    <a:cubicBezTo>
                      <a:pt x="147" y="136"/>
                      <a:pt x="147" y="136"/>
                      <a:pt x="147" y="136"/>
                    </a:cubicBezTo>
                    <a:cubicBezTo>
                      <a:pt x="147" y="136"/>
                      <a:pt x="120" y="40"/>
                      <a:pt x="0"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3" name="Freeform 8"/>
              <p:cNvSpPr>
                <a:spLocks/>
              </p:cNvSpPr>
              <p:nvPr/>
            </p:nvSpPr>
            <p:spPr bwMode="auto">
              <a:xfrm>
                <a:off x="-4692650" y="1208088"/>
                <a:ext cx="1563687" cy="2084388"/>
              </a:xfrm>
              <a:custGeom>
                <a:avLst/>
                <a:gdLst>
                  <a:gd name="T0" fmla="*/ 0 w 416"/>
                  <a:gd name="T1" fmla="*/ 0 h 554"/>
                  <a:gd name="T2" fmla="*/ 110 w 416"/>
                  <a:gd name="T3" fmla="*/ 21 h 554"/>
                  <a:gd name="T4" fmla="*/ 168 w 416"/>
                  <a:gd name="T5" fmla="*/ 74 h 554"/>
                  <a:gd name="T6" fmla="*/ 310 w 416"/>
                  <a:gd name="T7" fmla="*/ 394 h 554"/>
                  <a:gd name="T8" fmla="*/ 416 w 416"/>
                  <a:gd name="T9" fmla="*/ 554 h 554"/>
                  <a:gd name="T10" fmla="*/ 295 w 416"/>
                  <a:gd name="T11" fmla="*/ 477 h 554"/>
                  <a:gd name="T12" fmla="*/ 144 w 416"/>
                  <a:gd name="T13" fmla="*/ 280 h 554"/>
                  <a:gd name="T14" fmla="*/ 0 w 416"/>
                  <a:gd name="T15" fmla="*/ 0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6" h="554">
                    <a:moveTo>
                      <a:pt x="0" y="0"/>
                    </a:moveTo>
                    <a:cubicBezTo>
                      <a:pt x="110" y="21"/>
                      <a:pt x="110" y="21"/>
                      <a:pt x="110" y="21"/>
                    </a:cubicBezTo>
                    <a:cubicBezTo>
                      <a:pt x="110" y="21"/>
                      <a:pt x="147" y="34"/>
                      <a:pt x="168" y="74"/>
                    </a:cubicBezTo>
                    <a:cubicBezTo>
                      <a:pt x="168" y="74"/>
                      <a:pt x="288" y="338"/>
                      <a:pt x="310" y="394"/>
                    </a:cubicBezTo>
                    <a:cubicBezTo>
                      <a:pt x="310" y="394"/>
                      <a:pt x="360" y="496"/>
                      <a:pt x="416" y="554"/>
                    </a:cubicBezTo>
                    <a:cubicBezTo>
                      <a:pt x="416" y="554"/>
                      <a:pt x="346" y="544"/>
                      <a:pt x="295" y="477"/>
                    </a:cubicBezTo>
                    <a:cubicBezTo>
                      <a:pt x="295" y="477"/>
                      <a:pt x="218" y="304"/>
                      <a:pt x="144" y="280"/>
                    </a:cubicBezTo>
                    <a:cubicBezTo>
                      <a:pt x="144" y="280"/>
                      <a:pt x="94" y="10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4" name="Freeform 9"/>
              <p:cNvSpPr>
                <a:spLocks/>
              </p:cNvSpPr>
              <p:nvPr/>
            </p:nvSpPr>
            <p:spPr bwMode="auto">
              <a:xfrm>
                <a:off x="-3914775" y="1858963"/>
                <a:ext cx="2254250" cy="1847850"/>
              </a:xfrm>
              <a:custGeom>
                <a:avLst/>
                <a:gdLst>
                  <a:gd name="T0" fmla="*/ 0 w 600"/>
                  <a:gd name="T1" fmla="*/ 0 h 491"/>
                  <a:gd name="T2" fmla="*/ 253 w 600"/>
                  <a:gd name="T3" fmla="*/ 376 h 491"/>
                  <a:gd name="T4" fmla="*/ 600 w 600"/>
                  <a:gd name="T5" fmla="*/ 411 h 491"/>
                  <a:gd name="T6" fmla="*/ 243 w 600"/>
                  <a:gd name="T7" fmla="*/ 403 h 491"/>
                  <a:gd name="T8" fmla="*/ 0 w 600"/>
                  <a:gd name="T9" fmla="*/ 0 h 491"/>
                </a:gdLst>
                <a:ahLst/>
                <a:cxnLst>
                  <a:cxn ang="0">
                    <a:pos x="T0" y="T1"/>
                  </a:cxn>
                  <a:cxn ang="0">
                    <a:pos x="T2" y="T3"/>
                  </a:cxn>
                  <a:cxn ang="0">
                    <a:pos x="T4" y="T5"/>
                  </a:cxn>
                  <a:cxn ang="0">
                    <a:pos x="T6" y="T7"/>
                  </a:cxn>
                  <a:cxn ang="0">
                    <a:pos x="T8" y="T9"/>
                  </a:cxn>
                </a:cxnLst>
                <a:rect l="0" t="0" r="r" b="b"/>
                <a:pathLst>
                  <a:path w="600" h="491">
                    <a:moveTo>
                      <a:pt x="0" y="0"/>
                    </a:moveTo>
                    <a:cubicBezTo>
                      <a:pt x="0" y="0"/>
                      <a:pt x="144" y="309"/>
                      <a:pt x="253" y="376"/>
                    </a:cubicBezTo>
                    <a:cubicBezTo>
                      <a:pt x="253" y="376"/>
                      <a:pt x="389" y="469"/>
                      <a:pt x="600" y="411"/>
                    </a:cubicBezTo>
                    <a:cubicBezTo>
                      <a:pt x="600" y="411"/>
                      <a:pt x="477" y="491"/>
                      <a:pt x="243" y="403"/>
                    </a:cubicBezTo>
                    <a:cubicBezTo>
                      <a:pt x="243" y="403"/>
                      <a:pt x="136" y="37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5" name="Freeform 10"/>
              <p:cNvSpPr>
                <a:spLocks/>
              </p:cNvSpPr>
              <p:nvPr/>
            </p:nvSpPr>
            <p:spPr bwMode="auto">
              <a:xfrm>
                <a:off x="-3027363" y="2701926"/>
                <a:ext cx="1954212" cy="873125"/>
              </a:xfrm>
              <a:custGeom>
                <a:avLst/>
                <a:gdLst>
                  <a:gd name="T0" fmla="*/ 0 w 520"/>
                  <a:gd name="T1" fmla="*/ 123 h 232"/>
                  <a:gd name="T2" fmla="*/ 397 w 520"/>
                  <a:gd name="T3" fmla="*/ 69 h 232"/>
                  <a:gd name="T4" fmla="*/ 520 w 520"/>
                  <a:gd name="T5" fmla="*/ 53 h 232"/>
                  <a:gd name="T6" fmla="*/ 483 w 520"/>
                  <a:gd name="T7" fmla="*/ 141 h 232"/>
                  <a:gd name="T8" fmla="*/ 115 w 520"/>
                  <a:gd name="T9" fmla="*/ 179 h 232"/>
                  <a:gd name="T10" fmla="*/ 0 w 520"/>
                  <a:gd name="T11" fmla="*/ 123 h 232"/>
                </a:gdLst>
                <a:ahLst/>
                <a:cxnLst>
                  <a:cxn ang="0">
                    <a:pos x="T0" y="T1"/>
                  </a:cxn>
                  <a:cxn ang="0">
                    <a:pos x="T2" y="T3"/>
                  </a:cxn>
                  <a:cxn ang="0">
                    <a:pos x="T4" y="T5"/>
                  </a:cxn>
                  <a:cxn ang="0">
                    <a:pos x="T6" y="T7"/>
                  </a:cxn>
                  <a:cxn ang="0">
                    <a:pos x="T8" y="T9"/>
                  </a:cxn>
                  <a:cxn ang="0">
                    <a:pos x="T10" y="T11"/>
                  </a:cxn>
                </a:cxnLst>
                <a:rect l="0" t="0" r="r" b="b"/>
                <a:pathLst>
                  <a:path w="520" h="232">
                    <a:moveTo>
                      <a:pt x="0" y="123"/>
                    </a:moveTo>
                    <a:cubicBezTo>
                      <a:pt x="0" y="123"/>
                      <a:pt x="219" y="157"/>
                      <a:pt x="397" y="69"/>
                    </a:cubicBezTo>
                    <a:cubicBezTo>
                      <a:pt x="397" y="69"/>
                      <a:pt x="499" y="0"/>
                      <a:pt x="520" y="53"/>
                    </a:cubicBezTo>
                    <a:cubicBezTo>
                      <a:pt x="483" y="141"/>
                      <a:pt x="483" y="141"/>
                      <a:pt x="483" y="141"/>
                    </a:cubicBezTo>
                    <a:cubicBezTo>
                      <a:pt x="483" y="141"/>
                      <a:pt x="323" y="232"/>
                      <a:pt x="115" y="179"/>
                    </a:cubicBezTo>
                    <a:cubicBezTo>
                      <a:pt x="115" y="179"/>
                      <a:pt x="53" y="157"/>
                      <a:pt x="0"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6" name="Freeform 11"/>
              <p:cNvSpPr>
                <a:spLocks/>
              </p:cNvSpPr>
              <p:nvPr/>
            </p:nvSpPr>
            <p:spPr bwMode="auto">
              <a:xfrm>
                <a:off x="-6184900" y="2122488"/>
                <a:ext cx="2566987" cy="1030288"/>
              </a:xfrm>
              <a:custGeom>
                <a:avLst/>
                <a:gdLst>
                  <a:gd name="T0" fmla="*/ 0 w 683"/>
                  <a:gd name="T1" fmla="*/ 274 h 274"/>
                  <a:gd name="T2" fmla="*/ 496 w 683"/>
                  <a:gd name="T3" fmla="*/ 71 h 274"/>
                  <a:gd name="T4" fmla="*/ 683 w 683"/>
                  <a:gd name="T5" fmla="*/ 245 h 274"/>
                  <a:gd name="T6" fmla="*/ 566 w 683"/>
                  <a:gd name="T7" fmla="*/ 67 h 274"/>
                  <a:gd name="T8" fmla="*/ 217 w 683"/>
                  <a:gd name="T9" fmla="*/ 105 h 274"/>
                  <a:gd name="T10" fmla="*/ 105 w 683"/>
                  <a:gd name="T11" fmla="*/ 172 h 274"/>
                  <a:gd name="T12" fmla="*/ 0 w 683"/>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683" h="274">
                    <a:moveTo>
                      <a:pt x="0" y="274"/>
                    </a:moveTo>
                    <a:cubicBezTo>
                      <a:pt x="0" y="274"/>
                      <a:pt x="323" y="13"/>
                      <a:pt x="496" y="71"/>
                    </a:cubicBezTo>
                    <a:cubicBezTo>
                      <a:pt x="496" y="71"/>
                      <a:pt x="595" y="77"/>
                      <a:pt x="683" y="245"/>
                    </a:cubicBezTo>
                    <a:cubicBezTo>
                      <a:pt x="651" y="184"/>
                      <a:pt x="625" y="108"/>
                      <a:pt x="566" y="67"/>
                    </a:cubicBezTo>
                    <a:cubicBezTo>
                      <a:pt x="469" y="0"/>
                      <a:pt x="312" y="62"/>
                      <a:pt x="217" y="105"/>
                    </a:cubicBezTo>
                    <a:cubicBezTo>
                      <a:pt x="177" y="123"/>
                      <a:pt x="139" y="145"/>
                      <a:pt x="105" y="172"/>
                    </a:cubicBezTo>
                    <a:cubicBezTo>
                      <a:pt x="65" y="201"/>
                      <a:pt x="37" y="244"/>
                      <a:pt x="0" y="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7" name="Freeform 12"/>
              <p:cNvSpPr>
                <a:spLocks/>
              </p:cNvSpPr>
              <p:nvPr/>
            </p:nvSpPr>
            <p:spPr bwMode="auto">
              <a:xfrm>
                <a:off x="-4483100" y="2389188"/>
                <a:ext cx="1906587" cy="2078038"/>
              </a:xfrm>
              <a:custGeom>
                <a:avLst/>
                <a:gdLst>
                  <a:gd name="T0" fmla="*/ 0 w 507"/>
                  <a:gd name="T1" fmla="*/ 0 h 552"/>
                  <a:gd name="T2" fmla="*/ 81 w 507"/>
                  <a:gd name="T3" fmla="*/ 120 h 552"/>
                  <a:gd name="T4" fmla="*/ 354 w 507"/>
                  <a:gd name="T5" fmla="*/ 507 h 552"/>
                  <a:gd name="T6" fmla="*/ 478 w 507"/>
                  <a:gd name="T7" fmla="*/ 552 h 552"/>
                  <a:gd name="T8" fmla="*/ 507 w 507"/>
                  <a:gd name="T9" fmla="*/ 550 h 552"/>
                  <a:gd name="T10" fmla="*/ 434 w 507"/>
                  <a:gd name="T11" fmla="*/ 488 h 552"/>
                  <a:gd name="T12" fmla="*/ 262 w 507"/>
                  <a:gd name="T13" fmla="*/ 234 h 552"/>
                  <a:gd name="T14" fmla="*/ 126 w 507"/>
                  <a:gd name="T15" fmla="*/ 52 h 552"/>
                  <a:gd name="T16" fmla="*/ 66 w 507"/>
                  <a:gd name="T17" fmla="*/ 16 h 552"/>
                  <a:gd name="T18" fmla="*/ 0 w 507"/>
                  <a:gd name="T19" fmla="*/ 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 h="552">
                    <a:moveTo>
                      <a:pt x="0" y="0"/>
                    </a:moveTo>
                    <a:cubicBezTo>
                      <a:pt x="29" y="39"/>
                      <a:pt x="55" y="79"/>
                      <a:pt x="81" y="120"/>
                    </a:cubicBezTo>
                    <a:cubicBezTo>
                      <a:pt x="165" y="255"/>
                      <a:pt x="178" y="406"/>
                      <a:pt x="354" y="507"/>
                    </a:cubicBezTo>
                    <a:cubicBezTo>
                      <a:pt x="395" y="531"/>
                      <a:pt x="430" y="550"/>
                      <a:pt x="478" y="552"/>
                    </a:cubicBezTo>
                    <a:cubicBezTo>
                      <a:pt x="478" y="552"/>
                      <a:pt x="507" y="550"/>
                      <a:pt x="507" y="550"/>
                    </a:cubicBezTo>
                    <a:cubicBezTo>
                      <a:pt x="488" y="551"/>
                      <a:pt x="445" y="499"/>
                      <a:pt x="434" y="488"/>
                    </a:cubicBezTo>
                    <a:cubicBezTo>
                      <a:pt x="361" y="411"/>
                      <a:pt x="308" y="330"/>
                      <a:pt x="262" y="234"/>
                    </a:cubicBezTo>
                    <a:cubicBezTo>
                      <a:pt x="230" y="166"/>
                      <a:pt x="185" y="100"/>
                      <a:pt x="126" y="52"/>
                    </a:cubicBezTo>
                    <a:cubicBezTo>
                      <a:pt x="107" y="37"/>
                      <a:pt x="88" y="24"/>
                      <a:pt x="66" y="16"/>
                    </a:cubicBezTo>
                    <a:cubicBezTo>
                      <a:pt x="55" y="11"/>
                      <a:pt x="5"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8" name="Freeform 13"/>
              <p:cNvSpPr>
                <a:spLocks/>
              </p:cNvSpPr>
              <p:nvPr/>
            </p:nvSpPr>
            <p:spPr bwMode="auto">
              <a:xfrm>
                <a:off x="-3592513" y="3857626"/>
                <a:ext cx="2008187" cy="815975"/>
              </a:xfrm>
              <a:custGeom>
                <a:avLst/>
                <a:gdLst>
                  <a:gd name="T0" fmla="*/ 1 w 534"/>
                  <a:gd name="T1" fmla="*/ 50 h 217"/>
                  <a:gd name="T2" fmla="*/ 0 w 534"/>
                  <a:gd name="T3" fmla="*/ 50 h 217"/>
                  <a:gd name="T4" fmla="*/ 251 w 534"/>
                  <a:gd name="T5" fmla="*/ 200 h 217"/>
                  <a:gd name="T6" fmla="*/ 404 w 534"/>
                  <a:gd name="T7" fmla="*/ 130 h 217"/>
                  <a:gd name="T8" fmla="*/ 534 w 534"/>
                  <a:gd name="T9" fmla="*/ 0 h 217"/>
                  <a:gd name="T10" fmla="*/ 287 w 534"/>
                  <a:gd name="T11" fmla="*/ 164 h 217"/>
                  <a:gd name="T12" fmla="*/ 1 w 534"/>
                  <a:gd name="T13" fmla="*/ 50 h 217"/>
                </a:gdLst>
                <a:ahLst/>
                <a:cxnLst>
                  <a:cxn ang="0">
                    <a:pos x="T0" y="T1"/>
                  </a:cxn>
                  <a:cxn ang="0">
                    <a:pos x="T2" y="T3"/>
                  </a:cxn>
                  <a:cxn ang="0">
                    <a:pos x="T4" y="T5"/>
                  </a:cxn>
                  <a:cxn ang="0">
                    <a:pos x="T6" y="T7"/>
                  </a:cxn>
                  <a:cxn ang="0">
                    <a:pos x="T8" y="T9"/>
                  </a:cxn>
                  <a:cxn ang="0">
                    <a:pos x="T10" y="T11"/>
                  </a:cxn>
                  <a:cxn ang="0">
                    <a:pos x="T12" y="T13"/>
                  </a:cxn>
                </a:cxnLst>
                <a:rect l="0" t="0" r="r" b="b"/>
                <a:pathLst>
                  <a:path w="534" h="217">
                    <a:moveTo>
                      <a:pt x="1" y="50"/>
                    </a:moveTo>
                    <a:cubicBezTo>
                      <a:pt x="1" y="50"/>
                      <a:pt x="0" y="50"/>
                      <a:pt x="0" y="50"/>
                    </a:cubicBezTo>
                    <a:cubicBezTo>
                      <a:pt x="61" y="136"/>
                      <a:pt x="135" y="217"/>
                      <a:pt x="251" y="200"/>
                    </a:cubicBezTo>
                    <a:cubicBezTo>
                      <a:pt x="307" y="192"/>
                      <a:pt x="359" y="162"/>
                      <a:pt x="404" y="130"/>
                    </a:cubicBezTo>
                    <a:cubicBezTo>
                      <a:pt x="455" y="93"/>
                      <a:pt x="488" y="41"/>
                      <a:pt x="534" y="0"/>
                    </a:cubicBezTo>
                    <a:cubicBezTo>
                      <a:pt x="463" y="64"/>
                      <a:pt x="384" y="142"/>
                      <a:pt x="287" y="164"/>
                    </a:cubicBezTo>
                    <a:cubicBezTo>
                      <a:pt x="178" y="190"/>
                      <a:pt x="83" y="111"/>
                      <a:pt x="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9" name="Freeform 14"/>
              <p:cNvSpPr>
                <a:spLocks/>
              </p:cNvSpPr>
              <p:nvPr/>
            </p:nvSpPr>
            <p:spPr bwMode="auto">
              <a:xfrm>
                <a:off x="-2551113" y="2932113"/>
                <a:ext cx="1849437" cy="1895475"/>
              </a:xfrm>
              <a:custGeom>
                <a:avLst/>
                <a:gdLst>
                  <a:gd name="T0" fmla="*/ 0 w 492"/>
                  <a:gd name="T1" fmla="*/ 448 h 504"/>
                  <a:gd name="T2" fmla="*/ 218 w 492"/>
                  <a:gd name="T3" fmla="*/ 419 h 504"/>
                  <a:gd name="T4" fmla="*/ 473 w 492"/>
                  <a:gd name="T5" fmla="*/ 91 h 504"/>
                  <a:gd name="T6" fmla="*/ 481 w 492"/>
                  <a:gd name="T7" fmla="*/ 59 h 504"/>
                  <a:gd name="T8" fmla="*/ 414 w 492"/>
                  <a:gd name="T9" fmla="*/ 0 h 504"/>
                  <a:gd name="T10" fmla="*/ 0 w 492"/>
                  <a:gd name="T11" fmla="*/ 448 h 504"/>
                </a:gdLst>
                <a:ahLst/>
                <a:cxnLst>
                  <a:cxn ang="0">
                    <a:pos x="T0" y="T1"/>
                  </a:cxn>
                  <a:cxn ang="0">
                    <a:pos x="T2" y="T3"/>
                  </a:cxn>
                  <a:cxn ang="0">
                    <a:pos x="T4" y="T5"/>
                  </a:cxn>
                  <a:cxn ang="0">
                    <a:pos x="T6" y="T7"/>
                  </a:cxn>
                  <a:cxn ang="0">
                    <a:pos x="T8" y="T9"/>
                  </a:cxn>
                  <a:cxn ang="0">
                    <a:pos x="T10" y="T11"/>
                  </a:cxn>
                </a:cxnLst>
                <a:rect l="0" t="0" r="r" b="b"/>
                <a:pathLst>
                  <a:path w="492" h="504">
                    <a:moveTo>
                      <a:pt x="0" y="448"/>
                    </a:moveTo>
                    <a:cubicBezTo>
                      <a:pt x="0" y="448"/>
                      <a:pt x="130" y="504"/>
                      <a:pt x="218" y="419"/>
                    </a:cubicBezTo>
                    <a:cubicBezTo>
                      <a:pt x="218" y="419"/>
                      <a:pt x="404" y="270"/>
                      <a:pt x="473" y="91"/>
                    </a:cubicBezTo>
                    <a:cubicBezTo>
                      <a:pt x="473" y="91"/>
                      <a:pt x="492" y="64"/>
                      <a:pt x="481" y="59"/>
                    </a:cubicBezTo>
                    <a:cubicBezTo>
                      <a:pt x="414" y="0"/>
                      <a:pt x="414" y="0"/>
                      <a:pt x="414" y="0"/>
                    </a:cubicBezTo>
                    <a:cubicBezTo>
                      <a:pt x="414" y="0"/>
                      <a:pt x="224" y="398"/>
                      <a:pt x="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20" name="Freeform 15"/>
              <p:cNvSpPr>
                <a:spLocks/>
              </p:cNvSpPr>
              <p:nvPr/>
            </p:nvSpPr>
            <p:spPr bwMode="auto">
              <a:xfrm>
                <a:off x="-1754188" y="2682876"/>
                <a:ext cx="849312" cy="1181100"/>
              </a:xfrm>
              <a:custGeom>
                <a:avLst/>
                <a:gdLst>
                  <a:gd name="T0" fmla="*/ 0 w 226"/>
                  <a:gd name="T1" fmla="*/ 314 h 314"/>
                  <a:gd name="T2" fmla="*/ 122 w 226"/>
                  <a:gd name="T3" fmla="*/ 53 h 314"/>
                  <a:gd name="T4" fmla="*/ 189 w 226"/>
                  <a:gd name="T5" fmla="*/ 64 h 314"/>
                  <a:gd name="T6" fmla="*/ 0 w 226"/>
                  <a:gd name="T7" fmla="*/ 314 h 314"/>
                </a:gdLst>
                <a:ahLst/>
                <a:cxnLst>
                  <a:cxn ang="0">
                    <a:pos x="T0" y="T1"/>
                  </a:cxn>
                  <a:cxn ang="0">
                    <a:pos x="T2" y="T3"/>
                  </a:cxn>
                  <a:cxn ang="0">
                    <a:pos x="T4" y="T5"/>
                  </a:cxn>
                  <a:cxn ang="0">
                    <a:pos x="T6" y="T7"/>
                  </a:cxn>
                </a:cxnLst>
                <a:rect l="0" t="0" r="r" b="b"/>
                <a:pathLst>
                  <a:path w="226" h="314">
                    <a:moveTo>
                      <a:pt x="0" y="314"/>
                    </a:moveTo>
                    <a:cubicBezTo>
                      <a:pt x="0" y="314"/>
                      <a:pt x="226" y="56"/>
                      <a:pt x="122" y="53"/>
                    </a:cubicBezTo>
                    <a:cubicBezTo>
                      <a:pt x="122" y="53"/>
                      <a:pt x="181" y="0"/>
                      <a:pt x="189" y="64"/>
                    </a:cubicBezTo>
                    <a:cubicBezTo>
                      <a:pt x="189" y="64"/>
                      <a:pt x="80" y="277"/>
                      <a:pt x="0" y="3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21" name="Freeform 16"/>
              <p:cNvSpPr>
                <a:spLocks/>
              </p:cNvSpPr>
              <p:nvPr/>
            </p:nvSpPr>
            <p:spPr bwMode="auto">
              <a:xfrm>
                <a:off x="-5448300" y="1908176"/>
                <a:ext cx="1390650" cy="466725"/>
              </a:xfrm>
              <a:custGeom>
                <a:avLst/>
                <a:gdLst>
                  <a:gd name="T0" fmla="*/ 59 w 370"/>
                  <a:gd name="T1" fmla="*/ 62 h 124"/>
                  <a:gd name="T2" fmla="*/ 370 w 370"/>
                  <a:gd name="T3" fmla="*/ 124 h 124"/>
                  <a:gd name="T4" fmla="*/ 219 w 370"/>
                  <a:gd name="T5" fmla="*/ 110 h 124"/>
                  <a:gd name="T6" fmla="*/ 0 w 370"/>
                  <a:gd name="T7" fmla="*/ 123 h 124"/>
                  <a:gd name="T8" fmla="*/ 59 w 370"/>
                  <a:gd name="T9" fmla="*/ 62 h 124"/>
                </a:gdLst>
                <a:ahLst/>
                <a:cxnLst>
                  <a:cxn ang="0">
                    <a:pos x="T0" y="T1"/>
                  </a:cxn>
                  <a:cxn ang="0">
                    <a:pos x="T2" y="T3"/>
                  </a:cxn>
                  <a:cxn ang="0">
                    <a:pos x="T4" y="T5"/>
                  </a:cxn>
                  <a:cxn ang="0">
                    <a:pos x="T6" y="T7"/>
                  </a:cxn>
                  <a:cxn ang="0">
                    <a:pos x="T8" y="T9"/>
                  </a:cxn>
                </a:cxnLst>
                <a:rect l="0" t="0" r="r" b="b"/>
                <a:pathLst>
                  <a:path w="370" h="124">
                    <a:moveTo>
                      <a:pt x="59" y="62"/>
                    </a:moveTo>
                    <a:cubicBezTo>
                      <a:pt x="59" y="62"/>
                      <a:pt x="202" y="0"/>
                      <a:pt x="370" y="124"/>
                    </a:cubicBezTo>
                    <a:cubicBezTo>
                      <a:pt x="219" y="110"/>
                      <a:pt x="219" y="110"/>
                      <a:pt x="219" y="110"/>
                    </a:cubicBezTo>
                    <a:cubicBezTo>
                      <a:pt x="0" y="123"/>
                      <a:pt x="0" y="123"/>
                      <a:pt x="0" y="123"/>
                    </a:cubicBezTo>
                    <a:lnTo>
                      <a:pt x="59"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22" name="Freeform 17"/>
              <p:cNvSpPr>
                <a:spLocks/>
              </p:cNvSpPr>
              <p:nvPr/>
            </p:nvSpPr>
            <p:spPr bwMode="auto">
              <a:xfrm>
                <a:off x="-3527425" y="3051176"/>
                <a:ext cx="1866900" cy="722313"/>
              </a:xfrm>
              <a:custGeom>
                <a:avLst/>
                <a:gdLst>
                  <a:gd name="T0" fmla="*/ 0 w 497"/>
                  <a:gd name="T1" fmla="*/ 0 h 192"/>
                  <a:gd name="T2" fmla="*/ 497 w 497"/>
                  <a:gd name="T3" fmla="*/ 94 h 192"/>
                  <a:gd name="T4" fmla="*/ 385 w 497"/>
                  <a:gd name="T5" fmla="*/ 118 h 192"/>
                  <a:gd name="T6" fmla="*/ 268 w 497"/>
                  <a:gd name="T7" fmla="*/ 115 h 192"/>
                  <a:gd name="T8" fmla="*/ 68 w 497"/>
                  <a:gd name="T9" fmla="*/ 35 h 192"/>
                  <a:gd name="T10" fmla="*/ 0 w 497"/>
                  <a:gd name="T11" fmla="*/ 0 h 192"/>
                </a:gdLst>
                <a:ahLst/>
                <a:cxnLst>
                  <a:cxn ang="0">
                    <a:pos x="T0" y="T1"/>
                  </a:cxn>
                  <a:cxn ang="0">
                    <a:pos x="T2" y="T3"/>
                  </a:cxn>
                  <a:cxn ang="0">
                    <a:pos x="T4" y="T5"/>
                  </a:cxn>
                  <a:cxn ang="0">
                    <a:pos x="T6" y="T7"/>
                  </a:cxn>
                  <a:cxn ang="0">
                    <a:pos x="T8" y="T9"/>
                  </a:cxn>
                  <a:cxn ang="0">
                    <a:pos x="T10" y="T11"/>
                  </a:cxn>
                </a:cxnLst>
                <a:rect l="0" t="0" r="r" b="b"/>
                <a:pathLst>
                  <a:path w="497" h="192">
                    <a:moveTo>
                      <a:pt x="0" y="0"/>
                    </a:moveTo>
                    <a:cubicBezTo>
                      <a:pt x="0" y="0"/>
                      <a:pt x="166" y="192"/>
                      <a:pt x="497" y="94"/>
                    </a:cubicBezTo>
                    <a:cubicBezTo>
                      <a:pt x="385" y="118"/>
                      <a:pt x="385" y="118"/>
                      <a:pt x="385" y="118"/>
                    </a:cubicBezTo>
                    <a:cubicBezTo>
                      <a:pt x="268" y="115"/>
                      <a:pt x="268" y="115"/>
                      <a:pt x="268" y="115"/>
                    </a:cubicBezTo>
                    <a:cubicBezTo>
                      <a:pt x="68" y="35"/>
                      <a:pt x="68" y="35"/>
                      <a:pt x="68" y="3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23" name="Freeform 18"/>
              <p:cNvSpPr>
                <a:spLocks/>
              </p:cNvSpPr>
              <p:nvPr/>
            </p:nvSpPr>
            <p:spPr bwMode="auto">
              <a:xfrm>
                <a:off x="-1690688" y="2671763"/>
                <a:ext cx="631825" cy="450850"/>
              </a:xfrm>
              <a:custGeom>
                <a:avLst/>
                <a:gdLst>
                  <a:gd name="T0" fmla="*/ 0 w 168"/>
                  <a:gd name="T1" fmla="*/ 96 h 120"/>
                  <a:gd name="T2" fmla="*/ 168 w 168"/>
                  <a:gd name="T3" fmla="*/ 48 h 120"/>
                  <a:gd name="T4" fmla="*/ 109 w 168"/>
                  <a:gd name="T5" fmla="*/ 109 h 120"/>
                  <a:gd name="T6" fmla="*/ 13 w 168"/>
                  <a:gd name="T7" fmla="*/ 120 h 120"/>
                  <a:gd name="T8" fmla="*/ 0 w 168"/>
                  <a:gd name="T9" fmla="*/ 96 h 120"/>
                </a:gdLst>
                <a:ahLst/>
                <a:cxnLst>
                  <a:cxn ang="0">
                    <a:pos x="T0" y="T1"/>
                  </a:cxn>
                  <a:cxn ang="0">
                    <a:pos x="T2" y="T3"/>
                  </a:cxn>
                  <a:cxn ang="0">
                    <a:pos x="T4" y="T5"/>
                  </a:cxn>
                  <a:cxn ang="0">
                    <a:pos x="T6" y="T7"/>
                  </a:cxn>
                  <a:cxn ang="0">
                    <a:pos x="T8" y="T9"/>
                  </a:cxn>
                </a:cxnLst>
                <a:rect l="0" t="0" r="r" b="b"/>
                <a:pathLst>
                  <a:path w="168" h="120">
                    <a:moveTo>
                      <a:pt x="0" y="96"/>
                    </a:moveTo>
                    <a:cubicBezTo>
                      <a:pt x="0" y="96"/>
                      <a:pt x="123" y="0"/>
                      <a:pt x="168" y="48"/>
                    </a:cubicBezTo>
                    <a:cubicBezTo>
                      <a:pt x="109" y="109"/>
                      <a:pt x="109" y="109"/>
                      <a:pt x="109" y="109"/>
                    </a:cubicBezTo>
                    <a:cubicBezTo>
                      <a:pt x="13" y="120"/>
                      <a:pt x="13" y="120"/>
                      <a:pt x="13" y="12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grpSp>
        <p:sp>
          <p:nvSpPr>
            <p:cNvPr id="109" name="Rectangle 42"/>
            <p:cNvSpPr/>
            <p:nvPr/>
          </p:nvSpPr>
          <p:spPr bwMode="auto">
            <a:xfrm>
              <a:off x="4794073"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grpSp>
        <p:nvGrpSpPr>
          <p:cNvPr id="124" name="组合 123"/>
          <p:cNvGrpSpPr/>
          <p:nvPr/>
        </p:nvGrpSpPr>
        <p:grpSpPr>
          <a:xfrm>
            <a:off x="6063284" y="1246721"/>
            <a:ext cx="1691062" cy="3170156"/>
            <a:chOff x="6887759" y="1303552"/>
            <a:chExt cx="1691062" cy="3170156"/>
          </a:xfrm>
        </p:grpSpPr>
        <p:sp>
          <p:nvSpPr>
            <p:cNvPr id="125" name="Rectangle 12"/>
            <p:cNvSpPr/>
            <p:nvPr/>
          </p:nvSpPr>
          <p:spPr bwMode="auto">
            <a:xfrm>
              <a:off x="6887759" y="1303552"/>
              <a:ext cx="1691062"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6" name="同侧圆角矩形 125"/>
            <p:cNvSpPr/>
            <p:nvPr/>
          </p:nvSpPr>
          <p:spPr>
            <a:xfrm>
              <a:off x="6918825" y="2392952"/>
              <a:ext cx="1639070" cy="350533"/>
            </a:xfrm>
            <a:prstGeom prst="round2SameRect">
              <a:avLst/>
            </a:prstGeom>
            <a:solidFill>
              <a:srgbClr val="0070C0"/>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27" name="Rectangle 18"/>
            <p:cNvSpPr/>
            <p:nvPr/>
          </p:nvSpPr>
          <p:spPr>
            <a:xfrm>
              <a:off x="6897720" y="2393518"/>
              <a:ext cx="1681099"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128" name="Freeform 35"/>
            <p:cNvSpPr>
              <a:spLocks/>
            </p:cNvSpPr>
            <p:nvPr/>
          </p:nvSpPr>
          <p:spPr bwMode="black">
            <a:xfrm>
              <a:off x="7329339" y="1404682"/>
              <a:ext cx="844141" cy="914113"/>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0070C0"/>
            </a:solidFill>
            <a:ln>
              <a:noFill/>
            </a:ln>
          </p:spPr>
          <p:txBody>
            <a:bodyPr vert="horz" wrap="square" lIns="61717" tIns="30858" rIns="61717" bIns="30858"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sz="900">
                <a:solidFill>
                  <a:srgbClr val="FFFFFF"/>
                </a:solidFill>
              </a:endParaRPr>
            </a:p>
          </p:txBody>
        </p:sp>
        <p:sp>
          <p:nvSpPr>
            <p:cNvPr id="129" name="Rectangle 42"/>
            <p:cNvSpPr/>
            <p:nvPr/>
          </p:nvSpPr>
          <p:spPr bwMode="auto">
            <a:xfrm>
              <a:off x="7005557"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5099579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7"/>
          <p:cNvSpPr/>
          <p:nvPr/>
        </p:nvSpPr>
        <p:spPr>
          <a:xfrm>
            <a:off x="2559182" y="2654574"/>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cxnSp>
        <p:nvCxnSpPr>
          <p:cNvPr id="6" name="直接连接符 5"/>
          <p:cNvCxnSpPr>
            <a:endCxn id="5" idx="1"/>
          </p:cNvCxnSpPr>
          <p:nvPr/>
        </p:nvCxnSpPr>
        <p:spPr>
          <a:xfrm>
            <a:off x="4484454" y="2205374"/>
            <a:ext cx="2768" cy="13556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TextBox 40"/>
          <p:cNvSpPr txBox="1"/>
          <p:nvPr/>
        </p:nvSpPr>
        <p:spPr>
          <a:xfrm>
            <a:off x="1624713" y="3209934"/>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8" name="TextBox 41"/>
          <p:cNvSpPr txBox="1"/>
          <p:nvPr/>
        </p:nvSpPr>
        <p:spPr>
          <a:xfrm>
            <a:off x="2902855" y="3981349"/>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9" name="TextBox 42"/>
          <p:cNvSpPr txBox="1"/>
          <p:nvPr/>
        </p:nvSpPr>
        <p:spPr>
          <a:xfrm>
            <a:off x="4662180" y="3981349"/>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0" name="TextBox 43"/>
          <p:cNvSpPr txBox="1"/>
          <p:nvPr/>
        </p:nvSpPr>
        <p:spPr>
          <a:xfrm>
            <a:off x="5927191" y="3256354"/>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grpSp>
        <p:nvGrpSpPr>
          <p:cNvPr id="11" name="组合 10"/>
          <p:cNvGrpSpPr/>
          <p:nvPr/>
        </p:nvGrpSpPr>
        <p:grpSpPr>
          <a:xfrm>
            <a:off x="3699551" y="915566"/>
            <a:ext cx="1563386" cy="1563386"/>
            <a:chOff x="2848131" y="1860029"/>
            <a:chExt cx="3807502" cy="3807502"/>
          </a:xfrm>
        </p:grpSpPr>
        <p:grpSp>
          <p:nvGrpSpPr>
            <p:cNvPr id="12" name="组合 11"/>
            <p:cNvGrpSpPr/>
            <p:nvPr/>
          </p:nvGrpSpPr>
          <p:grpSpPr>
            <a:xfrm>
              <a:off x="2848131" y="1860029"/>
              <a:ext cx="3807502" cy="3807502"/>
              <a:chOff x="2848131" y="1860029"/>
              <a:chExt cx="3807502" cy="3807502"/>
            </a:xfrm>
          </p:grpSpPr>
          <p:sp>
            <p:nvSpPr>
              <p:cNvPr id="14" name="椭圆 1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 name="椭圆 1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3" name="文本框 91"/>
            <p:cNvSpPr txBox="1"/>
            <p:nvPr/>
          </p:nvSpPr>
          <p:spPr>
            <a:xfrm>
              <a:off x="3222772" y="3335068"/>
              <a:ext cx="3073218" cy="1011912"/>
            </a:xfrm>
            <a:prstGeom prst="rect">
              <a:avLst/>
            </a:prstGeom>
            <a:noFill/>
          </p:spPr>
          <p:txBody>
            <a:bodyPr wrap="none" rtlCol="0">
              <a:spAutoFit/>
            </a:bodyPr>
            <a:lstStyle/>
            <a:p>
              <a:pPr algn="ctr"/>
              <a:r>
                <a:rPr lang="zh-CN" altLang="en-US" sz="2100" b="1" dirty="0" smtClean="0">
                  <a:solidFill>
                    <a:srgbClr val="0070C0"/>
                  </a:solidFill>
                  <a:latin typeface="微软雅黑" pitchFamily="34" charset="-122"/>
                  <a:ea typeface="微软雅黑" pitchFamily="34" charset="-122"/>
                </a:rPr>
                <a:t>您的标题</a:t>
              </a:r>
              <a:endParaRPr lang="en-US" altLang="zh-CN" sz="2100" b="1" dirty="0">
                <a:solidFill>
                  <a:srgbClr val="0070C0"/>
                </a:solidFill>
                <a:latin typeface="微软雅黑" pitchFamily="34" charset="-122"/>
                <a:ea typeface="微软雅黑" pitchFamily="34" charset="-122"/>
              </a:endParaRPr>
            </a:p>
          </p:txBody>
        </p:sp>
      </p:grpSp>
      <p:grpSp>
        <p:nvGrpSpPr>
          <p:cNvPr id="16" name="组合 15"/>
          <p:cNvGrpSpPr/>
          <p:nvPr/>
        </p:nvGrpSpPr>
        <p:grpSpPr>
          <a:xfrm>
            <a:off x="2078375" y="2230403"/>
            <a:ext cx="806358" cy="806358"/>
            <a:chOff x="2800449" y="3260788"/>
            <a:chExt cx="1075144" cy="1075144"/>
          </a:xfrm>
        </p:grpSpPr>
        <p:grpSp>
          <p:nvGrpSpPr>
            <p:cNvPr id="17" name="组合 16"/>
            <p:cNvGrpSpPr/>
            <p:nvPr/>
          </p:nvGrpSpPr>
          <p:grpSpPr>
            <a:xfrm>
              <a:off x="2800449" y="3260788"/>
              <a:ext cx="1075144" cy="1075144"/>
              <a:chOff x="3724322" y="1908536"/>
              <a:chExt cx="1329153" cy="1329153"/>
            </a:xfrm>
          </p:grpSpPr>
          <p:sp>
            <p:nvSpPr>
              <p:cNvPr id="19" name="椭圆 18"/>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0" name="椭圆 19"/>
              <p:cNvSpPr/>
              <p:nvPr/>
            </p:nvSpPr>
            <p:spPr>
              <a:xfrm>
                <a:off x="3839838" y="2024052"/>
                <a:ext cx="1098122" cy="109812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grpSp>
        <p:sp>
          <p:nvSpPr>
            <p:cNvPr id="18"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endParaRPr lang="en-US" sz="1800">
                <a:solidFill>
                  <a:srgbClr val="FFFFFF"/>
                </a:solidFill>
                <a:latin typeface="微软雅黑" pitchFamily="34" charset="-122"/>
                <a:ea typeface="微软雅黑" pitchFamily="34" charset="-122"/>
              </a:endParaRPr>
            </a:p>
          </p:txBody>
        </p:sp>
      </p:grpSp>
      <p:grpSp>
        <p:nvGrpSpPr>
          <p:cNvPr id="21" name="组合 20"/>
          <p:cNvGrpSpPr/>
          <p:nvPr/>
        </p:nvGrpSpPr>
        <p:grpSpPr>
          <a:xfrm>
            <a:off x="3187293" y="2892933"/>
            <a:ext cx="806358" cy="806358"/>
            <a:chOff x="4279007" y="4144161"/>
            <a:chExt cx="1075144" cy="1075144"/>
          </a:xfrm>
        </p:grpSpPr>
        <p:grpSp>
          <p:nvGrpSpPr>
            <p:cNvPr id="22" name="组合 21"/>
            <p:cNvGrpSpPr/>
            <p:nvPr/>
          </p:nvGrpSpPr>
          <p:grpSpPr>
            <a:xfrm>
              <a:off x="4279007" y="4144161"/>
              <a:ext cx="1075144" cy="1075144"/>
              <a:chOff x="3724322" y="1908536"/>
              <a:chExt cx="1329153" cy="1329153"/>
            </a:xfrm>
          </p:grpSpPr>
          <p:sp>
            <p:nvSpPr>
              <p:cNvPr id="24" name="椭圆 23"/>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5" name="椭圆 24"/>
              <p:cNvSpPr/>
              <p:nvPr/>
            </p:nvSpPr>
            <p:spPr>
              <a:xfrm>
                <a:off x="3839838" y="2024052"/>
                <a:ext cx="1098122" cy="109812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grpSp>
        <p:pic>
          <p:nvPicPr>
            <p:cNvPr id="23" name="Picture 5" descr="C:\Users\Jonahs\Dropbox\Projects SCOTT\MEET Windows Azure\source\Background\tile-icon-CDN.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03176" y="4333642"/>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 name="组合 25"/>
          <p:cNvGrpSpPr/>
          <p:nvPr/>
        </p:nvGrpSpPr>
        <p:grpSpPr>
          <a:xfrm>
            <a:off x="4866256" y="2961456"/>
            <a:ext cx="806358" cy="806358"/>
            <a:chOff x="6517624" y="4235525"/>
            <a:chExt cx="1075144" cy="1075144"/>
          </a:xfrm>
        </p:grpSpPr>
        <p:grpSp>
          <p:nvGrpSpPr>
            <p:cNvPr id="27" name="组合 26"/>
            <p:cNvGrpSpPr/>
            <p:nvPr/>
          </p:nvGrpSpPr>
          <p:grpSpPr>
            <a:xfrm>
              <a:off x="6517624" y="4235525"/>
              <a:ext cx="1075144" cy="1075144"/>
              <a:chOff x="3724322" y="1908536"/>
              <a:chExt cx="1329153" cy="1329153"/>
            </a:xfrm>
          </p:grpSpPr>
          <p:sp>
            <p:nvSpPr>
              <p:cNvPr id="29" name="椭圆 28"/>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0" name="椭圆 29"/>
              <p:cNvSpPr/>
              <p:nvPr/>
            </p:nvSpPr>
            <p:spPr>
              <a:xfrm>
                <a:off x="3839838" y="2024052"/>
                <a:ext cx="1098122" cy="109812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grpSp>
        <p:pic>
          <p:nvPicPr>
            <p:cNvPr id="28" name="Picture 10" descr="C:\Users\Jonahs\Dropbox\Projects SCOTT\MEET Windows Azure\source\Background\tile-icon-network.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731404" y="4453789"/>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1" name="组合 30"/>
          <p:cNvGrpSpPr/>
          <p:nvPr/>
        </p:nvGrpSpPr>
        <p:grpSpPr>
          <a:xfrm>
            <a:off x="6012082" y="2230403"/>
            <a:ext cx="806358" cy="806358"/>
            <a:chOff x="8045392" y="3260788"/>
            <a:chExt cx="1075144" cy="1075144"/>
          </a:xfrm>
        </p:grpSpPr>
        <p:grpSp>
          <p:nvGrpSpPr>
            <p:cNvPr id="32" name="组合 31"/>
            <p:cNvGrpSpPr/>
            <p:nvPr/>
          </p:nvGrpSpPr>
          <p:grpSpPr>
            <a:xfrm>
              <a:off x="8045392" y="3260788"/>
              <a:ext cx="1075144" cy="1075144"/>
              <a:chOff x="3724322" y="1908536"/>
              <a:chExt cx="1329153" cy="1329153"/>
            </a:xfrm>
          </p:grpSpPr>
          <p:sp>
            <p:nvSpPr>
              <p:cNvPr id="34" name="椭圆 33"/>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5" name="椭圆 34"/>
              <p:cNvSpPr/>
              <p:nvPr/>
            </p:nvSpPr>
            <p:spPr>
              <a:xfrm>
                <a:off x="3839838" y="2024052"/>
                <a:ext cx="1098122" cy="109812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grpSp>
        <p:sp>
          <p:nvSpPr>
            <p:cNvPr id="33"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84043201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17416ab3169b4d2b6e219e80d68016f511bed39f"/>
  <p:tag name="ISPRING_PRESENTATION_TITLE" val="PowerPoint 演示文稿"/>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688</TotalTime>
  <Words>6024</Words>
  <Application>Microsoft Office PowerPoint</Application>
  <PresentationFormat>全屏显示(16:9)</PresentationFormat>
  <Paragraphs>591</Paragraphs>
  <Slides>46</Slides>
  <Notes>45</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46</vt:i4>
      </vt:variant>
    </vt:vector>
  </HeadingPairs>
  <TitlesOfParts>
    <vt:vector size="61" baseType="lpstr">
      <vt:lpstr>Adobe Gothic Std B</vt:lpstr>
      <vt:lpstr>Adobe 黑体 Std R</vt:lpstr>
      <vt:lpstr>方正大黑简体</vt:lpstr>
      <vt:lpstr>黑体</vt:lpstr>
      <vt:lpstr>宋体</vt:lpstr>
      <vt:lpstr>微软雅黑</vt:lpstr>
      <vt:lpstr>张海山锐谐体</vt:lpstr>
      <vt:lpstr>Agency FB</vt:lpstr>
      <vt:lpstr>Arial</vt:lpstr>
      <vt:lpstr>Arial Black</vt:lpstr>
      <vt:lpstr>Calibri</vt:lpstr>
      <vt:lpstr>Impact</vt:lpstr>
      <vt:lpstr>Segoe UI</vt:lpstr>
      <vt:lpstr>方正兰亭细黑_GBK_M</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分析报告</dc:title>
  <dc:creator>user</dc:creator>
  <cp:keywords>user</cp:keywords>
  <cp:lastModifiedBy>YANGS</cp:lastModifiedBy>
  <cp:revision>17</cp:revision>
  <dcterms:created xsi:type="dcterms:W3CDTF">2015-11-19T08:09:26Z</dcterms:created>
  <dcterms:modified xsi:type="dcterms:W3CDTF">2018-02-28T15:35:22Z</dcterms:modified>
</cp:coreProperties>
</file>