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0">
          <p15:clr>
            <a:srgbClr val="A4A3A4"/>
          </p15:clr>
        </p15:guide>
        <p15:guide id="2" pos="37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644"/>
    <a:srgbClr val="73D22C"/>
    <a:srgbClr val="FFFF00"/>
    <a:srgbClr val="003366"/>
    <a:srgbClr val="006666"/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278" y="720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C658E6-7E56-4448-847D-C78FE3C89BA5}" type="datetime1">
              <a:rPr lang="zh-CN" altLang="en-US"/>
              <a:pPr>
                <a:defRPr/>
              </a:pPr>
              <a:t>2023/10/29</a:t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/>
              <a:t>单击此处编辑母版文本样式</a:t>
            </a:r>
          </a:p>
          <a:p>
            <a:pPr>
              <a:defRPr/>
            </a:pPr>
            <a:r>
              <a:rPr lang="zh-CN" altLang="zh-CN"/>
              <a:t>第二级</a:t>
            </a:r>
          </a:p>
          <a:p>
            <a:pPr>
              <a:defRPr/>
            </a:pPr>
            <a:r>
              <a:rPr lang="zh-CN" altLang="zh-CN"/>
              <a:t>第三级</a:t>
            </a:r>
          </a:p>
          <a:p>
            <a:pPr>
              <a:defRPr/>
            </a:pPr>
            <a:r>
              <a:rPr lang="zh-CN" altLang="zh-CN"/>
              <a:t>第四级</a:t>
            </a:r>
          </a:p>
          <a:p>
            <a:pPr>
              <a:defRPr/>
            </a:pPr>
            <a:r>
              <a:rPr lang="zh-CN" altLang="zh-CN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263C0EA5-1674-44AA-98F4-0B8632608C0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6125615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C27A6-8F23-4FD8-99D7-65F7BBD77BC3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43AAE-E914-4D6E-82C6-52CCDABA65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8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C98B9-F30A-43E7-8310-29E7B4EA1B20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FA9BF-A75D-40F2-915E-7E53601D1A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83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A36D0-F4F2-402F-AC73-62A5674D78B8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14939-9E2C-47E5-9263-1231A4E462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80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199408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67022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1" userDrawn="1">
          <p15:clr>
            <a:srgbClr val="FBAE40"/>
          </p15:clr>
        </p15:guide>
        <p15:guide id="2" pos="362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6415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95944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80149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8356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633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7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10073-6372-4B60-ABCF-B0FB766B9143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B86D6-F644-46D9-B240-283A71D9DF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06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1453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84927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6700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8831-4434-4086-897F-9BEFD9530672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86D1-1603-4F8B-8A89-73F8324AE0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36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AFB2E-5CEE-4C30-9CEC-58FE22F39B9F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2F4A7-A49D-4C0E-83DD-DC3F3EF637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1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07FC1-7E64-4732-8680-F7913E879297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1731E-2C35-4ABE-93B7-6280655B3D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5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437DE-4AB6-4F9B-A67F-5EB974A17ECE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89122-D454-44DD-8876-AF37DFCCE2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86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7F64C-3CA1-4855-8E96-9C137AAEEC0E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84DA0-8AA7-4CD3-9300-768E6F33A7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49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694B1-1EDF-4F7A-BB60-DA96EB62C411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06828-DEBA-4A58-92B0-9E71CFFF09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71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D7ADE9-2B66-40B8-BBD1-C7EB35F8CD28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0C6BB-7B01-4653-BA32-48C794CF57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98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C8FF41-EB22-461F-83E4-41290ED80FFA}" type="datetime1">
              <a:rPr lang="zh-CN" altLang="en-US"/>
              <a:pPr>
                <a:defRPr/>
              </a:pPr>
              <a:t>2023/10/29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666644-0FDC-40B4-893D-1B61E5F6F3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1176338" indent="-1176338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6335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20907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5479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3005138" indent="-1176338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41325" indent="-441325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5675" indent="-366713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71613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8988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47950" indent="-293688" algn="l" defTabSz="11763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1051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5623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0195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476750" indent="-293688" algn="l" defTabSz="1176338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4011969"/>
            <a:ext cx="11809458" cy="3697048"/>
            <a:chOff x="0" y="3253030"/>
            <a:chExt cx="9324528" cy="291912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253030"/>
              <a:ext cx="9144000" cy="291912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0528" y="3579862"/>
              <a:ext cx="9144000" cy="1620180"/>
            </a:xfrm>
            <a:prstGeom prst="rect">
              <a:avLst/>
            </a:prstGeom>
          </p:spPr>
        </p:pic>
      </p:grpSp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2808832" y="2072914"/>
            <a:ext cx="67899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绿色环保工作总结</a:t>
            </a:r>
            <a:r>
              <a:rPr lang="en-US" altLang="zh-CN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40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304797" y="2993074"/>
            <a:ext cx="7340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3600" dirty="0">
                <a:solidFill>
                  <a:srgbClr val="009644"/>
                </a:solidFill>
                <a:latin typeface="微软雅黑" pitchFamily="34" charset="-122"/>
                <a:sym typeface="宋体" pitchFamily="2" charset="-122"/>
              </a:rPr>
              <a:t>PRESENTATION TEMPELETE TITLE</a:t>
            </a: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3815303" y="3711728"/>
            <a:ext cx="4319588" cy="338138"/>
            <a:chOff x="0" y="0"/>
            <a:chExt cx="6804" cy="532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0" y="0"/>
              <a:ext cx="3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1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7"/>
              <a:ext cx="0" cy="495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5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工作总结</a:t>
              </a: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商务报告</a:t>
              </a: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新年计划</a:t>
              </a: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1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itchFamily="34" charset="0"/>
                <a:buNone/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商务展示</a:t>
              </a:r>
            </a:p>
          </p:txBody>
        </p:sp>
      </p:grpSp>
      <p:pic>
        <p:nvPicPr>
          <p:cNvPr id="19" name="Picture 498" descr="나뭇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46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30">
    <p:pull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</a:t>
            </a:r>
            <a:endParaRPr lang="zh-CN" altLang="en-US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3315" name="Group 10"/>
          <p:cNvGrpSpPr>
            <a:grpSpLocks/>
          </p:cNvGrpSpPr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>
            <a:grpSpLocks/>
          </p:cNvGrpSpPr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009644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  <a:defRPr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3325" name="Group 10"/>
          <p:cNvGrpSpPr>
            <a:grpSpLocks/>
          </p:cNvGrpSpPr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>
            <a:grpSpLocks/>
          </p:cNvGrpSpPr>
          <p:nvPr/>
        </p:nvGrpSpPr>
        <p:grpSpPr bwMode="auto">
          <a:xfrm>
            <a:off x="4464050" y="2654300"/>
            <a:ext cx="484188" cy="438150"/>
            <a:chOff x="0" y="0"/>
            <a:chExt cx="636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13331" name="Group 10"/>
          <p:cNvGrpSpPr>
            <a:grpSpLocks/>
          </p:cNvGrpSpPr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单击此处添加标题</a:t>
              </a: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>
            <a:grpSpLocks/>
          </p:cNvGrpSpPr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3</a:t>
              </a:r>
              <a:endParaRPr lang="zh-CN" altLang="en-US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3175"/>
            <a:ext cx="11522075" cy="18256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>
            <a:grpSpLocks/>
          </p:cNvGrpSpPr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>
            <a:grpSpLocks/>
          </p:cNvGrpSpPr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>
            <a:grpSpLocks/>
          </p:cNvGrpSpPr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>
            <a:grpSpLocks/>
          </p:cNvGrpSpPr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  <a:headEnd/>
              <a:tailEnd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25825"/>
            <a:ext cx="19716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27625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25825"/>
            <a:ext cx="1970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27625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</a:t>
            </a: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20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企业</a:t>
            </a:r>
            <a:r>
              <a:rPr lang="en-US" altLang="zh-CN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LOGO</a:t>
            </a:r>
            <a:endParaRPr lang="zh-CN" altLang="en-US">
              <a:solidFill>
                <a:srgbClr val="009644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>
            <a:grpSpLocks/>
          </p:cNvGrpSpPr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2147483647 w 4"/>
              <a:gd name="T1" fmla="*/ 0 h 4"/>
              <a:gd name="T2" fmla="*/ 2147483647 w 4"/>
              <a:gd name="T3" fmla="*/ 2147483647 h 4"/>
              <a:gd name="T4" fmla="*/ 0 w 4"/>
              <a:gd name="T5" fmla="*/ 2147483647 h 4"/>
              <a:gd name="T6" fmla="*/ 2147483647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>
            <a:spLocks/>
          </p:cNvSpPr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>
            <a:spLocks/>
          </p:cNvSpPr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49204553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>
            <a:spLocks/>
          </p:cNvSpPr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>
            <a:spLocks/>
          </p:cNvSpPr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82775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5" name="Freeform 46"/>
          <p:cNvSpPr>
            <a:spLocks/>
          </p:cNvSpPr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82775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6397" name="Freeform 46"/>
          <p:cNvSpPr>
            <a:spLocks/>
          </p:cNvSpPr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</a:t>
            </a: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 </a:t>
            </a:r>
          </a:p>
        </p:txBody>
      </p:sp>
      <p:grpSp>
        <p:nvGrpSpPr>
          <p:cNvPr id="16408" name="Group 244"/>
          <p:cNvGrpSpPr>
            <a:grpSpLocks/>
          </p:cNvGrpSpPr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>
            <a:grpSpLocks/>
          </p:cNvGrpSpPr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>
            <a:grpSpLocks/>
          </p:cNvGrpSpPr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grpSp>
        <p:nvGrpSpPr>
          <p:cNvPr id="14361" name="Group 214"/>
          <p:cNvGrpSpPr>
            <a:grpSpLocks/>
          </p:cNvGrpSpPr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>
            <a:grpSpLocks/>
          </p:cNvGrpSpPr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>
            <a:grpSpLocks/>
          </p:cNvGrpSpPr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>
            <a:grpSpLocks/>
          </p:cNvGrpSpPr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>
            <a:grpSpLocks/>
          </p:cNvGrpSpPr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>
              <a:grpSpLocks/>
            </p:cNvGrpSpPr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1" name="Group 35"/>
          <p:cNvGrpSpPr>
            <a:grpSpLocks/>
          </p:cNvGrpSpPr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5" name="Group 35"/>
          <p:cNvGrpSpPr>
            <a:grpSpLocks/>
          </p:cNvGrpSpPr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7423" name="Group 35"/>
          <p:cNvGrpSpPr>
            <a:grpSpLocks/>
          </p:cNvGrpSpPr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  <a:defRPr/>
            </a:pPr>
            <a:r>
              <a:rPr lang="en-US" altLang="zh-CN" sz="2400" b="1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50%</a:t>
            </a: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>
            <a:grpSpLocks/>
          </p:cNvGrpSpPr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>
            <a:grpSpLocks/>
          </p:cNvGrpSpPr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7"/>
              <a:ext cx="3724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单击此处</a:t>
              </a:r>
            </a:p>
            <a:p>
              <a:pPr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b="1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rPr>
                <a:t>添加标题</a:t>
              </a:r>
              <a:endParaRPr lang="zh-CN" altLang="en-US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>
            <a:grpSpLocks/>
          </p:cNvGrpSpPr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>
              <a:grpSpLocks/>
            </p:cNvGrpSpPr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单击此处</a:t>
                </a:r>
              </a:p>
              <a:p>
                <a:pPr eaLnBrk="1" hangingPunct="1">
                  <a:lnSpc>
                    <a:spcPct val="80000"/>
                  </a:lnSpc>
                  <a:buFont typeface="Arial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>
            <a:grpSpLocks/>
          </p:cNvGrpSpPr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2879"/>
              <a:ext cx="1499240" cy="74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>
            <a:grpSpLocks/>
          </p:cNvGrpSpPr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436"/>
              <a:ext cx="1355484" cy="59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68" name="Group 132"/>
          <p:cNvGrpSpPr>
            <a:grpSpLocks/>
          </p:cNvGrpSpPr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137"/>
              <a:ext cx="1355484" cy="59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1" name="Group 135"/>
          <p:cNvGrpSpPr>
            <a:grpSpLocks/>
          </p:cNvGrpSpPr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39471"/>
              <a:ext cx="1499240" cy="59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4" name="Group 138"/>
          <p:cNvGrpSpPr>
            <a:grpSpLocks/>
          </p:cNvGrpSpPr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2044"/>
              <a:ext cx="1499240" cy="58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77" name="Group 141"/>
          <p:cNvGrpSpPr>
            <a:grpSpLocks/>
          </p:cNvGrpSpPr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8348"/>
              <a:ext cx="1499240" cy="58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487" y="0"/>
              <a:ext cx="1362266" cy="17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itchFamily="34" charset="0"/>
                <a:buNone/>
                <a:defRPr/>
              </a:pPr>
              <a:r>
                <a:rPr lang="zh-CN" altLang="en-US" sz="22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19480" name="Group 15"/>
          <p:cNvGrpSpPr>
            <a:grpSpLocks/>
          </p:cNvGrpSpPr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1" name="Freeform 7"/>
          <p:cNvSpPr>
            <a:spLocks noChangeArrowheads="1"/>
          </p:cNvSpPr>
          <p:nvPr/>
        </p:nvSpPr>
        <p:spPr bwMode="auto">
          <a:xfrm>
            <a:off x="1360488" y="2846388"/>
            <a:ext cx="592137" cy="588962"/>
          </a:xfrm>
          <a:custGeom>
            <a:avLst/>
            <a:gdLst>
              <a:gd name="T0" fmla="*/ 2147483647 w 203"/>
              <a:gd name="T1" fmla="*/ 0 h 204"/>
              <a:gd name="T2" fmla="*/ 2147483647 w 203"/>
              <a:gd name="T3" fmla="*/ 2147483647 h 204"/>
              <a:gd name="T4" fmla="*/ 2147483647 w 203"/>
              <a:gd name="T5" fmla="*/ 2147483647 h 204"/>
              <a:gd name="T6" fmla="*/ 2147483647 w 203"/>
              <a:gd name="T7" fmla="*/ 2147483647 h 204"/>
              <a:gd name="T8" fmla="*/ 2147483647 w 203"/>
              <a:gd name="T9" fmla="*/ 2147483647 h 204"/>
              <a:gd name="T10" fmla="*/ 2147483647 w 203"/>
              <a:gd name="T11" fmla="*/ 2147483647 h 204"/>
              <a:gd name="T12" fmla="*/ 2147483647 w 203"/>
              <a:gd name="T13" fmla="*/ 2147483647 h 204"/>
              <a:gd name="T14" fmla="*/ 2147483647 w 203"/>
              <a:gd name="T15" fmla="*/ 2147483647 h 204"/>
              <a:gd name="T16" fmla="*/ 2147483647 w 203"/>
              <a:gd name="T17" fmla="*/ 2147483647 h 204"/>
              <a:gd name="T18" fmla="*/ 2147483647 w 203"/>
              <a:gd name="T19" fmla="*/ 2147483647 h 204"/>
              <a:gd name="T20" fmla="*/ 2147483647 w 203"/>
              <a:gd name="T21" fmla="*/ 2147483647 h 204"/>
              <a:gd name="T22" fmla="*/ 2147483647 w 203"/>
              <a:gd name="T23" fmla="*/ 2147483647 h 204"/>
              <a:gd name="T24" fmla="*/ 2147483647 w 203"/>
              <a:gd name="T25" fmla="*/ 2147483647 h 204"/>
              <a:gd name="T26" fmla="*/ 2147483647 w 203"/>
              <a:gd name="T27" fmla="*/ 2147483647 h 204"/>
              <a:gd name="T28" fmla="*/ 2147483647 w 203"/>
              <a:gd name="T29" fmla="*/ 2147483647 h 204"/>
              <a:gd name="T30" fmla="*/ 2147483647 w 203"/>
              <a:gd name="T31" fmla="*/ 2147483647 h 204"/>
              <a:gd name="T32" fmla="*/ 2147483647 w 203"/>
              <a:gd name="T33" fmla="*/ 2147483647 h 204"/>
              <a:gd name="T34" fmla="*/ 2147483647 w 203"/>
              <a:gd name="T35" fmla="*/ 2147483647 h 204"/>
              <a:gd name="T36" fmla="*/ 0 w 203"/>
              <a:gd name="T37" fmla="*/ 2147483647 h 204"/>
              <a:gd name="T38" fmla="*/ 2147483647 w 203"/>
              <a:gd name="T39" fmla="*/ 2147483647 h 204"/>
              <a:gd name="T40" fmla="*/ 2147483647 w 203"/>
              <a:gd name="T41" fmla="*/ 2147483647 h 204"/>
              <a:gd name="T42" fmla="*/ 2147483647 w 203"/>
              <a:gd name="T43" fmla="*/ 2147483647 h 204"/>
              <a:gd name="T44" fmla="*/ 2147483647 w 203"/>
              <a:gd name="T45" fmla="*/ 2147483647 h 204"/>
              <a:gd name="T46" fmla="*/ 2147483647 w 203"/>
              <a:gd name="T47" fmla="*/ 2147483647 h 204"/>
              <a:gd name="T48" fmla="*/ 2147483647 w 203"/>
              <a:gd name="T49" fmla="*/ 0 h 2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4"/>
              <a:gd name="T77" fmla="*/ 203 w 203"/>
              <a:gd name="T78" fmla="*/ 204 h 2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2" name="Freeform 7"/>
          <p:cNvSpPr>
            <a:spLocks noEditPoints="1" noChangeArrowheads="1"/>
          </p:cNvSpPr>
          <p:nvPr/>
        </p:nvSpPr>
        <p:spPr bwMode="auto">
          <a:xfrm>
            <a:off x="1460500" y="2973388"/>
            <a:ext cx="382588" cy="3492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3" name="Freeform 8"/>
          <p:cNvSpPr>
            <a:spLocks noChangeArrowheads="1"/>
          </p:cNvSpPr>
          <p:nvPr/>
        </p:nvSpPr>
        <p:spPr bwMode="auto">
          <a:xfrm>
            <a:off x="4638675" y="2854325"/>
            <a:ext cx="592138" cy="587375"/>
          </a:xfrm>
          <a:custGeom>
            <a:avLst/>
            <a:gdLst>
              <a:gd name="T0" fmla="*/ 2147483647 w 203"/>
              <a:gd name="T1" fmla="*/ 0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2147483647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2147483647 w 203"/>
              <a:gd name="T19" fmla="*/ 2147483647 h 203"/>
              <a:gd name="T20" fmla="*/ 2147483647 w 203"/>
              <a:gd name="T21" fmla="*/ 2147483647 h 203"/>
              <a:gd name="T22" fmla="*/ 2147483647 w 203"/>
              <a:gd name="T23" fmla="*/ 2147483647 h 203"/>
              <a:gd name="T24" fmla="*/ 2147483647 w 203"/>
              <a:gd name="T25" fmla="*/ 2147483647 h 203"/>
              <a:gd name="T26" fmla="*/ 2147483647 w 203"/>
              <a:gd name="T27" fmla="*/ 2147483647 h 203"/>
              <a:gd name="T28" fmla="*/ 2147483647 w 203"/>
              <a:gd name="T29" fmla="*/ 2147483647 h 203"/>
              <a:gd name="T30" fmla="*/ 2147483647 w 203"/>
              <a:gd name="T31" fmla="*/ 2147483647 h 203"/>
              <a:gd name="T32" fmla="*/ 2147483647 w 203"/>
              <a:gd name="T33" fmla="*/ 2147483647 h 203"/>
              <a:gd name="T34" fmla="*/ 2147483647 w 203"/>
              <a:gd name="T35" fmla="*/ 2147483647 h 203"/>
              <a:gd name="T36" fmla="*/ 0 w 203"/>
              <a:gd name="T37" fmla="*/ 2147483647 h 203"/>
              <a:gd name="T38" fmla="*/ 2147483647 w 203"/>
              <a:gd name="T39" fmla="*/ 2147483647 h 203"/>
              <a:gd name="T40" fmla="*/ 2147483647 w 203"/>
              <a:gd name="T41" fmla="*/ 2147483647 h 203"/>
              <a:gd name="T42" fmla="*/ 2147483647 w 203"/>
              <a:gd name="T43" fmla="*/ 2147483647 h 203"/>
              <a:gd name="T44" fmla="*/ 2147483647 w 203"/>
              <a:gd name="T45" fmla="*/ 2147483647 h 203"/>
              <a:gd name="T46" fmla="*/ 2147483647 w 203"/>
              <a:gd name="T47" fmla="*/ 2147483647 h 203"/>
              <a:gd name="T48" fmla="*/ 2147483647 w 203"/>
              <a:gd name="T49" fmla="*/ 0 h 20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3"/>
              <a:gd name="T77" fmla="*/ 203 w 203"/>
              <a:gd name="T78" fmla="*/ 203 h 20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8"/>
          <p:cNvSpPr>
            <a:spLocks noEditPoints="1" noChangeArrowheads="1"/>
          </p:cNvSpPr>
          <p:nvPr/>
        </p:nvSpPr>
        <p:spPr bwMode="auto">
          <a:xfrm>
            <a:off x="4832350" y="2951163"/>
            <a:ext cx="257175" cy="379412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7" name="Group 17"/>
          <p:cNvGrpSpPr>
            <a:grpSpLocks/>
          </p:cNvGrpSpPr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>
            <a:grpSpLocks/>
          </p:cNvGrpSpPr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>
            <a:grpSpLocks/>
          </p:cNvGrpSpPr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工作完成情况</a:t>
            </a: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79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2532" name="Group 36"/>
          <p:cNvGrpSpPr>
            <a:grpSpLocks/>
          </p:cNvGrpSpPr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19519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20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19517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8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2538" name="Group 42"/>
          <p:cNvGrpSpPr>
            <a:grpSpLocks/>
          </p:cNvGrpSpPr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19515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6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19509" idx="4"/>
            <a:endCxn id="19518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19509" idx="5"/>
            <a:endCxn id="19520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19520" idx="5"/>
            <a:endCxn id="19511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19507" idx="3"/>
            <a:endCxn id="19509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19520" idx="6"/>
            <a:endCxn id="19513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19513" idx="5"/>
            <a:endCxn id="19511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>
            <a:grpSpLocks/>
          </p:cNvGrpSpPr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19513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4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>
            <a:grpSpLocks/>
          </p:cNvGrpSpPr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19511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2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>
            <a:grpSpLocks/>
          </p:cNvGrpSpPr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19509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10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>
            <a:grpSpLocks/>
          </p:cNvGrpSpPr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19507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08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>
            <a:grpSpLocks/>
          </p:cNvGrpSpPr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19502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19505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73D22C">
                    <a:alpha val="81960"/>
                  </a:srgbClr>
                </a:solidFill>
                <a:prstDash val="sysDot"/>
                <a:round/>
                <a:headEnd/>
                <a:tailE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19506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73D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19503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ctr" eaLnBrk="1" hangingPunct="1">
                <a:lnSpc>
                  <a:spcPct val="75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4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</p:grpSp>
      <p:grpSp>
        <p:nvGrpSpPr>
          <p:cNvPr id="19484" name="Group 18"/>
          <p:cNvGrpSpPr>
            <a:grpSpLocks/>
          </p:cNvGrpSpPr>
          <p:nvPr/>
        </p:nvGrpSpPr>
        <p:grpSpPr bwMode="auto">
          <a:xfrm>
            <a:off x="8640763" y="2663825"/>
            <a:ext cx="1195387" cy="1179513"/>
            <a:chOff x="0" y="0"/>
            <a:chExt cx="3263" cy="3263"/>
          </a:xfrm>
        </p:grpSpPr>
        <p:sp>
          <p:nvSpPr>
            <p:cNvPr id="19500" name="Oval 20"/>
            <p:cNvSpPr>
              <a:spLocks/>
            </p:cNvSpPr>
            <p:nvPr/>
          </p:nvSpPr>
          <p:spPr bwMode="auto">
            <a:xfrm>
              <a:off x="0" y="0"/>
              <a:ext cx="3263" cy="3263"/>
            </a:xfrm>
            <a:prstGeom prst="ellipse">
              <a:avLst/>
            </a:prstGeom>
            <a:solidFill>
              <a:srgbClr val="FFFFFF"/>
            </a:solidFill>
            <a:ln w="19050" cap="rnd">
              <a:solidFill>
                <a:srgbClr val="73D22C">
                  <a:alpha val="81960"/>
                </a:srgbClr>
              </a:solidFill>
              <a:prstDash val="sysDot"/>
              <a:round/>
              <a:headEnd/>
              <a:tailE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501" name="Oval 19"/>
            <p:cNvSpPr>
              <a:spLocks noChangeArrowheads="1"/>
            </p:cNvSpPr>
            <p:nvPr/>
          </p:nvSpPr>
          <p:spPr bwMode="auto">
            <a:xfrm>
              <a:off x="195" y="193"/>
              <a:ext cx="2882" cy="2881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9485" name="Rectangle 21"/>
          <p:cNvSpPr>
            <a:spLocks noChangeArrowheads="1"/>
          </p:cNvSpPr>
          <p:nvPr/>
        </p:nvSpPr>
        <p:spPr bwMode="auto">
          <a:xfrm>
            <a:off x="8642350" y="316865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13%</a:t>
            </a:r>
          </a:p>
        </p:txBody>
      </p:sp>
      <p:grpSp>
        <p:nvGrpSpPr>
          <p:cNvPr id="22579" name="Group 11"/>
          <p:cNvGrpSpPr>
            <a:grpSpLocks/>
          </p:cNvGrpSpPr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19498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9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>
            <a:grpSpLocks/>
          </p:cNvGrpSpPr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19496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7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>
            <a:grpSpLocks/>
          </p:cNvGrpSpPr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19494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5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>
            <a:grpSpLocks/>
          </p:cNvGrpSpPr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19492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493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>
            <a:grpSpLocks/>
          </p:cNvGrpSpPr>
          <p:nvPr/>
        </p:nvGrpSpPr>
        <p:grpSpPr bwMode="auto">
          <a:xfrm>
            <a:off x="1173163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081088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2949575" y="1890713"/>
            <a:ext cx="1879600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29175" y="1890713"/>
            <a:ext cx="1878013" cy="26527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697663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572500" y="1890713"/>
            <a:ext cx="1878013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4586" name="Group 22"/>
          <p:cNvGrpSpPr>
            <a:grpSpLocks/>
          </p:cNvGrpSpPr>
          <p:nvPr/>
        </p:nvGrpSpPr>
        <p:grpSpPr bwMode="auto">
          <a:xfrm>
            <a:off x="3011488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89" name="Group 22"/>
          <p:cNvGrpSpPr>
            <a:grpSpLocks/>
          </p:cNvGrpSpPr>
          <p:nvPr/>
        </p:nvGrpSpPr>
        <p:grpSpPr bwMode="auto">
          <a:xfrm>
            <a:off x="4916488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2" name="Group 22"/>
          <p:cNvGrpSpPr>
            <a:grpSpLocks/>
          </p:cNvGrpSpPr>
          <p:nvPr/>
        </p:nvGrpSpPr>
        <p:grpSpPr bwMode="auto">
          <a:xfrm>
            <a:off x="6784975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24595" name="Group 22"/>
          <p:cNvGrpSpPr>
            <a:grpSpLocks/>
          </p:cNvGrpSpPr>
          <p:nvPr/>
        </p:nvGrpSpPr>
        <p:grpSpPr bwMode="auto">
          <a:xfrm>
            <a:off x="8689975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16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2087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成功项目展示</a:t>
            </a: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30313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877888"/>
            <a:ext cx="219551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工作完成情况</a:t>
            </a:r>
            <a:endParaRPr lang="en-US" altLang="zh-CN" sz="16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66988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成功项目展示</a:t>
            </a:r>
            <a:endParaRPr lang="en-US" altLang="zh-CN" sz="16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21188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工作存在不足</a:t>
            </a:r>
            <a:endParaRPr lang="en-US" altLang="zh-CN" sz="16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400175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1058863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3065463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870450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>
            <a:grpSpLocks/>
          </p:cNvGrpSpPr>
          <p:nvPr/>
        </p:nvGrpSpPr>
        <p:grpSpPr bwMode="auto">
          <a:xfrm>
            <a:off x="4365625" y="2108200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>
              <a:grpSpLocks/>
            </p:cNvGrpSpPr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2147483647 w 2222"/>
                  <a:gd name="T1" fmla="*/ 2147483647 h 2222"/>
                  <a:gd name="T2" fmla="*/ 2147483647 w 2222"/>
                  <a:gd name="T3" fmla="*/ 2147483647 h 2222"/>
                  <a:gd name="T4" fmla="*/ 2147483647 w 2222"/>
                  <a:gd name="T5" fmla="*/ 2147483647 h 2222"/>
                  <a:gd name="T6" fmla="*/ 2147483647 w 2222"/>
                  <a:gd name="T7" fmla="*/ 2147483647 h 2222"/>
                  <a:gd name="T8" fmla="*/ 2147483647 w 2222"/>
                  <a:gd name="T9" fmla="*/ 2147483647 h 2222"/>
                  <a:gd name="T10" fmla="*/ 2147483647 w 2222"/>
                  <a:gd name="T11" fmla="*/ 2147483647 h 2222"/>
                  <a:gd name="T12" fmla="*/ 2147483647 w 2222"/>
                  <a:gd name="T13" fmla="*/ 2147483647 h 2222"/>
                  <a:gd name="T14" fmla="*/ 0 w 2222"/>
                  <a:gd name="T15" fmla="*/ 2147483647 h 2222"/>
                  <a:gd name="T16" fmla="*/ 2147483647 w 2222"/>
                  <a:gd name="T17" fmla="*/ 2147483647 h 2222"/>
                  <a:gd name="T18" fmla="*/ 2147483647 w 2222"/>
                  <a:gd name="T19" fmla="*/ 2147483647 h 2222"/>
                  <a:gd name="T20" fmla="*/ 2147483647 w 2222"/>
                  <a:gd name="T21" fmla="*/ 2147483647 h 2222"/>
                  <a:gd name="T22" fmla="*/ 2147483647 w 2222"/>
                  <a:gd name="T23" fmla="*/ 2147483647 h 2222"/>
                  <a:gd name="T24" fmla="*/ 2147483647 w 2222"/>
                  <a:gd name="T25" fmla="*/ 2147483647 h 2222"/>
                  <a:gd name="T26" fmla="*/ 2147483647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147483647 w 2222"/>
                  <a:gd name="T33" fmla="*/ 2147483647 h 2222"/>
                  <a:gd name="T34" fmla="*/ 2147483647 w 2222"/>
                  <a:gd name="T35" fmla="*/ 2147483647 h 2222"/>
                  <a:gd name="T36" fmla="*/ 2147483647 w 2222"/>
                  <a:gd name="T37" fmla="*/ 1778266541 h 2222"/>
                  <a:gd name="T38" fmla="*/ 2147483647 w 2222"/>
                  <a:gd name="T39" fmla="*/ 2147483647 h 2222"/>
                  <a:gd name="T40" fmla="*/ 2147483647 w 2222"/>
                  <a:gd name="T41" fmla="*/ 2147483647 h 2222"/>
                  <a:gd name="T42" fmla="*/ 2147483647 w 2222"/>
                  <a:gd name="T43" fmla="*/ 2147483647 h 2222"/>
                  <a:gd name="T44" fmla="*/ 2147483647 w 2222"/>
                  <a:gd name="T45" fmla="*/ 2147483647 h 2222"/>
                  <a:gd name="T46" fmla="*/ 2147483647 w 2222"/>
                  <a:gd name="T47" fmla="*/ 2147483647 h 2222"/>
                  <a:gd name="T48" fmla="*/ 2147483647 w 2222"/>
                  <a:gd name="T49" fmla="*/ 2147483647 h 2222"/>
                  <a:gd name="T50" fmla="*/ 2147483647 w 2222"/>
                  <a:gd name="T51" fmla="*/ 2147483647 h 2222"/>
                  <a:gd name="T52" fmla="*/ 2147483647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2147483647 h 2222"/>
                  <a:gd name="T60" fmla="*/ 2147483647 w 2222"/>
                  <a:gd name="T61" fmla="*/ 2147483647 h 2222"/>
                  <a:gd name="T62" fmla="*/ 2147483647 w 2222"/>
                  <a:gd name="T63" fmla="*/ 2147483647 h 2222"/>
                  <a:gd name="T64" fmla="*/ 2147483647 w 2222"/>
                  <a:gd name="T65" fmla="*/ 2147483647 h 2222"/>
                  <a:gd name="T66" fmla="*/ 2147483647 w 2222"/>
                  <a:gd name="T67" fmla="*/ 2147483647 h 2222"/>
                  <a:gd name="T68" fmla="*/ 2147483647 w 2222"/>
                  <a:gd name="T69" fmla="*/ 2147483647 h 2222"/>
                  <a:gd name="T70" fmla="*/ 2147483647 w 2222"/>
                  <a:gd name="T71" fmla="*/ 2147483647 h 2222"/>
                  <a:gd name="T72" fmla="*/ 2147483647 w 2222"/>
                  <a:gd name="T73" fmla="*/ 2147483647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87195" y="773142"/>
              <a:ext cx="1374226" cy="70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目 录</a:t>
              </a:r>
            </a:p>
          </p:txBody>
        </p:sp>
      </p:grpSp>
      <p:grpSp>
        <p:nvGrpSpPr>
          <p:cNvPr id="5137" name="组合 92"/>
          <p:cNvGrpSpPr>
            <a:grpSpLocks/>
          </p:cNvGrpSpPr>
          <p:nvPr/>
        </p:nvGrpSpPr>
        <p:grpSpPr bwMode="auto">
          <a:xfrm>
            <a:off x="3960813" y="649288"/>
            <a:ext cx="1204912" cy="1189037"/>
            <a:chOff x="0" y="0"/>
            <a:chExt cx="1204577" cy="1189639"/>
          </a:xfrm>
        </p:grpSpPr>
        <p:sp>
          <p:nvSpPr>
            <p:cNvPr id="3097" name="Oval 208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8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1602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0" name="组合 93"/>
          <p:cNvGrpSpPr>
            <a:grpSpLocks/>
          </p:cNvGrpSpPr>
          <p:nvPr/>
        </p:nvGrpSpPr>
        <p:grpSpPr bwMode="auto">
          <a:xfrm>
            <a:off x="6105525" y="815975"/>
            <a:ext cx="1204913" cy="1189038"/>
            <a:chOff x="0" y="0"/>
            <a:chExt cx="1204578" cy="1189639"/>
          </a:xfrm>
        </p:grpSpPr>
        <p:sp>
          <p:nvSpPr>
            <p:cNvPr id="3095" name="Oval 206"/>
            <p:cNvSpPr>
              <a:spLocks/>
            </p:cNvSpPr>
            <p:nvPr/>
          </p:nvSpPr>
          <p:spPr bwMode="auto">
            <a:xfrm rot="10800000">
              <a:off x="0" y="0"/>
              <a:ext cx="1204578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6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6" y="196197"/>
              <a:ext cx="797244" cy="797244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3" name="组合 94"/>
          <p:cNvGrpSpPr>
            <a:grpSpLocks/>
          </p:cNvGrpSpPr>
          <p:nvPr/>
        </p:nvGrpSpPr>
        <p:grpSpPr bwMode="auto">
          <a:xfrm>
            <a:off x="6894513" y="2503488"/>
            <a:ext cx="1204912" cy="1189037"/>
            <a:chOff x="0" y="0"/>
            <a:chExt cx="1204577" cy="1189639"/>
          </a:xfrm>
        </p:grpSpPr>
        <p:sp>
          <p:nvSpPr>
            <p:cNvPr id="3093" name="Oval 71"/>
            <p:cNvSpPr>
              <a:spLocks/>
            </p:cNvSpPr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4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5" y="198776"/>
              <a:ext cx="792088" cy="792088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85" name="Oval 69"/>
          <p:cNvSpPr>
            <a:spLocks/>
          </p:cNvSpPr>
          <p:nvPr/>
        </p:nvSpPr>
        <p:spPr bwMode="auto">
          <a:xfrm rot="10800000">
            <a:off x="6105525" y="4357688"/>
            <a:ext cx="1203325" cy="1189037"/>
          </a:xfrm>
          <a:prstGeom prst="ellipse">
            <a:avLst/>
          </a:prstGeom>
          <a:solidFill>
            <a:srgbClr val="FFFFFF"/>
          </a:solidFill>
          <a:ln w="22225" cap="rnd">
            <a:solidFill>
              <a:srgbClr val="009644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86" name="Picture 4" descr="C:\Users\Administrator\Desktop\4.jpg"/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1900" y="4555629"/>
            <a:ext cx="792163" cy="792163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8" name="组合 298"/>
          <p:cNvGrpSpPr>
            <a:grpSpLocks/>
          </p:cNvGrpSpPr>
          <p:nvPr/>
        </p:nvGrpSpPr>
        <p:grpSpPr bwMode="auto">
          <a:xfrm>
            <a:off x="3960813" y="4637088"/>
            <a:ext cx="1204912" cy="1189037"/>
            <a:chOff x="0" y="0"/>
            <a:chExt cx="1204577" cy="1189641"/>
          </a:xfrm>
        </p:grpSpPr>
        <p:sp>
          <p:nvSpPr>
            <p:cNvPr id="3091" name="Oval 68"/>
            <p:cNvSpPr>
              <a:spLocks/>
            </p:cNvSpPr>
            <p:nvPr/>
          </p:nvSpPr>
          <p:spPr bwMode="auto">
            <a:xfrm rot="10800000">
              <a:off x="0" y="0"/>
              <a:ext cx="1204577" cy="1189641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  <a:headEnd/>
              <a:tailEnd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3092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01592"/>
              <a:ext cx="792088" cy="786457"/>
            </a:xfrm>
            <a:prstGeom prst="rect">
              <a:avLst/>
            </a:prstGeom>
            <a:solidFill>
              <a:srgbClr val="009999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95488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23900"/>
            <a:ext cx="2197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年度工作概述</a:t>
            </a:r>
            <a:endParaRPr lang="en-US" altLang="zh-CN" sz="16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13288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明年工作计划</a:t>
            </a:r>
            <a:endParaRPr lang="en-US" altLang="zh-CN" sz="16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。</a:t>
            </a:r>
            <a:endParaRPr lang="en-US" altLang="zh-CN" sz="9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0"/>
            <a:ext cx="11593513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99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45%</a:t>
            </a: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10%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25%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20%</a:t>
            </a: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endParaRPr lang="zh-CN" altLang="en-US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分钟之内。此处添加详细文本描述，建议与标题相关并符合整体语言风格，</a:t>
            </a:r>
            <a:endParaRPr lang="zh-CN" altLang="en-US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675" name="Group 15"/>
          <p:cNvGrpSpPr>
            <a:grpSpLocks/>
          </p:cNvGrpSpPr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78" name="Group 18"/>
          <p:cNvGrpSpPr>
            <a:grpSpLocks/>
          </p:cNvGrpSpPr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1" name="Group 21"/>
          <p:cNvGrpSpPr>
            <a:grpSpLocks/>
          </p:cNvGrpSpPr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en-US" altLang="zh-CN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  <a:defRPr/>
              </a:pPr>
              <a:r>
                <a:rPr lang="zh-CN" altLang="en-US" sz="200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4" name="Group 24"/>
          <p:cNvGrpSpPr>
            <a:grpSpLocks/>
          </p:cNvGrpSpPr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3585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6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87" name="Group 27"/>
          <p:cNvGrpSpPr>
            <a:grpSpLocks/>
          </p:cNvGrpSpPr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3583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4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0" name="Group 30"/>
          <p:cNvGrpSpPr>
            <a:grpSpLocks/>
          </p:cNvGrpSpPr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3581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2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400"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</p:grpSp>
      <p:grpSp>
        <p:nvGrpSpPr>
          <p:cNvPr id="28693" name="Group 33"/>
          <p:cNvGrpSpPr>
            <a:grpSpLocks/>
          </p:cNvGrpSpPr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3579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80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8696" name="Group 36"/>
          <p:cNvGrpSpPr>
            <a:grpSpLocks/>
          </p:cNvGrpSpPr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3577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8699" name="Group 39"/>
          <p:cNvGrpSpPr>
            <a:grpSpLocks/>
          </p:cNvGrpSpPr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3575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6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/>
            </a:p>
          </p:txBody>
        </p:sp>
      </p:grpSp>
      <p:grpSp>
        <p:nvGrpSpPr>
          <p:cNvPr id="28702" name="Group 42"/>
          <p:cNvGrpSpPr>
            <a:grpSpLocks/>
          </p:cNvGrpSpPr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3573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4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4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grpSp>
        <p:nvGrpSpPr>
          <p:cNvPr id="28705" name="Group 45"/>
          <p:cNvGrpSpPr>
            <a:grpSpLocks/>
          </p:cNvGrpSpPr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3571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2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5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grpSp>
        <p:nvGrpSpPr>
          <p:cNvPr id="28708" name="Group 48"/>
          <p:cNvGrpSpPr>
            <a:grpSpLocks/>
          </p:cNvGrpSpPr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3569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570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6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36"/>
          <p:cNvSpPr>
            <a:spLocks noChangeArrowheads="1"/>
          </p:cNvSpPr>
          <p:nvPr/>
        </p:nvSpPr>
        <p:spPr bwMode="auto">
          <a:xfrm>
            <a:off x="0" y="1588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4619" idx="6"/>
            <a:endCxn id="24613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>
            <a:grpSpLocks/>
          </p:cNvGrpSpPr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4643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4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9713" name="Group 158"/>
          <p:cNvGrpSpPr>
            <a:grpSpLocks/>
          </p:cNvGrpSpPr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4641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2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>
            <a:grpSpLocks/>
          </p:cNvGrpSpPr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4639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40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>
            <a:grpSpLocks/>
          </p:cNvGrpSpPr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4637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8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>
            <a:grpSpLocks/>
          </p:cNvGrpSpPr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4635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6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>
            <a:grpSpLocks/>
          </p:cNvGrpSpPr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4633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4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>
            <a:grpSpLocks/>
          </p:cNvGrpSpPr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4631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2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>
            <a:grpSpLocks/>
          </p:cNvGrpSpPr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4629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24630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24598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99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>
            <a:grpSpLocks/>
          </p:cNvGrpSpPr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4627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8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>
            <a:grpSpLocks/>
          </p:cNvGrpSpPr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4625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6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>
            <a:grpSpLocks/>
          </p:cNvGrpSpPr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4623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4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>
            <a:grpSpLocks/>
          </p:cNvGrpSpPr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4621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2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>
            <a:grpSpLocks/>
          </p:cNvGrpSpPr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4619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20" name="Freeform 11"/>
            <p:cNvSpPr>
              <a:spLocks noEditPoints="1" noChangeArrowheads="1"/>
            </p:cNvSpPr>
            <p:nvPr/>
          </p:nvSpPr>
          <p:spPr bwMode="auto">
            <a:xfrm>
              <a:off x="121798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>
            <a:grpSpLocks/>
          </p:cNvGrpSpPr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4617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8" name="Freeform 12"/>
            <p:cNvSpPr>
              <a:spLocks noEditPoints="1" noChangeArrowheads="1"/>
            </p:cNvSpPr>
            <p:nvPr/>
          </p:nvSpPr>
          <p:spPr bwMode="auto">
            <a:xfrm>
              <a:off x="153759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6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607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>
            <a:grpSpLocks/>
          </p:cNvGrpSpPr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4615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6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>
            <a:grpSpLocks/>
          </p:cNvGrpSpPr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4613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614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27" name="矩形 36"/>
          <p:cNvSpPr>
            <a:spLocks noChangeArrowheads="1"/>
          </p:cNvSpPr>
          <p:nvPr/>
        </p:nvSpPr>
        <p:spPr bwMode="auto">
          <a:xfrm>
            <a:off x="1588" y="0"/>
            <a:ext cx="11522075" cy="2333625"/>
          </a:xfrm>
          <a:prstGeom prst="rect">
            <a:avLst/>
          </a:prstGeom>
          <a:solidFill>
            <a:srgbClr val="009644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49" name="Rectangle 1"/>
          <p:cNvSpPr>
            <a:spLocks/>
          </p:cNvSpPr>
          <p:nvPr/>
        </p:nvSpPr>
        <p:spPr bwMode="auto">
          <a:xfrm>
            <a:off x="2035175" y="2841625"/>
            <a:ext cx="3122613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0" name="Group 41"/>
          <p:cNvGrpSpPr>
            <a:grpSpLocks/>
          </p:cNvGrpSpPr>
          <p:nvPr/>
        </p:nvGrpSpPr>
        <p:grpSpPr bwMode="auto">
          <a:xfrm>
            <a:off x="3095625" y="3068638"/>
            <a:ext cx="1836738" cy="1006475"/>
            <a:chOff x="0" y="0"/>
            <a:chExt cx="2419" cy="1343"/>
          </a:xfrm>
        </p:grpSpPr>
        <p:sp>
          <p:nvSpPr>
            <p:cNvPr id="2665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4" name="Rectangle 1"/>
          <p:cNvSpPr>
            <a:spLocks/>
          </p:cNvSpPr>
          <p:nvPr/>
        </p:nvSpPr>
        <p:spPr bwMode="auto">
          <a:xfrm>
            <a:off x="6310313" y="2841625"/>
            <a:ext cx="3122612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5" name="Group 41"/>
          <p:cNvGrpSpPr>
            <a:grpSpLocks/>
          </p:cNvGrpSpPr>
          <p:nvPr/>
        </p:nvGrpSpPr>
        <p:grpSpPr bwMode="auto">
          <a:xfrm>
            <a:off x="7372350" y="3068638"/>
            <a:ext cx="1836738" cy="1006475"/>
            <a:chOff x="0" y="0"/>
            <a:chExt cx="2419" cy="1343"/>
          </a:xfrm>
        </p:grpSpPr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58" name="Rectangle 1"/>
          <p:cNvSpPr>
            <a:spLocks/>
          </p:cNvSpPr>
          <p:nvPr/>
        </p:nvSpPr>
        <p:spPr bwMode="auto">
          <a:xfrm>
            <a:off x="2035175" y="4533900"/>
            <a:ext cx="3122613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59" name="Group 41"/>
          <p:cNvGrpSpPr>
            <a:grpSpLocks/>
          </p:cNvGrpSpPr>
          <p:nvPr/>
        </p:nvGrpSpPr>
        <p:grpSpPr bwMode="auto">
          <a:xfrm>
            <a:off x="3095625" y="4759325"/>
            <a:ext cx="1836738" cy="1006475"/>
            <a:chOff x="0" y="0"/>
            <a:chExt cx="2419" cy="1343"/>
          </a:xfrm>
        </p:grpSpPr>
        <p:sp>
          <p:nvSpPr>
            <p:cNvPr id="2665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5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sp>
        <p:nvSpPr>
          <p:cNvPr id="31762" name="Rectangle 1"/>
          <p:cNvSpPr>
            <a:spLocks/>
          </p:cNvSpPr>
          <p:nvPr/>
        </p:nvSpPr>
        <p:spPr bwMode="auto">
          <a:xfrm>
            <a:off x="6310313" y="4533900"/>
            <a:ext cx="3122612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1763" name="Group 41"/>
          <p:cNvGrpSpPr>
            <a:grpSpLocks/>
          </p:cNvGrpSpPr>
          <p:nvPr/>
        </p:nvGrpSpPr>
        <p:grpSpPr bwMode="auto">
          <a:xfrm>
            <a:off x="7372350" y="4759325"/>
            <a:ext cx="1836738" cy="1006475"/>
            <a:chOff x="0" y="0"/>
            <a:chExt cx="2419" cy="1343"/>
          </a:xfrm>
        </p:grpSpPr>
        <p:sp>
          <p:nvSpPr>
            <p:cNvPr id="26648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</a:p>
          </p:txBody>
        </p:sp>
        <p:sp>
          <p:nvSpPr>
            <p:cNvPr id="26649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</a:p>
          </p:txBody>
        </p:sp>
      </p:grpSp>
      <p:grpSp>
        <p:nvGrpSpPr>
          <p:cNvPr id="31766" name="Group 6"/>
          <p:cNvGrpSpPr>
            <a:grpSpLocks/>
          </p:cNvGrpSpPr>
          <p:nvPr/>
        </p:nvGrpSpPr>
        <p:grpSpPr bwMode="auto">
          <a:xfrm>
            <a:off x="6530975" y="4772025"/>
            <a:ext cx="661988" cy="654050"/>
            <a:chOff x="0" y="0"/>
            <a:chExt cx="519113" cy="519113"/>
          </a:xfrm>
        </p:grpSpPr>
        <p:sp>
          <p:nvSpPr>
            <p:cNvPr id="2664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7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Oval 51"/>
          <p:cNvSpPr>
            <a:spLocks noChangeArrowheads="1"/>
          </p:cNvSpPr>
          <p:nvPr/>
        </p:nvSpPr>
        <p:spPr bwMode="auto">
          <a:xfrm>
            <a:off x="6530975" y="3081338"/>
            <a:ext cx="661988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38" name="Freeform 7"/>
          <p:cNvSpPr>
            <a:spLocks noChangeArrowheads="1"/>
          </p:cNvSpPr>
          <p:nvPr/>
        </p:nvSpPr>
        <p:spPr bwMode="auto">
          <a:xfrm>
            <a:off x="6672263" y="3209925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>
            <a:grpSpLocks/>
          </p:cNvGrpSpPr>
          <p:nvPr/>
        </p:nvGrpSpPr>
        <p:grpSpPr bwMode="auto">
          <a:xfrm>
            <a:off x="2255838" y="4772025"/>
            <a:ext cx="661987" cy="654050"/>
            <a:chOff x="0" y="0"/>
            <a:chExt cx="519113" cy="519113"/>
          </a:xfrm>
        </p:grpSpPr>
        <p:sp>
          <p:nvSpPr>
            <p:cNvPr id="26644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645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0" name="Oval 51"/>
          <p:cNvSpPr>
            <a:spLocks noChangeArrowheads="1"/>
          </p:cNvSpPr>
          <p:nvPr/>
        </p:nvSpPr>
        <p:spPr bwMode="auto">
          <a:xfrm>
            <a:off x="2255838" y="3081338"/>
            <a:ext cx="661987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41" name="Freeform 9"/>
          <p:cNvSpPr>
            <a:spLocks noEditPoints="1" noChangeArrowheads="1"/>
          </p:cNvSpPr>
          <p:nvPr/>
        </p:nvSpPr>
        <p:spPr bwMode="auto">
          <a:xfrm>
            <a:off x="2395538" y="3263900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27658" name="Oval 162"/>
          <p:cNvSpPr>
            <a:spLocks noChangeArrowheads="1"/>
          </p:cNvSpPr>
          <p:nvPr/>
        </p:nvSpPr>
        <p:spPr bwMode="auto">
          <a:xfrm>
            <a:off x="3751263" y="2832100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59" name="Rectangle 163"/>
          <p:cNvSpPr>
            <a:spLocks noChangeArrowheads="1"/>
          </p:cNvSpPr>
          <p:nvPr/>
        </p:nvSpPr>
        <p:spPr bwMode="auto">
          <a:xfrm>
            <a:off x="3630613" y="2900363"/>
            <a:ext cx="6238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45%</a:t>
            </a:r>
            <a:endParaRPr lang="zh-CN" altLang="en-US"/>
          </a:p>
        </p:txBody>
      </p:sp>
      <p:sp>
        <p:nvSpPr>
          <p:cNvPr id="27660" name="Oval 165"/>
          <p:cNvSpPr>
            <a:spLocks noChangeArrowheads="1"/>
          </p:cNvSpPr>
          <p:nvPr/>
        </p:nvSpPr>
        <p:spPr bwMode="auto">
          <a:xfrm>
            <a:off x="4659313" y="2174875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1" name="Rectangle 166"/>
          <p:cNvSpPr>
            <a:spLocks noChangeArrowheads="1"/>
          </p:cNvSpPr>
          <p:nvPr/>
        </p:nvSpPr>
        <p:spPr bwMode="auto">
          <a:xfrm>
            <a:off x="4540250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27662" name="Oval 168"/>
          <p:cNvSpPr>
            <a:spLocks noChangeArrowheads="1"/>
          </p:cNvSpPr>
          <p:nvPr/>
        </p:nvSpPr>
        <p:spPr bwMode="auto">
          <a:xfrm>
            <a:off x="5672138" y="2478088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3" name="Rectangle 169"/>
          <p:cNvSpPr>
            <a:spLocks noChangeArrowheads="1"/>
          </p:cNvSpPr>
          <p:nvPr/>
        </p:nvSpPr>
        <p:spPr bwMode="auto">
          <a:xfrm>
            <a:off x="5551488" y="2546350"/>
            <a:ext cx="623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50%</a:t>
            </a:r>
            <a:endParaRPr lang="zh-CN" altLang="en-US"/>
          </a:p>
        </p:txBody>
      </p:sp>
      <p:sp>
        <p:nvSpPr>
          <p:cNvPr id="27664" name="Oval 171"/>
          <p:cNvSpPr>
            <a:spLocks noChangeArrowheads="1"/>
          </p:cNvSpPr>
          <p:nvPr/>
        </p:nvSpPr>
        <p:spPr bwMode="auto">
          <a:xfrm>
            <a:off x="6580188" y="1725613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5" name="Rectangle 172"/>
          <p:cNvSpPr>
            <a:spLocks noChangeArrowheads="1"/>
          </p:cNvSpPr>
          <p:nvPr/>
        </p:nvSpPr>
        <p:spPr bwMode="auto">
          <a:xfrm>
            <a:off x="6461125" y="1793875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85%</a:t>
            </a:r>
            <a:endParaRPr lang="zh-CN" altLang="en-US"/>
          </a:p>
        </p:txBody>
      </p: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27667" name="Oval 178"/>
          <p:cNvSpPr>
            <a:spLocks noChangeArrowheads="1"/>
          </p:cNvSpPr>
          <p:nvPr/>
        </p:nvSpPr>
        <p:spPr bwMode="auto">
          <a:xfrm>
            <a:off x="7405688" y="2174875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8" name="Rectangle 179"/>
          <p:cNvSpPr>
            <a:spLocks noChangeArrowheads="1"/>
          </p:cNvSpPr>
          <p:nvPr/>
        </p:nvSpPr>
        <p:spPr bwMode="auto">
          <a:xfrm>
            <a:off x="7286625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zh-CN" altLang="en-US" sz="16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字以内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 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Regular" charset="0"/>
              </a:rPr>
              <a:t>字之内。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明年工作计划</a:t>
            </a: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>
            <a:grpSpLocks/>
          </p:cNvGrpSpPr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28705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448050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>
            <a:grpSpLocks/>
          </p:cNvGrpSpPr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880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04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>
            <a:grpSpLocks/>
          </p:cNvGrpSpPr>
          <p:nvPr/>
        </p:nvGrpSpPr>
        <p:grpSpPr bwMode="auto">
          <a:xfrm>
            <a:off x="3435350" y="1920875"/>
            <a:ext cx="1300163" cy="1335088"/>
            <a:chOff x="0" y="0"/>
            <a:chExt cx="1019175" cy="1060451"/>
          </a:xfrm>
        </p:grpSpPr>
        <p:sp>
          <p:nvSpPr>
            <p:cNvPr id="2870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28702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8375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473700" y="4318000"/>
            <a:ext cx="3233738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>
            <a:grpSpLocks/>
          </p:cNvGrpSpPr>
          <p:nvPr/>
        </p:nvGrpSpPr>
        <p:grpSpPr bwMode="auto">
          <a:xfrm>
            <a:off x="3773488" y="2341563"/>
            <a:ext cx="419100" cy="434975"/>
            <a:chOff x="0" y="0"/>
            <a:chExt cx="328613" cy="344687"/>
          </a:xfrm>
        </p:grpSpPr>
        <p:sp>
          <p:nvSpPr>
            <p:cNvPr id="28699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700" name="Rectangle 22"/>
            <p:cNvSpPr>
              <a:spLocks noChangeArrowheads="1"/>
            </p:cNvSpPr>
            <p:nvPr/>
          </p:nvSpPr>
          <p:spPr bwMode="auto">
            <a:xfrm>
              <a:off x="0" y="2083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1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16" name="Group 11"/>
          <p:cNvGrpSpPr>
            <a:grpSpLocks/>
          </p:cNvGrpSpPr>
          <p:nvPr/>
        </p:nvGrpSpPr>
        <p:grpSpPr bwMode="auto">
          <a:xfrm>
            <a:off x="3241675" y="3455988"/>
            <a:ext cx="419100" cy="431800"/>
            <a:chOff x="0" y="0"/>
            <a:chExt cx="328613" cy="342931"/>
          </a:xfrm>
        </p:grpSpPr>
        <p:sp>
          <p:nvSpPr>
            <p:cNvPr id="28697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18911"/>
              <a:ext cx="328613" cy="32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  <a:defRPr/>
              </a:pPr>
              <a:r>
                <a:rPr lang="en-US" altLang="zh-CN" sz="26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2</a:t>
              </a:r>
              <a:endParaRPr lang="zh-CN" altLang="en-US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33821" name="Group 13"/>
          <p:cNvGrpSpPr>
            <a:grpSpLocks/>
          </p:cNvGrpSpPr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28695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696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3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4862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100"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明年</a:t>
            </a: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工作计划</a:t>
            </a:r>
            <a:endParaRPr lang="en-US" altLang="zh-CN" sz="3600" b="1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幻灯片的最好控制在</a:t>
            </a:r>
            <a:r>
              <a:rPr lang="en-US" altLang="zh-CN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866824" y="1949450"/>
            <a:ext cx="4453963" cy="112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zh-CN" altLang="en-US" sz="6600" b="1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谢谢聆听！</a:t>
            </a: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722814" y="2852621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buFont typeface="Arial" pitchFamily="34" charset="0"/>
              <a:buNone/>
            </a:pPr>
            <a:r>
              <a:rPr lang="en-US" altLang="zh-CN" sz="72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</a:t>
            </a:r>
          </a:p>
        </p:txBody>
      </p:sp>
      <p:pic>
        <p:nvPicPr>
          <p:cNvPr id="6" name="Picture 498" descr="나뭇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46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98" descr="나뭇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6805612" y="4527550"/>
            <a:ext cx="4716463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l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网友分享作品</a:t>
            </a:r>
          </a:p>
        </p:txBody>
      </p:sp>
    </p:spTree>
    <p:extLst>
      <p:ext uri="{BB962C8B-B14F-4D97-AF65-F5344CB8AC3E}">
        <p14:creationId xmlns:p14="http://schemas.microsoft.com/office/powerpoint/2010/main" val="454159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chemeClr val="accent4">
              <a:lumMod val="50000"/>
              <a:alpha val="65097"/>
            </a:scheme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56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8425" y="1871663"/>
            <a:ext cx="911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114"/>
          <p:cNvGrpSpPr>
            <a:grpSpLocks/>
          </p:cNvGrpSpPr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分钟之内，此处添加详细文本描述，建议与标题相关并符合整体语言风格。</a:t>
            </a:r>
            <a:endParaRPr lang="zh-CN" alt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  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分钟之内。此处添加详细文本描述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，建议与标题相关并符合整体语言风格，语言描述尽量简洁生动。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>
            <a:grpSpLocks/>
          </p:cNvGrpSpPr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>
            <a:grpSpLocks/>
          </p:cNvGrpSpPr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lIns="122555" tIns="60960" rIns="122555" bIns="60960"/>
          <a:lstStyle/>
          <a:p>
            <a:pPr>
              <a:defRPr/>
            </a:pPr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企业发展历程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  <a:defRPr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我们的团队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2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无名氏</a:t>
            </a:r>
            <a:endParaRPr lang="en-US" altLang="zh-CN" sz="22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高级项目经理</a:t>
            </a:r>
            <a:endParaRPr lang="en-US" altLang="zh-CN" sz="1100" dirty="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zh-CN" altLang="en-US" sz="1100" dirty="0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 dirty="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755275 h 2189205"/>
              <a:gd name="T2" fmla="*/ 2897538 w 2189205"/>
              <a:gd name="T3" fmla="*/ 0 h 2189205"/>
              <a:gd name="T4" fmla="*/ 5795072 w 2189205"/>
              <a:gd name="T5" fmla="*/ 2755275 h 2189205"/>
              <a:gd name="T6" fmla="*/ 2897538 w 2189205"/>
              <a:gd name="T7" fmla="*/ 5510548 h 2189205"/>
              <a:gd name="T8" fmla="*/ 0 w 2189205"/>
              <a:gd name="T9" fmla="*/ 2755275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2206760 h 1751364"/>
              <a:gd name="T2" fmla="*/ 2316710 w 1751364"/>
              <a:gd name="T3" fmla="*/ 0 h 1751364"/>
              <a:gd name="T4" fmla="*/ 4633421 w 1751364"/>
              <a:gd name="T5" fmla="*/ 2206760 h 1751364"/>
              <a:gd name="T6" fmla="*/ 2316710 w 1751364"/>
              <a:gd name="T7" fmla="*/ 4413518 h 1751364"/>
              <a:gd name="T8" fmla="*/ 0 w 1751364"/>
              <a:gd name="T9" fmla="*/ 2206760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651898 h 1313523"/>
              <a:gd name="T2" fmla="*/ 1742481 w 1313523"/>
              <a:gd name="T3" fmla="*/ 0 h 1313523"/>
              <a:gd name="T4" fmla="*/ 3484961 w 1313523"/>
              <a:gd name="T5" fmla="*/ 1651898 h 1313523"/>
              <a:gd name="T6" fmla="*/ 1742481 w 1313523"/>
              <a:gd name="T7" fmla="*/ 3303795 h 1313523"/>
              <a:gd name="T8" fmla="*/ 0 w 1313523"/>
              <a:gd name="T9" fmla="*/ 1651898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1103378 h 875682"/>
              <a:gd name="T2" fmla="*/ 1155064 w 875682"/>
              <a:gd name="T3" fmla="*/ 0 h 875682"/>
              <a:gd name="T4" fmla="*/ 2310129 w 875682"/>
              <a:gd name="T5" fmla="*/ 1103378 h 875682"/>
              <a:gd name="T6" fmla="*/ 1155064 w 875682"/>
              <a:gd name="T7" fmla="*/ 2206754 h 875682"/>
              <a:gd name="T8" fmla="*/ 0 w 875682"/>
              <a:gd name="T9" fmla="*/ 1103378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itchFamily="34" charset="0"/>
              <a:buNone/>
            </a:pPr>
            <a:r>
              <a:rPr lang="en-US" altLang="zh-CN" sz="16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20%</a:t>
            </a:r>
            <a:endParaRPr lang="zh-CN" altLang="en-US">
              <a:solidFill>
                <a:srgbClr val="009644"/>
              </a:solidFill>
            </a:endParaRPr>
          </a:p>
        </p:txBody>
      </p:sp>
      <p:grpSp>
        <p:nvGrpSpPr>
          <p:cNvPr id="11270" name="Group 22"/>
          <p:cNvGrpSpPr>
            <a:grpSpLocks/>
          </p:cNvGrpSpPr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73" name="Freeform 25"/>
          <p:cNvSpPr>
            <a:spLocks/>
          </p:cNvSpPr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74" name="Group 41"/>
          <p:cNvGrpSpPr>
            <a:grpSpLocks/>
          </p:cNvGrpSpPr>
          <p:nvPr/>
        </p:nvGrpSpPr>
        <p:grpSpPr bwMode="auto">
          <a:xfrm>
            <a:off x="1266825" y="5099050"/>
            <a:ext cx="9137650" cy="836613"/>
            <a:chOff x="0" y="78"/>
            <a:chExt cx="12032" cy="1117"/>
          </a:xfrm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78"/>
              <a:ext cx="12032" cy="1117"/>
            </a:xfrm>
            <a:prstGeom prst="rect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Lato Regular" charset="0"/>
                </a:rPr>
                <a:t> </a:t>
              </a: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单击此处</a:t>
              </a:r>
            </a:p>
            <a:p>
              <a:pPr algn="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1279" name="Freeform 26"/>
          <p:cNvSpPr>
            <a:spLocks/>
          </p:cNvSpPr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0" name="Freeform 30"/>
          <p:cNvSpPr>
            <a:spLocks/>
          </p:cNvSpPr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1" name="Freeform 31"/>
          <p:cNvSpPr>
            <a:spLocks/>
          </p:cNvSpPr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82" name="Group 22"/>
          <p:cNvGrpSpPr>
            <a:grpSpLocks/>
          </p:cNvGrpSpPr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11288" name="Group 22"/>
          <p:cNvGrpSpPr>
            <a:grpSpLocks/>
          </p:cNvGrpSpPr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itchFamily="34" charset="-122"/>
                  <a:ea typeface="微软雅黑" pitchFamily="34" charset="-122"/>
                  <a:sym typeface="Bebas Neue" charset="0"/>
                </a:rPr>
                <a:t>添加标题</a:t>
              </a: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itchFamily="34" charset="0"/>
                <a:buNone/>
                <a:defRPr/>
              </a:pPr>
              <a:r>
                <a:rPr lang="zh-CN" altLang="en-US" sz="1100" dirty="0">
                  <a:solidFill>
                    <a:schemeClr val="accent4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微软雅黑" pitchFamily="34" charset="-122"/>
              <a:ea typeface="微软雅黑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1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>
            <a:grpSpLocks/>
          </p:cNvGrpSpPr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2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3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>
            <a:grpSpLocks/>
          </p:cNvGrpSpPr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0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61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>
            <a:grpSpLocks/>
          </p:cNvGrpSpPr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58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59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>
            <a:grpSpLocks/>
          </p:cNvGrpSpPr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56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57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itchFamily="34" charset="-122"/>
                <a:ea typeface="微软雅黑" pitchFamily="34" charset="-122"/>
                <a:sym typeface="Bebas Neue" charset="0"/>
              </a:rPr>
              <a:t>年度工作概述</a:t>
            </a: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223963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itchFamily="34" charset="0"/>
              <a:buNone/>
              <a:defRPr/>
            </a:pP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chemeClr val="accent4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chemeClr val="accent4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>
    <p:pull dir="lu"/>
  </p:transition>
</p:sld>
</file>

<file path=ppt/theme/theme1.xml><?xml version="1.0" encoding="utf-8"?>
<a:theme xmlns:a="http://schemas.openxmlformats.org/drawingml/2006/main" name="Office 主题，www.51pptmoban.com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Pages>0</Pages>
  <Words>4148</Words>
  <Characters>0</Characters>
  <Application>Microsoft Office PowerPoint</Application>
  <DocSecurity>0</DocSecurity>
  <PresentationFormat>自定义</PresentationFormat>
  <Lines>0</Lines>
  <Paragraphs>310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方正兰亭黑_GBK</vt:lpstr>
      <vt:lpstr>微软雅黑</vt:lpstr>
      <vt:lpstr>Arial</vt:lpstr>
      <vt:lpstr>Calibri</vt:lpstr>
      <vt:lpstr>Office 主题，www.51pptmoban.com​​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绿叶草地小清新绿色环保工作总结报告ppt模板</dc:title>
  <dc:creator>user</dc:creator>
  <cp:keywords>user</cp:keywords>
  <dc:description>www.51pptmoban.com</dc:description>
  <cp:lastModifiedBy>user Power</cp:lastModifiedBy>
  <cp:revision>29</cp:revision>
  <dcterms:created xsi:type="dcterms:W3CDTF">2015-05-08T06:16:00Z</dcterms:created>
  <dcterms:modified xsi:type="dcterms:W3CDTF">2023-10-29T14:30:56Z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