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notesMasterIdLst>
    <p:notesMasterId r:id="rId13"/>
  </p:notesMasterIdLst>
  <p:sldIdLst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0" d="100"/>
          <a:sy n="70" d="100"/>
        </p:scale>
        <p:origin x="714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notesMaster" Target="notesMasters/notesMaster1.xml"/><Relationship Id="rId18" Type="http://schemas.microsoft.com/office/2015/10/relationships/revisionInfo" Target="revisionInfo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viewProps" Target="view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899183E-C715-4D37-BB83-F09F0465A7D5}" type="datetimeFigureOut">
              <a:rPr lang="zh-CN" altLang="en-US" smtClean="0"/>
              <a:t>2018/3/4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A0B56DF-C29C-4324-8AF8-63BFB828C57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286975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【</a:t>
            </a:r>
            <a:r>
              <a:rPr lang="zh-CN" altLang="en-US" dirty="0"/>
              <a:t>感谢小沛的投稿</a:t>
            </a:r>
            <a:r>
              <a:rPr lang="en-US" altLang="zh-CN" dirty="0"/>
              <a:t>】</a:t>
            </a:r>
          </a:p>
          <a:p>
            <a:endParaRPr lang="en-US" altLang="zh-CN" dirty="0"/>
          </a:p>
          <a:p>
            <a:r>
              <a:rPr lang="zh-CN" altLang="en-US" dirty="0"/>
              <a:t>字体：思源宋体</a:t>
            </a:r>
            <a:r>
              <a:rPr lang="en-US" altLang="zh-CN" dirty="0"/>
              <a:t>Heavy</a:t>
            </a:r>
            <a:endParaRPr lang="zh-CN" altLang="en-US" dirty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4218ABE-F604-4CA1-8826-485C89C7153C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4640985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【</a:t>
            </a:r>
            <a:r>
              <a:rPr lang="zh-CN" altLang="en-US" dirty="0"/>
              <a:t>感谢小沛的投稿</a:t>
            </a:r>
            <a:r>
              <a:rPr lang="en-US" altLang="zh-CN" dirty="0"/>
              <a:t>】</a:t>
            </a:r>
          </a:p>
          <a:p>
            <a:endParaRPr lang="en-US" altLang="zh-CN" dirty="0"/>
          </a:p>
          <a:p>
            <a:r>
              <a:rPr lang="zh-CN" altLang="en-US" dirty="0"/>
              <a:t>字体：思源宋体</a:t>
            </a:r>
            <a:r>
              <a:rPr lang="en-US" altLang="zh-CN" dirty="0"/>
              <a:t>Heavy</a:t>
            </a:r>
            <a:endParaRPr lang="zh-CN" altLang="en-US" dirty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DEB0DA9-C54C-4A64-9013-F61E6B4D7E7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4085948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【</a:t>
            </a:r>
            <a:r>
              <a:rPr lang="zh-CN" altLang="en-US" dirty="0"/>
              <a:t>感谢小沛的投稿</a:t>
            </a:r>
            <a:r>
              <a:rPr lang="en-US" altLang="zh-CN" dirty="0"/>
              <a:t>】</a:t>
            </a:r>
          </a:p>
          <a:p>
            <a:endParaRPr lang="en-US" altLang="zh-CN" dirty="0"/>
          </a:p>
          <a:p>
            <a:r>
              <a:rPr lang="zh-CN" altLang="en-US" dirty="0"/>
              <a:t>字体：思源宋体</a:t>
            </a:r>
            <a:r>
              <a:rPr lang="en-US" altLang="zh-CN" dirty="0"/>
              <a:t>Heavy</a:t>
            </a:r>
            <a:endParaRPr lang="zh-CN" altLang="en-US" dirty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4218ABE-F604-4CA1-8826-485C89C7153C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5989240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【</a:t>
            </a:r>
            <a:r>
              <a:rPr lang="zh-CN" altLang="en-US" dirty="0"/>
              <a:t>感谢小沛的投稿</a:t>
            </a:r>
            <a:r>
              <a:rPr lang="en-US" altLang="zh-CN" dirty="0"/>
              <a:t>】</a:t>
            </a:r>
          </a:p>
          <a:p>
            <a:endParaRPr lang="en-US" altLang="zh-CN" dirty="0"/>
          </a:p>
          <a:p>
            <a:r>
              <a:rPr lang="zh-CN" altLang="en-US" dirty="0"/>
              <a:t>字体：思源宋体</a:t>
            </a:r>
            <a:r>
              <a:rPr lang="en-US" altLang="zh-CN" dirty="0"/>
              <a:t>Heavy</a:t>
            </a:r>
            <a:endParaRPr lang="zh-CN" altLang="en-US" dirty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4218ABE-F604-4CA1-8826-485C89C7153C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9863549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【</a:t>
            </a:r>
            <a:r>
              <a:rPr lang="zh-CN" altLang="en-US" dirty="0"/>
              <a:t>感谢小沛的投稿</a:t>
            </a:r>
            <a:r>
              <a:rPr lang="en-US" altLang="zh-CN" dirty="0"/>
              <a:t>】</a:t>
            </a:r>
          </a:p>
          <a:p>
            <a:endParaRPr lang="en-US" altLang="zh-CN" dirty="0"/>
          </a:p>
          <a:p>
            <a:r>
              <a:rPr lang="zh-CN" altLang="en-US" dirty="0"/>
              <a:t>字体：思源宋体</a:t>
            </a:r>
            <a:r>
              <a:rPr lang="en-US" altLang="zh-CN" dirty="0"/>
              <a:t>Heavy</a:t>
            </a:r>
            <a:endParaRPr lang="zh-CN" altLang="en-US" dirty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4218ABE-F604-4CA1-8826-485C89C7153C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2496896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AA25266-49BC-4777-9B7E-622EEDAC698C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322592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E5655FED-A3EA-4119-BB5B-DA227F7AC49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xmlns="" id="{E382F6BA-C320-49C5-983E-F95610B2BC4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7"/>
            <a:ext cx="9144000" cy="1655763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078E0F4B-2731-420D-B8C7-1969B5D4DE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F1591-7B17-44A4-9EBB-127D5B0D0BCE}" type="datetimeFigureOut">
              <a:rPr lang="zh-CN" altLang="en-US" smtClean="0"/>
              <a:t>2018/3/4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16FC8E7C-1413-49C3-AFC0-BDB2F54287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B4371A10-3301-42FB-9326-C8B06E55D3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02A9A3-453A-49B5-B529-04D28892214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92208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3CF6EEBE-ED3C-4894-9EBD-CE0D23A162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C3D25431-8520-43D1-9F64-2485FF79849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491750AF-776D-4EBA-8BA9-A9BAB97196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F1591-7B17-44A4-9EBB-127D5B0D0BCE}" type="datetimeFigureOut">
              <a:rPr lang="zh-CN" altLang="en-US" smtClean="0"/>
              <a:t>2018/3/4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07BFBE0F-DB4B-451F-B10B-C6655DCE6C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12C12D9E-ECBF-4431-897D-C0DBF8B747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02A9A3-453A-49B5-B529-04D28892214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21292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xmlns="" id="{A7D7CE91-0164-47B2-95E5-6CF7FB97A5E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1" y="365126"/>
            <a:ext cx="2628900" cy="5811839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EF81A2A1-4DB2-42D5-85DE-CBAC2D1917E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1" y="365126"/>
            <a:ext cx="7734300" cy="5811839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AE58EF8A-69C2-4C05-B472-86BBD7E325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F1591-7B17-44A4-9EBB-127D5B0D0BCE}" type="datetimeFigureOut">
              <a:rPr lang="zh-CN" altLang="en-US" smtClean="0"/>
              <a:t>2018/3/4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1AF9EA55-E424-43AD-969F-AC96183A8E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A40D6677-53EF-4403-BAD2-C0ABA361B6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02A9A3-453A-49B5-B529-04D28892214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425632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7"/>
            <a:ext cx="9144000" cy="1655763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7138A4-FC1E-434A-8CA7-034435F83828}" type="datetimeFigureOut">
              <a:rPr lang="zh-CN" altLang="en-US" smtClean="0"/>
              <a:t>2018/3/4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6510B-1E9A-406F-9F33-6F6E2FF84E9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031421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7138A4-FC1E-434A-8CA7-034435F83828}" type="datetimeFigureOut">
              <a:rPr lang="zh-CN" altLang="en-US" smtClean="0"/>
              <a:t>2018/3/4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6510B-1E9A-406F-9F33-6F6E2FF84E9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58140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18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7138A4-FC1E-434A-8CA7-034435F83828}" type="datetimeFigureOut">
              <a:rPr lang="zh-CN" altLang="en-US" smtClean="0"/>
              <a:t>2018/3/4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6510B-1E9A-406F-9F33-6F6E2FF84E9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588756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9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9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7138A4-FC1E-434A-8CA7-034435F83828}" type="datetimeFigureOut">
              <a:rPr lang="zh-CN" altLang="en-US" smtClean="0"/>
              <a:t>2018/3/4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6510B-1E9A-406F-9F33-6F6E2FF84E9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168397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7138A4-FC1E-434A-8CA7-034435F83828}" type="datetimeFigureOut">
              <a:rPr lang="zh-CN" altLang="en-US" smtClean="0"/>
              <a:t>2018/3/4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6510B-1E9A-406F-9F33-6F6E2FF84E9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983805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7138A4-FC1E-434A-8CA7-034435F83828}" type="datetimeFigureOut">
              <a:rPr lang="zh-CN" altLang="en-US" smtClean="0"/>
              <a:t>2018/3/4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6510B-1E9A-406F-9F33-6F6E2FF84E9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517832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7138A4-FC1E-434A-8CA7-034435F83828}" type="datetimeFigureOut">
              <a:rPr lang="zh-CN" altLang="en-US" smtClean="0"/>
              <a:t>2018/3/4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6510B-1E9A-406F-9F33-6F6E2FF84E9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2783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1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7138A4-FC1E-434A-8CA7-034435F83828}" type="datetimeFigureOut">
              <a:rPr lang="zh-CN" altLang="en-US" smtClean="0"/>
              <a:t>2018/3/4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6510B-1E9A-406F-9F33-6F6E2FF84E9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54460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45A6EAE8-EC9E-4C33-8B56-AFD1526E3C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82BA0651-DDE0-47E9-901D-4BA745A8112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33DB356E-930B-440B-8D26-9571444CE4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F1591-7B17-44A4-9EBB-127D5B0D0BCE}" type="datetimeFigureOut">
              <a:rPr lang="zh-CN" altLang="en-US" smtClean="0"/>
              <a:t>2018/3/4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BFC3186B-BEDC-4F0C-8961-EA796FE8EB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FFCE1CB8-D35F-4ECD-A2AF-03D3B3AA98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02A9A3-453A-49B5-B529-04D28892214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847756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6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1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7138A4-FC1E-434A-8CA7-034435F83828}" type="datetimeFigureOut">
              <a:rPr lang="zh-CN" altLang="en-US" smtClean="0"/>
              <a:t>2018/3/4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6510B-1E9A-406F-9F33-6F6E2FF84E9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365621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7138A4-FC1E-434A-8CA7-034435F83828}" type="datetimeFigureOut">
              <a:rPr lang="zh-CN" altLang="en-US" smtClean="0"/>
              <a:t>2018/3/4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6510B-1E9A-406F-9F33-6F6E2FF84E9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7781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365126"/>
            <a:ext cx="2628900" cy="5811839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1" y="365126"/>
            <a:ext cx="7734300" cy="5811839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7138A4-FC1E-434A-8CA7-034435F83828}" type="datetimeFigureOut">
              <a:rPr lang="zh-CN" altLang="en-US" smtClean="0"/>
              <a:t>2018/3/4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6510B-1E9A-406F-9F33-6F6E2FF84E9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5848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4DBA02D6-FD60-4E5F-B6FD-AD60647A35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62C989FE-73C2-4C35-9EC8-44FAE9952B3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18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5C9F3666-516C-4548-ABD3-886BF84BC9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F1591-7B17-44A4-9EBB-127D5B0D0BCE}" type="datetimeFigureOut">
              <a:rPr lang="zh-CN" altLang="en-US" smtClean="0"/>
              <a:t>2018/3/4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7DAE2BB3-A6B2-44FF-926B-50D609E49A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83E2EA07-77BE-471C-BF58-9FD88D9B4D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02A9A3-453A-49B5-B529-04D28892214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22098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56CA5A9F-F24E-4AD8-8B71-D7B2C37A24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44A5972E-1187-44FB-BF04-8B7AEACC83A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9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2574C9A3-69BE-4D7D-8BB1-63852BDA7E5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9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9E10FDE4-2299-496F-94E8-B7FD43A3FF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F1591-7B17-44A4-9EBB-127D5B0D0BCE}" type="datetimeFigureOut">
              <a:rPr lang="zh-CN" altLang="en-US" smtClean="0"/>
              <a:t>2018/3/4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92743A53-742E-42D9-A84B-2970812759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13B48DD5-3FFA-4970-A976-5D91C0C154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02A9A3-453A-49B5-B529-04D28892214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39299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72433A74-4729-4AD1-8303-A23AA585FC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8A454556-4265-4CA8-B1DB-30318DCF7BF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A673BB42-76FF-436C-BFF6-76586C0B6BC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xmlns="" id="{B29D8A39-31FB-4866-956D-5BCD2EE36ED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xmlns="" id="{633340EB-FF17-4604-ADF3-EC2FA4C83F5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xmlns="" id="{36CCC224-D563-4089-8302-C1FDF53E29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F1591-7B17-44A4-9EBB-127D5B0D0BCE}" type="datetimeFigureOut">
              <a:rPr lang="zh-CN" altLang="en-US" smtClean="0"/>
              <a:t>2018/3/4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xmlns="" id="{E4676D79-22C2-4AE9-9545-9E32227EA0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xmlns="" id="{E83B67C9-271A-46BF-B08A-56D397AC93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02A9A3-453A-49B5-B529-04D28892214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47559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2CC196A5-3992-41E6-9E62-FE85389688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50719085-DC49-4410-9162-3E9F788A9B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F1591-7B17-44A4-9EBB-127D5B0D0BCE}" type="datetimeFigureOut">
              <a:rPr lang="zh-CN" altLang="en-US" smtClean="0"/>
              <a:t>2018/3/4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F1E05355-2F75-409F-9287-FC9D3C773F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639CF2D8-C8A3-4D1A-883F-CD65F9BFD9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02A9A3-453A-49B5-B529-04D28892214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07788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9D75DAB8-0B9B-4421-BE4A-731DCF8643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F1591-7B17-44A4-9EBB-127D5B0D0BCE}" type="datetimeFigureOut">
              <a:rPr lang="zh-CN" altLang="en-US" smtClean="0"/>
              <a:t>2018/3/4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9902D034-32A7-479A-AE02-739AA5EB62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B3875FCC-7B3C-4B29-B141-AFC757E17A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02A9A3-453A-49B5-B529-04D28892214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02821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EA23587-F912-43C6-AF00-2A5ADF466B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BA34D082-A815-469A-ABD9-F33895D86D1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9B92DECF-8798-442F-85A4-5D5711A7304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1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57BCB088-02D5-4765-BF97-FE9476E06F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F1591-7B17-44A4-9EBB-127D5B0D0BCE}" type="datetimeFigureOut">
              <a:rPr lang="zh-CN" altLang="en-US" smtClean="0"/>
              <a:t>2018/3/4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C3AB1EAB-EFD9-4061-9CEF-73E75688A2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CDA759D2-7D25-4714-8E0E-9C08623047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02A9A3-453A-49B5-B529-04D28892214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89281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A48D4563-1F7B-4582-B82D-820DCD73EF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xmlns="" id="{5164B3BF-64DD-49B4-8AB6-CF73FA165A2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DC4BE060-5FA8-4F62-9119-0B0457F8B5B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1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6F2B1889-7787-43CB-A1E7-F2DB0F67EE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F1591-7B17-44A4-9EBB-127D5B0D0BCE}" type="datetimeFigureOut">
              <a:rPr lang="zh-CN" altLang="en-US" smtClean="0"/>
              <a:t>2018/3/4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7CAE394E-D20A-4234-A855-0F6A2E8765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36E37C38-E2A7-4847-B376-D65FE9AF03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02A9A3-453A-49B5-B529-04D28892214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15119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xmlns="" id="{DF090DCB-FD10-40BD-9948-2F76B66CF8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D628F3CC-B05C-439C-84A5-72E54FAF1CC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7E76DE44-9246-41A6-AE1C-522361ECD28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DF1591-7B17-44A4-9EBB-127D5B0D0BCE}" type="datetimeFigureOut">
              <a:rPr lang="zh-CN" altLang="en-US" smtClean="0"/>
              <a:t>2018/3/4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77653BA1-0862-4129-A790-802B5629EF7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126B85CA-F4B1-4285-BD68-7179525485C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02A9A3-453A-49B5-B529-04D28892214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33416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914377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1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7138A4-FC1E-434A-8CA7-034435F83828}" type="datetimeFigureOut">
              <a:rPr lang="zh-CN" altLang="en-US" smtClean="0"/>
              <a:t>2018/3/4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96510B-1E9A-406F-9F33-6F6E2FF84E9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51134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914377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1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5" Type="http://schemas.openxmlformats.org/officeDocument/2006/relationships/image" Target="../media/image3.sv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5" Type="http://schemas.openxmlformats.org/officeDocument/2006/relationships/image" Target="../media/image3.svg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png"/><Relationship Id="rId4" Type="http://schemas.openxmlformats.org/officeDocument/2006/relationships/image" Target="../media/image6.sv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5" Type="http://schemas.openxmlformats.org/officeDocument/2006/relationships/image" Target="../media/image3.svg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10" Type="http://schemas.openxmlformats.org/officeDocument/2006/relationships/image" Target="../media/image14.png"/><Relationship Id="rId4" Type="http://schemas.openxmlformats.org/officeDocument/2006/relationships/image" Target="../media/image8.png"/><Relationship Id="rId9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wdUpDiag">
          <a:fgClr>
            <a:srgbClr val="F6F6F6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2" descr="http://www.whu.edu.cn/images/2017112901.jpg">
            <a:extLst>
              <a:ext uri="{FF2B5EF4-FFF2-40B4-BE49-F238E27FC236}">
                <a16:creationId xmlns:a16="http://schemas.microsoft.com/office/drawing/2014/main" xmlns="" id="{9F700BFD-5626-4A67-B107-649C3A0F29C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347" r="19046" b="10785"/>
          <a:stretch/>
        </p:blipFill>
        <p:spPr bwMode="auto">
          <a:xfrm>
            <a:off x="1435668" y="1669144"/>
            <a:ext cx="9320665" cy="3135085"/>
          </a:xfrm>
          <a:prstGeom prst="roundRect">
            <a:avLst>
              <a:gd name="adj" fmla="val 3562"/>
            </a:avLst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5" name="矩形: 圆角 204">
            <a:extLst>
              <a:ext uri="{FF2B5EF4-FFF2-40B4-BE49-F238E27FC236}">
                <a16:creationId xmlns:a16="http://schemas.microsoft.com/office/drawing/2014/main" xmlns="" id="{0B950642-E2A9-4AB0-A436-C2B593C2816E}"/>
              </a:ext>
            </a:extLst>
          </p:cNvPr>
          <p:cNvSpPr/>
          <p:nvPr/>
        </p:nvSpPr>
        <p:spPr>
          <a:xfrm>
            <a:off x="1435667" y="1669145"/>
            <a:ext cx="9320667" cy="3135087"/>
          </a:xfrm>
          <a:prstGeom prst="roundRect">
            <a:avLst>
              <a:gd name="adj" fmla="val 3676"/>
            </a:avLst>
          </a:prstGeom>
          <a:solidFill>
            <a:srgbClr val="00523A">
              <a:alpha val="90000"/>
            </a:srgbClr>
          </a:solidFill>
          <a:ln w="31750">
            <a:solidFill>
              <a:srgbClr val="1E267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206" name="组合 205">
            <a:extLst>
              <a:ext uri="{FF2B5EF4-FFF2-40B4-BE49-F238E27FC236}">
                <a16:creationId xmlns:a16="http://schemas.microsoft.com/office/drawing/2014/main" xmlns="" id="{7D48A63A-5EF8-47F7-99F8-B938061724AD}"/>
              </a:ext>
            </a:extLst>
          </p:cNvPr>
          <p:cNvGrpSpPr/>
          <p:nvPr/>
        </p:nvGrpSpPr>
        <p:grpSpPr>
          <a:xfrm>
            <a:off x="5257895" y="832882"/>
            <a:ext cx="1676211" cy="1672409"/>
            <a:chOff x="3391090" y="1905190"/>
            <a:chExt cx="3054547" cy="3047620"/>
          </a:xfrm>
        </p:grpSpPr>
        <p:sp>
          <p:nvSpPr>
            <p:cNvPr id="207" name="椭圆 206">
              <a:extLst>
                <a:ext uri="{FF2B5EF4-FFF2-40B4-BE49-F238E27FC236}">
                  <a16:creationId xmlns:a16="http://schemas.microsoft.com/office/drawing/2014/main" xmlns="" id="{07493B07-965A-4BE8-9C8E-6CC7C9C4004F}"/>
                </a:ext>
              </a:extLst>
            </p:cNvPr>
            <p:cNvSpPr/>
            <p:nvPr/>
          </p:nvSpPr>
          <p:spPr>
            <a:xfrm>
              <a:off x="3406832" y="1914005"/>
              <a:ext cx="3038805" cy="303880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pic>
          <p:nvPicPr>
            <p:cNvPr id="208" name="图形 207">
              <a:extLst>
                <a:ext uri="{FF2B5EF4-FFF2-40B4-BE49-F238E27FC236}">
                  <a16:creationId xmlns:a16="http://schemas.microsoft.com/office/drawing/2014/main" xmlns="" id="{14CB554E-BC4F-4BA7-A113-9B3747EF8A7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xmlns="" r:embed="rId5"/>
                </a:ext>
              </a:extLst>
            </a:blip>
            <a:stretch>
              <a:fillRect/>
            </a:stretch>
          </p:blipFill>
          <p:spPr>
            <a:xfrm>
              <a:off x="3391090" y="1905190"/>
              <a:ext cx="3047620" cy="3047620"/>
            </a:xfrm>
            <a:prstGeom prst="rect">
              <a:avLst/>
            </a:prstGeom>
          </p:spPr>
        </p:pic>
      </p:grpSp>
      <p:sp>
        <p:nvSpPr>
          <p:cNvPr id="209" name="矩形 7">
            <a:extLst>
              <a:ext uri="{FF2B5EF4-FFF2-40B4-BE49-F238E27FC236}">
                <a16:creationId xmlns:a16="http://schemas.microsoft.com/office/drawing/2014/main" xmlns="" id="{A048162D-1A74-4989-8DE7-CA587280EEC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87706" y="5064194"/>
            <a:ext cx="5402295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377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115340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新闻与传播学院      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115340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|     </a:t>
            </a:r>
            <a:r>
              <a:rPr kumimoji="0" lang="zh-CN" altLang="en-US" sz="2000" b="0" i="0" u="none" strike="noStrike" kern="1200" cap="none" spc="100" normalizeH="0" baseline="0" noProof="0" dirty="0">
                <a:ln>
                  <a:noFill/>
                </a:ln>
                <a:solidFill>
                  <a:srgbClr val="115340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公众号：向天歌</a:t>
            </a:r>
          </a:p>
        </p:txBody>
      </p:sp>
      <p:sp>
        <p:nvSpPr>
          <p:cNvPr id="13" name="任意多边形: 形状 12">
            <a:extLst>
              <a:ext uri="{FF2B5EF4-FFF2-40B4-BE49-F238E27FC236}">
                <a16:creationId xmlns:a16="http://schemas.microsoft.com/office/drawing/2014/main" xmlns="" id="{5F107ACF-5DC3-4016-85B5-D5446468F71D}"/>
              </a:ext>
            </a:extLst>
          </p:cNvPr>
          <p:cNvSpPr/>
          <p:nvPr/>
        </p:nvSpPr>
        <p:spPr>
          <a:xfrm>
            <a:off x="2476519" y="2826856"/>
            <a:ext cx="7245908" cy="1419733"/>
          </a:xfrm>
          <a:custGeom>
            <a:avLst/>
            <a:gdLst/>
            <a:ahLst/>
            <a:cxnLst/>
            <a:rect l="l" t="t" r="r" b="b"/>
            <a:pathLst>
              <a:path w="5434431" h="1064800">
                <a:moveTo>
                  <a:pt x="4540383" y="957784"/>
                </a:moveTo>
                <a:lnTo>
                  <a:pt x="4540383" y="1017778"/>
                </a:lnTo>
                <a:lnTo>
                  <a:pt x="4573631" y="1017778"/>
                </a:lnTo>
                <a:lnTo>
                  <a:pt x="4573631" y="957784"/>
                </a:lnTo>
                <a:close/>
                <a:moveTo>
                  <a:pt x="4444791" y="957784"/>
                </a:moveTo>
                <a:lnTo>
                  <a:pt x="4444791" y="1017778"/>
                </a:lnTo>
                <a:lnTo>
                  <a:pt x="4476056" y="1017778"/>
                </a:lnTo>
                <a:lnTo>
                  <a:pt x="4476056" y="957784"/>
                </a:lnTo>
                <a:close/>
                <a:moveTo>
                  <a:pt x="1356626" y="919677"/>
                </a:moveTo>
                <a:lnTo>
                  <a:pt x="1437855" y="925621"/>
                </a:lnTo>
                <a:cubicBezTo>
                  <a:pt x="1437401" y="929078"/>
                  <a:pt x="1435957" y="931822"/>
                  <a:pt x="1433522" y="933855"/>
                </a:cubicBezTo>
                <a:cubicBezTo>
                  <a:pt x="1431086" y="935888"/>
                  <a:pt x="1427413" y="937271"/>
                  <a:pt x="1422501" y="938003"/>
                </a:cubicBezTo>
                <a:lnTo>
                  <a:pt x="1422501" y="985083"/>
                </a:lnTo>
                <a:cubicBezTo>
                  <a:pt x="1422223" y="988016"/>
                  <a:pt x="1423151" y="990080"/>
                  <a:pt x="1425287" y="991278"/>
                </a:cubicBezTo>
                <a:cubicBezTo>
                  <a:pt x="1427423" y="992476"/>
                  <a:pt x="1432438" y="993054"/>
                  <a:pt x="1440332" y="993013"/>
                </a:cubicBezTo>
                <a:lnTo>
                  <a:pt x="1497291" y="993013"/>
                </a:lnTo>
                <a:cubicBezTo>
                  <a:pt x="1506176" y="993023"/>
                  <a:pt x="1514534" y="993002"/>
                  <a:pt x="1522366" y="992951"/>
                </a:cubicBezTo>
                <a:cubicBezTo>
                  <a:pt x="1530198" y="992899"/>
                  <a:pt x="1536203" y="992755"/>
                  <a:pt x="1540382" y="992517"/>
                </a:cubicBezTo>
                <a:cubicBezTo>
                  <a:pt x="1544242" y="992321"/>
                  <a:pt x="1547296" y="991722"/>
                  <a:pt x="1549546" y="990721"/>
                </a:cubicBezTo>
                <a:cubicBezTo>
                  <a:pt x="1551795" y="989719"/>
                  <a:pt x="1553859" y="988005"/>
                  <a:pt x="1555737" y="985579"/>
                </a:cubicBezTo>
                <a:cubicBezTo>
                  <a:pt x="1558915" y="981883"/>
                  <a:pt x="1562588" y="975894"/>
                  <a:pt x="1566757" y="967614"/>
                </a:cubicBezTo>
                <a:cubicBezTo>
                  <a:pt x="1570926" y="959334"/>
                  <a:pt x="1575838" y="948638"/>
                  <a:pt x="1581492" y="935527"/>
                </a:cubicBezTo>
                <a:lnTo>
                  <a:pt x="1586661" y="935527"/>
                </a:lnTo>
                <a:lnTo>
                  <a:pt x="1588179" y="987066"/>
                </a:lnTo>
                <a:cubicBezTo>
                  <a:pt x="1597167" y="990214"/>
                  <a:pt x="1603337" y="993825"/>
                  <a:pt x="1606691" y="997897"/>
                </a:cubicBezTo>
                <a:cubicBezTo>
                  <a:pt x="1610044" y="1001970"/>
                  <a:pt x="1611633" y="1006938"/>
                  <a:pt x="1611458" y="1012803"/>
                </a:cubicBezTo>
                <a:cubicBezTo>
                  <a:pt x="1611743" y="1021828"/>
                  <a:pt x="1608360" y="1029066"/>
                  <a:pt x="1601311" y="1034518"/>
                </a:cubicBezTo>
                <a:cubicBezTo>
                  <a:pt x="1594261" y="1039969"/>
                  <a:pt x="1581835" y="1043909"/>
                  <a:pt x="1564032" y="1046337"/>
                </a:cubicBezTo>
                <a:cubicBezTo>
                  <a:pt x="1546229" y="1048765"/>
                  <a:pt x="1521341" y="1049956"/>
                  <a:pt x="1489367" y="1049910"/>
                </a:cubicBezTo>
                <a:lnTo>
                  <a:pt x="1428445" y="1049910"/>
                </a:lnTo>
                <a:cubicBezTo>
                  <a:pt x="1399882" y="1050395"/>
                  <a:pt x="1380607" y="1047076"/>
                  <a:pt x="1370618" y="1039953"/>
                </a:cubicBezTo>
                <a:cubicBezTo>
                  <a:pt x="1360630" y="1032831"/>
                  <a:pt x="1355966" y="1018998"/>
                  <a:pt x="1356626" y="998455"/>
                </a:cubicBezTo>
                <a:close/>
                <a:moveTo>
                  <a:pt x="1602295" y="918687"/>
                </a:moveTo>
                <a:cubicBezTo>
                  <a:pt x="1639777" y="925916"/>
                  <a:pt x="1665886" y="936903"/>
                  <a:pt x="1680622" y="951647"/>
                </a:cubicBezTo>
                <a:cubicBezTo>
                  <a:pt x="1695358" y="966392"/>
                  <a:pt x="1701919" y="980892"/>
                  <a:pt x="1700303" y="995149"/>
                </a:cubicBezTo>
                <a:cubicBezTo>
                  <a:pt x="1698686" y="1009405"/>
                  <a:pt x="1692090" y="1019417"/>
                  <a:pt x="1680514" y="1025184"/>
                </a:cubicBezTo>
                <a:cubicBezTo>
                  <a:pt x="1668937" y="1030951"/>
                  <a:pt x="1655577" y="1028472"/>
                  <a:pt x="1640433" y="1017747"/>
                </a:cubicBezTo>
                <a:cubicBezTo>
                  <a:pt x="1639174" y="1000308"/>
                  <a:pt x="1634634" y="983055"/>
                  <a:pt x="1626812" y="965988"/>
                </a:cubicBezTo>
                <a:cubicBezTo>
                  <a:pt x="1618991" y="948921"/>
                  <a:pt x="1609498" y="934144"/>
                  <a:pt x="1598333" y="921658"/>
                </a:cubicBezTo>
                <a:close/>
                <a:moveTo>
                  <a:pt x="1447266" y="905314"/>
                </a:moveTo>
                <a:cubicBezTo>
                  <a:pt x="1479734" y="907288"/>
                  <a:pt x="1502188" y="913431"/>
                  <a:pt x="1514627" y="923741"/>
                </a:cubicBezTo>
                <a:cubicBezTo>
                  <a:pt x="1527066" y="934051"/>
                  <a:pt x="1532308" y="944852"/>
                  <a:pt x="1530353" y="956146"/>
                </a:cubicBezTo>
                <a:cubicBezTo>
                  <a:pt x="1528397" y="967440"/>
                  <a:pt x="1522062" y="975550"/>
                  <a:pt x="1511345" y="980476"/>
                </a:cubicBezTo>
                <a:cubicBezTo>
                  <a:pt x="1500630" y="985402"/>
                  <a:pt x="1488350" y="983469"/>
                  <a:pt x="1474508" y="974676"/>
                </a:cubicBezTo>
                <a:cubicBezTo>
                  <a:pt x="1472805" y="962287"/>
                  <a:pt x="1469028" y="950147"/>
                  <a:pt x="1463178" y="938256"/>
                </a:cubicBezTo>
                <a:cubicBezTo>
                  <a:pt x="1457327" y="926366"/>
                  <a:pt x="1450702" y="916210"/>
                  <a:pt x="1443304" y="907790"/>
                </a:cubicBezTo>
                <a:close/>
                <a:moveTo>
                  <a:pt x="4540383" y="884975"/>
                </a:moveTo>
                <a:lnTo>
                  <a:pt x="4540383" y="943978"/>
                </a:lnTo>
                <a:lnTo>
                  <a:pt x="4573631" y="943978"/>
                </a:lnTo>
                <a:lnTo>
                  <a:pt x="4573631" y="884975"/>
                </a:lnTo>
                <a:close/>
                <a:moveTo>
                  <a:pt x="4444791" y="884975"/>
                </a:moveTo>
                <a:lnTo>
                  <a:pt x="4444791" y="943978"/>
                </a:lnTo>
                <a:lnTo>
                  <a:pt x="4476056" y="943978"/>
                </a:lnTo>
                <a:lnTo>
                  <a:pt x="4476056" y="884975"/>
                </a:lnTo>
                <a:close/>
                <a:moveTo>
                  <a:pt x="1388821" y="841884"/>
                </a:moveTo>
                <a:lnTo>
                  <a:pt x="1388821" y="883551"/>
                </a:lnTo>
                <a:lnTo>
                  <a:pt x="1557718" y="883551"/>
                </a:lnTo>
                <a:lnTo>
                  <a:pt x="1557718" y="841884"/>
                </a:lnTo>
                <a:close/>
                <a:moveTo>
                  <a:pt x="828141" y="841420"/>
                </a:moveTo>
                <a:lnTo>
                  <a:pt x="828141" y="971188"/>
                </a:lnTo>
                <a:lnTo>
                  <a:pt x="889063" y="971188"/>
                </a:lnTo>
                <a:lnTo>
                  <a:pt x="889063" y="841420"/>
                </a:lnTo>
                <a:close/>
                <a:moveTo>
                  <a:pt x="3481463" y="841417"/>
                </a:moveTo>
                <a:cubicBezTo>
                  <a:pt x="3481824" y="841674"/>
                  <a:pt x="3485725" y="844684"/>
                  <a:pt x="3493167" y="850447"/>
                </a:cubicBezTo>
                <a:cubicBezTo>
                  <a:pt x="3500609" y="856211"/>
                  <a:pt x="3509426" y="863184"/>
                  <a:pt x="3519620" y="871367"/>
                </a:cubicBezTo>
                <a:cubicBezTo>
                  <a:pt x="3529813" y="879550"/>
                  <a:pt x="3539218" y="887400"/>
                  <a:pt x="3547833" y="894917"/>
                </a:cubicBezTo>
                <a:cubicBezTo>
                  <a:pt x="3547049" y="897618"/>
                  <a:pt x="3545398" y="899611"/>
                  <a:pt x="3542880" y="900895"/>
                </a:cubicBezTo>
                <a:cubicBezTo>
                  <a:pt x="3540363" y="902179"/>
                  <a:pt x="3537226" y="902816"/>
                  <a:pt x="3533470" y="902806"/>
                </a:cubicBezTo>
                <a:lnTo>
                  <a:pt x="3227374" y="902806"/>
                </a:lnTo>
                <a:lnTo>
                  <a:pt x="3223412" y="889000"/>
                </a:lnTo>
                <a:lnTo>
                  <a:pt x="3444315" y="889000"/>
                </a:lnTo>
                <a:close/>
                <a:moveTo>
                  <a:pt x="2841535" y="799815"/>
                </a:moveTo>
                <a:lnTo>
                  <a:pt x="2841535" y="800805"/>
                </a:lnTo>
                <a:cubicBezTo>
                  <a:pt x="2841701" y="818781"/>
                  <a:pt x="2840999" y="837932"/>
                  <a:pt x="2839430" y="858260"/>
                </a:cubicBezTo>
                <a:cubicBezTo>
                  <a:pt x="2837862" y="878588"/>
                  <a:pt x="2834436" y="899226"/>
                  <a:pt x="2829153" y="920173"/>
                </a:cubicBezTo>
                <a:cubicBezTo>
                  <a:pt x="2834457" y="920668"/>
                  <a:pt x="2840565" y="921039"/>
                  <a:pt x="2847479" y="921287"/>
                </a:cubicBezTo>
                <a:cubicBezTo>
                  <a:pt x="2854393" y="921535"/>
                  <a:pt x="2860006" y="921658"/>
                  <a:pt x="2864319" y="921658"/>
                </a:cubicBezTo>
                <a:cubicBezTo>
                  <a:pt x="2867487" y="921669"/>
                  <a:pt x="2870067" y="921400"/>
                  <a:pt x="2872058" y="920854"/>
                </a:cubicBezTo>
                <a:cubicBezTo>
                  <a:pt x="2874050" y="920307"/>
                  <a:pt x="2875763" y="919419"/>
                  <a:pt x="2877197" y="918191"/>
                </a:cubicBezTo>
                <a:cubicBezTo>
                  <a:pt x="2881098" y="914838"/>
                  <a:pt x="2884069" y="903838"/>
                  <a:pt x="2886112" y="885192"/>
                </a:cubicBezTo>
                <a:cubicBezTo>
                  <a:pt x="2888156" y="866546"/>
                  <a:pt x="2889641" y="838087"/>
                  <a:pt x="2890570" y="799815"/>
                </a:cubicBezTo>
                <a:close/>
                <a:moveTo>
                  <a:pt x="991590" y="789413"/>
                </a:moveTo>
                <a:cubicBezTo>
                  <a:pt x="1030121" y="799128"/>
                  <a:pt x="1056483" y="812140"/>
                  <a:pt x="1070676" y="828449"/>
                </a:cubicBezTo>
                <a:cubicBezTo>
                  <a:pt x="1084868" y="844758"/>
                  <a:pt x="1090473" y="860308"/>
                  <a:pt x="1087493" y="875100"/>
                </a:cubicBezTo>
                <a:cubicBezTo>
                  <a:pt x="1084512" y="889892"/>
                  <a:pt x="1076527" y="899870"/>
                  <a:pt x="1063540" y="905035"/>
                </a:cubicBezTo>
                <a:cubicBezTo>
                  <a:pt x="1050553" y="910199"/>
                  <a:pt x="1036145" y="906495"/>
                  <a:pt x="1020317" y="893922"/>
                </a:cubicBezTo>
                <a:cubicBezTo>
                  <a:pt x="1019605" y="875802"/>
                  <a:pt x="1016200" y="857806"/>
                  <a:pt x="1010102" y="839934"/>
                </a:cubicBezTo>
                <a:cubicBezTo>
                  <a:pt x="1004004" y="822062"/>
                  <a:pt x="996512" y="806047"/>
                  <a:pt x="987628" y="791890"/>
                </a:cubicBezTo>
                <a:close/>
                <a:moveTo>
                  <a:pt x="1388821" y="786411"/>
                </a:moveTo>
                <a:lnTo>
                  <a:pt x="1388821" y="828078"/>
                </a:lnTo>
                <a:lnTo>
                  <a:pt x="1557718" y="828078"/>
                </a:lnTo>
                <a:lnTo>
                  <a:pt x="1557718" y="786411"/>
                </a:lnTo>
                <a:close/>
                <a:moveTo>
                  <a:pt x="828141" y="704717"/>
                </a:moveTo>
                <a:lnTo>
                  <a:pt x="828141" y="827551"/>
                </a:lnTo>
                <a:lnTo>
                  <a:pt x="889063" y="827551"/>
                </a:lnTo>
                <a:lnTo>
                  <a:pt x="889063" y="704717"/>
                </a:lnTo>
                <a:close/>
                <a:moveTo>
                  <a:pt x="4393800" y="660140"/>
                </a:moveTo>
                <a:cubicBezTo>
                  <a:pt x="4424243" y="664395"/>
                  <a:pt x="4444683" y="671765"/>
                  <a:pt x="4455120" y="682251"/>
                </a:cubicBezTo>
                <a:cubicBezTo>
                  <a:pt x="4465557" y="692736"/>
                  <a:pt x="4469079" y="703093"/>
                  <a:pt x="4465686" y="713323"/>
                </a:cubicBezTo>
                <a:cubicBezTo>
                  <a:pt x="4462292" y="723553"/>
                  <a:pt x="4455072" y="730412"/>
                  <a:pt x="4444025" y="733901"/>
                </a:cubicBezTo>
                <a:cubicBezTo>
                  <a:pt x="4432977" y="737390"/>
                  <a:pt x="4421191" y="734266"/>
                  <a:pt x="4408665" y="724529"/>
                </a:cubicBezTo>
                <a:cubicBezTo>
                  <a:pt x="4408716" y="713158"/>
                  <a:pt x="4406879" y="701972"/>
                  <a:pt x="4403152" y="690972"/>
                </a:cubicBezTo>
                <a:cubicBezTo>
                  <a:pt x="4399426" y="679973"/>
                  <a:pt x="4394987" y="670521"/>
                  <a:pt x="4389836" y="662617"/>
                </a:cubicBezTo>
                <a:close/>
                <a:moveTo>
                  <a:pt x="2061438" y="621011"/>
                </a:moveTo>
                <a:lnTo>
                  <a:pt x="2160993" y="643795"/>
                </a:lnTo>
                <a:cubicBezTo>
                  <a:pt x="2160158" y="647025"/>
                  <a:pt x="2158238" y="649605"/>
                  <a:pt x="2155235" y="651534"/>
                </a:cubicBezTo>
                <a:cubicBezTo>
                  <a:pt x="2152233" y="653464"/>
                  <a:pt x="2147218" y="654681"/>
                  <a:pt x="2140191" y="655187"/>
                </a:cubicBezTo>
                <a:cubicBezTo>
                  <a:pt x="2129232" y="702220"/>
                  <a:pt x="2114125" y="747457"/>
                  <a:pt x="2094871" y="790899"/>
                </a:cubicBezTo>
                <a:cubicBezTo>
                  <a:pt x="2075616" y="834341"/>
                  <a:pt x="2049613" y="874626"/>
                  <a:pt x="2016861" y="911752"/>
                </a:cubicBezTo>
                <a:cubicBezTo>
                  <a:pt x="2045702" y="930760"/>
                  <a:pt x="2076059" y="947228"/>
                  <a:pt x="2107934" y="961159"/>
                </a:cubicBezTo>
                <a:cubicBezTo>
                  <a:pt x="2139809" y="975089"/>
                  <a:pt x="2172519" y="986852"/>
                  <a:pt x="2206066" y="996449"/>
                </a:cubicBezTo>
                <a:lnTo>
                  <a:pt x="2204084" y="1002888"/>
                </a:lnTo>
                <a:cubicBezTo>
                  <a:pt x="2185428" y="1004250"/>
                  <a:pt x="2169248" y="1009946"/>
                  <a:pt x="2155545" y="1019976"/>
                </a:cubicBezTo>
                <a:cubicBezTo>
                  <a:pt x="2141842" y="1030005"/>
                  <a:pt x="2131110" y="1043626"/>
                  <a:pt x="2123350" y="1060838"/>
                </a:cubicBezTo>
                <a:cubicBezTo>
                  <a:pt x="2093849" y="1048022"/>
                  <a:pt x="2066051" y="1033163"/>
                  <a:pt x="2039955" y="1016261"/>
                </a:cubicBezTo>
                <a:cubicBezTo>
                  <a:pt x="2013858" y="999359"/>
                  <a:pt x="1989651" y="980042"/>
                  <a:pt x="1967331" y="958311"/>
                </a:cubicBezTo>
                <a:cubicBezTo>
                  <a:pt x="1938985" y="981198"/>
                  <a:pt x="1905656" y="1001546"/>
                  <a:pt x="1867342" y="1019356"/>
                </a:cubicBezTo>
                <a:cubicBezTo>
                  <a:pt x="1829029" y="1037167"/>
                  <a:pt x="1784926" y="1051819"/>
                  <a:pt x="1735035" y="1063314"/>
                </a:cubicBezTo>
                <a:lnTo>
                  <a:pt x="1731568" y="1057866"/>
                </a:lnTo>
                <a:cubicBezTo>
                  <a:pt x="1775505" y="1040438"/>
                  <a:pt x="1814056" y="1020192"/>
                  <a:pt x="1847221" y="997130"/>
                </a:cubicBezTo>
                <a:cubicBezTo>
                  <a:pt x="1880385" y="974067"/>
                  <a:pt x="1909030" y="948745"/>
                  <a:pt x="1933155" y="921163"/>
                </a:cubicBezTo>
                <a:cubicBezTo>
                  <a:pt x="1904799" y="886420"/>
                  <a:pt x="1880777" y="845702"/>
                  <a:pt x="1861089" y="799010"/>
                </a:cubicBezTo>
                <a:cubicBezTo>
                  <a:pt x="1841401" y="752317"/>
                  <a:pt x="1826790" y="698598"/>
                  <a:pt x="1817255" y="637852"/>
                </a:cubicBezTo>
                <a:lnTo>
                  <a:pt x="1824685" y="634384"/>
                </a:lnTo>
                <a:cubicBezTo>
                  <a:pt x="1837098" y="686484"/>
                  <a:pt x="1855734" y="732361"/>
                  <a:pt x="1880592" y="772016"/>
                </a:cubicBezTo>
                <a:cubicBezTo>
                  <a:pt x="1905449" y="811671"/>
                  <a:pt x="1934858" y="846032"/>
                  <a:pt x="1968817" y="875100"/>
                </a:cubicBezTo>
                <a:cubicBezTo>
                  <a:pt x="1994531" y="836250"/>
                  <a:pt x="2014674" y="795326"/>
                  <a:pt x="2029244" y="752328"/>
                </a:cubicBezTo>
                <a:cubicBezTo>
                  <a:pt x="2043814" y="709330"/>
                  <a:pt x="2054545" y="665557"/>
                  <a:pt x="2061438" y="621011"/>
                </a:cubicBezTo>
                <a:close/>
                <a:moveTo>
                  <a:pt x="2423007" y="595256"/>
                </a:moveTo>
                <a:lnTo>
                  <a:pt x="2520581" y="604171"/>
                </a:lnTo>
                <a:cubicBezTo>
                  <a:pt x="2520251" y="607896"/>
                  <a:pt x="2518806" y="610971"/>
                  <a:pt x="2516247" y="613396"/>
                </a:cubicBezTo>
                <a:cubicBezTo>
                  <a:pt x="2513688" y="615821"/>
                  <a:pt x="2509024" y="617534"/>
                  <a:pt x="2502255" y="618535"/>
                </a:cubicBezTo>
                <a:lnTo>
                  <a:pt x="2502255" y="715118"/>
                </a:lnTo>
                <a:lnTo>
                  <a:pt x="2562681" y="715118"/>
                </a:lnTo>
                <a:lnTo>
                  <a:pt x="2601810" y="667074"/>
                </a:lnTo>
                <a:cubicBezTo>
                  <a:pt x="2602171" y="667310"/>
                  <a:pt x="2606237" y="670251"/>
                  <a:pt x="2614009" y="675898"/>
                </a:cubicBezTo>
                <a:cubicBezTo>
                  <a:pt x="2621781" y="681545"/>
                  <a:pt x="2631094" y="688485"/>
                  <a:pt x="2641948" y="696719"/>
                </a:cubicBezTo>
                <a:cubicBezTo>
                  <a:pt x="2652802" y="704952"/>
                  <a:pt x="2663032" y="713067"/>
                  <a:pt x="2672638" y="721062"/>
                </a:cubicBezTo>
                <a:cubicBezTo>
                  <a:pt x="2671864" y="723776"/>
                  <a:pt x="2670193" y="725778"/>
                  <a:pt x="2667623" y="727068"/>
                </a:cubicBezTo>
                <a:cubicBezTo>
                  <a:pt x="2665054" y="728357"/>
                  <a:pt x="2661773" y="728997"/>
                  <a:pt x="2657779" y="728987"/>
                </a:cubicBezTo>
                <a:lnTo>
                  <a:pt x="2502255" y="728987"/>
                </a:lnTo>
                <a:lnTo>
                  <a:pt x="2502255" y="856279"/>
                </a:lnTo>
                <a:lnTo>
                  <a:pt x="2547823" y="856279"/>
                </a:lnTo>
                <a:lnTo>
                  <a:pt x="2587447" y="806749"/>
                </a:lnTo>
                <a:cubicBezTo>
                  <a:pt x="2587835" y="807021"/>
                  <a:pt x="2592066" y="810164"/>
                  <a:pt x="2600141" y="816178"/>
                </a:cubicBezTo>
                <a:cubicBezTo>
                  <a:pt x="2608216" y="822192"/>
                  <a:pt x="2617803" y="829444"/>
                  <a:pt x="2628905" y="837934"/>
                </a:cubicBezTo>
                <a:cubicBezTo>
                  <a:pt x="2640006" y="846425"/>
                  <a:pt x="2650292" y="854521"/>
                  <a:pt x="2659760" y="862222"/>
                </a:cubicBezTo>
                <a:cubicBezTo>
                  <a:pt x="2658976" y="864936"/>
                  <a:pt x="2657325" y="866938"/>
                  <a:pt x="2654807" y="868228"/>
                </a:cubicBezTo>
                <a:cubicBezTo>
                  <a:pt x="2652290" y="869518"/>
                  <a:pt x="2649153" y="870158"/>
                  <a:pt x="2645396" y="870147"/>
                </a:cubicBezTo>
                <a:lnTo>
                  <a:pt x="2502255" y="870147"/>
                </a:lnTo>
                <a:lnTo>
                  <a:pt x="2502255" y="1021709"/>
                </a:lnTo>
                <a:lnTo>
                  <a:pt x="2584475" y="1021709"/>
                </a:lnTo>
                <a:lnTo>
                  <a:pt x="2625585" y="969703"/>
                </a:lnTo>
                <a:cubicBezTo>
                  <a:pt x="2625982" y="969987"/>
                  <a:pt x="2630305" y="973271"/>
                  <a:pt x="2638554" y="979554"/>
                </a:cubicBezTo>
                <a:cubicBezTo>
                  <a:pt x="2646803" y="985837"/>
                  <a:pt x="2656593" y="993413"/>
                  <a:pt x="2667924" y="1002282"/>
                </a:cubicBezTo>
                <a:cubicBezTo>
                  <a:pt x="2679254" y="1011152"/>
                  <a:pt x="2689741" y="1019609"/>
                  <a:pt x="2699384" y="1027653"/>
                </a:cubicBezTo>
                <a:cubicBezTo>
                  <a:pt x="2698610" y="1030367"/>
                  <a:pt x="2696939" y="1032368"/>
                  <a:pt x="2694369" y="1033658"/>
                </a:cubicBezTo>
                <a:cubicBezTo>
                  <a:pt x="2691800" y="1034948"/>
                  <a:pt x="2688519" y="1035588"/>
                  <a:pt x="2684525" y="1035577"/>
                </a:cubicBezTo>
                <a:lnTo>
                  <a:pt x="2233307" y="1035577"/>
                </a:lnTo>
                <a:lnTo>
                  <a:pt x="2229345" y="1021709"/>
                </a:lnTo>
                <a:lnTo>
                  <a:pt x="2423007" y="1021709"/>
                </a:lnTo>
                <a:lnTo>
                  <a:pt x="2423007" y="870147"/>
                </a:lnTo>
                <a:lnTo>
                  <a:pt x="2293734" y="870147"/>
                </a:lnTo>
                <a:lnTo>
                  <a:pt x="2289771" y="856279"/>
                </a:lnTo>
                <a:lnTo>
                  <a:pt x="2423007" y="856279"/>
                </a:lnTo>
                <a:lnTo>
                  <a:pt x="2423007" y="728987"/>
                </a:lnTo>
                <a:lnTo>
                  <a:pt x="2347721" y="728987"/>
                </a:lnTo>
                <a:cubicBezTo>
                  <a:pt x="2331624" y="755681"/>
                  <a:pt x="2313669" y="779311"/>
                  <a:pt x="2293857" y="799877"/>
                </a:cubicBezTo>
                <a:cubicBezTo>
                  <a:pt x="2274046" y="820442"/>
                  <a:pt x="2252376" y="838252"/>
                  <a:pt x="2228849" y="853307"/>
                </a:cubicBezTo>
                <a:lnTo>
                  <a:pt x="2223896" y="849840"/>
                </a:lnTo>
                <a:cubicBezTo>
                  <a:pt x="2241892" y="819627"/>
                  <a:pt x="2258402" y="783346"/>
                  <a:pt x="2273426" y="740998"/>
                </a:cubicBezTo>
                <a:cubicBezTo>
                  <a:pt x="2288450" y="698650"/>
                  <a:pt x="2299512" y="654692"/>
                  <a:pt x="2306611" y="609124"/>
                </a:cubicBezTo>
                <a:lnTo>
                  <a:pt x="2406662" y="637852"/>
                </a:lnTo>
                <a:cubicBezTo>
                  <a:pt x="2405692" y="641123"/>
                  <a:pt x="2403546" y="643744"/>
                  <a:pt x="2400223" y="645714"/>
                </a:cubicBezTo>
                <a:cubicBezTo>
                  <a:pt x="2396901" y="647685"/>
                  <a:pt x="2392278" y="648697"/>
                  <a:pt x="2386355" y="648748"/>
                </a:cubicBezTo>
                <a:cubicBezTo>
                  <a:pt x="2381670" y="660646"/>
                  <a:pt x="2376800" y="672141"/>
                  <a:pt x="2371743" y="683233"/>
                </a:cubicBezTo>
                <a:cubicBezTo>
                  <a:pt x="2366687" y="694326"/>
                  <a:pt x="2361321" y="704954"/>
                  <a:pt x="2355646" y="715118"/>
                </a:cubicBezTo>
                <a:lnTo>
                  <a:pt x="2423007" y="715118"/>
                </a:lnTo>
                <a:close/>
                <a:moveTo>
                  <a:pt x="1013879" y="593275"/>
                </a:moveTo>
                <a:lnTo>
                  <a:pt x="1106004" y="620021"/>
                </a:lnTo>
                <a:cubicBezTo>
                  <a:pt x="1105024" y="623271"/>
                  <a:pt x="1102898" y="625810"/>
                  <a:pt x="1099627" y="627636"/>
                </a:cubicBezTo>
                <a:cubicBezTo>
                  <a:pt x="1096356" y="629462"/>
                  <a:pt x="1091878" y="630391"/>
                  <a:pt x="1086192" y="630422"/>
                </a:cubicBezTo>
                <a:cubicBezTo>
                  <a:pt x="1077772" y="651142"/>
                  <a:pt x="1068362" y="670624"/>
                  <a:pt x="1057960" y="688867"/>
                </a:cubicBezTo>
                <a:lnTo>
                  <a:pt x="1119873" y="688867"/>
                </a:lnTo>
                <a:lnTo>
                  <a:pt x="1157020" y="651225"/>
                </a:lnTo>
                <a:lnTo>
                  <a:pt x="1216952" y="704717"/>
                </a:lnTo>
                <a:cubicBezTo>
                  <a:pt x="1215032" y="707194"/>
                  <a:pt x="1212308" y="709299"/>
                  <a:pt x="1208779" y="711032"/>
                </a:cubicBezTo>
                <a:cubicBezTo>
                  <a:pt x="1205250" y="712766"/>
                  <a:pt x="1200545" y="714128"/>
                  <a:pt x="1194663" y="715118"/>
                </a:cubicBezTo>
                <a:cubicBezTo>
                  <a:pt x="1193636" y="783980"/>
                  <a:pt x="1191948" y="840084"/>
                  <a:pt x="1189600" y="883429"/>
                </a:cubicBezTo>
                <a:cubicBezTo>
                  <a:pt x="1187252" y="926773"/>
                  <a:pt x="1183473" y="960240"/>
                  <a:pt x="1178263" y="983828"/>
                </a:cubicBezTo>
                <a:cubicBezTo>
                  <a:pt x="1173053" y="1007416"/>
                  <a:pt x="1165642" y="1024005"/>
                  <a:pt x="1156030" y="1033596"/>
                </a:cubicBezTo>
                <a:cubicBezTo>
                  <a:pt x="1146598" y="1043203"/>
                  <a:pt x="1135619" y="1050240"/>
                  <a:pt x="1123092" y="1054708"/>
                </a:cubicBezTo>
                <a:cubicBezTo>
                  <a:pt x="1110565" y="1059176"/>
                  <a:pt x="1095128" y="1061385"/>
                  <a:pt x="1076782" y="1061333"/>
                </a:cubicBezTo>
                <a:cubicBezTo>
                  <a:pt x="1076844" y="1049704"/>
                  <a:pt x="1075977" y="1039777"/>
                  <a:pt x="1074181" y="1031553"/>
                </a:cubicBezTo>
                <a:cubicBezTo>
                  <a:pt x="1072386" y="1023329"/>
                  <a:pt x="1069290" y="1016746"/>
                  <a:pt x="1064894" y="1011803"/>
                </a:cubicBezTo>
                <a:cubicBezTo>
                  <a:pt x="1060158" y="1006324"/>
                  <a:pt x="1053286" y="1001433"/>
                  <a:pt x="1044278" y="997130"/>
                </a:cubicBezTo>
                <a:cubicBezTo>
                  <a:pt x="1035269" y="992827"/>
                  <a:pt x="1024311" y="989298"/>
                  <a:pt x="1011402" y="986543"/>
                </a:cubicBezTo>
                <a:lnTo>
                  <a:pt x="1011897" y="980599"/>
                </a:lnTo>
                <a:cubicBezTo>
                  <a:pt x="1024424" y="981631"/>
                  <a:pt x="1037509" y="982539"/>
                  <a:pt x="1051150" y="983323"/>
                </a:cubicBezTo>
                <a:cubicBezTo>
                  <a:pt x="1064791" y="984108"/>
                  <a:pt x="1075151" y="984520"/>
                  <a:pt x="1082230" y="984562"/>
                </a:cubicBezTo>
                <a:cubicBezTo>
                  <a:pt x="1086368" y="984572"/>
                  <a:pt x="1089855" y="984056"/>
                  <a:pt x="1092693" y="983014"/>
                </a:cubicBezTo>
                <a:cubicBezTo>
                  <a:pt x="1095531" y="981972"/>
                  <a:pt x="1098152" y="980341"/>
                  <a:pt x="1100556" y="978123"/>
                </a:cubicBezTo>
                <a:cubicBezTo>
                  <a:pt x="1109224" y="970239"/>
                  <a:pt x="1115291" y="943410"/>
                  <a:pt x="1118758" y="897636"/>
                </a:cubicBezTo>
                <a:cubicBezTo>
                  <a:pt x="1122225" y="851862"/>
                  <a:pt x="1124578" y="786896"/>
                  <a:pt x="1125816" y="702736"/>
                </a:cubicBezTo>
                <a:lnTo>
                  <a:pt x="1049540" y="702736"/>
                </a:lnTo>
                <a:cubicBezTo>
                  <a:pt x="1023784" y="745249"/>
                  <a:pt x="993571" y="780085"/>
                  <a:pt x="958900" y="807244"/>
                </a:cubicBezTo>
                <a:lnTo>
                  <a:pt x="955928" y="805263"/>
                </a:lnTo>
                <a:lnTo>
                  <a:pt x="955928" y="1005859"/>
                </a:lnTo>
                <a:cubicBezTo>
                  <a:pt x="955513" y="1007489"/>
                  <a:pt x="952327" y="1009733"/>
                  <a:pt x="946371" y="1012592"/>
                </a:cubicBezTo>
                <a:cubicBezTo>
                  <a:pt x="940415" y="1015451"/>
                  <a:pt x="933194" y="1018062"/>
                  <a:pt x="924706" y="1020425"/>
                </a:cubicBezTo>
                <a:cubicBezTo>
                  <a:pt x="916219" y="1022788"/>
                  <a:pt x="907970" y="1024042"/>
                  <a:pt x="899960" y="1024186"/>
                </a:cubicBezTo>
                <a:lnTo>
                  <a:pt x="889063" y="1024186"/>
                </a:lnTo>
                <a:lnTo>
                  <a:pt x="889063" y="985057"/>
                </a:lnTo>
                <a:lnTo>
                  <a:pt x="828141" y="985057"/>
                </a:lnTo>
                <a:lnTo>
                  <a:pt x="828141" y="1019233"/>
                </a:lnTo>
                <a:cubicBezTo>
                  <a:pt x="827687" y="1023432"/>
                  <a:pt x="822280" y="1028158"/>
                  <a:pt x="811920" y="1033411"/>
                </a:cubicBezTo>
                <a:cubicBezTo>
                  <a:pt x="801560" y="1038663"/>
                  <a:pt x="788971" y="1041531"/>
                  <a:pt x="774153" y="1042016"/>
                </a:cubicBezTo>
                <a:lnTo>
                  <a:pt x="763752" y="1042016"/>
                </a:lnTo>
                <a:lnTo>
                  <a:pt x="763752" y="663607"/>
                </a:lnTo>
                <a:lnTo>
                  <a:pt x="826160" y="689363"/>
                </a:lnTo>
                <a:cubicBezTo>
                  <a:pt x="827398" y="675030"/>
                  <a:pt x="828513" y="659242"/>
                  <a:pt x="829503" y="642000"/>
                </a:cubicBezTo>
                <a:cubicBezTo>
                  <a:pt x="830494" y="624757"/>
                  <a:pt x="831361" y="608846"/>
                  <a:pt x="832104" y="594265"/>
                </a:cubicBezTo>
                <a:lnTo>
                  <a:pt x="927696" y="617049"/>
                </a:lnTo>
                <a:cubicBezTo>
                  <a:pt x="926468" y="621465"/>
                  <a:pt x="924095" y="624644"/>
                  <a:pt x="920577" y="626584"/>
                </a:cubicBezTo>
                <a:cubicBezTo>
                  <a:pt x="917058" y="628523"/>
                  <a:pt x="912332" y="629473"/>
                  <a:pt x="906398" y="629431"/>
                </a:cubicBezTo>
                <a:cubicBezTo>
                  <a:pt x="898721" y="638368"/>
                  <a:pt x="889930" y="648356"/>
                  <a:pt x="880024" y="659397"/>
                </a:cubicBezTo>
                <a:cubicBezTo>
                  <a:pt x="870118" y="670438"/>
                  <a:pt x="860583" y="680922"/>
                  <a:pt x="851420" y="690849"/>
                </a:cubicBezTo>
                <a:lnTo>
                  <a:pt x="884110" y="690849"/>
                </a:lnTo>
                <a:lnTo>
                  <a:pt x="914818" y="656673"/>
                </a:lnTo>
                <a:lnTo>
                  <a:pt x="975741" y="704717"/>
                </a:lnTo>
                <a:cubicBezTo>
                  <a:pt x="974017" y="706967"/>
                  <a:pt x="971520" y="709030"/>
                  <a:pt x="968249" y="710908"/>
                </a:cubicBezTo>
                <a:cubicBezTo>
                  <a:pt x="964978" y="712786"/>
                  <a:pt x="960871" y="714355"/>
                  <a:pt x="955928" y="715614"/>
                </a:cubicBezTo>
                <a:lnTo>
                  <a:pt x="955928" y="798329"/>
                </a:lnTo>
                <a:cubicBezTo>
                  <a:pt x="967847" y="771366"/>
                  <a:pt x="979053" y="739729"/>
                  <a:pt x="989547" y="703417"/>
                </a:cubicBezTo>
                <a:cubicBezTo>
                  <a:pt x="1000041" y="667105"/>
                  <a:pt x="1008152" y="630391"/>
                  <a:pt x="1013879" y="593275"/>
                </a:cubicBezTo>
                <a:close/>
                <a:moveTo>
                  <a:pt x="3798951" y="592284"/>
                </a:moveTo>
                <a:lnTo>
                  <a:pt x="3899001" y="621011"/>
                </a:lnTo>
                <a:cubicBezTo>
                  <a:pt x="3897814" y="624262"/>
                  <a:pt x="3895606" y="626800"/>
                  <a:pt x="3892377" y="628627"/>
                </a:cubicBezTo>
                <a:cubicBezTo>
                  <a:pt x="3889147" y="630453"/>
                  <a:pt x="3884586" y="631382"/>
                  <a:pt x="3878694" y="631413"/>
                </a:cubicBezTo>
                <a:cubicBezTo>
                  <a:pt x="3871295" y="650967"/>
                  <a:pt x="3863432" y="669437"/>
                  <a:pt x="3855105" y="686824"/>
                </a:cubicBezTo>
                <a:cubicBezTo>
                  <a:pt x="3846778" y="704211"/>
                  <a:pt x="3837801" y="720577"/>
                  <a:pt x="3828173" y="735921"/>
                </a:cubicBezTo>
                <a:lnTo>
                  <a:pt x="3851948" y="744341"/>
                </a:lnTo>
                <a:cubicBezTo>
                  <a:pt x="3851277" y="746580"/>
                  <a:pt x="3849770" y="748541"/>
                  <a:pt x="3847428" y="750223"/>
                </a:cubicBezTo>
                <a:cubicBezTo>
                  <a:pt x="3845086" y="751905"/>
                  <a:pt x="3841474" y="753246"/>
                  <a:pt x="3836593" y="754247"/>
                </a:cubicBezTo>
                <a:lnTo>
                  <a:pt x="3836593" y="1043007"/>
                </a:lnTo>
                <a:cubicBezTo>
                  <a:pt x="3835489" y="1046237"/>
                  <a:pt x="3829153" y="1050302"/>
                  <a:pt x="3817586" y="1055204"/>
                </a:cubicBezTo>
                <a:cubicBezTo>
                  <a:pt x="3806019" y="1060105"/>
                  <a:pt x="3792873" y="1062809"/>
                  <a:pt x="3778148" y="1063314"/>
                </a:cubicBezTo>
                <a:lnTo>
                  <a:pt x="3764775" y="1063314"/>
                </a:lnTo>
                <a:lnTo>
                  <a:pt x="3764775" y="815664"/>
                </a:lnTo>
                <a:cubicBezTo>
                  <a:pt x="3757098" y="823321"/>
                  <a:pt x="3749173" y="830544"/>
                  <a:pt x="3741000" y="837334"/>
                </a:cubicBezTo>
                <a:cubicBezTo>
                  <a:pt x="3732828" y="844123"/>
                  <a:pt x="3724408" y="850604"/>
                  <a:pt x="3715740" y="856774"/>
                </a:cubicBezTo>
                <a:lnTo>
                  <a:pt x="3710787" y="853307"/>
                </a:lnTo>
                <a:cubicBezTo>
                  <a:pt x="3722974" y="831749"/>
                  <a:pt x="3734812" y="806844"/>
                  <a:pt x="3746302" y="778590"/>
                </a:cubicBezTo>
                <a:cubicBezTo>
                  <a:pt x="3757792" y="750337"/>
                  <a:pt x="3768126" y="720295"/>
                  <a:pt x="3777304" y="688464"/>
                </a:cubicBezTo>
                <a:cubicBezTo>
                  <a:pt x="3786482" y="656633"/>
                  <a:pt x="3793698" y="624573"/>
                  <a:pt x="3798951" y="592284"/>
                </a:cubicBezTo>
                <a:close/>
                <a:moveTo>
                  <a:pt x="2964370" y="592284"/>
                </a:moveTo>
                <a:lnTo>
                  <a:pt x="3053029" y="600704"/>
                </a:lnTo>
                <a:cubicBezTo>
                  <a:pt x="3052874" y="603996"/>
                  <a:pt x="3051450" y="606947"/>
                  <a:pt x="3048756" y="609558"/>
                </a:cubicBezTo>
                <a:cubicBezTo>
                  <a:pt x="3046063" y="612168"/>
                  <a:pt x="3041544" y="614005"/>
                  <a:pt x="3035198" y="615068"/>
                </a:cubicBezTo>
                <a:cubicBezTo>
                  <a:pt x="3034929" y="628204"/>
                  <a:pt x="3034847" y="641432"/>
                  <a:pt x="3034950" y="654754"/>
                </a:cubicBezTo>
                <a:cubicBezTo>
                  <a:pt x="3035053" y="668075"/>
                  <a:pt x="3035466" y="681428"/>
                  <a:pt x="3036188" y="694811"/>
                </a:cubicBezTo>
                <a:lnTo>
                  <a:pt x="3090671" y="694811"/>
                </a:lnTo>
                <a:lnTo>
                  <a:pt x="3107512" y="673513"/>
                </a:lnTo>
                <a:cubicBezTo>
                  <a:pt x="3105778" y="673039"/>
                  <a:pt x="3104044" y="672502"/>
                  <a:pt x="3102311" y="671903"/>
                </a:cubicBezTo>
                <a:cubicBezTo>
                  <a:pt x="3100577" y="671305"/>
                  <a:pt x="3098844" y="670521"/>
                  <a:pt x="3097110" y="669551"/>
                </a:cubicBezTo>
                <a:cubicBezTo>
                  <a:pt x="3093334" y="657891"/>
                  <a:pt x="3087390" y="646540"/>
                  <a:pt x="3079279" y="635499"/>
                </a:cubicBezTo>
                <a:cubicBezTo>
                  <a:pt x="3071169" y="624458"/>
                  <a:pt x="3062749" y="615336"/>
                  <a:pt x="3054019" y="608134"/>
                </a:cubicBezTo>
                <a:lnTo>
                  <a:pt x="3057486" y="605162"/>
                </a:lnTo>
                <a:cubicBezTo>
                  <a:pt x="3086617" y="602150"/>
                  <a:pt x="3108374" y="603716"/>
                  <a:pt x="3122756" y="609858"/>
                </a:cubicBezTo>
                <a:cubicBezTo>
                  <a:pt x="3137138" y="616000"/>
                  <a:pt x="3145686" y="623986"/>
                  <a:pt x="3148401" y="633816"/>
                </a:cubicBezTo>
                <a:cubicBezTo>
                  <a:pt x="3151116" y="643645"/>
                  <a:pt x="3149539" y="652585"/>
                  <a:pt x="3143668" y="660635"/>
                </a:cubicBezTo>
                <a:cubicBezTo>
                  <a:pt x="3151108" y="666486"/>
                  <a:pt x="3159384" y="672987"/>
                  <a:pt x="3168495" y="680138"/>
                </a:cubicBezTo>
                <a:cubicBezTo>
                  <a:pt x="3177607" y="687289"/>
                  <a:pt x="3186006" y="694161"/>
                  <a:pt x="3193694" y="700755"/>
                </a:cubicBezTo>
                <a:cubicBezTo>
                  <a:pt x="3192910" y="703469"/>
                  <a:pt x="3191259" y="705470"/>
                  <a:pt x="3188741" y="706760"/>
                </a:cubicBezTo>
                <a:cubicBezTo>
                  <a:pt x="3186223" y="708050"/>
                  <a:pt x="3183086" y="708690"/>
                  <a:pt x="3179330" y="708679"/>
                </a:cubicBezTo>
                <a:lnTo>
                  <a:pt x="3036684" y="708679"/>
                </a:lnTo>
                <a:cubicBezTo>
                  <a:pt x="3038097" y="731535"/>
                  <a:pt x="3040594" y="753927"/>
                  <a:pt x="3044175" y="775855"/>
                </a:cubicBezTo>
                <a:cubicBezTo>
                  <a:pt x="3047756" y="797782"/>
                  <a:pt x="3052853" y="818811"/>
                  <a:pt x="3059467" y="838943"/>
                </a:cubicBezTo>
                <a:cubicBezTo>
                  <a:pt x="3065886" y="823537"/>
                  <a:pt x="3071499" y="808039"/>
                  <a:pt x="3076308" y="792447"/>
                </a:cubicBezTo>
                <a:cubicBezTo>
                  <a:pt x="3081116" y="776855"/>
                  <a:pt x="3085243" y="761481"/>
                  <a:pt x="3088690" y="746322"/>
                </a:cubicBezTo>
                <a:lnTo>
                  <a:pt x="3179330" y="777031"/>
                </a:lnTo>
                <a:cubicBezTo>
                  <a:pt x="3178463" y="780054"/>
                  <a:pt x="3176606" y="782428"/>
                  <a:pt x="3173758" y="784151"/>
                </a:cubicBezTo>
                <a:cubicBezTo>
                  <a:pt x="3170910" y="785874"/>
                  <a:pt x="3166328" y="786638"/>
                  <a:pt x="3160013" y="786442"/>
                </a:cubicBezTo>
                <a:cubicBezTo>
                  <a:pt x="3151882" y="807306"/>
                  <a:pt x="3142265" y="828109"/>
                  <a:pt x="3131162" y="848849"/>
                </a:cubicBezTo>
                <a:cubicBezTo>
                  <a:pt x="3120059" y="869590"/>
                  <a:pt x="3107222" y="889897"/>
                  <a:pt x="3092653" y="909771"/>
                </a:cubicBezTo>
                <a:cubicBezTo>
                  <a:pt x="3103962" y="927024"/>
                  <a:pt x="3117500" y="942544"/>
                  <a:pt x="3133267" y="956329"/>
                </a:cubicBezTo>
                <a:cubicBezTo>
                  <a:pt x="3136631" y="960065"/>
                  <a:pt x="3139562" y="961881"/>
                  <a:pt x="3142059" y="961778"/>
                </a:cubicBezTo>
                <a:cubicBezTo>
                  <a:pt x="3144556" y="961675"/>
                  <a:pt x="3147239" y="959528"/>
                  <a:pt x="3150107" y="955339"/>
                </a:cubicBezTo>
                <a:cubicBezTo>
                  <a:pt x="3154833" y="948456"/>
                  <a:pt x="3160612" y="939066"/>
                  <a:pt x="3167443" y="927169"/>
                </a:cubicBezTo>
                <a:cubicBezTo>
                  <a:pt x="3174274" y="915271"/>
                  <a:pt x="3180548" y="903528"/>
                  <a:pt x="3186264" y="891940"/>
                </a:cubicBezTo>
                <a:lnTo>
                  <a:pt x="3190722" y="893426"/>
                </a:lnTo>
                <a:lnTo>
                  <a:pt x="3177349" y="982085"/>
                </a:lnTo>
                <a:cubicBezTo>
                  <a:pt x="3186945" y="999555"/>
                  <a:pt x="3192641" y="1013403"/>
                  <a:pt x="3194437" y="1023628"/>
                </a:cubicBezTo>
                <a:cubicBezTo>
                  <a:pt x="3196232" y="1033854"/>
                  <a:pt x="3194499" y="1041139"/>
                  <a:pt x="3189236" y="1045483"/>
                </a:cubicBezTo>
                <a:cubicBezTo>
                  <a:pt x="3179385" y="1053573"/>
                  <a:pt x="3168213" y="1057040"/>
                  <a:pt x="3155721" y="1055885"/>
                </a:cubicBezTo>
                <a:cubicBezTo>
                  <a:pt x="3143228" y="1054729"/>
                  <a:pt x="3131066" y="1050932"/>
                  <a:pt x="3119234" y="1044493"/>
                </a:cubicBezTo>
                <a:cubicBezTo>
                  <a:pt x="3107401" y="1038054"/>
                  <a:pt x="3097550" y="1030955"/>
                  <a:pt x="3089681" y="1023195"/>
                </a:cubicBezTo>
                <a:cubicBezTo>
                  <a:pt x="3080538" y="1014280"/>
                  <a:pt x="3072077" y="1004993"/>
                  <a:pt x="3064297" y="995334"/>
                </a:cubicBezTo>
                <a:cubicBezTo>
                  <a:pt x="3056516" y="985676"/>
                  <a:pt x="3049293" y="975646"/>
                  <a:pt x="3042627" y="965245"/>
                </a:cubicBezTo>
                <a:cubicBezTo>
                  <a:pt x="3022619" y="984169"/>
                  <a:pt x="2999732" y="1001422"/>
                  <a:pt x="2973966" y="1017004"/>
                </a:cubicBezTo>
                <a:cubicBezTo>
                  <a:pt x="2948200" y="1032585"/>
                  <a:pt x="2919246" y="1045876"/>
                  <a:pt x="2887103" y="1056875"/>
                </a:cubicBezTo>
                <a:lnTo>
                  <a:pt x="2883636" y="1051427"/>
                </a:lnTo>
                <a:cubicBezTo>
                  <a:pt x="2912085" y="1033926"/>
                  <a:pt x="2937407" y="1013949"/>
                  <a:pt x="2959603" y="991496"/>
                </a:cubicBezTo>
                <a:cubicBezTo>
                  <a:pt x="2981798" y="969042"/>
                  <a:pt x="3001053" y="945103"/>
                  <a:pt x="3017367" y="919677"/>
                </a:cubicBezTo>
                <a:cubicBezTo>
                  <a:pt x="3002694" y="887916"/>
                  <a:pt x="2991549" y="854360"/>
                  <a:pt x="2983934" y="819008"/>
                </a:cubicBezTo>
                <a:cubicBezTo>
                  <a:pt x="2976319" y="783655"/>
                  <a:pt x="2971118" y="746879"/>
                  <a:pt x="2968332" y="708679"/>
                </a:cubicBezTo>
                <a:lnTo>
                  <a:pt x="2841535" y="708679"/>
                </a:lnTo>
                <a:lnTo>
                  <a:pt x="2841535" y="785946"/>
                </a:lnTo>
                <a:lnTo>
                  <a:pt x="2886112" y="785946"/>
                </a:lnTo>
                <a:lnTo>
                  <a:pt x="2919298" y="754247"/>
                </a:lnTo>
                <a:lnTo>
                  <a:pt x="2976257" y="801796"/>
                </a:lnTo>
                <a:cubicBezTo>
                  <a:pt x="2974554" y="803808"/>
                  <a:pt x="2972140" y="805603"/>
                  <a:pt x="2969013" y="807182"/>
                </a:cubicBezTo>
                <a:cubicBezTo>
                  <a:pt x="2965887" y="808761"/>
                  <a:pt x="2961862" y="809937"/>
                  <a:pt x="2956940" y="810711"/>
                </a:cubicBezTo>
                <a:cubicBezTo>
                  <a:pt x="2956041" y="846997"/>
                  <a:pt x="2954537" y="875962"/>
                  <a:pt x="2952427" y="897609"/>
                </a:cubicBezTo>
                <a:cubicBezTo>
                  <a:pt x="2950318" y="919255"/>
                  <a:pt x="2947053" y="935784"/>
                  <a:pt x="2942632" y="947194"/>
                </a:cubicBezTo>
                <a:cubicBezTo>
                  <a:pt x="2938211" y="958604"/>
                  <a:pt x="2932084" y="967098"/>
                  <a:pt x="2924250" y="972674"/>
                </a:cubicBezTo>
                <a:cubicBezTo>
                  <a:pt x="2916914" y="978123"/>
                  <a:pt x="2908432" y="982209"/>
                  <a:pt x="2898805" y="984933"/>
                </a:cubicBezTo>
                <a:cubicBezTo>
                  <a:pt x="2889177" y="987657"/>
                  <a:pt x="2877847" y="989019"/>
                  <a:pt x="2864814" y="989019"/>
                </a:cubicBezTo>
                <a:cubicBezTo>
                  <a:pt x="2864897" y="979309"/>
                  <a:pt x="2864484" y="970745"/>
                  <a:pt x="2863576" y="963326"/>
                </a:cubicBezTo>
                <a:cubicBezTo>
                  <a:pt x="2862668" y="955906"/>
                  <a:pt x="2860770" y="949942"/>
                  <a:pt x="2857880" y="945433"/>
                </a:cubicBezTo>
                <a:cubicBezTo>
                  <a:pt x="2855001" y="941006"/>
                  <a:pt x="2851225" y="937229"/>
                  <a:pt x="2846550" y="934103"/>
                </a:cubicBezTo>
                <a:cubicBezTo>
                  <a:pt x="2841876" y="930976"/>
                  <a:pt x="2835747" y="928314"/>
                  <a:pt x="2828162" y="926116"/>
                </a:cubicBezTo>
                <a:lnTo>
                  <a:pt x="2828162" y="923640"/>
                </a:lnTo>
                <a:cubicBezTo>
                  <a:pt x="2821310" y="949921"/>
                  <a:pt x="2809630" y="975244"/>
                  <a:pt x="2793120" y="999606"/>
                </a:cubicBezTo>
                <a:cubicBezTo>
                  <a:pt x="2776610" y="1023969"/>
                  <a:pt x="2753289" y="1045700"/>
                  <a:pt x="2723159" y="1064800"/>
                </a:cubicBezTo>
                <a:lnTo>
                  <a:pt x="2719692" y="1061333"/>
                </a:lnTo>
                <a:cubicBezTo>
                  <a:pt x="2742145" y="1021936"/>
                  <a:pt x="2756303" y="979382"/>
                  <a:pt x="2762163" y="933669"/>
                </a:cubicBezTo>
                <a:cubicBezTo>
                  <a:pt x="2768025" y="887957"/>
                  <a:pt x="2770542" y="843669"/>
                  <a:pt x="2769717" y="800805"/>
                </a:cubicBezTo>
                <a:lnTo>
                  <a:pt x="2769717" y="667074"/>
                </a:lnTo>
                <a:lnTo>
                  <a:pt x="2851937" y="694811"/>
                </a:lnTo>
                <a:lnTo>
                  <a:pt x="2967342" y="694811"/>
                </a:lnTo>
                <a:cubicBezTo>
                  <a:pt x="2965360" y="661131"/>
                  <a:pt x="2964370" y="626955"/>
                  <a:pt x="2964370" y="592284"/>
                </a:cubicBezTo>
                <a:close/>
                <a:moveTo>
                  <a:pt x="1893036" y="592284"/>
                </a:moveTo>
                <a:cubicBezTo>
                  <a:pt x="1937342" y="606793"/>
                  <a:pt x="1968035" y="624549"/>
                  <a:pt x="1985115" y="645552"/>
                </a:cubicBezTo>
                <a:cubicBezTo>
                  <a:pt x="2002195" y="666554"/>
                  <a:pt x="2009517" y="686214"/>
                  <a:pt x="2007079" y="704531"/>
                </a:cubicBezTo>
                <a:cubicBezTo>
                  <a:pt x="2004641" y="722848"/>
                  <a:pt x="1996298" y="735233"/>
                  <a:pt x="1982051" y="741687"/>
                </a:cubicBezTo>
                <a:cubicBezTo>
                  <a:pt x="1967803" y="748140"/>
                  <a:pt x="1951505" y="744071"/>
                  <a:pt x="1933155" y="729482"/>
                </a:cubicBezTo>
                <a:cubicBezTo>
                  <a:pt x="1930916" y="705697"/>
                  <a:pt x="1925736" y="682191"/>
                  <a:pt x="1917615" y="658964"/>
                </a:cubicBezTo>
                <a:cubicBezTo>
                  <a:pt x="1909494" y="635736"/>
                  <a:pt x="1899981" y="614335"/>
                  <a:pt x="1889074" y="594760"/>
                </a:cubicBezTo>
                <a:close/>
                <a:moveTo>
                  <a:pt x="4265554" y="591293"/>
                </a:moveTo>
                <a:lnTo>
                  <a:pt x="4350684" y="599218"/>
                </a:lnTo>
                <a:cubicBezTo>
                  <a:pt x="4350261" y="602943"/>
                  <a:pt x="4348630" y="606018"/>
                  <a:pt x="4345793" y="608443"/>
                </a:cubicBezTo>
                <a:cubicBezTo>
                  <a:pt x="4342955" y="610868"/>
                  <a:pt x="4338477" y="612581"/>
                  <a:pt x="4332358" y="613582"/>
                </a:cubicBezTo>
                <a:lnTo>
                  <a:pt x="4332358" y="691336"/>
                </a:lnTo>
                <a:lnTo>
                  <a:pt x="4351701" y="660114"/>
                </a:lnTo>
                <a:cubicBezTo>
                  <a:pt x="4351988" y="660374"/>
                  <a:pt x="4354938" y="663323"/>
                  <a:pt x="4360550" y="668961"/>
                </a:cubicBezTo>
                <a:cubicBezTo>
                  <a:pt x="4366162" y="674599"/>
                  <a:pt x="4372708" y="681365"/>
                  <a:pt x="4380189" y="689261"/>
                </a:cubicBezTo>
                <a:cubicBezTo>
                  <a:pt x="4387670" y="697156"/>
                  <a:pt x="4394359" y="704619"/>
                  <a:pt x="4400255" y="711651"/>
                </a:cubicBezTo>
                <a:cubicBezTo>
                  <a:pt x="4399482" y="714365"/>
                  <a:pt x="4397935" y="716367"/>
                  <a:pt x="4395616" y="717657"/>
                </a:cubicBezTo>
                <a:cubicBezTo>
                  <a:pt x="4393296" y="718947"/>
                  <a:pt x="4390389" y="719586"/>
                  <a:pt x="4386894" y="719576"/>
                </a:cubicBezTo>
                <a:lnTo>
                  <a:pt x="4332358" y="719576"/>
                </a:lnTo>
                <a:lnTo>
                  <a:pt x="4332358" y="792385"/>
                </a:lnTo>
                <a:cubicBezTo>
                  <a:pt x="4341813" y="789669"/>
                  <a:pt x="4351421" y="786922"/>
                  <a:pt x="4361183" y="784144"/>
                </a:cubicBezTo>
                <a:cubicBezTo>
                  <a:pt x="4370944" y="781366"/>
                  <a:pt x="4380669" y="778495"/>
                  <a:pt x="4390358" y="775531"/>
                </a:cubicBezTo>
                <a:lnTo>
                  <a:pt x="4391818" y="780003"/>
                </a:lnTo>
                <a:cubicBezTo>
                  <a:pt x="4377448" y="793458"/>
                  <a:pt x="4357628" y="810133"/>
                  <a:pt x="4332358" y="830028"/>
                </a:cubicBezTo>
                <a:lnTo>
                  <a:pt x="4332358" y="986543"/>
                </a:lnTo>
                <a:cubicBezTo>
                  <a:pt x="4332670" y="1001714"/>
                  <a:pt x="4331001" y="1014573"/>
                  <a:pt x="4327354" y="1025121"/>
                </a:cubicBezTo>
                <a:cubicBezTo>
                  <a:pt x="4323706" y="1035669"/>
                  <a:pt x="4316209" y="1044016"/>
                  <a:pt x="4304863" y="1050161"/>
                </a:cubicBezTo>
                <a:cubicBezTo>
                  <a:pt x="4293517" y="1056307"/>
                  <a:pt x="4276451" y="1060361"/>
                  <a:pt x="4253667" y="1062324"/>
                </a:cubicBezTo>
                <a:cubicBezTo>
                  <a:pt x="4253244" y="1051675"/>
                  <a:pt x="4252356" y="1042388"/>
                  <a:pt x="4251005" y="1034463"/>
                </a:cubicBezTo>
                <a:cubicBezTo>
                  <a:pt x="4249653" y="1026538"/>
                  <a:pt x="4247403" y="1019976"/>
                  <a:pt x="4244256" y="1014775"/>
                </a:cubicBezTo>
                <a:cubicBezTo>
                  <a:pt x="4241501" y="1009832"/>
                  <a:pt x="4237477" y="1005602"/>
                  <a:pt x="4232183" y="1002083"/>
                </a:cubicBezTo>
                <a:cubicBezTo>
                  <a:pt x="4226890" y="998564"/>
                  <a:pt x="4219027" y="995696"/>
                  <a:pt x="4208595" y="993477"/>
                </a:cubicBezTo>
                <a:lnTo>
                  <a:pt x="4208595" y="987038"/>
                </a:lnTo>
                <a:cubicBezTo>
                  <a:pt x="4209013" y="987069"/>
                  <a:pt x="4212468" y="987283"/>
                  <a:pt x="4218959" y="987680"/>
                </a:cubicBezTo>
                <a:cubicBezTo>
                  <a:pt x="4225450" y="988078"/>
                  <a:pt x="4232464" y="988475"/>
                  <a:pt x="4240000" y="988873"/>
                </a:cubicBezTo>
                <a:cubicBezTo>
                  <a:pt x="4247537" y="989270"/>
                  <a:pt x="4253083" y="989484"/>
                  <a:pt x="4256639" y="989515"/>
                </a:cubicBezTo>
                <a:cubicBezTo>
                  <a:pt x="4260044" y="989546"/>
                  <a:pt x="4262396" y="988988"/>
                  <a:pt x="4263697" y="987843"/>
                </a:cubicBezTo>
                <a:cubicBezTo>
                  <a:pt x="4264997" y="986698"/>
                  <a:pt x="4265616" y="984778"/>
                  <a:pt x="4265554" y="982085"/>
                </a:cubicBezTo>
                <a:lnTo>
                  <a:pt x="4265554" y="879558"/>
                </a:lnTo>
                <a:lnTo>
                  <a:pt x="4252181" y="888969"/>
                </a:lnTo>
                <a:cubicBezTo>
                  <a:pt x="4250922" y="892498"/>
                  <a:pt x="4249106" y="895593"/>
                  <a:pt x="4246733" y="898256"/>
                </a:cubicBezTo>
                <a:cubicBezTo>
                  <a:pt x="4244359" y="900918"/>
                  <a:pt x="4241553" y="902775"/>
                  <a:pt x="4238312" y="903828"/>
                </a:cubicBezTo>
                <a:lnTo>
                  <a:pt x="4205128" y="825075"/>
                </a:lnTo>
                <a:cubicBezTo>
                  <a:pt x="4211639" y="823806"/>
                  <a:pt x="4220038" y="821886"/>
                  <a:pt x="4230326" y="819317"/>
                </a:cubicBezTo>
                <a:cubicBezTo>
                  <a:pt x="4240614" y="816748"/>
                  <a:pt x="4252356" y="813714"/>
                  <a:pt x="4265554" y="810216"/>
                </a:cubicBezTo>
                <a:lnTo>
                  <a:pt x="4265554" y="719576"/>
                </a:lnTo>
                <a:lnTo>
                  <a:pt x="4213052" y="719576"/>
                </a:lnTo>
                <a:lnTo>
                  <a:pt x="4209090" y="705708"/>
                </a:lnTo>
                <a:lnTo>
                  <a:pt x="4265554" y="705708"/>
                </a:lnTo>
                <a:close/>
                <a:moveTo>
                  <a:pt x="3975277" y="591293"/>
                </a:moveTo>
                <a:lnTo>
                  <a:pt x="4065422" y="610115"/>
                </a:lnTo>
                <a:cubicBezTo>
                  <a:pt x="4064524" y="613210"/>
                  <a:pt x="4062481" y="615935"/>
                  <a:pt x="4059293" y="618287"/>
                </a:cubicBezTo>
                <a:cubicBezTo>
                  <a:pt x="4056104" y="620640"/>
                  <a:pt x="4051213" y="621878"/>
                  <a:pt x="4044619" y="622002"/>
                </a:cubicBezTo>
                <a:cubicBezTo>
                  <a:pt x="4042617" y="630226"/>
                  <a:pt x="4040306" y="639534"/>
                  <a:pt x="4037685" y="649925"/>
                </a:cubicBezTo>
                <a:cubicBezTo>
                  <a:pt x="4035064" y="660315"/>
                  <a:pt x="4032257" y="671480"/>
                  <a:pt x="4029265" y="683419"/>
                </a:cubicBezTo>
                <a:lnTo>
                  <a:pt x="4072851" y="683419"/>
                </a:lnTo>
                <a:lnTo>
                  <a:pt x="4105541" y="639337"/>
                </a:lnTo>
                <a:cubicBezTo>
                  <a:pt x="4105871" y="639579"/>
                  <a:pt x="4109394" y="642398"/>
                  <a:pt x="4116108" y="647794"/>
                </a:cubicBezTo>
                <a:cubicBezTo>
                  <a:pt x="4122822" y="653191"/>
                  <a:pt x="4130746" y="659715"/>
                  <a:pt x="4139882" y="667368"/>
                </a:cubicBezTo>
                <a:cubicBezTo>
                  <a:pt x="4149018" y="675020"/>
                  <a:pt x="4157383" y="682352"/>
                  <a:pt x="4164977" y="689363"/>
                </a:cubicBezTo>
                <a:cubicBezTo>
                  <a:pt x="4164430" y="692077"/>
                  <a:pt x="4162924" y="694078"/>
                  <a:pt x="4160458" y="695368"/>
                </a:cubicBezTo>
                <a:cubicBezTo>
                  <a:pt x="4157992" y="696658"/>
                  <a:pt x="4154875" y="697298"/>
                  <a:pt x="4151109" y="697288"/>
                </a:cubicBezTo>
                <a:lnTo>
                  <a:pt x="4025798" y="697288"/>
                </a:lnTo>
                <a:cubicBezTo>
                  <a:pt x="4022341" y="710227"/>
                  <a:pt x="4018853" y="723477"/>
                  <a:pt x="4015335" y="737035"/>
                </a:cubicBezTo>
                <a:cubicBezTo>
                  <a:pt x="4011816" y="750594"/>
                  <a:pt x="4008204" y="764091"/>
                  <a:pt x="4004500" y="777526"/>
                </a:cubicBezTo>
                <a:lnTo>
                  <a:pt x="4095140" y="777526"/>
                </a:lnTo>
                <a:lnTo>
                  <a:pt x="4129811" y="729977"/>
                </a:lnTo>
                <a:cubicBezTo>
                  <a:pt x="4130163" y="730243"/>
                  <a:pt x="4133917" y="733289"/>
                  <a:pt x="4141075" y="739113"/>
                </a:cubicBezTo>
                <a:cubicBezTo>
                  <a:pt x="4148232" y="744937"/>
                  <a:pt x="4156682" y="751945"/>
                  <a:pt x="4166426" y="760136"/>
                </a:cubicBezTo>
                <a:cubicBezTo>
                  <a:pt x="4176170" y="768326"/>
                  <a:pt x="4185098" y="776104"/>
                  <a:pt x="4193209" y="783470"/>
                </a:cubicBezTo>
                <a:cubicBezTo>
                  <a:pt x="4192425" y="786184"/>
                  <a:pt x="4190774" y="788185"/>
                  <a:pt x="4188256" y="789475"/>
                </a:cubicBezTo>
                <a:cubicBezTo>
                  <a:pt x="4185738" y="790765"/>
                  <a:pt x="4182602" y="791405"/>
                  <a:pt x="4178845" y="791395"/>
                </a:cubicBezTo>
                <a:lnTo>
                  <a:pt x="4001033" y="791395"/>
                </a:lnTo>
                <a:cubicBezTo>
                  <a:pt x="3997566" y="804087"/>
                  <a:pt x="3994222" y="816222"/>
                  <a:pt x="3991003" y="827799"/>
                </a:cubicBezTo>
                <a:cubicBezTo>
                  <a:pt x="3987784" y="839377"/>
                  <a:pt x="3984688" y="850026"/>
                  <a:pt x="3981716" y="859746"/>
                </a:cubicBezTo>
                <a:lnTo>
                  <a:pt x="4059478" y="859746"/>
                </a:lnTo>
                <a:lnTo>
                  <a:pt x="4100093" y="820617"/>
                </a:lnTo>
                <a:lnTo>
                  <a:pt x="4166958" y="884511"/>
                </a:lnTo>
                <a:cubicBezTo>
                  <a:pt x="4164853" y="886926"/>
                  <a:pt x="4162253" y="888659"/>
                  <a:pt x="4159157" y="889712"/>
                </a:cubicBezTo>
                <a:cubicBezTo>
                  <a:pt x="4156062" y="890764"/>
                  <a:pt x="4151728" y="891507"/>
                  <a:pt x="4146156" y="891940"/>
                </a:cubicBezTo>
                <a:cubicBezTo>
                  <a:pt x="4134485" y="903291"/>
                  <a:pt x="4120679" y="915261"/>
                  <a:pt x="4104736" y="927850"/>
                </a:cubicBezTo>
                <a:cubicBezTo>
                  <a:pt x="4088794" y="940439"/>
                  <a:pt x="4072387" y="952408"/>
                  <a:pt x="4055516" y="963759"/>
                </a:cubicBezTo>
                <a:cubicBezTo>
                  <a:pt x="4081235" y="977493"/>
                  <a:pt x="4097433" y="992511"/>
                  <a:pt x="4104110" y="1008813"/>
                </a:cubicBezTo>
                <a:cubicBezTo>
                  <a:pt x="4110788" y="1025115"/>
                  <a:pt x="4110146" y="1038555"/>
                  <a:pt x="4102184" y="1049134"/>
                </a:cubicBezTo>
                <a:cubicBezTo>
                  <a:pt x="4094223" y="1059713"/>
                  <a:pt x="4081143" y="1063284"/>
                  <a:pt x="4062945" y="1059847"/>
                </a:cubicBezTo>
                <a:cubicBezTo>
                  <a:pt x="4050915" y="1044805"/>
                  <a:pt x="4035738" y="1029872"/>
                  <a:pt x="4017415" y="1015050"/>
                </a:cubicBezTo>
                <a:cubicBezTo>
                  <a:pt x="3999091" y="1000228"/>
                  <a:pt x="3979475" y="986616"/>
                  <a:pt x="3958566" y="974215"/>
                </a:cubicBezTo>
                <a:cubicBezTo>
                  <a:pt x="3937656" y="961814"/>
                  <a:pt x="3917306" y="951725"/>
                  <a:pt x="3897515" y="943947"/>
                </a:cubicBezTo>
                <a:lnTo>
                  <a:pt x="3900487" y="938994"/>
                </a:lnTo>
                <a:cubicBezTo>
                  <a:pt x="3928440" y="938096"/>
                  <a:pt x="3953267" y="939025"/>
                  <a:pt x="3974968" y="941780"/>
                </a:cubicBezTo>
                <a:cubicBezTo>
                  <a:pt x="3996668" y="944535"/>
                  <a:pt x="4015428" y="948559"/>
                  <a:pt x="4031246" y="953853"/>
                </a:cubicBezTo>
                <a:cubicBezTo>
                  <a:pt x="4037025" y="940511"/>
                  <a:pt x="4042556" y="926828"/>
                  <a:pt x="4047839" y="912805"/>
                </a:cubicBezTo>
                <a:cubicBezTo>
                  <a:pt x="4053122" y="898782"/>
                  <a:pt x="4057662" y="885718"/>
                  <a:pt x="4061460" y="873614"/>
                </a:cubicBezTo>
                <a:lnTo>
                  <a:pt x="3981221" y="873614"/>
                </a:lnTo>
                <a:lnTo>
                  <a:pt x="3955961" y="903828"/>
                </a:lnTo>
                <a:lnTo>
                  <a:pt x="3890581" y="866185"/>
                </a:lnTo>
                <a:cubicBezTo>
                  <a:pt x="3892820" y="864183"/>
                  <a:pt x="3895400" y="862119"/>
                  <a:pt x="3898320" y="859994"/>
                </a:cubicBezTo>
                <a:cubicBezTo>
                  <a:pt x="3901240" y="857868"/>
                  <a:pt x="3904439" y="855804"/>
                  <a:pt x="3907917" y="853802"/>
                </a:cubicBezTo>
                <a:cubicBezTo>
                  <a:pt x="3910919" y="845073"/>
                  <a:pt x="3914077" y="835414"/>
                  <a:pt x="3917389" y="824827"/>
                </a:cubicBezTo>
                <a:cubicBezTo>
                  <a:pt x="3920701" y="814240"/>
                  <a:pt x="3923983" y="803096"/>
                  <a:pt x="3927233" y="791395"/>
                </a:cubicBezTo>
                <a:lnTo>
                  <a:pt x="3843032" y="791395"/>
                </a:lnTo>
                <a:lnTo>
                  <a:pt x="3839070" y="777526"/>
                </a:lnTo>
                <a:lnTo>
                  <a:pt x="3931195" y="777526"/>
                </a:lnTo>
                <a:cubicBezTo>
                  <a:pt x="3934931" y="764339"/>
                  <a:pt x="3938605" y="750966"/>
                  <a:pt x="3942216" y="737407"/>
                </a:cubicBezTo>
                <a:cubicBezTo>
                  <a:pt x="3945827" y="723848"/>
                  <a:pt x="3949253" y="710475"/>
                  <a:pt x="3952494" y="697288"/>
                </a:cubicBezTo>
                <a:lnTo>
                  <a:pt x="3871760" y="697288"/>
                </a:lnTo>
                <a:lnTo>
                  <a:pt x="3867797" y="683419"/>
                </a:lnTo>
                <a:lnTo>
                  <a:pt x="3955961" y="683419"/>
                </a:lnTo>
                <a:cubicBezTo>
                  <a:pt x="3960480" y="664412"/>
                  <a:pt x="3964443" y="646953"/>
                  <a:pt x="3967848" y="631041"/>
                </a:cubicBezTo>
                <a:cubicBezTo>
                  <a:pt x="3971253" y="615130"/>
                  <a:pt x="3973729" y="601880"/>
                  <a:pt x="3975277" y="591293"/>
                </a:cubicBezTo>
                <a:close/>
                <a:moveTo>
                  <a:pt x="3325939" y="590829"/>
                </a:moveTo>
                <a:lnTo>
                  <a:pt x="3415588" y="607669"/>
                </a:lnTo>
                <a:cubicBezTo>
                  <a:pt x="3414938" y="610755"/>
                  <a:pt x="3413143" y="613499"/>
                  <a:pt x="3410202" y="615904"/>
                </a:cubicBezTo>
                <a:cubicBezTo>
                  <a:pt x="3407261" y="618308"/>
                  <a:pt x="3402617" y="619691"/>
                  <a:pt x="3396272" y="620052"/>
                </a:cubicBezTo>
                <a:cubicBezTo>
                  <a:pt x="3395044" y="628854"/>
                  <a:pt x="3393661" y="639110"/>
                  <a:pt x="3392123" y="650822"/>
                </a:cubicBezTo>
                <a:cubicBezTo>
                  <a:pt x="3390586" y="662534"/>
                  <a:pt x="3388832" y="674896"/>
                  <a:pt x="3386861" y="687908"/>
                </a:cubicBezTo>
                <a:lnTo>
                  <a:pt x="3572598" y="687908"/>
                </a:lnTo>
                <a:lnTo>
                  <a:pt x="3610241" y="640854"/>
                </a:lnTo>
                <a:cubicBezTo>
                  <a:pt x="3610611" y="641105"/>
                  <a:pt x="3614659" y="644071"/>
                  <a:pt x="3622385" y="649750"/>
                </a:cubicBezTo>
                <a:cubicBezTo>
                  <a:pt x="3630111" y="655430"/>
                  <a:pt x="3639296" y="662319"/>
                  <a:pt x="3649938" y="670418"/>
                </a:cubicBezTo>
                <a:cubicBezTo>
                  <a:pt x="3660581" y="678516"/>
                  <a:pt x="3670463" y="686319"/>
                  <a:pt x="3679583" y="693825"/>
                </a:cubicBezTo>
                <a:cubicBezTo>
                  <a:pt x="3678778" y="696527"/>
                  <a:pt x="3677045" y="698520"/>
                  <a:pt x="3674383" y="699804"/>
                </a:cubicBezTo>
                <a:cubicBezTo>
                  <a:pt x="3671720" y="701088"/>
                  <a:pt x="3668501" y="701725"/>
                  <a:pt x="3664724" y="701714"/>
                </a:cubicBezTo>
                <a:lnTo>
                  <a:pt x="3384880" y="701714"/>
                </a:lnTo>
                <a:cubicBezTo>
                  <a:pt x="3382393" y="717266"/>
                  <a:pt x="3379937" y="732507"/>
                  <a:pt x="3377512" y="747439"/>
                </a:cubicBezTo>
                <a:cubicBezTo>
                  <a:pt x="3375087" y="762370"/>
                  <a:pt x="3372755" y="775877"/>
                  <a:pt x="3370516" y="787958"/>
                </a:cubicBezTo>
                <a:lnTo>
                  <a:pt x="3562692" y="787958"/>
                </a:lnTo>
                <a:lnTo>
                  <a:pt x="3601326" y="751280"/>
                </a:lnTo>
                <a:lnTo>
                  <a:pt x="3664229" y="805234"/>
                </a:lnTo>
                <a:cubicBezTo>
                  <a:pt x="3662072" y="807722"/>
                  <a:pt x="3659204" y="809808"/>
                  <a:pt x="3655623" y="811492"/>
                </a:cubicBezTo>
                <a:cubicBezTo>
                  <a:pt x="3652042" y="813175"/>
                  <a:pt x="3647316" y="814393"/>
                  <a:pt x="3641445" y="815147"/>
                </a:cubicBezTo>
                <a:cubicBezTo>
                  <a:pt x="3635904" y="878845"/>
                  <a:pt x="3627917" y="929166"/>
                  <a:pt x="3617485" y="966110"/>
                </a:cubicBezTo>
                <a:cubicBezTo>
                  <a:pt x="3607053" y="1003054"/>
                  <a:pt x="3593246" y="1027857"/>
                  <a:pt x="3576065" y="1040518"/>
                </a:cubicBezTo>
                <a:cubicBezTo>
                  <a:pt x="3565746" y="1048612"/>
                  <a:pt x="3554066" y="1054447"/>
                  <a:pt x="3541023" y="1058025"/>
                </a:cubicBezTo>
                <a:cubicBezTo>
                  <a:pt x="3527980" y="1061603"/>
                  <a:pt x="3511594" y="1063356"/>
                  <a:pt x="3491864" y="1063283"/>
                </a:cubicBezTo>
                <a:cubicBezTo>
                  <a:pt x="3491947" y="1052561"/>
                  <a:pt x="3491039" y="1042951"/>
                  <a:pt x="3489140" y="1034455"/>
                </a:cubicBezTo>
                <a:cubicBezTo>
                  <a:pt x="3487242" y="1025960"/>
                  <a:pt x="3483857" y="1019072"/>
                  <a:pt x="3478987" y="1013793"/>
                </a:cubicBezTo>
                <a:cubicBezTo>
                  <a:pt x="3473693" y="1008040"/>
                  <a:pt x="3465954" y="1002844"/>
                  <a:pt x="3455769" y="998204"/>
                </a:cubicBezTo>
                <a:cubicBezTo>
                  <a:pt x="3445585" y="993564"/>
                  <a:pt x="3433512" y="989853"/>
                  <a:pt x="3419551" y="987069"/>
                </a:cubicBezTo>
                <a:lnTo>
                  <a:pt x="3420046" y="981617"/>
                </a:lnTo>
                <a:cubicBezTo>
                  <a:pt x="3429881" y="982458"/>
                  <a:pt x="3440424" y="983254"/>
                  <a:pt x="3451672" y="984004"/>
                </a:cubicBezTo>
                <a:cubicBezTo>
                  <a:pt x="3462920" y="984753"/>
                  <a:pt x="3473315" y="985365"/>
                  <a:pt x="3482857" y="985839"/>
                </a:cubicBezTo>
                <a:cubicBezTo>
                  <a:pt x="3492399" y="986314"/>
                  <a:pt x="3499530" y="986558"/>
                  <a:pt x="3504247" y="986574"/>
                </a:cubicBezTo>
                <a:cubicBezTo>
                  <a:pt x="3508601" y="986605"/>
                  <a:pt x="3512275" y="986171"/>
                  <a:pt x="3515267" y="985273"/>
                </a:cubicBezTo>
                <a:cubicBezTo>
                  <a:pt x="3518260" y="984374"/>
                  <a:pt x="3521190" y="982825"/>
                  <a:pt x="3524059" y="980626"/>
                </a:cubicBezTo>
                <a:cubicBezTo>
                  <a:pt x="3533521" y="973262"/>
                  <a:pt x="3541962" y="954039"/>
                  <a:pt x="3549381" y="922957"/>
                </a:cubicBezTo>
                <a:cubicBezTo>
                  <a:pt x="3556800" y="891874"/>
                  <a:pt x="3562888" y="851477"/>
                  <a:pt x="3567645" y="801765"/>
                </a:cubicBezTo>
                <a:lnTo>
                  <a:pt x="3371507" y="801765"/>
                </a:lnTo>
                <a:lnTo>
                  <a:pt x="3347732" y="832495"/>
                </a:lnTo>
                <a:lnTo>
                  <a:pt x="3282848" y="797327"/>
                </a:lnTo>
                <a:cubicBezTo>
                  <a:pt x="3284612" y="795335"/>
                  <a:pt x="3286779" y="793279"/>
                  <a:pt x="3289348" y="791162"/>
                </a:cubicBezTo>
                <a:cubicBezTo>
                  <a:pt x="3291918" y="789044"/>
                  <a:pt x="3294704" y="786985"/>
                  <a:pt x="3297707" y="784984"/>
                </a:cubicBezTo>
                <a:cubicBezTo>
                  <a:pt x="3301761" y="766607"/>
                  <a:pt x="3305815" y="744832"/>
                  <a:pt x="3309869" y="719662"/>
                </a:cubicBezTo>
                <a:cubicBezTo>
                  <a:pt x="3313923" y="694491"/>
                  <a:pt x="3317427" y="670121"/>
                  <a:pt x="3320381" y="646550"/>
                </a:cubicBezTo>
                <a:cubicBezTo>
                  <a:pt x="3323334" y="622980"/>
                  <a:pt x="3325187" y="604406"/>
                  <a:pt x="3325939" y="590829"/>
                </a:cubicBezTo>
                <a:close/>
                <a:moveTo>
                  <a:pt x="4586478" y="588848"/>
                </a:moveTo>
                <a:lnTo>
                  <a:pt x="4648390" y="648284"/>
                </a:lnTo>
                <a:cubicBezTo>
                  <a:pt x="4645387" y="650802"/>
                  <a:pt x="4640991" y="652128"/>
                  <a:pt x="4635202" y="652262"/>
                </a:cubicBezTo>
                <a:cubicBezTo>
                  <a:pt x="4629414" y="652397"/>
                  <a:pt x="4622418" y="650905"/>
                  <a:pt x="4614214" y="647789"/>
                </a:cubicBezTo>
                <a:cubicBezTo>
                  <a:pt x="4601749" y="649258"/>
                  <a:pt x="4588045" y="650723"/>
                  <a:pt x="4573105" y="652184"/>
                </a:cubicBezTo>
                <a:lnTo>
                  <a:pt x="4645913" y="681923"/>
                </a:lnTo>
                <a:cubicBezTo>
                  <a:pt x="4644665" y="684722"/>
                  <a:pt x="4642333" y="686931"/>
                  <a:pt x="4638917" y="688552"/>
                </a:cubicBezTo>
                <a:cubicBezTo>
                  <a:pt x="4635502" y="690174"/>
                  <a:pt x="4631065" y="690773"/>
                  <a:pt x="4625606" y="690349"/>
                </a:cubicBezTo>
                <a:cubicBezTo>
                  <a:pt x="4614265" y="698889"/>
                  <a:pt x="4602275" y="706964"/>
                  <a:pt x="4589635" y="714574"/>
                </a:cubicBezTo>
                <a:cubicBezTo>
                  <a:pt x="4576994" y="722184"/>
                  <a:pt x="4564880" y="728648"/>
                  <a:pt x="4553292" y="733966"/>
                </a:cubicBezTo>
                <a:lnTo>
                  <a:pt x="4547349" y="730001"/>
                </a:lnTo>
                <a:cubicBezTo>
                  <a:pt x="4551136" y="720315"/>
                  <a:pt x="4555077" y="708585"/>
                  <a:pt x="4559174" y="694810"/>
                </a:cubicBezTo>
                <a:cubicBezTo>
                  <a:pt x="4563271" y="681035"/>
                  <a:pt x="4567089" y="666827"/>
                  <a:pt x="4570628" y="652184"/>
                </a:cubicBezTo>
                <a:cubicBezTo>
                  <a:pt x="4565943" y="652670"/>
                  <a:pt x="4561197" y="653062"/>
                  <a:pt x="4556388" y="653361"/>
                </a:cubicBezTo>
                <a:cubicBezTo>
                  <a:pt x="4551579" y="653661"/>
                  <a:pt x="4546585" y="653929"/>
                  <a:pt x="4541405" y="654167"/>
                </a:cubicBezTo>
                <a:lnTo>
                  <a:pt x="4541405" y="740410"/>
                </a:lnTo>
                <a:lnTo>
                  <a:pt x="4596394" y="740410"/>
                </a:lnTo>
                <a:lnTo>
                  <a:pt x="4627075" y="702272"/>
                </a:lnTo>
                <a:cubicBezTo>
                  <a:pt x="4627365" y="702476"/>
                  <a:pt x="4630580" y="704928"/>
                  <a:pt x="4636720" y="709627"/>
                </a:cubicBezTo>
                <a:cubicBezTo>
                  <a:pt x="4642861" y="714325"/>
                  <a:pt x="4650184" y="720040"/>
                  <a:pt x="4658691" y="726772"/>
                </a:cubicBezTo>
                <a:cubicBezTo>
                  <a:pt x="4667197" y="733504"/>
                  <a:pt x="4675145" y="740022"/>
                  <a:pt x="4682534" y="746327"/>
                </a:cubicBezTo>
                <a:cubicBezTo>
                  <a:pt x="4681771" y="749028"/>
                  <a:pt x="4680203" y="751021"/>
                  <a:pt x="4677830" y="752305"/>
                </a:cubicBezTo>
                <a:cubicBezTo>
                  <a:pt x="4675456" y="753590"/>
                  <a:pt x="4672401" y="754226"/>
                  <a:pt x="4668666" y="754216"/>
                </a:cubicBezTo>
                <a:lnTo>
                  <a:pt x="4563219" y="754216"/>
                </a:lnTo>
                <a:cubicBezTo>
                  <a:pt x="4578486" y="764657"/>
                  <a:pt x="4596720" y="773145"/>
                  <a:pt x="4617922" y="779682"/>
                </a:cubicBezTo>
                <a:cubicBezTo>
                  <a:pt x="4639124" y="786219"/>
                  <a:pt x="4660827" y="790619"/>
                  <a:pt x="4683030" y="792880"/>
                </a:cubicBezTo>
                <a:lnTo>
                  <a:pt x="4682534" y="798329"/>
                </a:lnTo>
                <a:cubicBezTo>
                  <a:pt x="4670111" y="802097"/>
                  <a:pt x="4659792" y="809550"/>
                  <a:pt x="4651580" y="820689"/>
                </a:cubicBezTo>
                <a:cubicBezTo>
                  <a:pt x="4643367" y="831827"/>
                  <a:pt x="4637508" y="846342"/>
                  <a:pt x="4634003" y="864232"/>
                </a:cubicBezTo>
                <a:cubicBezTo>
                  <a:pt x="4611971" y="852618"/>
                  <a:pt x="4594049" y="837691"/>
                  <a:pt x="4580236" y="819448"/>
                </a:cubicBezTo>
                <a:cubicBezTo>
                  <a:pt x="4566424" y="801206"/>
                  <a:pt x="4555297" y="779462"/>
                  <a:pt x="4546858" y="754216"/>
                </a:cubicBezTo>
                <a:lnTo>
                  <a:pt x="4541405" y="754216"/>
                </a:lnTo>
                <a:lnTo>
                  <a:pt x="4541405" y="845898"/>
                </a:lnTo>
                <a:cubicBezTo>
                  <a:pt x="4541044" y="848117"/>
                  <a:pt x="4536194" y="851359"/>
                  <a:pt x="4526856" y="855622"/>
                </a:cubicBezTo>
                <a:cubicBezTo>
                  <a:pt x="4517517" y="859886"/>
                  <a:pt x="4504371" y="862260"/>
                  <a:pt x="4487418" y="862745"/>
                </a:cubicBezTo>
                <a:lnTo>
                  <a:pt x="4475530" y="862745"/>
                </a:lnTo>
                <a:lnTo>
                  <a:pt x="4475530" y="798824"/>
                </a:lnTo>
                <a:cubicBezTo>
                  <a:pt x="4463838" y="808724"/>
                  <a:pt x="4451039" y="817912"/>
                  <a:pt x="4437133" y="826387"/>
                </a:cubicBezTo>
                <a:cubicBezTo>
                  <a:pt x="4423228" y="834862"/>
                  <a:pt x="4408461" y="842687"/>
                  <a:pt x="4392832" y="849862"/>
                </a:cubicBezTo>
                <a:lnTo>
                  <a:pt x="4447765" y="871169"/>
                </a:lnTo>
                <a:lnTo>
                  <a:pt x="4569169" y="871169"/>
                </a:lnTo>
                <a:lnTo>
                  <a:pt x="4598373" y="840447"/>
                </a:lnTo>
                <a:lnTo>
                  <a:pt x="4657274" y="884482"/>
                </a:lnTo>
                <a:cubicBezTo>
                  <a:pt x="4656047" y="886009"/>
                  <a:pt x="4654168" y="887535"/>
                  <a:pt x="4651640" y="889063"/>
                </a:cubicBezTo>
                <a:cubicBezTo>
                  <a:pt x="4649112" y="890591"/>
                  <a:pt x="4645872" y="891871"/>
                  <a:pt x="4641920" y="892903"/>
                </a:cubicBezTo>
                <a:lnTo>
                  <a:pt x="4641920" y="1042481"/>
                </a:lnTo>
                <a:cubicBezTo>
                  <a:pt x="4641481" y="1043930"/>
                  <a:pt x="4638181" y="1045929"/>
                  <a:pt x="4632023" y="1048479"/>
                </a:cubicBezTo>
                <a:cubicBezTo>
                  <a:pt x="4625865" y="1051029"/>
                  <a:pt x="4618497" y="1053359"/>
                  <a:pt x="4609920" y="1055469"/>
                </a:cubicBezTo>
                <a:cubicBezTo>
                  <a:pt x="4601342" y="1057578"/>
                  <a:pt x="4593205" y="1058697"/>
                  <a:pt x="4585507" y="1058826"/>
                </a:cubicBezTo>
                <a:lnTo>
                  <a:pt x="4573631" y="1058826"/>
                </a:lnTo>
                <a:lnTo>
                  <a:pt x="4573631" y="1031584"/>
                </a:lnTo>
                <a:lnTo>
                  <a:pt x="4444791" y="1031584"/>
                </a:lnTo>
                <a:lnTo>
                  <a:pt x="4444791" y="1040995"/>
                </a:lnTo>
                <a:cubicBezTo>
                  <a:pt x="4444162" y="1044679"/>
                  <a:pt x="4438121" y="1048951"/>
                  <a:pt x="4426667" y="1053811"/>
                </a:cubicBezTo>
                <a:cubicBezTo>
                  <a:pt x="4415214" y="1058671"/>
                  <a:pt x="4402121" y="1061333"/>
                  <a:pt x="4387389" y="1061797"/>
                </a:cubicBezTo>
                <a:lnTo>
                  <a:pt x="4377987" y="1061797"/>
                </a:lnTo>
                <a:lnTo>
                  <a:pt x="4377987" y="856303"/>
                </a:lnTo>
                <a:cubicBezTo>
                  <a:pt x="4366595" y="861259"/>
                  <a:pt x="4354708" y="865718"/>
                  <a:pt x="4342326" y="869682"/>
                </a:cubicBezTo>
                <a:lnTo>
                  <a:pt x="4338858" y="863736"/>
                </a:lnTo>
                <a:cubicBezTo>
                  <a:pt x="4358752" y="849542"/>
                  <a:pt x="4376412" y="832839"/>
                  <a:pt x="4391838" y="813627"/>
                </a:cubicBezTo>
                <a:cubicBezTo>
                  <a:pt x="4407264" y="794414"/>
                  <a:pt x="4419967" y="774611"/>
                  <a:pt x="4429945" y="754216"/>
                </a:cubicBezTo>
                <a:lnTo>
                  <a:pt x="4353717" y="754216"/>
                </a:lnTo>
                <a:lnTo>
                  <a:pt x="4349755" y="740410"/>
                </a:lnTo>
                <a:lnTo>
                  <a:pt x="4475530" y="740410"/>
                </a:lnTo>
                <a:lnTo>
                  <a:pt x="4475530" y="657168"/>
                </a:lnTo>
                <a:cubicBezTo>
                  <a:pt x="4456327" y="657674"/>
                  <a:pt x="4437134" y="657902"/>
                  <a:pt x="4417951" y="657850"/>
                </a:cubicBezTo>
                <a:cubicBezTo>
                  <a:pt x="4398768" y="657798"/>
                  <a:pt x="4380329" y="657406"/>
                  <a:pt x="4362633" y="656673"/>
                </a:cubicBezTo>
                <a:lnTo>
                  <a:pt x="4361642" y="649739"/>
                </a:lnTo>
                <a:cubicBezTo>
                  <a:pt x="4387478" y="645318"/>
                  <a:pt x="4414458" y="639686"/>
                  <a:pt x="4442582" y="632845"/>
                </a:cubicBezTo>
                <a:cubicBezTo>
                  <a:pt x="4470706" y="626003"/>
                  <a:pt x="4497402" y="618723"/>
                  <a:pt x="4522671" y="611004"/>
                </a:cubicBezTo>
                <a:cubicBezTo>
                  <a:pt x="4547940" y="603286"/>
                  <a:pt x="4569209" y="595900"/>
                  <a:pt x="4586478" y="588848"/>
                </a:cubicBezTo>
                <a:close/>
                <a:moveTo>
                  <a:pt x="1456046" y="587356"/>
                </a:moveTo>
                <a:cubicBezTo>
                  <a:pt x="1467588" y="587913"/>
                  <a:pt x="1477013" y="589843"/>
                  <a:pt x="1484322" y="593147"/>
                </a:cubicBezTo>
                <a:cubicBezTo>
                  <a:pt x="1498939" y="599755"/>
                  <a:pt x="1506980" y="608429"/>
                  <a:pt x="1508445" y="619168"/>
                </a:cubicBezTo>
                <a:cubicBezTo>
                  <a:pt x="1509909" y="629907"/>
                  <a:pt x="1506687" y="639282"/>
                  <a:pt x="1498777" y="647293"/>
                </a:cubicBezTo>
                <a:lnTo>
                  <a:pt x="1580007" y="647293"/>
                </a:lnTo>
                <a:lnTo>
                  <a:pt x="1614182" y="605193"/>
                </a:lnTo>
                <a:cubicBezTo>
                  <a:pt x="1614512" y="605419"/>
                  <a:pt x="1618145" y="608103"/>
                  <a:pt x="1625079" y="613245"/>
                </a:cubicBezTo>
                <a:cubicBezTo>
                  <a:pt x="1632013" y="618387"/>
                  <a:pt x="1640268" y="624628"/>
                  <a:pt x="1649844" y="631968"/>
                </a:cubicBezTo>
                <a:cubicBezTo>
                  <a:pt x="1659420" y="639308"/>
                  <a:pt x="1668335" y="646389"/>
                  <a:pt x="1676590" y="653210"/>
                </a:cubicBezTo>
                <a:cubicBezTo>
                  <a:pt x="1675795" y="655912"/>
                  <a:pt x="1674165" y="657905"/>
                  <a:pt x="1671699" y="659189"/>
                </a:cubicBezTo>
                <a:cubicBezTo>
                  <a:pt x="1669233" y="660473"/>
                  <a:pt x="1666240" y="661110"/>
                  <a:pt x="1662722" y="661100"/>
                </a:cubicBezTo>
                <a:lnTo>
                  <a:pt x="1545336" y="661100"/>
                </a:lnTo>
                <a:lnTo>
                  <a:pt x="1606753" y="677459"/>
                </a:lnTo>
                <a:cubicBezTo>
                  <a:pt x="1606020" y="680506"/>
                  <a:pt x="1604142" y="682965"/>
                  <a:pt x="1601119" y="684834"/>
                </a:cubicBezTo>
                <a:cubicBezTo>
                  <a:pt x="1598095" y="686703"/>
                  <a:pt x="1593865" y="687550"/>
                  <a:pt x="1588427" y="687375"/>
                </a:cubicBezTo>
                <a:cubicBezTo>
                  <a:pt x="1579821" y="693252"/>
                  <a:pt x="1569791" y="699841"/>
                  <a:pt x="1558337" y="707143"/>
                </a:cubicBezTo>
                <a:cubicBezTo>
                  <a:pt x="1546883" y="714445"/>
                  <a:pt x="1535120" y="721407"/>
                  <a:pt x="1523047" y="728027"/>
                </a:cubicBezTo>
                <a:lnTo>
                  <a:pt x="1609229" y="728027"/>
                </a:lnTo>
                <a:lnTo>
                  <a:pt x="1643405" y="685927"/>
                </a:lnTo>
                <a:cubicBezTo>
                  <a:pt x="1643735" y="686153"/>
                  <a:pt x="1647367" y="688837"/>
                  <a:pt x="1654302" y="693979"/>
                </a:cubicBezTo>
                <a:cubicBezTo>
                  <a:pt x="1661236" y="699121"/>
                  <a:pt x="1669491" y="705362"/>
                  <a:pt x="1679066" y="712702"/>
                </a:cubicBezTo>
                <a:cubicBezTo>
                  <a:pt x="1688642" y="720042"/>
                  <a:pt x="1697558" y="727123"/>
                  <a:pt x="1705813" y="733944"/>
                </a:cubicBezTo>
                <a:cubicBezTo>
                  <a:pt x="1705028" y="736646"/>
                  <a:pt x="1703377" y="738639"/>
                  <a:pt x="1700860" y="739923"/>
                </a:cubicBezTo>
                <a:cubicBezTo>
                  <a:pt x="1698342" y="741207"/>
                  <a:pt x="1695205" y="741844"/>
                  <a:pt x="1691449" y="741834"/>
                </a:cubicBezTo>
                <a:lnTo>
                  <a:pt x="1587436" y="741834"/>
                </a:lnTo>
                <a:lnTo>
                  <a:pt x="1647863" y="786925"/>
                </a:lnTo>
                <a:cubicBezTo>
                  <a:pt x="1646387" y="788959"/>
                  <a:pt x="1644014" y="790961"/>
                  <a:pt x="1640743" y="792933"/>
                </a:cubicBezTo>
                <a:cubicBezTo>
                  <a:pt x="1637472" y="794905"/>
                  <a:pt x="1633241" y="796536"/>
                  <a:pt x="1628051" y="797826"/>
                </a:cubicBezTo>
                <a:lnTo>
                  <a:pt x="1628051" y="898846"/>
                </a:lnTo>
                <a:cubicBezTo>
                  <a:pt x="1627610" y="900316"/>
                  <a:pt x="1624253" y="902447"/>
                  <a:pt x="1617979" y="905240"/>
                </a:cubicBezTo>
                <a:cubicBezTo>
                  <a:pt x="1611706" y="908032"/>
                  <a:pt x="1604166" y="910604"/>
                  <a:pt x="1595361" y="912956"/>
                </a:cubicBezTo>
                <a:cubicBezTo>
                  <a:pt x="1586555" y="915308"/>
                  <a:pt x="1578135" y="916557"/>
                  <a:pt x="1570100" y="916704"/>
                </a:cubicBezTo>
                <a:lnTo>
                  <a:pt x="1557718" y="916704"/>
                </a:lnTo>
                <a:lnTo>
                  <a:pt x="1557718" y="897358"/>
                </a:lnTo>
                <a:lnTo>
                  <a:pt x="1388821" y="897358"/>
                </a:lnTo>
                <a:lnTo>
                  <a:pt x="1388821" y="902318"/>
                </a:lnTo>
                <a:cubicBezTo>
                  <a:pt x="1388109" y="905790"/>
                  <a:pt x="1381732" y="910005"/>
                  <a:pt x="1369690" y="914964"/>
                </a:cubicBezTo>
                <a:cubicBezTo>
                  <a:pt x="1357648" y="919922"/>
                  <a:pt x="1344213" y="922649"/>
                  <a:pt x="1329385" y="923144"/>
                </a:cubicBezTo>
                <a:lnTo>
                  <a:pt x="1319479" y="923144"/>
                </a:lnTo>
                <a:cubicBezTo>
                  <a:pt x="1330169" y="952625"/>
                  <a:pt x="1332439" y="977122"/>
                  <a:pt x="1326289" y="996635"/>
                </a:cubicBezTo>
                <a:cubicBezTo>
                  <a:pt x="1320139" y="1016147"/>
                  <a:pt x="1309779" y="1029128"/>
                  <a:pt x="1295209" y="1035577"/>
                </a:cubicBezTo>
                <a:cubicBezTo>
                  <a:pt x="1284808" y="1039973"/>
                  <a:pt x="1274654" y="1040345"/>
                  <a:pt x="1264748" y="1036692"/>
                </a:cubicBezTo>
                <a:cubicBezTo>
                  <a:pt x="1254842" y="1033039"/>
                  <a:pt x="1248155" y="1025733"/>
                  <a:pt x="1244688" y="1014775"/>
                </a:cubicBezTo>
                <a:cubicBezTo>
                  <a:pt x="1242480" y="1004343"/>
                  <a:pt x="1243925" y="995489"/>
                  <a:pt x="1249022" y="988214"/>
                </a:cubicBezTo>
                <a:cubicBezTo>
                  <a:pt x="1254120" y="980940"/>
                  <a:pt x="1261260" y="975429"/>
                  <a:pt x="1270444" y="971684"/>
                </a:cubicBezTo>
                <a:cubicBezTo>
                  <a:pt x="1280608" y="967794"/>
                  <a:pt x="1289874" y="961086"/>
                  <a:pt x="1298243" y="951562"/>
                </a:cubicBezTo>
                <a:cubicBezTo>
                  <a:pt x="1306611" y="942038"/>
                  <a:pt x="1311048" y="930749"/>
                  <a:pt x="1311554" y="917696"/>
                </a:cubicBezTo>
                <a:lnTo>
                  <a:pt x="1317497" y="917696"/>
                </a:lnTo>
                <a:lnTo>
                  <a:pt x="1319479" y="922649"/>
                </a:lnTo>
                <a:lnTo>
                  <a:pt x="1319479" y="744811"/>
                </a:lnTo>
                <a:lnTo>
                  <a:pt x="1392288" y="772604"/>
                </a:lnTo>
                <a:lnTo>
                  <a:pt x="1552765" y="772604"/>
                </a:lnTo>
                <a:lnTo>
                  <a:pt x="1580997" y="741834"/>
                </a:lnTo>
                <a:lnTo>
                  <a:pt x="1250632" y="741834"/>
                </a:lnTo>
                <a:lnTo>
                  <a:pt x="1246670" y="728027"/>
                </a:lnTo>
                <a:lnTo>
                  <a:pt x="1394269" y="728027"/>
                </a:lnTo>
                <a:cubicBezTo>
                  <a:pt x="1392267" y="727274"/>
                  <a:pt x="1390203" y="726304"/>
                  <a:pt x="1388078" y="725117"/>
                </a:cubicBezTo>
                <a:cubicBezTo>
                  <a:pt x="1385952" y="723931"/>
                  <a:pt x="1383888" y="722589"/>
                  <a:pt x="1381886" y="721093"/>
                </a:cubicBezTo>
                <a:cubicBezTo>
                  <a:pt x="1381422" y="710218"/>
                  <a:pt x="1379131" y="699650"/>
                  <a:pt x="1375014" y="689390"/>
                </a:cubicBezTo>
                <a:cubicBezTo>
                  <a:pt x="1370897" y="679130"/>
                  <a:pt x="1366254" y="670536"/>
                  <a:pt x="1361084" y="663607"/>
                </a:cubicBezTo>
                <a:lnTo>
                  <a:pt x="1364551" y="661131"/>
                </a:lnTo>
                <a:cubicBezTo>
                  <a:pt x="1396427" y="661873"/>
                  <a:pt x="1418251" y="666772"/>
                  <a:pt x="1430022" y="675826"/>
                </a:cubicBezTo>
                <a:cubicBezTo>
                  <a:pt x="1441793" y="684880"/>
                  <a:pt x="1446410" y="694623"/>
                  <a:pt x="1443872" y="705056"/>
                </a:cubicBezTo>
                <a:cubicBezTo>
                  <a:pt x="1441335" y="715490"/>
                  <a:pt x="1434541" y="723147"/>
                  <a:pt x="1423492" y="728027"/>
                </a:cubicBezTo>
                <a:lnTo>
                  <a:pt x="1506207" y="728027"/>
                </a:lnTo>
                <a:cubicBezTo>
                  <a:pt x="1508487" y="717833"/>
                  <a:pt x="1510737" y="706740"/>
                  <a:pt x="1512955" y="694749"/>
                </a:cubicBezTo>
                <a:cubicBezTo>
                  <a:pt x="1515174" y="682758"/>
                  <a:pt x="1517052" y="671542"/>
                  <a:pt x="1518589" y="661100"/>
                </a:cubicBezTo>
                <a:lnTo>
                  <a:pt x="1281836" y="661100"/>
                </a:lnTo>
                <a:lnTo>
                  <a:pt x="1277873" y="647293"/>
                </a:lnTo>
                <a:lnTo>
                  <a:pt x="1451228" y="647293"/>
                </a:lnTo>
                <a:cubicBezTo>
                  <a:pt x="1447524" y="636449"/>
                  <a:pt x="1442055" y="626191"/>
                  <a:pt x="1434822" y="616519"/>
                </a:cubicBezTo>
                <a:cubicBezTo>
                  <a:pt x="1427588" y="606847"/>
                  <a:pt x="1420014" y="598934"/>
                  <a:pt x="1412100" y="592779"/>
                </a:cubicBezTo>
                <a:lnTo>
                  <a:pt x="1415072" y="589807"/>
                </a:lnTo>
                <a:cubicBezTo>
                  <a:pt x="1430846" y="587617"/>
                  <a:pt x="1444504" y="586800"/>
                  <a:pt x="1456046" y="587356"/>
                </a:cubicBezTo>
                <a:close/>
                <a:moveTo>
                  <a:pt x="3649370" y="336557"/>
                </a:moveTo>
                <a:lnTo>
                  <a:pt x="3649865" y="341014"/>
                </a:lnTo>
                <a:cubicBezTo>
                  <a:pt x="3636337" y="352747"/>
                  <a:pt x="3618321" y="367049"/>
                  <a:pt x="3595816" y="383920"/>
                </a:cubicBezTo>
                <a:cubicBezTo>
                  <a:pt x="3573310" y="400791"/>
                  <a:pt x="3545759" y="419674"/>
                  <a:pt x="3513162" y="440570"/>
                </a:cubicBezTo>
                <a:cubicBezTo>
                  <a:pt x="3511883" y="444078"/>
                  <a:pt x="3509984" y="447091"/>
                  <a:pt x="3507466" y="449609"/>
                </a:cubicBezTo>
                <a:cubicBezTo>
                  <a:pt x="3504948" y="452127"/>
                  <a:pt x="3502059" y="453902"/>
                  <a:pt x="3498798" y="454933"/>
                </a:cubicBezTo>
                <a:lnTo>
                  <a:pt x="3468585" y="374200"/>
                </a:lnTo>
                <a:cubicBezTo>
                  <a:pt x="3479292" y="372662"/>
                  <a:pt x="3494145" y="370069"/>
                  <a:pt x="3513144" y="366422"/>
                </a:cubicBezTo>
                <a:cubicBezTo>
                  <a:pt x="3532143" y="362774"/>
                  <a:pt x="3553453" y="358384"/>
                  <a:pt x="3577074" y="353250"/>
                </a:cubicBezTo>
                <a:cubicBezTo>
                  <a:pt x="3600696" y="348117"/>
                  <a:pt x="3624794" y="342552"/>
                  <a:pt x="3649370" y="336557"/>
                </a:cubicBezTo>
                <a:close/>
                <a:moveTo>
                  <a:pt x="5209070" y="307798"/>
                </a:moveTo>
                <a:lnTo>
                  <a:pt x="5209070" y="421284"/>
                </a:lnTo>
                <a:lnTo>
                  <a:pt x="5308625" y="421284"/>
                </a:lnTo>
                <a:lnTo>
                  <a:pt x="5308625" y="307798"/>
                </a:lnTo>
                <a:close/>
                <a:moveTo>
                  <a:pt x="1755838" y="306808"/>
                </a:moveTo>
                <a:lnTo>
                  <a:pt x="1755838" y="351447"/>
                </a:lnTo>
                <a:lnTo>
                  <a:pt x="1819236" y="351447"/>
                </a:lnTo>
                <a:lnTo>
                  <a:pt x="1819236" y="306808"/>
                </a:lnTo>
                <a:close/>
                <a:moveTo>
                  <a:pt x="3746944" y="300400"/>
                </a:moveTo>
                <a:lnTo>
                  <a:pt x="3746944" y="422244"/>
                </a:lnTo>
                <a:lnTo>
                  <a:pt x="3813314" y="422244"/>
                </a:lnTo>
                <a:lnTo>
                  <a:pt x="3813314" y="300400"/>
                </a:lnTo>
                <a:close/>
                <a:moveTo>
                  <a:pt x="5334381" y="260304"/>
                </a:moveTo>
                <a:lnTo>
                  <a:pt x="5398274" y="308294"/>
                </a:lnTo>
                <a:cubicBezTo>
                  <a:pt x="5396798" y="310327"/>
                  <a:pt x="5394425" y="312330"/>
                  <a:pt x="5391154" y="314302"/>
                </a:cubicBezTo>
                <a:cubicBezTo>
                  <a:pt x="5387883" y="316274"/>
                  <a:pt x="5383653" y="317906"/>
                  <a:pt x="5378462" y="319196"/>
                </a:cubicBezTo>
                <a:lnTo>
                  <a:pt x="5378462" y="451931"/>
                </a:lnTo>
                <a:cubicBezTo>
                  <a:pt x="5378013" y="453206"/>
                  <a:pt x="5374619" y="455003"/>
                  <a:pt x="5368281" y="457324"/>
                </a:cubicBezTo>
                <a:cubicBezTo>
                  <a:pt x="5361943" y="459645"/>
                  <a:pt x="5354367" y="461773"/>
                  <a:pt x="5345552" y="463708"/>
                </a:cubicBezTo>
                <a:cubicBezTo>
                  <a:pt x="5336738" y="465643"/>
                  <a:pt x="5328391" y="466670"/>
                  <a:pt x="5320512" y="466790"/>
                </a:cubicBezTo>
                <a:lnTo>
                  <a:pt x="5308625" y="466790"/>
                </a:lnTo>
                <a:lnTo>
                  <a:pt x="5308625" y="435091"/>
                </a:lnTo>
                <a:lnTo>
                  <a:pt x="5209070" y="435091"/>
                </a:lnTo>
                <a:lnTo>
                  <a:pt x="5209070" y="448959"/>
                </a:lnTo>
                <a:cubicBezTo>
                  <a:pt x="5208419" y="452684"/>
                  <a:pt x="5202166" y="457121"/>
                  <a:pt x="5190310" y="462270"/>
                </a:cubicBezTo>
                <a:cubicBezTo>
                  <a:pt x="5178454" y="467419"/>
                  <a:pt x="5164895" y="470246"/>
                  <a:pt x="5149634" y="470752"/>
                </a:cubicBezTo>
                <a:lnTo>
                  <a:pt x="5139728" y="470752"/>
                </a:lnTo>
                <a:lnTo>
                  <a:pt x="5139728" y="266249"/>
                </a:lnTo>
                <a:lnTo>
                  <a:pt x="5212041" y="293992"/>
                </a:lnTo>
                <a:lnTo>
                  <a:pt x="5303672" y="293992"/>
                </a:lnTo>
                <a:close/>
                <a:moveTo>
                  <a:pt x="1755838" y="247867"/>
                </a:moveTo>
                <a:lnTo>
                  <a:pt x="1755838" y="293001"/>
                </a:lnTo>
                <a:lnTo>
                  <a:pt x="1819236" y="293001"/>
                </a:lnTo>
                <a:lnTo>
                  <a:pt x="1819236" y="247867"/>
                </a:lnTo>
                <a:close/>
                <a:moveTo>
                  <a:pt x="4309605" y="230563"/>
                </a:moveTo>
                <a:lnTo>
                  <a:pt x="4386872" y="237001"/>
                </a:lnTo>
                <a:cubicBezTo>
                  <a:pt x="4386417" y="240262"/>
                  <a:pt x="4384973" y="243028"/>
                  <a:pt x="4382538" y="245298"/>
                </a:cubicBezTo>
                <a:cubicBezTo>
                  <a:pt x="4380102" y="247568"/>
                  <a:pt x="4376429" y="249095"/>
                  <a:pt x="4371517" y="249879"/>
                </a:cubicBezTo>
                <a:lnTo>
                  <a:pt x="4371517" y="391040"/>
                </a:lnTo>
                <a:cubicBezTo>
                  <a:pt x="4371476" y="393733"/>
                  <a:pt x="4371806" y="395652"/>
                  <a:pt x="4372508" y="396798"/>
                </a:cubicBezTo>
                <a:cubicBezTo>
                  <a:pt x="4373210" y="397943"/>
                  <a:pt x="4374530" y="398500"/>
                  <a:pt x="4376470" y="398469"/>
                </a:cubicBezTo>
                <a:lnTo>
                  <a:pt x="4381423" y="398469"/>
                </a:lnTo>
                <a:lnTo>
                  <a:pt x="4387367" y="398469"/>
                </a:lnTo>
                <a:cubicBezTo>
                  <a:pt x="4388843" y="398521"/>
                  <a:pt x="4390225" y="398170"/>
                  <a:pt x="4391515" y="397417"/>
                </a:cubicBezTo>
                <a:cubicBezTo>
                  <a:pt x="4392805" y="396663"/>
                  <a:pt x="4394064" y="395198"/>
                  <a:pt x="4395292" y="393021"/>
                </a:cubicBezTo>
                <a:cubicBezTo>
                  <a:pt x="4397603" y="389193"/>
                  <a:pt x="4400533" y="381990"/>
                  <a:pt x="4404083" y="371413"/>
                </a:cubicBezTo>
                <a:cubicBezTo>
                  <a:pt x="4407633" y="360837"/>
                  <a:pt x="4411306" y="349053"/>
                  <a:pt x="4415104" y="336061"/>
                </a:cubicBezTo>
                <a:lnTo>
                  <a:pt x="4420057" y="336061"/>
                </a:lnTo>
                <a:lnTo>
                  <a:pt x="4422038" y="395993"/>
                </a:lnTo>
                <a:cubicBezTo>
                  <a:pt x="4428312" y="399388"/>
                  <a:pt x="4432480" y="403123"/>
                  <a:pt x="4434544" y="407199"/>
                </a:cubicBezTo>
                <a:cubicBezTo>
                  <a:pt x="4436608" y="411275"/>
                  <a:pt x="4437557" y="416125"/>
                  <a:pt x="4437392" y="421748"/>
                </a:cubicBezTo>
                <a:cubicBezTo>
                  <a:pt x="4437444" y="433243"/>
                  <a:pt x="4432264" y="442200"/>
                  <a:pt x="4421852" y="448618"/>
                </a:cubicBezTo>
                <a:cubicBezTo>
                  <a:pt x="4411441" y="455037"/>
                  <a:pt x="4395487" y="458297"/>
                  <a:pt x="4373994" y="458401"/>
                </a:cubicBezTo>
                <a:lnTo>
                  <a:pt x="4353687" y="458401"/>
                </a:lnTo>
                <a:cubicBezTo>
                  <a:pt x="4334514" y="458648"/>
                  <a:pt x="4322214" y="454933"/>
                  <a:pt x="4316787" y="447256"/>
                </a:cubicBezTo>
                <a:cubicBezTo>
                  <a:pt x="4311359" y="439579"/>
                  <a:pt x="4308965" y="426454"/>
                  <a:pt x="4309605" y="407880"/>
                </a:cubicBezTo>
                <a:close/>
                <a:moveTo>
                  <a:pt x="4222927" y="230067"/>
                </a:moveTo>
                <a:lnTo>
                  <a:pt x="4299204" y="237001"/>
                </a:lnTo>
                <a:cubicBezTo>
                  <a:pt x="4299059" y="239746"/>
                  <a:pt x="4297986" y="242058"/>
                  <a:pt x="4295984" y="243936"/>
                </a:cubicBezTo>
                <a:cubicBezTo>
                  <a:pt x="4293982" y="245814"/>
                  <a:pt x="4290433" y="247134"/>
                  <a:pt x="4285335" y="247898"/>
                </a:cubicBezTo>
                <a:lnTo>
                  <a:pt x="4285335" y="441065"/>
                </a:lnTo>
                <a:cubicBezTo>
                  <a:pt x="4284633" y="443655"/>
                  <a:pt x="4278979" y="446771"/>
                  <a:pt x="4268371" y="450414"/>
                </a:cubicBezTo>
                <a:cubicBezTo>
                  <a:pt x="4257763" y="454056"/>
                  <a:pt x="4246413" y="456058"/>
                  <a:pt x="4234319" y="456419"/>
                </a:cubicBezTo>
                <a:lnTo>
                  <a:pt x="4222927" y="456419"/>
                </a:lnTo>
                <a:close/>
                <a:moveTo>
                  <a:pt x="3787063" y="219171"/>
                </a:moveTo>
                <a:cubicBezTo>
                  <a:pt x="3773958" y="228344"/>
                  <a:pt x="3760049" y="236867"/>
                  <a:pt x="3745334" y="244740"/>
                </a:cubicBezTo>
                <a:cubicBezTo>
                  <a:pt x="3730619" y="252614"/>
                  <a:pt x="3714977" y="259775"/>
                  <a:pt x="3698405" y="266224"/>
                </a:cubicBezTo>
                <a:lnTo>
                  <a:pt x="3752392" y="286531"/>
                </a:lnTo>
                <a:lnTo>
                  <a:pt x="3811333" y="286531"/>
                </a:lnTo>
                <a:lnTo>
                  <a:pt x="3837584" y="257309"/>
                </a:lnTo>
                <a:cubicBezTo>
                  <a:pt x="3818267" y="246330"/>
                  <a:pt x="3801427" y="233617"/>
                  <a:pt x="3787063" y="219171"/>
                </a:cubicBezTo>
                <a:close/>
                <a:moveTo>
                  <a:pt x="1755838" y="189422"/>
                </a:moveTo>
                <a:lnTo>
                  <a:pt x="1755838" y="234061"/>
                </a:lnTo>
                <a:lnTo>
                  <a:pt x="1814283" y="234061"/>
                </a:lnTo>
                <a:lnTo>
                  <a:pt x="1841030" y="205789"/>
                </a:lnTo>
                <a:cubicBezTo>
                  <a:pt x="1840060" y="205789"/>
                  <a:pt x="1839152" y="205789"/>
                  <a:pt x="1838305" y="205789"/>
                </a:cubicBezTo>
                <a:cubicBezTo>
                  <a:pt x="1837459" y="205789"/>
                  <a:pt x="1836551" y="205789"/>
                  <a:pt x="1835581" y="205789"/>
                </a:cubicBezTo>
                <a:lnTo>
                  <a:pt x="1822704" y="205789"/>
                </a:lnTo>
                <a:lnTo>
                  <a:pt x="1822704" y="189422"/>
                </a:lnTo>
                <a:close/>
                <a:moveTo>
                  <a:pt x="773658" y="143359"/>
                </a:moveTo>
                <a:lnTo>
                  <a:pt x="773658" y="193446"/>
                </a:lnTo>
                <a:lnTo>
                  <a:pt x="843991" y="193446"/>
                </a:lnTo>
                <a:lnTo>
                  <a:pt x="843991" y="143359"/>
                </a:lnTo>
                <a:close/>
                <a:moveTo>
                  <a:pt x="5252656" y="142863"/>
                </a:moveTo>
                <a:cubicBezTo>
                  <a:pt x="5248673" y="160892"/>
                  <a:pt x="5244752" y="178238"/>
                  <a:pt x="5240893" y="194903"/>
                </a:cubicBezTo>
                <a:cubicBezTo>
                  <a:pt x="5237033" y="211568"/>
                  <a:pt x="5233360" y="226437"/>
                  <a:pt x="5229872" y="239509"/>
                </a:cubicBezTo>
                <a:lnTo>
                  <a:pt x="5299214" y="239509"/>
                </a:lnTo>
                <a:lnTo>
                  <a:pt x="5299214" y="142863"/>
                </a:lnTo>
                <a:close/>
                <a:moveTo>
                  <a:pt x="592874" y="134474"/>
                </a:moveTo>
                <a:cubicBezTo>
                  <a:pt x="587632" y="160345"/>
                  <a:pt x="582018" y="186517"/>
                  <a:pt x="576033" y="212990"/>
                </a:cubicBezTo>
                <a:cubicBezTo>
                  <a:pt x="570048" y="239463"/>
                  <a:pt x="563940" y="264139"/>
                  <a:pt x="557707" y="287018"/>
                </a:cubicBezTo>
                <a:cubicBezTo>
                  <a:pt x="563135" y="289011"/>
                  <a:pt x="568253" y="291069"/>
                  <a:pt x="573062" y="293191"/>
                </a:cubicBezTo>
                <a:cubicBezTo>
                  <a:pt x="577870" y="295314"/>
                  <a:pt x="582493" y="297376"/>
                  <a:pt x="586930" y="299378"/>
                </a:cubicBezTo>
                <a:cubicBezTo>
                  <a:pt x="594772" y="272807"/>
                  <a:pt x="600881" y="245641"/>
                  <a:pt x="605256" y="217880"/>
                </a:cubicBezTo>
                <a:cubicBezTo>
                  <a:pt x="609631" y="190120"/>
                  <a:pt x="612768" y="162318"/>
                  <a:pt x="614667" y="134474"/>
                </a:cubicBezTo>
                <a:close/>
                <a:moveTo>
                  <a:pt x="2750400" y="127045"/>
                </a:moveTo>
                <a:lnTo>
                  <a:pt x="2750400" y="260281"/>
                </a:lnTo>
                <a:lnTo>
                  <a:pt x="2844507" y="260281"/>
                </a:lnTo>
                <a:lnTo>
                  <a:pt x="2844507" y="127045"/>
                </a:lnTo>
                <a:close/>
                <a:moveTo>
                  <a:pt x="2580512" y="127045"/>
                </a:moveTo>
                <a:lnTo>
                  <a:pt x="2580512" y="260281"/>
                </a:lnTo>
                <a:lnTo>
                  <a:pt x="2673629" y="260281"/>
                </a:lnTo>
                <a:lnTo>
                  <a:pt x="2673629" y="127045"/>
                </a:lnTo>
                <a:close/>
                <a:moveTo>
                  <a:pt x="1755838" y="125528"/>
                </a:moveTo>
                <a:lnTo>
                  <a:pt x="1755838" y="175615"/>
                </a:lnTo>
                <a:lnTo>
                  <a:pt x="1822704" y="175615"/>
                </a:lnTo>
                <a:lnTo>
                  <a:pt x="1822704" y="125528"/>
                </a:lnTo>
                <a:close/>
                <a:moveTo>
                  <a:pt x="1620621" y="125528"/>
                </a:moveTo>
                <a:lnTo>
                  <a:pt x="1620621" y="175615"/>
                </a:lnTo>
                <a:lnTo>
                  <a:pt x="1683029" y="175615"/>
                </a:lnTo>
                <a:lnTo>
                  <a:pt x="1683029" y="125528"/>
                </a:lnTo>
                <a:close/>
                <a:moveTo>
                  <a:pt x="4866322" y="121597"/>
                </a:moveTo>
                <a:cubicBezTo>
                  <a:pt x="4866667" y="121850"/>
                  <a:pt x="4870379" y="124810"/>
                  <a:pt x="4877457" y="130475"/>
                </a:cubicBezTo>
                <a:cubicBezTo>
                  <a:pt x="4884535" y="136141"/>
                  <a:pt x="4892906" y="142989"/>
                  <a:pt x="4902571" y="151021"/>
                </a:cubicBezTo>
                <a:cubicBezTo>
                  <a:pt x="4912235" y="159053"/>
                  <a:pt x="4921120" y="166745"/>
                  <a:pt x="4929225" y="174098"/>
                </a:cubicBezTo>
                <a:cubicBezTo>
                  <a:pt x="4928441" y="176812"/>
                  <a:pt x="4926790" y="178814"/>
                  <a:pt x="4924272" y="180104"/>
                </a:cubicBezTo>
                <a:cubicBezTo>
                  <a:pt x="4921755" y="181394"/>
                  <a:pt x="4918617" y="182033"/>
                  <a:pt x="4914862" y="182023"/>
                </a:cubicBezTo>
                <a:lnTo>
                  <a:pt x="4848491" y="182023"/>
                </a:lnTo>
                <a:lnTo>
                  <a:pt x="4848491" y="384106"/>
                </a:lnTo>
                <a:cubicBezTo>
                  <a:pt x="4848846" y="399698"/>
                  <a:pt x="4846651" y="413420"/>
                  <a:pt x="4841906" y="425270"/>
                </a:cubicBezTo>
                <a:cubicBezTo>
                  <a:pt x="4837160" y="437121"/>
                  <a:pt x="4827737" y="446660"/>
                  <a:pt x="4813637" y="453888"/>
                </a:cubicBezTo>
                <a:cubicBezTo>
                  <a:pt x="4799535" y="461116"/>
                  <a:pt x="4778629" y="465592"/>
                  <a:pt x="4750917" y="467316"/>
                </a:cubicBezTo>
                <a:cubicBezTo>
                  <a:pt x="4750257" y="455893"/>
                  <a:pt x="4748605" y="445925"/>
                  <a:pt x="4745964" y="437412"/>
                </a:cubicBezTo>
                <a:cubicBezTo>
                  <a:pt x="4743323" y="428899"/>
                  <a:pt x="4739195" y="422027"/>
                  <a:pt x="4733581" y="416795"/>
                </a:cubicBezTo>
                <a:cubicBezTo>
                  <a:pt x="4728329" y="411842"/>
                  <a:pt x="4721375" y="407385"/>
                  <a:pt x="4712717" y="403422"/>
                </a:cubicBezTo>
                <a:cubicBezTo>
                  <a:pt x="4704059" y="399460"/>
                  <a:pt x="4691037" y="395993"/>
                  <a:pt x="4673650" y="393021"/>
                </a:cubicBezTo>
                <a:lnTo>
                  <a:pt x="4673650" y="387077"/>
                </a:lnTo>
                <a:cubicBezTo>
                  <a:pt x="4674008" y="387101"/>
                  <a:pt x="4678029" y="387333"/>
                  <a:pt x="4685715" y="387774"/>
                </a:cubicBezTo>
                <a:cubicBezTo>
                  <a:pt x="4693402" y="388215"/>
                  <a:pt x="4702608" y="388726"/>
                  <a:pt x="4713336" y="389306"/>
                </a:cubicBezTo>
                <a:cubicBezTo>
                  <a:pt x="4724064" y="389887"/>
                  <a:pt x="4734168" y="390397"/>
                  <a:pt x="4743650" y="390839"/>
                </a:cubicBezTo>
                <a:cubicBezTo>
                  <a:pt x="4753132" y="391280"/>
                  <a:pt x="4759847" y="391512"/>
                  <a:pt x="4763795" y="391535"/>
                </a:cubicBezTo>
                <a:cubicBezTo>
                  <a:pt x="4767953" y="391514"/>
                  <a:pt x="4770905" y="390689"/>
                  <a:pt x="4772648" y="389059"/>
                </a:cubicBezTo>
                <a:cubicBezTo>
                  <a:pt x="4774392" y="387428"/>
                  <a:pt x="4775238" y="385117"/>
                  <a:pt x="4775186" y="382124"/>
                </a:cubicBezTo>
                <a:lnTo>
                  <a:pt x="4775186" y="182023"/>
                </a:lnTo>
                <a:lnTo>
                  <a:pt x="4641951" y="182023"/>
                </a:lnTo>
                <a:lnTo>
                  <a:pt x="4637988" y="168155"/>
                </a:lnTo>
                <a:lnTo>
                  <a:pt x="4831156" y="168155"/>
                </a:lnTo>
                <a:close/>
                <a:moveTo>
                  <a:pt x="3965371" y="121101"/>
                </a:moveTo>
                <a:cubicBezTo>
                  <a:pt x="4001898" y="123507"/>
                  <a:pt x="4027440" y="130521"/>
                  <a:pt x="4041996" y="142144"/>
                </a:cubicBezTo>
                <a:cubicBezTo>
                  <a:pt x="4056551" y="153767"/>
                  <a:pt x="4063102" y="165966"/>
                  <a:pt x="4061645" y="178742"/>
                </a:cubicBezTo>
                <a:cubicBezTo>
                  <a:pt x="4060189" y="191518"/>
                  <a:pt x="4053706" y="200838"/>
                  <a:pt x="4042197" y="206703"/>
                </a:cubicBezTo>
                <a:cubicBezTo>
                  <a:pt x="4030688" y="212568"/>
                  <a:pt x="4017131" y="210945"/>
                  <a:pt x="4001528" y="201835"/>
                </a:cubicBezTo>
                <a:cubicBezTo>
                  <a:pt x="3998484" y="187461"/>
                  <a:pt x="3993180" y="173366"/>
                  <a:pt x="3985617" y="159549"/>
                </a:cubicBezTo>
                <a:cubicBezTo>
                  <a:pt x="3978053" y="145732"/>
                  <a:pt x="3970149" y="133742"/>
                  <a:pt x="3961904" y="123578"/>
                </a:cubicBezTo>
                <a:close/>
                <a:moveTo>
                  <a:pt x="4115447" y="115158"/>
                </a:moveTo>
                <a:lnTo>
                  <a:pt x="4122877" y="117139"/>
                </a:lnTo>
                <a:cubicBezTo>
                  <a:pt x="4116881" y="135193"/>
                  <a:pt x="4110216" y="156044"/>
                  <a:pt x="4102881" y="179693"/>
                </a:cubicBezTo>
                <a:cubicBezTo>
                  <a:pt x="4095547" y="203342"/>
                  <a:pt x="4088845" y="225478"/>
                  <a:pt x="4082776" y="246100"/>
                </a:cubicBezTo>
                <a:cubicBezTo>
                  <a:pt x="4076707" y="266723"/>
                  <a:pt x="4072573" y="281520"/>
                  <a:pt x="4070375" y="290494"/>
                </a:cubicBezTo>
                <a:cubicBezTo>
                  <a:pt x="4068301" y="298594"/>
                  <a:pt x="4066506" y="306787"/>
                  <a:pt x="4064988" y="315073"/>
                </a:cubicBezTo>
                <a:cubicBezTo>
                  <a:pt x="4063472" y="323359"/>
                  <a:pt x="4062791" y="330685"/>
                  <a:pt x="4062945" y="337052"/>
                </a:cubicBezTo>
                <a:cubicBezTo>
                  <a:pt x="4063566" y="346521"/>
                  <a:pt x="4065792" y="355265"/>
                  <a:pt x="4069623" y="363285"/>
                </a:cubicBezTo>
                <a:cubicBezTo>
                  <a:pt x="4073454" y="371304"/>
                  <a:pt x="4077147" y="380232"/>
                  <a:pt x="4080703" y="390067"/>
                </a:cubicBezTo>
                <a:cubicBezTo>
                  <a:pt x="4084259" y="399903"/>
                  <a:pt x="4085934" y="412280"/>
                  <a:pt x="4085729" y="427197"/>
                </a:cubicBezTo>
                <a:cubicBezTo>
                  <a:pt x="4084986" y="440993"/>
                  <a:pt x="4080157" y="451910"/>
                  <a:pt x="4071242" y="459948"/>
                </a:cubicBezTo>
                <a:cubicBezTo>
                  <a:pt x="4062326" y="467987"/>
                  <a:pt x="4050811" y="472094"/>
                  <a:pt x="4036695" y="472269"/>
                </a:cubicBezTo>
                <a:cubicBezTo>
                  <a:pt x="4030276" y="472413"/>
                  <a:pt x="4024044" y="470515"/>
                  <a:pt x="4017997" y="466573"/>
                </a:cubicBezTo>
                <a:cubicBezTo>
                  <a:pt x="4011950" y="462631"/>
                  <a:pt x="4007451" y="455780"/>
                  <a:pt x="4004500" y="446018"/>
                </a:cubicBezTo>
                <a:cubicBezTo>
                  <a:pt x="4009680" y="418467"/>
                  <a:pt x="4011950" y="394197"/>
                  <a:pt x="4011310" y="373209"/>
                </a:cubicBezTo>
                <a:cubicBezTo>
                  <a:pt x="4010671" y="352221"/>
                  <a:pt x="4007245" y="339343"/>
                  <a:pt x="4001033" y="334576"/>
                </a:cubicBezTo>
                <a:cubicBezTo>
                  <a:pt x="3997555" y="332120"/>
                  <a:pt x="3993614" y="330221"/>
                  <a:pt x="3989208" y="328880"/>
                </a:cubicBezTo>
                <a:cubicBezTo>
                  <a:pt x="3984801" y="327538"/>
                  <a:pt x="3979993" y="326630"/>
                  <a:pt x="3974782" y="326155"/>
                </a:cubicBezTo>
                <a:lnTo>
                  <a:pt x="3974782" y="317240"/>
                </a:lnTo>
                <a:lnTo>
                  <a:pt x="3997566" y="317240"/>
                </a:lnTo>
                <a:cubicBezTo>
                  <a:pt x="4001549" y="317446"/>
                  <a:pt x="4004603" y="317034"/>
                  <a:pt x="4006729" y="316002"/>
                </a:cubicBezTo>
                <a:cubicBezTo>
                  <a:pt x="4008854" y="314970"/>
                  <a:pt x="4011414" y="312081"/>
                  <a:pt x="4014406" y="307334"/>
                </a:cubicBezTo>
                <a:cubicBezTo>
                  <a:pt x="4017238" y="303377"/>
                  <a:pt x="4020087" y="299033"/>
                  <a:pt x="4022950" y="294301"/>
                </a:cubicBezTo>
                <a:cubicBezTo>
                  <a:pt x="4025814" y="289570"/>
                  <a:pt x="4030271" y="281449"/>
                  <a:pt x="4036323" y="269939"/>
                </a:cubicBezTo>
                <a:cubicBezTo>
                  <a:pt x="4042375" y="258428"/>
                  <a:pt x="4051600" y="240525"/>
                  <a:pt x="4063998" y="216230"/>
                </a:cubicBezTo>
                <a:cubicBezTo>
                  <a:pt x="4076396" y="191934"/>
                  <a:pt x="4093546" y="158244"/>
                  <a:pt x="4115447" y="115158"/>
                </a:cubicBezTo>
                <a:close/>
                <a:moveTo>
                  <a:pt x="5044135" y="105252"/>
                </a:moveTo>
                <a:lnTo>
                  <a:pt x="5099608" y="151315"/>
                </a:lnTo>
                <a:cubicBezTo>
                  <a:pt x="5098442" y="153111"/>
                  <a:pt x="5096193" y="154845"/>
                  <a:pt x="5092860" y="156517"/>
                </a:cubicBezTo>
                <a:cubicBezTo>
                  <a:pt x="5089527" y="158189"/>
                  <a:pt x="5084677" y="159427"/>
                  <a:pt x="5078310" y="160232"/>
                </a:cubicBezTo>
                <a:lnTo>
                  <a:pt x="5078310" y="342965"/>
                </a:lnTo>
                <a:cubicBezTo>
                  <a:pt x="5086514" y="338259"/>
                  <a:pt x="5094872" y="333430"/>
                  <a:pt x="5103385" y="328477"/>
                </a:cubicBezTo>
                <a:cubicBezTo>
                  <a:pt x="5111898" y="323524"/>
                  <a:pt x="5120380" y="318447"/>
                  <a:pt x="5128831" y="313247"/>
                </a:cubicBezTo>
                <a:lnTo>
                  <a:pt x="5130812" y="317214"/>
                </a:lnTo>
                <a:cubicBezTo>
                  <a:pt x="5124023" y="328943"/>
                  <a:pt x="5113951" y="344758"/>
                  <a:pt x="5100599" y="364659"/>
                </a:cubicBezTo>
                <a:cubicBezTo>
                  <a:pt x="5087246" y="384560"/>
                  <a:pt x="5071232" y="406557"/>
                  <a:pt x="5052555" y="430653"/>
                </a:cubicBezTo>
                <a:cubicBezTo>
                  <a:pt x="5050481" y="437825"/>
                  <a:pt x="5047695" y="443887"/>
                  <a:pt x="5044197" y="448838"/>
                </a:cubicBezTo>
                <a:cubicBezTo>
                  <a:pt x="5040699" y="453788"/>
                  <a:pt x="5037046" y="457626"/>
                  <a:pt x="5033238" y="460351"/>
                </a:cubicBezTo>
                <a:lnTo>
                  <a:pt x="4983213" y="388081"/>
                </a:lnTo>
                <a:cubicBezTo>
                  <a:pt x="4995482" y="380967"/>
                  <a:pt x="5003510" y="375247"/>
                  <a:pt x="5007297" y="370921"/>
                </a:cubicBezTo>
                <a:cubicBezTo>
                  <a:pt x="5011084" y="366596"/>
                  <a:pt x="5012797" y="361743"/>
                  <a:pt x="5012435" y="356364"/>
                </a:cubicBezTo>
                <a:lnTo>
                  <a:pt x="5012435" y="149333"/>
                </a:lnTo>
                <a:lnTo>
                  <a:pt x="4956467" y="149333"/>
                </a:lnTo>
                <a:lnTo>
                  <a:pt x="4952009" y="135465"/>
                </a:lnTo>
                <a:lnTo>
                  <a:pt x="5013426" y="135465"/>
                </a:lnTo>
                <a:close/>
                <a:moveTo>
                  <a:pt x="4575085" y="101289"/>
                </a:moveTo>
                <a:lnTo>
                  <a:pt x="4657801" y="149829"/>
                </a:lnTo>
                <a:cubicBezTo>
                  <a:pt x="4656665" y="152140"/>
                  <a:pt x="4654602" y="153956"/>
                  <a:pt x="4651609" y="155277"/>
                </a:cubicBezTo>
                <a:cubicBezTo>
                  <a:pt x="4648617" y="156598"/>
                  <a:pt x="4644077" y="156928"/>
                  <a:pt x="4637988" y="156268"/>
                </a:cubicBezTo>
                <a:cubicBezTo>
                  <a:pt x="4631550" y="163233"/>
                  <a:pt x="4624615" y="170476"/>
                  <a:pt x="4617186" y="177999"/>
                </a:cubicBezTo>
                <a:cubicBezTo>
                  <a:pt x="4609756" y="185521"/>
                  <a:pt x="4601832" y="193136"/>
                  <a:pt x="4593411" y="200845"/>
                </a:cubicBezTo>
                <a:lnTo>
                  <a:pt x="4616196" y="209265"/>
                </a:lnTo>
                <a:cubicBezTo>
                  <a:pt x="4615494" y="211504"/>
                  <a:pt x="4613925" y="213464"/>
                  <a:pt x="4611490" y="215146"/>
                </a:cubicBezTo>
                <a:cubicBezTo>
                  <a:pt x="4609055" y="216828"/>
                  <a:pt x="4605505" y="218170"/>
                  <a:pt x="4600841" y="219171"/>
                </a:cubicBezTo>
                <a:lnTo>
                  <a:pt x="4600841" y="454438"/>
                </a:lnTo>
                <a:cubicBezTo>
                  <a:pt x="4599706" y="457348"/>
                  <a:pt x="4593309" y="460939"/>
                  <a:pt x="4581648" y="465211"/>
                </a:cubicBezTo>
                <a:cubicBezTo>
                  <a:pt x="4569988" y="469483"/>
                  <a:pt x="4556904" y="471836"/>
                  <a:pt x="4542396" y="472269"/>
                </a:cubicBezTo>
                <a:lnTo>
                  <a:pt x="4529022" y="472269"/>
                </a:lnTo>
                <a:lnTo>
                  <a:pt x="4529022" y="253842"/>
                </a:lnTo>
                <a:cubicBezTo>
                  <a:pt x="4505661" y="270764"/>
                  <a:pt x="4481061" y="285954"/>
                  <a:pt x="4455223" y="299409"/>
                </a:cubicBezTo>
                <a:lnTo>
                  <a:pt x="4451261" y="294952"/>
                </a:lnTo>
                <a:cubicBezTo>
                  <a:pt x="4468272" y="276078"/>
                  <a:pt x="4484770" y="255049"/>
                  <a:pt x="4500754" y="231865"/>
                </a:cubicBezTo>
                <a:cubicBezTo>
                  <a:pt x="4516738" y="208681"/>
                  <a:pt x="4531182" y="185634"/>
                  <a:pt x="4544083" y="162725"/>
                </a:cubicBezTo>
                <a:cubicBezTo>
                  <a:pt x="4556986" y="139816"/>
                  <a:pt x="4567320" y="119337"/>
                  <a:pt x="4575085" y="101289"/>
                </a:cubicBezTo>
                <a:close/>
                <a:moveTo>
                  <a:pt x="52501" y="92343"/>
                </a:moveTo>
                <a:cubicBezTo>
                  <a:pt x="78306" y="103470"/>
                  <a:pt x="95489" y="115634"/>
                  <a:pt x="104049" y="128836"/>
                </a:cubicBezTo>
                <a:cubicBezTo>
                  <a:pt x="112610" y="142037"/>
                  <a:pt x="115227" y="153945"/>
                  <a:pt x="111901" y="164558"/>
                </a:cubicBezTo>
                <a:cubicBezTo>
                  <a:pt x="108574" y="175171"/>
                  <a:pt x="101982" y="182159"/>
                  <a:pt x="92125" y="185521"/>
                </a:cubicBezTo>
                <a:lnTo>
                  <a:pt x="138188" y="185521"/>
                </a:lnTo>
                <a:cubicBezTo>
                  <a:pt x="142171" y="171014"/>
                  <a:pt x="145721" y="155422"/>
                  <a:pt x="148837" y="138746"/>
                </a:cubicBezTo>
                <a:cubicBezTo>
                  <a:pt x="151954" y="122070"/>
                  <a:pt x="154513" y="106602"/>
                  <a:pt x="156514" y="92343"/>
                </a:cubicBezTo>
                <a:close/>
                <a:moveTo>
                  <a:pt x="3757345" y="82468"/>
                </a:moveTo>
                <a:cubicBezTo>
                  <a:pt x="3749916" y="93777"/>
                  <a:pt x="3741991" y="104344"/>
                  <a:pt x="3733571" y="114167"/>
                </a:cubicBezTo>
                <a:cubicBezTo>
                  <a:pt x="3746448" y="131007"/>
                  <a:pt x="3762298" y="145866"/>
                  <a:pt x="3781120" y="158744"/>
                </a:cubicBezTo>
                <a:cubicBezTo>
                  <a:pt x="3799363" y="134557"/>
                  <a:pt x="3813892" y="109131"/>
                  <a:pt x="3824706" y="82468"/>
                </a:cubicBezTo>
                <a:close/>
                <a:moveTo>
                  <a:pt x="773658" y="76493"/>
                </a:moveTo>
                <a:lnTo>
                  <a:pt x="773658" y="129552"/>
                </a:lnTo>
                <a:lnTo>
                  <a:pt x="843991" y="129552"/>
                </a:lnTo>
                <a:lnTo>
                  <a:pt x="843991" y="76493"/>
                </a:lnTo>
                <a:close/>
                <a:moveTo>
                  <a:pt x="2250147" y="59189"/>
                </a:moveTo>
                <a:cubicBezTo>
                  <a:pt x="2247258" y="64142"/>
                  <a:pt x="2241149" y="66618"/>
                  <a:pt x="2231821" y="66618"/>
                </a:cubicBezTo>
                <a:cubicBezTo>
                  <a:pt x="2224309" y="88989"/>
                  <a:pt x="2216054" y="110122"/>
                  <a:pt x="2207056" y="130017"/>
                </a:cubicBezTo>
                <a:lnTo>
                  <a:pt x="2250147" y="130017"/>
                </a:lnTo>
                <a:close/>
                <a:moveTo>
                  <a:pt x="3068383" y="51759"/>
                </a:moveTo>
                <a:lnTo>
                  <a:pt x="3068383" y="109709"/>
                </a:lnTo>
                <a:lnTo>
                  <a:pt x="3072345" y="107233"/>
                </a:lnTo>
                <a:cubicBezTo>
                  <a:pt x="3084717" y="115932"/>
                  <a:pt x="3096130" y="124661"/>
                  <a:pt x="3106583" y="133422"/>
                </a:cubicBezTo>
                <a:cubicBezTo>
                  <a:pt x="3117036" y="142182"/>
                  <a:pt x="3126591" y="150788"/>
                  <a:pt x="3135248" y="159239"/>
                </a:cubicBezTo>
                <a:cubicBezTo>
                  <a:pt x="3136971" y="143111"/>
                  <a:pt x="3138354" y="127447"/>
                  <a:pt x="3139397" y="112248"/>
                </a:cubicBezTo>
                <a:cubicBezTo>
                  <a:pt x="3140439" y="97048"/>
                  <a:pt x="3141202" y="82499"/>
                  <a:pt x="3141687" y="68599"/>
                </a:cubicBezTo>
                <a:lnTo>
                  <a:pt x="3231832" y="85935"/>
                </a:lnTo>
                <a:cubicBezTo>
                  <a:pt x="3231233" y="89175"/>
                  <a:pt x="3229582" y="91858"/>
                  <a:pt x="3226879" y="93984"/>
                </a:cubicBezTo>
                <a:cubicBezTo>
                  <a:pt x="3224175" y="96109"/>
                  <a:pt x="3219553" y="97554"/>
                  <a:pt x="3213010" y="98317"/>
                </a:cubicBezTo>
                <a:lnTo>
                  <a:pt x="3211029" y="108719"/>
                </a:lnTo>
                <a:lnTo>
                  <a:pt x="3215487" y="106242"/>
                </a:lnTo>
                <a:cubicBezTo>
                  <a:pt x="3222896" y="112918"/>
                  <a:pt x="3229871" y="119502"/>
                  <a:pt x="3236413" y="125992"/>
                </a:cubicBezTo>
                <a:cubicBezTo>
                  <a:pt x="3242956" y="132483"/>
                  <a:pt x="3249188" y="138942"/>
                  <a:pt x="3255111" y="145371"/>
                </a:cubicBezTo>
                <a:cubicBezTo>
                  <a:pt x="3256617" y="131482"/>
                  <a:pt x="3257938" y="118026"/>
                  <a:pt x="3259073" y="105004"/>
                </a:cubicBezTo>
                <a:cubicBezTo>
                  <a:pt x="3260208" y="91982"/>
                  <a:pt x="3261034" y="79517"/>
                  <a:pt x="3261550" y="67609"/>
                </a:cubicBezTo>
                <a:lnTo>
                  <a:pt x="3344760" y="83954"/>
                </a:lnTo>
                <a:lnTo>
                  <a:pt x="3344760" y="51759"/>
                </a:lnTo>
                <a:close/>
                <a:moveTo>
                  <a:pt x="4853939" y="9163"/>
                </a:moveTo>
                <a:cubicBezTo>
                  <a:pt x="4854273" y="9411"/>
                  <a:pt x="4857844" y="12273"/>
                  <a:pt x="4864652" y="17749"/>
                </a:cubicBezTo>
                <a:cubicBezTo>
                  <a:pt x="4871462" y="23224"/>
                  <a:pt x="4879509" y="29828"/>
                  <a:pt x="4888794" y="37561"/>
                </a:cubicBezTo>
                <a:cubicBezTo>
                  <a:pt x="4898079" y="45293"/>
                  <a:pt x="4906603" y="52667"/>
                  <a:pt x="4914366" y="59684"/>
                </a:cubicBezTo>
                <a:cubicBezTo>
                  <a:pt x="4913572" y="62398"/>
                  <a:pt x="4911941" y="64400"/>
                  <a:pt x="4909475" y="65690"/>
                </a:cubicBezTo>
                <a:cubicBezTo>
                  <a:pt x="4907009" y="66979"/>
                  <a:pt x="4904016" y="67619"/>
                  <a:pt x="4900498" y="67609"/>
                </a:cubicBezTo>
                <a:lnTo>
                  <a:pt x="4670183" y="67609"/>
                </a:lnTo>
                <a:lnTo>
                  <a:pt x="4666221" y="53740"/>
                </a:lnTo>
                <a:lnTo>
                  <a:pt x="4820259" y="53740"/>
                </a:lnTo>
                <a:close/>
                <a:moveTo>
                  <a:pt x="4008463" y="7678"/>
                </a:moveTo>
                <a:cubicBezTo>
                  <a:pt x="4046562" y="11093"/>
                  <a:pt x="4073076" y="19059"/>
                  <a:pt x="4088004" y="31576"/>
                </a:cubicBezTo>
                <a:cubicBezTo>
                  <a:pt x="4102933" y="44092"/>
                  <a:pt x="4109481" y="57011"/>
                  <a:pt x="4107646" y="70333"/>
                </a:cubicBezTo>
                <a:cubicBezTo>
                  <a:pt x="4105812" y="83654"/>
                  <a:pt x="4098800" y="93230"/>
                  <a:pt x="4086612" y="99060"/>
                </a:cubicBezTo>
                <a:cubicBezTo>
                  <a:pt x="4074422" y="104890"/>
                  <a:pt x="4060260" y="102827"/>
                  <a:pt x="4044124" y="92869"/>
                </a:cubicBezTo>
                <a:cubicBezTo>
                  <a:pt x="4040853" y="77783"/>
                  <a:pt x="4035508" y="63007"/>
                  <a:pt x="4028089" y="48540"/>
                </a:cubicBezTo>
                <a:cubicBezTo>
                  <a:pt x="4020670" y="34073"/>
                  <a:pt x="4012972" y="21278"/>
                  <a:pt x="4004995" y="10154"/>
                </a:cubicBezTo>
                <a:close/>
                <a:moveTo>
                  <a:pt x="2250147" y="7678"/>
                </a:moveTo>
                <a:lnTo>
                  <a:pt x="2343759" y="16593"/>
                </a:lnTo>
                <a:cubicBezTo>
                  <a:pt x="2343222" y="20101"/>
                  <a:pt x="2341695" y="23114"/>
                  <a:pt x="2339177" y="25632"/>
                </a:cubicBezTo>
                <a:cubicBezTo>
                  <a:pt x="2336660" y="28150"/>
                  <a:pt x="2331913" y="29925"/>
                  <a:pt x="2324938" y="30957"/>
                </a:cubicBezTo>
                <a:lnTo>
                  <a:pt x="2324938" y="130017"/>
                </a:lnTo>
                <a:lnTo>
                  <a:pt x="2348217" y="130017"/>
                </a:lnTo>
                <a:lnTo>
                  <a:pt x="2382888" y="82468"/>
                </a:lnTo>
                <a:cubicBezTo>
                  <a:pt x="2383230" y="82734"/>
                  <a:pt x="2386893" y="85779"/>
                  <a:pt x="2393876" y="91603"/>
                </a:cubicBezTo>
                <a:cubicBezTo>
                  <a:pt x="2400859" y="97428"/>
                  <a:pt x="2409108" y="104435"/>
                  <a:pt x="2418623" y="112626"/>
                </a:cubicBezTo>
                <a:cubicBezTo>
                  <a:pt x="2428137" y="120817"/>
                  <a:pt x="2436863" y="128595"/>
                  <a:pt x="2444800" y="135960"/>
                </a:cubicBezTo>
                <a:cubicBezTo>
                  <a:pt x="2444006" y="138674"/>
                  <a:pt x="2442375" y="140676"/>
                  <a:pt x="2439909" y="141966"/>
                </a:cubicBezTo>
                <a:cubicBezTo>
                  <a:pt x="2437443" y="143256"/>
                  <a:pt x="2434450" y="143895"/>
                  <a:pt x="2430932" y="143885"/>
                </a:cubicBezTo>
                <a:lnTo>
                  <a:pt x="2324938" y="143885"/>
                </a:lnTo>
                <a:lnTo>
                  <a:pt x="2324938" y="264243"/>
                </a:lnTo>
                <a:lnTo>
                  <a:pt x="2358123" y="264243"/>
                </a:lnTo>
                <a:lnTo>
                  <a:pt x="2394280" y="214218"/>
                </a:lnTo>
                <a:cubicBezTo>
                  <a:pt x="2394640" y="214496"/>
                  <a:pt x="2398487" y="217682"/>
                  <a:pt x="2405818" y="223775"/>
                </a:cubicBezTo>
                <a:cubicBezTo>
                  <a:pt x="2413150" y="229869"/>
                  <a:pt x="2421802" y="237200"/>
                  <a:pt x="2431776" y="245770"/>
                </a:cubicBezTo>
                <a:cubicBezTo>
                  <a:pt x="2441749" y="254340"/>
                  <a:pt x="2450878" y="262479"/>
                  <a:pt x="2459164" y="270187"/>
                </a:cubicBezTo>
                <a:cubicBezTo>
                  <a:pt x="2458380" y="272900"/>
                  <a:pt x="2456729" y="274902"/>
                  <a:pt x="2454211" y="276192"/>
                </a:cubicBezTo>
                <a:cubicBezTo>
                  <a:pt x="2451693" y="277482"/>
                  <a:pt x="2448556" y="278122"/>
                  <a:pt x="2444800" y="278111"/>
                </a:cubicBezTo>
                <a:lnTo>
                  <a:pt x="2324938" y="278111"/>
                </a:lnTo>
                <a:lnTo>
                  <a:pt x="2324938" y="451466"/>
                </a:lnTo>
                <a:cubicBezTo>
                  <a:pt x="2324226" y="454892"/>
                  <a:pt x="2317849" y="458937"/>
                  <a:pt x="2305807" y="463601"/>
                </a:cubicBezTo>
                <a:cubicBezTo>
                  <a:pt x="2293765" y="468265"/>
                  <a:pt x="2280330" y="470824"/>
                  <a:pt x="2265502" y="471278"/>
                </a:cubicBezTo>
                <a:lnTo>
                  <a:pt x="2250147" y="471278"/>
                </a:lnTo>
                <a:lnTo>
                  <a:pt x="2250147" y="278111"/>
                </a:lnTo>
                <a:lnTo>
                  <a:pt x="2124836" y="278111"/>
                </a:lnTo>
                <a:lnTo>
                  <a:pt x="2120874" y="264243"/>
                </a:lnTo>
                <a:lnTo>
                  <a:pt x="2250147" y="264243"/>
                </a:lnTo>
                <a:lnTo>
                  <a:pt x="2250147" y="143885"/>
                </a:lnTo>
                <a:lnTo>
                  <a:pt x="2200122" y="143885"/>
                </a:lnTo>
                <a:cubicBezTo>
                  <a:pt x="2190206" y="163718"/>
                  <a:pt x="2179082" y="182002"/>
                  <a:pt x="2166751" y="198740"/>
                </a:cubicBezTo>
                <a:cubicBezTo>
                  <a:pt x="2154420" y="215477"/>
                  <a:pt x="2140944" y="230542"/>
                  <a:pt x="2126322" y="243936"/>
                </a:cubicBezTo>
                <a:lnTo>
                  <a:pt x="2120379" y="240469"/>
                </a:lnTo>
                <a:cubicBezTo>
                  <a:pt x="2129975" y="212226"/>
                  <a:pt x="2138519" y="179309"/>
                  <a:pt x="2146010" y="141718"/>
                </a:cubicBezTo>
                <a:cubicBezTo>
                  <a:pt x="2153502" y="104127"/>
                  <a:pt x="2158826" y="66381"/>
                  <a:pt x="2161984" y="28480"/>
                </a:cubicBezTo>
                <a:lnTo>
                  <a:pt x="2250147" y="55722"/>
                </a:lnTo>
                <a:close/>
                <a:moveTo>
                  <a:pt x="4984203" y="6687"/>
                </a:moveTo>
                <a:cubicBezTo>
                  <a:pt x="5022081" y="10458"/>
                  <a:pt x="5048667" y="18672"/>
                  <a:pt x="5063962" y="31329"/>
                </a:cubicBezTo>
                <a:cubicBezTo>
                  <a:pt x="5079257" y="43985"/>
                  <a:pt x="5086310" y="57028"/>
                  <a:pt x="5085121" y="70459"/>
                </a:cubicBezTo>
                <a:cubicBezTo>
                  <a:pt x="5083931" y="83889"/>
                  <a:pt x="5077549" y="93650"/>
                  <a:pt x="5065974" y="99743"/>
                </a:cubicBezTo>
                <a:cubicBezTo>
                  <a:pt x="5054399" y="105836"/>
                  <a:pt x="5040681" y="104205"/>
                  <a:pt x="5024818" y="94851"/>
                </a:cubicBezTo>
                <a:cubicBezTo>
                  <a:pt x="5020793" y="79227"/>
                  <a:pt x="5014603" y="63895"/>
                  <a:pt x="5006244" y="48855"/>
                </a:cubicBezTo>
                <a:cubicBezTo>
                  <a:pt x="4997886" y="33814"/>
                  <a:pt x="4989218" y="20594"/>
                  <a:pt x="4980241" y="9194"/>
                </a:cubicBezTo>
                <a:close/>
                <a:moveTo>
                  <a:pt x="3714749" y="3220"/>
                </a:moveTo>
                <a:lnTo>
                  <a:pt x="3800436" y="32938"/>
                </a:lnTo>
                <a:cubicBezTo>
                  <a:pt x="3799219" y="36209"/>
                  <a:pt x="3796949" y="38706"/>
                  <a:pt x="3793626" y="40429"/>
                </a:cubicBezTo>
                <a:cubicBezTo>
                  <a:pt x="3790303" y="42152"/>
                  <a:pt x="3785805" y="42792"/>
                  <a:pt x="3780129" y="42349"/>
                </a:cubicBezTo>
                <a:cubicBezTo>
                  <a:pt x="3775589" y="51346"/>
                  <a:pt x="3770801" y="60097"/>
                  <a:pt x="3765765" y="68599"/>
                </a:cubicBezTo>
                <a:lnTo>
                  <a:pt x="3823220" y="68599"/>
                </a:lnTo>
                <a:lnTo>
                  <a:pt x="3859872" y="34424"/>
                </a:lnTo>
                <a:lnTo>
                  <a:pt x="3917822" y="85935"/>
                </a:lnTo>
                <a:cubicBezTo>
                  <a:pt x="3916202" y="88587"/>
                  <a:pt x="3913871" y="90465"/>
                  <a:pt x="3910826" y="91569"/>
                </a:cubicBezTo>
                <a:cubicBezTo>
                  <a:pt x="3907782" y="92673"/>
                  <a:pt x="3903345" y="93437"/>
                  <a:pt x="3897515" y="93860"/>
                </a:cubicBezTo>
                <a:cubicBezTo>
                  <a:pt x="3880262" y="127127"/>
                  <a:pt x="3857809" y="157176"/>
                  <a:pt x="3830155" y="184004"/>
                </a:cubicBezTo>
                <a:cubicBezTo>
                  <a:pt x="3846283" y="190681"/>
                  <a:pt x="3863804" y="196397"/>
                  <a:pt x="3882718" y="201154"/>
                </a:cubicBezTo>
                <a:cubicBezTo>
                  <a:pt x="3901632" y="205911"/>
                  <a:pt x="3921754" y="209770"/>
                  <a:pt x="3943083" y="212732"/>
                </a:cubicBezTo>
                <a:lnTo>
                  <a:pt x="3942588" y="218180"/>
                </a:lnTo>
                <a:cubicBezTo>
                  <a:pt x="3928626" y="223814"/>
                  <a:pt x="3918163" y="231987"/>
                  <a:pt x="3911198" y="242697"/>
                </a:cubicBezTo>
                <a:cubicBezTo>
                  <a:pt x="3904233" y="253408"/>
                  <a:pt x="3899837" y="267029"/>
                  <a:pt x="3898011" y="283560"/>
                </a:cubicBezTo>
                <a:cubicBezTo>
                  <a:pt x="3891076" y="281083"/>
                  <a:pt x="3884142" y="278607"/>
                  <a:pt x="3877208" y="276130"/>
                </a:cubicBezTo>
                <a:lnTo>
                  <a:pt x="3902468" y="295447"/>
                </a:lnTo>
                <a:cubicBezTo>
                  <a:pt x="3901075" y="297655"/>
                  <a:pt x="3898908" y="299554"/>
                  <a:pt x="3895967" y="301143"/>
                </a:cubicBezTo>
                <a:cubicBezTo>
                  <a:pt x="3893027" y="302732"/>
                  <a:pt x="3888754" y="304135"/>
                  <a:pt x="3883152" y="305353"/>
                </a:cubicBezTo>
                <a:lnTo>
                  <a:pt x="3883152" y="451466"/>
                </a:lnTo>
                <a:cubicBezTo>
                  <a:pt x="3883007" y="453128"/>
                  <a:pt x="3877971" y="455749"/>
                  <a:pt x="3868045" y="459329"/>
                </a:cubicBezTo>
                <a:cubicBezTo>
                  <a:pt x="3858118" y="462910"/>
                  <a:pt x="3844167" y="464912"/>
                  <a:pt x="3826192" y="465335"/>
                </a:cubicBezTo>
                <a:lnTo>
                  <a:pt x="3813314" y="465335"/>
                </a:lnTo>
                <a:lnTo>
                  <a:pt x="3813314" y="436112"/>
                </a:lnTo>
                <a:lnTo>
                  <a:pt x="3746944" y="436112"/>
                </a:lnTo>
                <a:lnTo>
                  <a:pt x="3746944" y="455924"/>
                </a:lnTo>
                <a:cubicBezTo>
                  <a:pt x="3746810" y="458277"/>
                  <a:pt x="3742001" y="461249"/>
                  <a:pt x="3732518" y="464839"/>
                </a:cubicBezTo>
                <a:cubicBezTo>
                  <a:pt x="3723035" y="468430"/>
                  <a:pt x="3709683" y="470412"/>
                  <a:pt x="3692461" y="470783"/>
                </a:cubicBezTo>
                <a:lnTo>
                  <a:pt x="3680574" y="470783"/>
                </a:lnTo>
                <a:lnTo>
                  <a:pt x="3680574" y="273158"/>
                </a:lnTo>
                <a:cubicBezTo>
                  <a:pt x="3663238" y="279184"/>
                  <a:pt x="3644912" y="284468"/>
                  <a:pt x="3625595" y="289008"/>
                </a:cubicBezTo>
                <a:lnTo>
                  <a:pt x="3622623" y="283064"/>
                </a:lnTo>
                <a:cubicBezTo>
                  <a:pt x="3649421" y="270847"/>
                  <a:pt x="3674207" y="256525"/>
                  <a:pt x="3696981" y="240097"/>
                </a:cubicBezTo>
                <a:cubicBezTo>
                  <a:pt x="3719754" y="223670"/>
                  <a:pt x="3740206" y="205632"/>
                  <a:pt x="3758336" y="185986"/>
                </a:cubicBezTo>
                <a:cubicBezTo>
                  <a:pt x="3751670" y="176585"/>
                  <a:pt x="3745561" y="166782"/>
                  <a:pt x="3740010" y="156577"/>
                </a:cubicBezTo>
                <a:cubicBezTo>
                  <a:pt x="3734458" y="146372"/>
                  <a:pt x="3729340" y="135702"/>
                  <a:pt x="3724655" y="124568"/>
                </a:cubicBezTo>
                <a:cubicBezTo>
                  <a:pt x="3712510" y="137673"/>
                  <a:pt x="3699653" y="149478"/>
                  <a:pt x="3686084" y="159982"/>
                </a:cubicBezTo>
                <a:cubicBezTo>
                  <a:pt x="3672515" y="170487"/>
                  <a:pt x="3658296" y="179815"/>
                  <a:pt x="3643426" y="187967"/>
                </a:cubicBezTo>
                <a:lnTo>
                  <a:pt x="3637978" y="184004"/>
                </a:lnTo>
                <a:cubicBezTo>
                  <a:pt x="3654147" y="161984"/>
                  <a:pt x="3669110" y="135197"/>
                  <a:pt x="3682865" y="103642"/>
                </a:cubicBezTo>
                <a:cubicBezTo>
                  <a:pt x="3696620" y="72087"/>
                  <a:pt x="3707248" y="38613"/>
                  <a:pt x="3714749" y="3220"/>
                </a:cubicBezTo>
                <a:close/>
                <a:moveTo>
                  <a:pt x="4568647" y="2725"/>
                </a:moveTo>
                <a:lnTo>
                  <a:pt x="4646409" y="51759"/>
                </a:lnTo>
                <a:cubicBezTo>
                  <a:pt x="4645016" y="54298"/>
                  <a:pt x="4642849" y="56155"/>
                  <a:pt x="4639908" y="57331"/>
                </a:cubicBezTo>
                <a:cubicBezTo>
                  <a:pt x="4636967" y="58508"/>
                  <a:pt x="4632695" y="58631"/>
                  <a:pt x="4627092" y="57703"/>
                </a:cubicBezTo>
                <a:cubicBezTo>
                  <a:pt x="4607641" y="74213"/>
                  <a:pt x="4584135" y="90847"/>
                  <a:pt x="4556574" y="107604"/>
                </a:cubicBezTo>
                <a:cubicBezTo>
                  <a:pt x="4529012" y="124362"/>
                  <a:pt x="4499686" y="138767"/>
                  <a:pt x="4468596" y="150819"/>
                </a:cubicBezTo>
                <a:lnTo>
                  <a:pt x="4464634" y="145866"/>
                </a:lnTo>
                <a:cubicBezTo>
                  <a:pt x="4478658" y="132212"/>
                  <a:pt x="4492380" y="116870"/>
                  <a:pt x="4505799" y="99840"/>
                </a:cubicBezTo>
                <a:cubicBezTo>
                  <a:pt x="4519218" y="82810"/>
                  <a:pt x="4531398" y="65780"/>
                  <a:pt x="4542341" y="48751"/>
                </a:cubicBezTo>
                <a:cubicBezTo>
                  <a:pt x="4553283" y="31721"/>
                  <a:pt x="4562052" y="16379"/>
                  <a:pt x="4568647" y="2725"/>
                </a:cubicBezTo>
                <a:close/>
                <a:moveTo>
                  <a:pt x="3534460" y="2725"/>
                </a:moveTo>
                <a:lnTo>
                  <a:pt x="3618166" y="30461"/>
                </a:lnTo>
                <a:cubicBezTo>
                  <a:pt x="3617454" y="32989"/>
                  <a:pt x="3615782" y="35115"/>
                  <a:pt x="3613151" y="36838"/>
                </a:cubicBezTo>
                <a:cubicBezTo>
                  <a:pt x="3610520" y="38562"/>
                  <a:pt x="3606743" y="39573"/>
                  <a:pt x="3601821" y="39872"/>
                </a:cubicBezTo>
                <a:cubicBezTo>
                  <a:pt x="3590522" y="57156"/>
                  <a:pt x="3576716" y="74966"/>
                  <a:pt x="3560401" y="93303"/>
                </a:cubicBezTo>
                <a:cubicBezTo>
                  <a:pt x="3544088" y="111639"/>
                  <a:pt x="3527681" y="127839"/>
                  <a:pt x="3511181" y="141904"/>
                </a:cubicBezTo>
                <a:cubicBezTo>
                  <a:pt x="3519663" y="141409"/>
                  <a:pt x="3528826" y="140789"/>
                  <a:pt x="3538670" y="140046"/>
                </a:cubicBezTo>
                <a:cubicBezTo>
                  <a:pt x="3548514" y="139303"/>
                  <a:pt x="3558668" y="138437"/>
                  <a:pt x="3569131" y="137446"/>
                </a:cubicBezTo>
                <a:cubicBezTo>
                  <a:pt x="3573857" y="127716"/>
                  <a:pt x="3578026" y="118325"/>
                  <a:pt x="3581638" y="109276"/>
                </a:cubicBezTo>
                <a:cubicBezTo>
                  <a:pt x="3585249" y="100226"/>
                  <a:pt x="3588180" y="91951"/>
                  <a:pt x="3590429" y="84449"/>
                </a:cubicBezTo>
                <a:lnTo>
                  <a:pt x="3666705" y="126054"/>
                </a:lnTo>
                <a:cubicBezTo>
                  <a:pt x="3665694" y="128355"/>
                  <a:pt x="3663630" y="130192"/>
                  <a:pt x="3660514" y="131564"/>
                </a:cubicBezTo>
                <a:cubicBezTo>
                  <a:pt x="3657398" y="132937"/>
                  <a:pt x="3653353" y="133412"/>
                  <a:pt x="3648379" y="132988"/>
                </a:cubicBezTo>
                <a:cubicBezTo>
                  <a:pt x="3633582" y="153812"/>
                  <a:pt x="3614265" y="176307"/>
                  <a:pt x="3590429" y="200473"/>
                </a:cubicBezTo>
                <a:cubicBezTo>
                  <a:pt x="3566593" y="224640"/>
                  <a:pt x="3542323" y="245896"/>
                  <a:pt x="3517620" y="264243"/>
                </a:cubicBezTo>
                <a:cubicBezTo>
                  <a:pt x="3535255" y="262489"/>
                  <a:pt x="3555459" y="260301"/>
                  <a:pt x="3578232" y="257680"/>
                </a:cubicBezTo>
                <a:cubicBezTo>
                  <a:pt x="3601006" y="255059"/>
                  <a:pt x="3624553" y="252129"/>
                  <a:pt x="3648874" y="248889"/>
                </a:cubicBezTo>
                <a:lnTo>
                  <a:pt x="3649370" y="254337"/>
                </a:lnTo>
                <a:cubicBezTo>
                  <a:pt x="3635728" y="262819"/>
                  <a:pt x="3616824" y="273716"/>
                  <a:pt x="3592658" y="287027"/>
                </a:cubicBezTo>
                <a:cubicBezTo>
                  <a:pt x="3568492" y="300338"/>
                  <a:pt x="3540672" y="314206"/>
                  <a:pt x="3509200" y="328632"/>
                </a:cubicBezTo>
                <a:cubicBezTo>
                  <a:pt x="3506228" y="332099"/>
                  <a:pt x="3502761" y="334576"/>
                  <a:pt x="3498798" y="336061"/>
                </a:cubicBezTo>
                <a:lnTo>
                  <a:pt x="3469081" y="264738"/>
                </a:lnTo>
                <a:cubicBezTo>
                  <a:pt x="3469535" y="264676"/>
                  <a:pt x="3472094" y="263933"/>
                  <a:pt x="3476758" y="262509"/>
                </a:cubicBezTo>
                <a:cubicBezTo>
                  <a:pt x="3481422" y="261085"/>
                  <a:pt x="3485467" y="259352"/>
                  <a:pt x="3488893" y="257309"/>
                </a:cubicBezTo>
                <a:cubicBezTo>
                  <a:pt x="3497705" y="249621"/>
                  <a:pt x="3507198" y="238869"/>
                  <a:pt x="3517372" y="225052"/>
                </a:cubicBezTo>
                <a:cubicBezTo>
                  <a:pt x="3527546" y="211236"/>
                  <a:pt x="3537535" y="195902"/>
                  <a:pt x="3547338" y="179051"/>
                </a:cubicBezTo>
                <a:cubicBezTo>
                  <a:pt x="3534873" y="186894"/>
                  <a:pt x="3521665" y="194983"/>
                  <a:pt x="3507714" y="203321"/>
                </a:cubicBezTo>
                <a:cubicBezTo>
                  <a:pt x="3506208" y="205313"/>
                  <a:pt x="3504515" y="207025"/>
                  <a:pt x="3502637" y="208460"/>
                </a:cubicBezTo>
                <a:cubicBezTo>
                  <a:pt x="3500759" y="209894"/>
                  <a:pt x="3498819" y="210988"/>
                  <a:pt x="3496817" y="211741"/>
                </a:cubicBezTo>
                <a:lnTo>
                  <a:pt x="3468090" y="142399"/>
                </a:lnTo>
                <a:cubicBezTo>
                  <a:pt x="3468472" y="142348"/>
                  <a:pt x="3470556" y="141708"/>
                  <a:pt x="3474343" y="140480"/>
                </a:cubicBezTo>
                <a:cubicBezTo>
                  <a:pt x="3478130" y="139252"/>
                  <a:pt x="3481329" y="137745"/>
                  <a:pt x="3483939" y="135960"/>
                </a:cubicBezTo>
                <a:cubicBezTo>
                  <a:pt x="3490544" y="128179"/>
                  <a:pt x="3497368" y="116335"/>
                  <a:pt x="3504412" y="100427"/>
                </a:cubicBezTo>
                <a:cubicBezTo>
                  <a:pt x="3511456" y="84519"/>
                  <a:pt x="3517730" y="67649"/>
                  <a:pt x="3523233" y="49815"/>
                </a:cubicBezTo>
                <a:cubicBezTo>
                  <a:pt x="3528737" y="31981"/>
                  <a:pt x="3532479" y="16284"/>
                  <a:pt x="3534460" y="2725"/>
                </a:cubicBezTo>
                <a:close/>
                <a:moveTo>
                  <a:pt x="3371011" y="2725"/>
                </a:moveTo>
                <a:lnTo>
                  <a:pt x="3433914" y="52255"/>
                </a:lnTo>
                <a:cubicBezTo>
                  <a:pt x="3432191" y="54298"/>
                  <a:pt x="3429694" y="56279"/>
                  <a:pt x="3426423" y="58198"/>
                </a:cubicBezTo>
                <a:cubicBezTo>
                  <a:pt x="3423152" y="60117"/>
                  <a:pt x="3419045" y="61603"/>
                  <a:pt x="3414102" y="62656"/>
                </a:cubicBezTo>
                <a:lnTo>
                  <a:pt x="3414102" y="396983"/>
                </a:lnTo>
                <a:cubicBezTo>
                  <a:pt x="3414448" y="411833"/>
                  <a:pt x="3412436" y="424509"/>
                  <a:pt x="3408067" y="435011"/>
                </a:cubicBezTo>
                <a:cubicBezTo>
                  <a:pt x="3403698" y="445514"/>
                  <a:pt x="3394899" y="453897"/>
                  <a:pt x="3381669" y="460162"/>
                </a:cubicBezTo>
                <a:cubicBezTo>
                  <a:pt x="3368440" y="466426"/>
                  <a:pt x="3348707" y="470627"/>
                  <a:pt x="3322472" y="472764"/>
                </a:cubicBezTo>
                <a:cubicBezTo>
                  <a:pt x="3321357" y="462167"/>
                  <a:pt x="3319624" y="453148"/>
                  <a:pt x="3317271" y="445709"/>
                </a:cubicBezTo>
                <a:cubicBezTo>
                  <a:pt x="3314918" y="438269"/>
                  <a:pt x="3311204" y="432098"/>
                  <a:pt x="3306127" y="427197"/>
                </a:cubicBezTo>
                <a:cubicBezTo>
                  <a:pt x="3301081" y="422244"/>
                  <a:pt x="3294580" y="417910"/>
                  <a:pt x="3286625" y="414195"/>
                </a:cubicBezTo>
                <a:cubicBezTo>
                  <a:pt x="3278669" y="410480"/>
                  <a:pt x="3266843" y="407385"/>
                  <a:pt x="3251148" y="404908"/>
                </a:cubicBezTo>
                <a:lnTo>
                  <a:pt x="3251148" y="398469"/>
                </a:lnTo>
                <a:cubicBezTo>
                  <a:pt x="3251882" y="398518"/>
                  <a:pt x="3257844" y="398861"/>
                  <a:pt x="3269035" y="399497"/>
                </a:cubicBezTo>
                <a:cubicBezTo>
                  <a:pt x="3280225" y="400132"/>
                  <a:pt x="3292240" y="400768"/>
                  <a:pt x="3305081" y="401404"/>
                </a:cubicBezTo>
                <a:cubicBezTo>
                  <a:pt x="3317922" y="402040"/>
                  <a:pt x="3327186" y="402383"/>
                  <a:pt x="3332873" y="402432"/>
                </a:cubicBezTo>
                <a:cubicBezTo>
                  <a:pt x="3337486" y="402390"/>
                  <a:pt x="3340643" y="401358"/>
                  <a:pt x="3342346" y="399336"/>
                </a:cubicBezTo>
                <a:cubicBezTo>
                  <a:pt x="3344048" y="397314"/>
                  <a:pt x="3344853" y="394548"/>
                  <a:pt x="3344760" y="391040"/>
                </a:cubicBezTo>
                <a:lnTo>
                  <a:pt x="3344760" y="93364"/>
                </a:lnTo>
                <a:cubicBezTo>
                  <a:pt x="3343295" y="94128"/>
                  <a:pt x="3341520" y="94830"/>
                  <a:pt x="3339436" y="95469"/>
                </a:cubicBezTo>
                <a:cubicBezTo>
                  <a:pt x="3337351" y="96109"/>
                  <a:pt x="3334834" y="96563"/>
                  <a:pt x="3331883" y="96832"/>
                </a:cubicBezTo>
                <a:cubicBezTo>
                  <a:pt x="3328477" y="114260"/>
                  <a:pt x="3324515" y="132524"/>
                  <a:pt x="3319995" y="151624"/>
                </a:cubicBezTo>
                <a:cubicBezTo>
                  <a:pt x="3315476" y="170724"/>
                  <a:pt x="3310027" y="190103"/>
                  <a:pt x="3303651" y="209760"/>
                </a:cubicBezTo>
                <a:cubicBezTo>
                  <a:pt x="3325297" y="247898"/>
                  <a:pt x="3336267" y="280148"/>
                  <a:pt x="3336560" y="306509"/>
                </a:cubicBezTo>
                <a:cubicBezTo>
                  <a:pt x="3336854" y="332869"/>
                  <a:pt x="3331314" y="350370"/>
                  <a:pt x="3319940" y="359010"/>
                </a:cubicBezTo>
                <a:cubicBezTo>
                  <a:pt x="3308566" y="367651"/>
                  <a:pt x="3296202" y="364459"/>
                  <a:pt x="3282848" y="349435"/>
                </a:cubicBezTo>
                <a:cubicBezTo>
                  <a:pt x="3281382" y="340736"/>
                  <a:pt x="3279732" y="331387"/>
                  <a:pt x="3277895" y="321388"/>
                </a:cubicBezTo>
                <a:cubicBezTo>
                  <a:pt x="3276058" y="311389"/>
                  <a:pt x="3273912" y="300926"/>
                  <a:pt x="3271456" y="289999"/>
                </a:cubicBezTo>
                <a:cubicBezTo>
                  <a:pt x="3260136" y="313401"/>
                  <a:pt x="3246742" y="335690"/>
                  <a:pt x="3231275" y="356864"/>
                </a:cubicBezTo>
                <a:cubicBezTo>
                  <a:pt x="3215807" y="378038"/>
                  <a:pt x="3197831" y="397355"/>
                  <a:pt x="3177349" y="414814"/>
                </a:cubicBezTo>
                <a:lnTo>
                  <a:pt x="3172396" y="410852"/>
                </a:lnTo>
                <a:cubicBezTo>
                  <a:pt x="3191362" y="380205"/>
                  <a:pt x="3206922" y="346401"/>
                  <a:pt x="3219078" y="309439"/>
                </a:cubicBezTo>
                <a:cubicBezTo>
                  <a:pt x="3231233" y="272477"/>
                  <a:pt x="3240603" y="234958"/>
                  <a:pt x="3247186" y="196882"/>
                </a:cubicBezTo>
                <a:cubicBezTo>
                  <a:pt x="3242254" y="181941"/>
                  <a:pt x="3236764" y="167247"/>
                  <a:pt x="3230717" y="152800"/>
                </a:cubicBezTo>
                <a:cubicBezTo>
                  <a:pt x="3224671" y="138354"/>
                  <a:pt x="3217943" y="124651"/>
                  <a:pt x="3210534" y="111691"/>
                </a:cubicBezTo>
                <a:cubicBezTo>
                  <a:pt x="3207356" y="128366"/>
                  <a:pt x="3203558" y="145784"/>
                  <a:pt x="3199142" y="163945"/>
                </a:cubicBezTo>
                <a:cubicBezTo>
                  <a:pt x="3194726" y="182106"/>
                  <a:pt x="3189442" y="200514"/>
                  <a:pt x="3183292" y="219171"/>
                </a:cubicBezTo>
                <a:cubicBezTo>
                  <a:pt x="3200218" y="248656"/>
                  <a:pt x="3208687" y="273776"/>
                  <a:pt x="3208700" y="294530"/>
                </a:cubicBezTo>
                <a:cubicBezTo>
                  <a:pt x="3208712" y="315283"/>
                  <a:pt x="3203716" y="329103"/>
                  <a:pt x="3193712" y="335988"/>
                </a:cubicBezTo>
                <a:cubicBezTo>
                  <a:pt x="3183708" y="342873"/>
                  <a:pt x="3172145" y="340256"/>
                  <a:pt x="3159023" y="328137"/>
                </a:cubicBezTo>
                <a:cubicBezTo>
                  <a:pt x="3157805" y="323431"/>
                  <a:pt x="3156526" y="318602"/>
                  <a:pt x="3155184" y="313649"/>
                </a:cubicBezTo>
                <a:cubicBezTo>
                  <a:pt x="3153843" y="308696"/>
                  <a:pt x="3152316" y="303619"/>
                  <a:pt x="3150603" y="298419"/>
                </a:cubicBezTo>
                <a:cubicBezTo>
                  <a:pt x="3140975" y="317581"/>
                  <a:pt x="3129769" y="335969"/>
                  <a:pt x="3116984" y="353583"/>
                </a:cubicBezTo>
                <a:cubicBezTo>
                  <a:pt x="3104199" y="371197"/>
                  <a:pt x="3089650" y="387480"/>
                  <a:pt x="3073336" y="402432"/>
                </a:cubicBezTo>
                <a:lnTo>
                  <a:pt x="3068383" y="398965"/>
                </a:lnTo>
                <a:cubicBezTo>
                  <a:pt x="3082200" y="373436"/>
                  <a:pt x="3093819" y="345617"/>
                  <a:pt x="3103239" y="315506"/>
                </a:cubicBezTo>
                <a:cubicBezTo>
                  <a:pt x="3112661" y="285396"/>
                  <a:pt x="3120193" y="254605"/>
                  <a:pt x="3125838" y="223133"/>
                </a:cubicBezTo>
                <a:cubicBezTo>
                  <a:pt x="3118429" y="203889"/>
                  <a:pt x="3109968" y="184799"/>
                  <a:pt x="3100454" y="165864"/>
                </a:cubicBezTo>
                <a:cubicBezTo>
                  <a:pt x="3090940" y="146929"/>
                  <a:pt x="3080250" y="129201"/>
                  <a:pt x="3068383" y="112681"/>
                </a:cubicBezTo>
                <a:lnTo>
                  <a:pt x="3068383" y="398965"/>
                </a:lnTo>
                <a:lnTo>
                  <a:pt x="3068383" y="445523"/>
                </a:lnTo>
                <a:cubicBezTo>
                  <a:pt x="3067857" y="450496"/>
                  <a:pt x="3062099" y="455903"/>
                  <a:pt x="3051109" y="461744"/>
                </a:cubicBezTo>
                <a:cubicBezTo>
                  <a:pt x="3040120" y="467584"/>
                  <a:pt x="3027056" y="470762"/>
                  <a:pt x="3011919" y="471278"/>
                </a:cubicBezTo>
                <a:lnTo>
                  <a:pt x="3000527" y="471278"/>
                </a:lnTo>
                <a:lnTo>
                  <a:pt x="3000527" y="8668"/>
                </a:lnTo>
                <a:lnTo>
                  <a:pt x="3073831" y="37891"/>
                </a:lnTo>
                <a:lnTo>
                  <a:pt x="3339807" y="37891"/>
                </a:lnTo>
                <a:close/>
                <a:moveTo>
                  <a:pt x="1246174" y="2229"/>
                </a:moveTo>
                <a:lnTo>
                  <a:pt x="1335824" y="10649"/>
                </a:lnTo>
                <a:cubicBezTo>
                  <a:pt x="1335494" y="14374"/>
                  <a:pt x="1334049" y="17449"/>
                  <a:pt x="1331490" y="19874"/>
                </a:cubicBezTo>
                <a:cubicBezTo>
                  <a:pt x="1328931" y="22299"/>
                  <a:pt x="1324267" y="24012"/>
                  <a:pt x="1317497" y="25013"/>
                </a:cubicBezTo>
                <a:lnTo>
                  <a:pt x="1317497" y="113672"/>
                </a:lnTo>
                <a:lnTo>
                  <a:pt x="1359103" y="113672"/>
                </a:lnTo>
                <a:lnTo>
                  <a:pt x="1393279" y="65132"/>
                </a:lnTo>
                <a:cubicBezTo>
                  <a:pt x="1393621" y="65401"/>
                  <a:pt x="1397229" y="68495"/>
                  <a:pt x="1404102" y="74415"/>
                </a:cubicBezTo>
                <a:cubicBezTo>
                  <a:pt x="1410975" y="80334"/>
                  <a:pt x="1419058" y="87464"/>
                  <a:pt x="1428353" y="95804"/>
                </a:cubicBezTo>
                <a:cubicBezTo>
                  <a:pt x="1437648" y="104145"/>
                  <a:pt x="1446098" y="112082"/>
                  <a:pt x="1453705" y="119615"/>
                </a:cubicBezTo>
                <a:cubicBezTo>
                  <a:pt x="1452910" y="122329"/>
                  <a:pt x="1451280" y="124331"/>
                  <a:pt x="1448814" y="125621"/>
                </a:cubicBezTo>
                <a:cubicBezTo>
                  <a:pt x="1446348" y="126911"/>
                  <a:pt x="1443355" y="127550"/>
                  <a:pt x="1439837" y="127540"/>
                </a:cubicBezTo>
                <a:lnTo>
                  <a:pt x="1325918" y="127540"/>
                </a:lnTo>
                <a:cubicBezTo>
                  <a:pt x="1340766" y="170415"/>
                  <a:pt x="1360847" y="207872"/>
                  <a:pt x="1386158" y="239911"/>
                </a:cubicBezTo>
                <a:cubicBezTo>
                  <a:pt x="1411470" y="271951"/>
                  <a:pt x="1439104" y="296902"/>
                  <a:pt x="1469059" y="314764"/>
                </a:cubicBezTo>
                <a:lnTo>
                  <a:pt x="1467078" y="320212"/>
                </a:lnTo>
                <a:cubicBezTo>
                  <a:pt x="1454076" y="322988"/>
                  <a:pt x="1442561" y="329447"/>
                  <a:pt x="1432531" y="339590"/>
                </a:cubicBezTo>
                <a:cubicBezTo>
                  <a:pt x="1422501" y="349734"/>
                  <a:pt x="1414700" y="363251"/>
                  <a:pt x="1409128" y="380143"/>
                </a:cubicBezTo>
                <a:cubicBezTo>
                  <a:pt x="1383950" y="351973"/>
                  <a:pt x="1364221" y="316930"/>
                  <a:pt x="1349940" y="275016"/>
                </a:cubicBezTo>
                <a:cubicBezTo>
                  <a:pt x="1335659" y="233101"/>
                  <a:pt x="1324844" y="183942"/>
                  <a:pt x="1317497" y="127540"/>
                </a:cubicBezTo>
                <a:lnTo>
                  <a:pt x="1317497" y="351416"/>
                </a:lnTo>
                <a:lnTo>
                  <a:pt x="1343253" y="312287"/>
                </a:lnTo>
                <a:cubicBezTo>
                  <a:pt x="1343550" y="312541"/>
                  <a:pt x="1346644" y="315445"/>
                  <a:pt x="1352535" y="321001"/>
                </a:cubicBezTo>
                <a:cubicBezTo>
                  <a:pt x="1358427" y="326556"/>
                  <a:pt x="1365337" y="333239"/>
                  <a:pt x="1373265" y="341051"/>
                </a:cubicBezTo>
                <a:cubicBezTo>
                  <a:pt x="1381192" y="348863"/>
                  <a:pt x="1388359" y="356280"/>
                  <a:pt x="1394764" y="363303"/>
                </a:cubicBezTo>
                <a:cubicBezTo>
                  <a:pt x="1393990" y="366017"/>
                  <a:pt x="1392443" y="368019"/>
                  <a:pt x="1390121" y="369308"/>
                </a:cubicBezTo>
                <a:cubicBezTo>
                  <a:pt x="1387799" y="370598"/>
                  <a:pt x="1384889" y="371238"/>
                  <a:pt x="1381391" y="371228"/>
                </a:cubicBezTo>
                <a:lnTo>
                  <a:pt x="1317497" y="371228"/>
                </a:lnTo>
                <a:lnTo>
                  <a:pt x="1317497" y="449980"/>
                </a:lnTo>
                <a:cubicBezTo>
                  <a:pt x="1316786" y="454046"/>
                  <a:pt x="1310532" y="459040"/>
                  <a:pt x="1298738" y="464963"/>
                </a:cubicBezTo>
                <a:cubicBezTo>
                  <a:pt x="1286944" y="470886"/>
                  <a:pt x="1273880" y="474147"/>
                  <a:pt x="1259547" y="474745"/>
                </a:cubicBezTo>
                <a:lnTo>
                  <a:pt x="1246174" y="474745"/>
                </a:lnTo>
                <a:lnTo>
                  <a:pt x="1246174" y="371228"/>
                </a:lnTo>
                <a:lnTo>
                  <a:pt x="1182281" y="371228"/>
                </a:lnTo>
                <a:lnTo>
                  <a:pt x="1178318" y="357359"/>
                </a:lnTo>
                <a:lnTo>
                  <a:pt x="1246174" y="357359"/>
                </a:lnTo>
                <a:lnTo>
                  <a:pt x="1246174" y="241954"/>
                </a:lnTo>
                <a:cubicBezTo>
                  <a:pt x="1230562" y="269722"/>
                  <a:pt x="1211885" y="295416"/>
                  <a:pt x="1190144" y="319035"/>
                </a:cubicBezTo>
                <a:cubicBezTo>
                  <a:pt x="1168402" y="342655"/>
                  <a:pt x="1143657" y="364015"/>
                  <a:pt x="1115910" y="383115"/>
                </a:cubicBezTo>
                <a:lnTo>
                  <a:pt x="1110957" y="378657"/>
                </a:lnTo>
                <a:cubicBezTo>
                  <a:pt x="1128311" y="356772"/>
                  <a:pt x="1143794" y="332026"/>
                  <a:pt x="1157406" y="304417"/>
                </a:cubicBezTo>
                <a:cubicBezTo>
                  <a:pt x="1171017" y="276809"/>
                  <a:pt x="1182647" y="247880"/>
                  <a:pt x="1192297" y="217630"/>
                </a:cubicBezTo>
                <a:cubicBezTo>
                  <a:pt x="1201946" y="187380"/>
                  <a:pt x="1209504" y="157350"/>
                  <a:pt x="1214970" y="127540"/>
                </a:cubicBezTo>
                <a:lnTo>
                  <a:pt x="1130274" y="127540"/>
                </a:lnTo>
                <a:lnTo>
                  <a:pt x="1126312" y="113672"/>
                </a:lnTo>
                <a:lnTo>
                  <a:pt x="1246174" y="113672"/>
                </a:lnTo>
                <a:close/>
                <a:moveTo>
                  <a:pt x="2673629" y="1734"/>
                </a:moveTo>
                <a:lnTo>
                  <a:pt x="2768726" y="10649"/>
                </a:lnTo>
                <a:cubicBezTo>
                  <a:pt x="2768396" y="14158"/>
                  <a:pt x="2766952" y="17171"/>
                  <a:pt x="2764392" y="19689"/>
                </a:cubicBezTo>
                <a:cubicBezTo>
                  <a:pt x="2761834" y="22206"/>
                  <a:pt x="2757169" y="23981"/>
                  <a:pt x="2750400" y="25013"/>
                </a:cubicBezTo>
                <a:lnTo>
                  <a:pt x="2750400" y="113176"/>
                </a:lnTo>
                <a:lnTo>
                  <a:pt x="2840049" y="113176"/>
                </a:lnTo>
                <a:lnTo>
                  <a:pt x="2872739" y="77020"/>
                </a:lnTo>
                <a:lnTo>
                  <a:pt x="2940595" y="128531"/>
                </a:lnTo>
                <a:cubicBezTo>
                  <a:pt x="2939140" y="130595"/>
                  <a:pt x="2936850" y="132658"/>
                  <a:pt x="2933723" y="134722"/>
                </a:cubicBezTo>
                <a:cubicBezTo>
                  <a:pt x="2930597" y="136786"/>
                  <a:pt x="2926449" y="138354"/>
                  <a:pt x="2921279" y="139427"/>
                </a:cubicBezTo>
                <a:lnTo>
                  <a:pt x="2921279" y="298914"/>
                </a:lnTo>
                <a:cubicBezTo>
                  <a:pt x="2920799" y="300369"/>
                  <a:pt x="2917081" y="302412"/>
                  <a:pt x="2910125" y="305041"/>
                </a:cubicBezTo>
                <a:cubicBezTo>
                  <a:pt x="2903170" y="307670"/>
                  <a:pt x="2894866" y="310080"/>
                  <a:pt x="2885214" y="312269"/>
                </a:cubicBezTo>
                <a:cubicBezTo>
                  <a:pt x="2875561" y="314458"/>
                  <a:pt x="2866450" y="315620"/>
                  <a:pt x="2857880" y="315754"/>
                </a:cubicBezTo>
                <a:lnTo>
                  <a:pt x="2844507" y="315754"/>
                </a:lnTo>
                <a:lnTo>
                  <a:pt x="2844507" y="274149"/>
                </a:lnTo>
                <a:lnTo>
                  <a:pt x="2750400" y="274149"/>
                </a:lnTo>
                <a:lnTo>
                  <a:pt x="2750400" y="445523"/>
                </a:lnTo>
                <a:cubicBezTo>
                  <a:pt x="2749626" y="449867"/>
                  <a:pt x="2742878" y="455171"/>
                  <a:pt x="2730155" y="461434"/>
                </a:cubicBezTo>
                <a:cubicBezTo>
                  <a:pt x="2717432" y="467698"/>
                  <a:pt x="2703378" y="471144"/>
                  <a:pt x="2687992" y="471774"/>
                </a:cubicBezTo>
                <a:lnTo>
                  <a:pt x="2673629" y="471774"/>
                </a:lnTo>
                <a:lnTo>
                  <a:pt x="2673629" y="274149"/>
                </a:lnTo>
                <a:lnTo>
                  <a:pt x="2580512" y="274149"/>
                </a:lnTo>
                <a:lnTo>
                  <a:pt x="2580512" y="299905"/>
                </a:lnTo>
                <a:cubicBezTo>
                  <a:pt x="2579759" y="304166"/>
                  <a:pt x="2572846" y="309140"/>
                  <a:pt x="2559772" y="314825"/>
                </a:cubicBezTo>
                <a:cubicBezTo>
                  <a:pt x="2546698" y="320511"/>
                  <a:pt x="2531983" y="323627"/>
                  <a:pt x="2515628" y="324174"/>
                </a:cubicBezTo>
                <a:lnTo>
                  <a:pt x="2504732" y="324174"/>
                </a:lnTo>
                <a:lnTo>
                  <a:pt x="2504732" y="82468"/>
                </a:lnTo>
                <a:lnTo>
                  <a:pt x="2585961" y="113176"/>
                </a:lnTo>
                <a:lnTo>
                  <a:pt x="2673629" y="113176"/>
                </a:lnTo>
                <a:close/>
                <a:moveTo>
                  <a:pt x="2064410" y="1734"/>
                </a:moveTo>
                <a:lnTo>
                  <a:pt x="2156536" y="35910"/>
                </a:lnTo>
                <a:cubicBezTo>
                  <a:pt x="2155328" y="38943"/>
                  <a:pt x="2153038" y="41296"/>
                  <a:pt x="2149663" y="42968"/>
                </a:cubicBezTo>
                <a:cubicBezTo>
                  <a:pt x="2146289" y="44639"/>
                  <a:pt x="2141646" y="45258"/>
                  <a:pt x="2135733" y="44825"/>
                </a:cubicBezTo>
                <a:cubicBezTo>
                  <a:pt x="2129067" y="62635"/>
                  <a:pt x="2121968" y="79517"/>
                  <a:pt x="2114435" y="95469"/>
                </a:cubicBezTo>
                <a:cubicBezTo>
                  <a:pt x="2106902" y="111422"/>
                  <a:pt x="2098812" y="126570"/>
                  <a:pt x="2090165" y="140913"/>
                </a:cubicBezTo>
                <a:lnTo>
                  <a:pt x="2124836" y="153791"/>
                </a:lnTo>
                <a:cubicBezTo>
                  <a:pt x="2124166" y="156030"/>
                  <a:pt x="2122659" y="157991"/>
                  <a:pt x="2120317" y="159673"/>
                </a:cubicBezTo>
                <a:cubicBezTo>
                  <a:pt x="2117975" y="161355"/>
                  <a:pt x="2114363" y="162696"/>
                  <a:pt x="2109482" y="163697"/>
                </a:cubicBezTo>
                <a:lnTo>
                  <a:pt x="2109482" y="450971"/>
                </a:lnTo>
                <a:cubicBezTo>
                  <a:pt x="2108378" y="453963"/>
                  <a:pt x="2102042" y="457885"/>
                  <a:pt x="2090475" y="462734"/>
                </a:cubicBezTo>
                <a:cubicBezTo>
                  <a:pt x="2078908" y="467584"/>
                  <a:pt x="2065762" y="470267"/>
                  <a:pt x="2051037" y="470783"/>
                </a:cubicBezTo>
                <a:lnTo>
                  <a:pt x="2037664" y="470783"/>
                </a:lnTo>
                <a:lnTo>
                  <a:pt x="2037664" y="210751"/>
                </a:lnTo>
                <a:cubicBezTo>
                  <a:pt x="2029016" y="219934"/>
                  <a:pt x="2020060" y="228685"/>
                  <a:pt x="2010794" y="237001"/>
                </a:cubicBezTo>
                <a:cubicBezTo>
                  <a:pt x="2001527" y="245318"/>
                  <a:pt x="1991828" y="253078"/>
                  <a:pt x="1981695" y="260281"/>
                </a:cubicBezTo>
                <a:lnTo>
                  <a:pt x="1976246" y="256813"/>
                </a:lnTo>
                <a:cubicBezTo>
                  <a:pt x="1988424" y="235760"/>
                  <a:pt x="2000226" y="211442"/>
                  <a:pt x="2011651" y="183858"/>
                </a:cubicBezTo>
                <a:cubicBezTo>
                  <a:pt x="2023077" y="156274"/>
                  <a:pt x="2033374" y="126929"/>
                  <a:pt x="2042543" y="95823"/>
                </a:cubicBezTo>
                <a:cubicBezTo>
                  <a:pt x="2051712" y="64717"/>
                  <a:pt x="2059001" y="33354"/>
                  <a:pt x="2064410" y="1734"/>
                </a:cubicBezTo>
                <a:close/>
                <a:moveTo>
                  <a:pt x="5351221" y="1270"/>
                </a:moveTo>
                <a:cubicBezTo>
                  <a:pt x="5351542" y="1517"/>
                  <a:pt x="5354972" y="4379"/>
                  <a:pt x="5361512" y="9854"/>
                </a:cubicBezTo>
                <a:cubicBezTo>
                  <a:pt x="5368052" y="15329"/>
                  <a:pt x="5375775" y="21931"/>
                  <a:pt x="5384681" y="29659"/>
                </a:cubicBezTo>
                <a:cubicBezTo>
                  <a:pt x="5393587" y="37387"/>
                  <a:pt x="5401750" y="44756"/>
                  <a:pt x="5409171" y="51764"/>
                </a:cubicBezTo>
                <a:cubicBezTo>
                  <a:pt x="5408624" y="54465"/>
                  <a:pt x="5407118" y="56458"/>
                  <a:pt x="5404651" y="57742"/>
                </a:cubicBezTo>
                <a:cubicBezTo>
                  <a:pt x="5402185" y="59026"/>
                  <a:pt x="5399069" y="59663"/>
                  <a:pt x="5395303" y="59653"/>
                </a:cubicBezTo>
                <a:lnTo>
                  <a:pt x="5269496" y="59653"/>
                </a:lnTo>
                <a:cubicBezTo>
                  <a:pt x="5267494" y="70105"/>
                  <a:pt x="5265307" y="81176"/>
                  <a:pt x="5262933" y="92868"/>
                </a:cubicBezTo>
                <a:cubicBezTo>
                  <a:pt x="5260560" y="104559"/>
                  <a:pt x="5258125" y="116622"/>
                  <a:pt x="5255628" y="129057"/>
                </a:cubicBezTo>
                <a:lnTo>
                  <a:pt x="5294261" y="129057"/>
                </a:lnTo>
                <a:lnTo>
                  <a:pt x="5324474" y="97825"/>
                </a:lnTo>
                <a:lnTo>
                  <a:pt x="5383910" y="141877"/>
                </a:lnTo>
                <a:cubicBezTo>
                  <a:pt x="5382456" y="143641"/>
                  <a:pt x="5380288" y="145312"/>
                  <a:pt x="5377410" y="146891"/>
                </a:cubicBezTo>
                <a:cubicBezTo>
                  <a:pt x="5374531" y="148470"/>
                  <a:pt x="5370754" y="149771"/>
                  <a:pt x="5366080" y="150793"/>
                </a:cubicBezTo>
                <a:lnTo>
                  <a:pt x="5366080" y="231083"/>
                </a:lnTo>
                <a:lnTo>
                  <a:pt x="5387378" y="199364"/>
                </a:lnTo>
                <a:cubicBezTo>
                  <a:pt x="5387647" y="199594"/>
                  <a:pt x="5390466" y="202218"/>
                  <a:pt x="5395835" y="207238"/>
                </a:cubicBezTo>
                <a:cubicBezTo>
                  <a:pt x="5401203" y="212257"/>
                  <a:pt x="5407508" y="218294"/>
                  <a:pt x="5414748" y="225347"/>
                </a:cubicBezTo>
                <a:cubicBezTo>
                  <a:pt x="5421988" y="232401"/>
                  <a:pt x="5428548" y="239094"/>
                  <a:pt x="5434431" y="245426"/>
                </a:cubicBezTo>
                <a:cubicBezTo>
                  <a:pt x="5433894" y="248128"/>
                  <a:pt x="5432491" y="250121"/>
                  <a:pt x="5430221" y="251405"/>
                </a:cubicBezTo>
                <a:cubicBezTo>
                  <a:pt x="5427951" y="252689"/>
                  <a:pt x="5425061" y="253326"/>
                  <a:pt x="5421553" y="253315"/>
                </a:cubicBezTo>
                <a:lnTo>
                  <a:pt x="5094655" y="253315"/>
                </a:lnTo>
                <a:lnTo>
                  <a:pt x="5090693" y="239509"/>
                </a:lnTo>
                <a:lnTo>
                  <a:pt x="5161026" y="239509"/>
                </a:lnTo>
                <a:cubicBezTo>
                  <a:pt x="5164297" y="226189"/>
                  <a:pt x="5167784" y="211197"/>
                  <a:pt x="5171489" y="194532"/>
                </a:cubicBezTo>
                <a:cubicBezTo>
                  <a:pt x="5175193" y="177866"/>
                  <a:pt x="5178805" y="160644"/>
                  <a:pt x="5182323" y="142863"/>
                </a:cubicBezTo>
                <a:lnTo>
                  <a:pt x="5118430" y="142863"/>
                </a:lnTo>
                <a:lnTo>
                  <a:pt x="5113972" y="129057"/>
                </a:lnTo>
                <a:lnTo>
                  <a:pt x="5185295" y="129057"/>
                </a:lnTo>
                <a:cubicBezTo>
                  <a:pt x="5187565" y="116591"/>
                  <a:pt x="5189835" y="104466"/>
                  <a:pt x="5192106" y="92682"/>
                </a:cubicBezTo>
                <a:cubicBezTo>
                  <a:pt x="5194375" y="80897"/>
                  <a:pt x="5196398" y="69888"/>
                  <a:pt x="5198173" y="59653"/>
                </a:cubicBezTo>
                <a:lnTo>
                  <a:pt x="5112981" y="59653"/>
                </a:lnTo>
                <a:lnTo>
                  <a:pt x="5109019" y="45847"/>
                </a:lnTo>
                <a:lnTo>
                  <a:pt x="5318531" y="45847"/>
                </a:lnTo>
                <a:close/>
                <a:moveTo>
                  <a:pt x="1683029" y="774"/>
                </a:moveTo>
                <a:lnTo>
                  <a:pt x="1773669" y="9194"/>
                </a:lnTo>
                <a:cubicBezTo>
                  <a:pt x="1773483" y="12919"/>
                  <a:pt x="1771997" y="15994"/>
                  <a:pt x="1769211" y="18419"/>
                </a:cubicBezTo>
                <a:cubicBezTo>
                  <a:pt x="1766425" y="20844"/>
                  <a:pt x="1761967" y="22557"/>
                  <a:pt x="1755838" y="23558"/>
                </a:cubicBezTo>
                <a:lnTo>
                  <a:pt x="1755838" y="59220"/>
                </a:lnTo>
                <a:lnTo>
                  <a:pt x="1845487" y="59220"/>
                </a:lnTo>
                <a:lnTo>
                  <a:pt x="1882635" y="14147"/>
                </a:lnTo>
                <a:cubicBezTo>
                  <a:pt x="1882992" y="14383"/>
                  <a:pt x="1886955" y="17214"/>
                  <a:pt x="1894522" y="22640"/>
                </a:cubicBezTo>
                <a:cubicBezTo>
                  <a:pt x="1902089" y="28066"/>
                  <a:pt x="1911114" y="34674"/>
                  <a:pt x="1921599" y="42463"/>
                </a:cubicBezTo>
                <a:cubicBezTo>
                  <a:pt x="1932082" y="50253"/>
                  <a:pt x="1941878" y="57811"/>
                  <a:pt x="1950986" y="65137"/>
                </a:cubicBezTo>
                <a:cubicBezTo>
                  <a:pt x="1950202" y="67838"/>
                  <a:pt x="1948551" y="69831"/>
                  <a:pt x="1946033" y="71115"/>
                </a:cubicBezTo>
                <a:cubicBezTo>
                  <a:pt x="1943516" y="72400"/>
                  <a:pt x="1940378" y="73036"/>
                  <a:pt x="1936622" y="73026"/>
                </a:cubicBezTo>
                <a:lnTo>
                  <a:pt x="1755838" y="73026"/>
                </a:lnTo>
                <a:lnTo>
                  <a:pt x="1755838" y="111721"/>
                </a:lnTo>
                <a:lnTo>
                  <a:pt x="1817750" y="111721"/>
                </a:lnTo>
                <a:lnTo>
                  <a:pt x="1848954" y="78979"/>
                </a:lnTo>
                <a:lnTo>
                  <a:pt x="1912848" y="126024"/>
                </a:lnTo>
                <a:cubicBezTo>
                  <a:pt x="1911383" y="127811"/>
                  <a:pt x="1909236" y="129568"/>
                  <a:pt x="1906409" y="131293"/>
                </a:cubicBezTo>
                <a:cubicBezTo>
                  <a:pt x="1903582" y="133018"/>
                  <a:pt x="1899950" y="134403"/>
                  <a:pt x="1895512" y="135446"/>
                </a:cubicBezTo>
                <a:lnTo>
                  <a:pt x="1895512" y="188436"/>
                </a:lnTo>
                <a:cubicBezTo>
                  <a:pt x="1894697" y="190417"/>
                  <a:pt x="1889517" y="193143"/>
                  <a:pt x="1879972" y="196614"/>
                </a:cubicBezTo>
                <a:cubicBezTo>
                  <a:pt x="1870428" y="200086"/>
                  <a:pt x="1859923" y="202813"/>
                  <a:pt x="1848459" y="204797"/>
                </a:cubicBezTo>
                <a:lnTo>
                  <a:pt x="1905914" y="247867"/>
                </a:lnTo>
                <a:cubicBezTo>
                  <a:pt x="1904459" y="249655"/>
                  <a:pt x="1902292" y="251411"/>
                  <a:pt x="1899413" y="253135"/>
                </a:cubicBezTo>
                <a:cubicBezTo>
                  <a:pt x="1896534" y="254860"/>
                  <a:pt x="1892758" y="256240"/>
                  <a:pt x="1888083" y="257278"/>
                </a:cubicBezTo>
                <a:lnTo>
                  <a:pt x="1888083" y="289472"/>
                </a:lnTo>
                <a:lnTo>
                  <a:pt x="1914334" y="251835"/>
                </a:lnTo>
                <a:cubicBezTo>
                  <a:pt x="1914624" y="252068"/>
                  <a:pt x="1917676" y="254743"/>
                  <a:pt x="1923488" y="259861"/>
                </a:cubicBezTo>
                <a:cubicBezTo>
                  <a:pt x="1929300" y="264979"/>
                  <a:pt x="1936130" y="271142"/>
                  <a:pt x="1943979" y="278350"/>
                </a:cubicBezTo>
                <a:cubicBezTo>
                  <a:pt x="1951827" y="285559"/>
                  <a:pt x="1958951" y="292415"/>
                  <a:pt x="1965350" y="298918"/>
                </a:cubicBezTo>
                <a:cubicBezTo>
                  <a:pt x="1964793" y="301620"/>
                  <a:pt x="1963307" y="303613"/>
                  <a:pt x="1960892" y="304897"/>
                </a:cubicBezTo>
                <a:cubicBezTo>
                  <a:pt x="1958478" y="306181"/>
                  <a:pt x="1955506" y="306818"/>
                  <a:pt x="1951977" y="306808"/>
                </a:cubicBezTo>
                <a:lnTo>
                  <a:pt x="1888083" y="306808"/>
                </a:lnTo>
                <a:lnTo>
                  <a:pt x="1888083" y="378131"/>
                </a:lnTo>
                <a:cubicBezTo>
                  <a:pt x="1887655" y="379761"/>
                  <a:pt x="1884384" y="382005"/>
                  <a:pt x="1878269" y="384863"/>
                </a:cubicBezTo>
                <a:cubicBezTo>
                  <a:pt x="1872154" y="387722"/>
                  <a:pt x="1864773" y="390333"/>
                  <a:pt x="1856127" y="392696"/>
                </a:cubicBezTo>
                <a:cubicBezTo>
                  <a:pt x="1847481" y="395060"/>
                  <a:pt x="1839146" y="396313"/>
                  <a:pt x="1831124" y="396457"/>
                </a:cubicBezTo>
                <a:lnTo>
                  <a:pt x="1819236" y="396457"/>
                </a:lnTo>
                <a:lnTo>
                  <a:pt x="1819236" y="365253"/>
                </a:lnTo>
                <a:lnTo>
                  <a:pt x="1755838" y="365253"/>
                </a:lnTo>
                <a:lnTo>
                  <a:pt x="1755838" y="396508"/>
                </a:lnTo>
                <a:cubicBezTo>
                  <a:pt x="1756186" y="411817"/>
                  <a:pt x="1754169" y="424706"/>
                  <a:pt x="1749784" y="435174"/>
                </a:cubicBezTo>
                <a:cubicBezTo>
                  <a:pt x="1745400" y="445641"/>
                  <a:pt x="1736558" y="453909"/>
                  <a:pt x="1723258" y="459976"/>
                </a:cubicBezTo>
                <a:cubicBezTo>
                  <a:pt x="1709959" y="466043"/>
                  <a:pt x="1690110" y="470130"/>
                  <a:pt x="1663712" y="472238"/>
                </a:cubicBezTo>
                <a:cubicBezTo>
                  <a:pt x="1662845" y="461887"/>
                  <a:pt x="1661360" y="453021"/>
                  <a:pt x="1659255" y="445640"/>
                </a:cubicBezTo>
                <a:cubicBezTo>
                  <a:pt x="1657150" y="438258"/>
                  <a:pt x="1653682" y="432114"/>
                  <a:pt x="1648853" y="427206"/>
                </a:cubicBezTo>
                <a:cubicBezTo>
                  <a:pt x="1644519" y="422732"/>
                  <a:pt x="1638699" y="418691"/>
                  <a:pt x="1631394" y="415082"/>
                </a:cubicBezTo>
                <a:cubicBezTo>
                  <a:pt x="1624088" y="411474"/>
                  <a:pt x="1613068" y="408422"/>
                  <a:pt x="1598333" y="405928"/>
                </a:cubicBezTo>
                <a:lnTo>
                  <a:pt x="1598333" y="399980"/>
                </a:lnTo>
                <a:cubicBezTo>
                  <a:pt x="1599014" y="400023"/>
                  <a:pt x="1604475" y="400323"/>
                  <a:pt x="1614714" y="400881"/>
                </a:cubicBezTo>
                <a:cubicBezTo>
                  <a:pt x="1624953" y="401438"/>
                  <a:pt x="1635881" y="401996"/>
                  <a:pt x="1647496" y="402553"/>
                </a:cubicBezTo>
                <a:cubicBezTo>
                  <a:pt x="1659111" y="403110"/>
                  <a:pt x="1667323" y="403410"/>
                  <a:pt x="1672132" y="403453"/>
                </a:cubicBezTo>
                <a:cubicBezTo>
                  <a:pt x="1676053" y="403474"/>
                  <a:pt x="1678860" y="402812"/>
                  <a:pt x="1680553" y="401469"/>
                </a:cubicBezTo>
                <a:cubicBezTo>
                  <a:pt x="1682245" y="400125"/>
                  <a:pt x="1683070" y="397975"/>
                  <a:pt x="1683029" y="395019"/>
                </a:cubicBezTo>
                <a:lnTo>
                  <a:pt x="1683029" y="365253"/>
                </a:lnTo>
                <a:lnTo>
                  <a:pt x="1540878" y="365253"/>
                </a:lnTo>
                <a:lnTo>
                  <a:pt x="1536420" y="351447"/>
                </a:lnTo>
                <a:lnTo>
                  <a:pt x="1683029" y="351447"/>
                </a:lnTo>
                <a:lnTo>
                  <a:pt x="1683029" y="306808"/>
                </a:lnTo>
                <a:lnTo>
                  <a:pt x="1492338" y="306808"/>
                </a:lnTo>
                <a:lnTo>
                  <a:pt x="1488376" y="293001"/>
                </a:lnTo>
                <a:lnTo>
                  <a:pt x="1683029" y="293001"/>
                </a:lnTo>
                <a:lnTo>
                  <a:pt x="1683029" y="247867"/>
                </a:lnTo>
                <a:lnTo>
                  <a:pt x="1544840" y="247867"/>
                </a:lnTo>
                <a:lnTo>
                  <a:pt x="1540383" y="234061"/>
                </a:lnTo>
                <a:lnTo>
                  <a:pt x="1683029" y="234061"/>
                </a:lnTo>
                <a:lnTo>
                  <a:pt x="1683029" y="189422"/>
                </a:lnTo>
                <a:lnTo>
                  <a:pt x="1620621" y="189422"/>
                </a:lnTo>
                <a:lnTo>
                  <a:pt x="1620621" y="199341"/>
                </a:lnTo>
                <a:cubicBezTo>
                  <a:pt x="1619837" y="202813"/>
                  <a:pt x="1613109" y="207029"/>
                  <a:pt x="1600438" y="211989"/>
                </a:cubicBezTo>
                <a:cubicBezTo>
                  <a:pt x="1587766" y="216949"/>
                  <a:pt x="1573856" y="219677"/>
                  <a:pt x="1558709" y="220173"/>
                </a:cubicBezTo>
                <a:lnTo>
                  <a:pt x="1548803" y="220173"/>
                </a:lnTo>
                <a:lnTo>
                  <a:pt x="1548803" y="83444"/>
                </a:lnTo>
                <a:lnTo>
                  <a:pt x="1625079" y="111721"/>
                </a:lnTo>
                <a:lnTo>
                  <a:pt x="1683029" y="111721"/>
                </a:lnTo>
                <a:lnTo>
                  <a:pt x="1683029" y="73026"/>
                </a:lnTo>
                <a:lnTo>
                  <a:pt x="1493824" y="73026"/>
                </a:lnTo>
                <a:lnTo>
                  <a:pt x="1489862" y="59220"/>
                </a:lnTo>
                <a:lnTo>
                  <a:pt x="1683029" y="59220"/>
                </a:lnTo>
                <a:close/>
                <a:moveTo>
                  <a:pt x="1070838" y="743"/>
                </a:moveTo>
                <a:lnTo>
                  <a:pt x="1167422" y="29471"/>
                </a:lnTo>
                <a:cubicBezTo>
                  <a:pt x="1166452" y="32721"/>
                  <a:pt x="1164305" y="35260"/>
                  <a:pt x="1160983" y="37086"/>
                </a:cubicBezTo>
                <a:cubicBezTo>
                  <a:pt x="1157660" y="38912"/>
                  <a:pt x="1153037" y="39841"/>
                  <a:pt x="1147114" y="39872"/>
                </a:cubicBezTo>
                <a:cubicBezTo>
                  <a:pt x="1140448" y="58177"/>
                  <a:pt x="1133349" y="75554"/>
                  <a:pt x="1125816" y="92002"/>
                </a:cubicBezTo>
                <a:cubicBezTo>
                  <a:pt x="1118284" y="108450"/>
                  <a:pt x="1110194" y="124094"/>
                  <a:pt x="1101547" y="138932"/>
                </a:cubicBezTo>
                <a:lnTo>
                  <a:pt x="1125321" y="147352"/>
                </a:lnTo>
                <a:cubicBezTo>
                  <a:pt x="1124413" y="149808"/>
                  <a:pt x="1122762" y="151830"/>
                  <a:pt x="1120368" y="153420"/>
                </a:cubicBezTo>
                <a:cubicBezTo>
                  <a:pt x="1117974" y="155009"/>
                  <a:pt x="1114342" y="156288"/>
                  <a:pt x="1109471" y="157258"/>
                </a:cubicBezTo>
                <a:lnTo>
                  <a:pt x="1109471" y="451962"/>
                </a:lnTo>
                <a:cubicBezTo>
                  <a:pt x="1108584" y="454933"/>
                  <a:pt x="1102434" y="458772"/>
                  <a:pt x="1091022" y="463477"/>
                </a:cubicBezTo>
                <a:cubicBezTo>
                  <a:pt x="1079609" y="468183"/>
                  <a:pt x="1066773" y="470783"/>
                  <a:pt x="1052512" y="471278"/>
                </a:cubicBezTo>
                <a:lnTo>
                  <a:pt x="1039634" y="471278"/>
                </a:lnTo>
                <a:lnTo>
                  <a:pt x="1039634" y="221152"/>
                </a:lnTo>
                <a:cubicBezTo>
                  <a:pt x="1024280" y="237001"/>
                  <a:pt x="1007935" y="251365"/>
                  <a:pt x="990600" y="264243"/>
                </a:cubicBezTo>
                <a:lnTo>
                  <a:pt x="985647" y="260776"/>
                </a:lnTo>
                <a:cubicBezTo>
                  <a:pt x="997494" y="239221"/>
                  <a:pt x="1008965" y="214364"/>
                  <a:pt x="1020061" y="186206"/>
                </a:cubicBezTo>
                <a:cubicBezTo>
                  <a:pt x="1031156" y="158047"/>
                  <a:pt x="1041123" y="128127"/>
                  <a:pt x="1049962" y="96446"/>
                </a:cubicBezTo>
                <a:cubicBezTo>
                  <a:pt x="1058801" y="64765"/>
                  <a:pt x="1065760" y="32864"/>
                  <a:pt x="1070838" y="743"/>
                </a:cubicBezTo>
                <a:close/>
                <a:moveTo>
                  <a:pt x="396240" y="743"/>
                </a:moveTo>
                <a:lnTo>
                  <a:pt x="468058" y="57703"/>
                </a:lnTo>
                <a:cubicBezTo>
                  <a:pt x="465128" y="60479"/>
                  <a:pt x="460959" y="62110"/>
                  <a:pt x="455552" y="62596"/>
                </a:cubicBezTo>
                <a:cubicBezTo>
                  <a:pt x="450145" y="63081"/>
                  <a:pt x="443252" y="62111"/>
                  <a:pt x="434873" y="59684"/>
                </a:cubicBezTo>
                <a:cubicBezTo>
                  <a:pt x="420458" y="64210"/>
                  <a:pt x="403349" y="68426"/>
                  <a:pt x="383548" y="72331"/>
                </a:cubicBezTo>
                <a:cubicBezTo>
                  <a:pt x="363746" y="76236"/>
                  <a:pt x="343046" y="79455"/>
                  <a:pt x="321449" y="81988"/>
                </a:cubicBezTo>
                <a:lnTo>
                  <a:pt x="321449" y="179051"/>
                </a:lnTo>
                <a:lnTo>
                  <a:pt x="375932" y="179051"/>
                </a:lnTo>
                <a:lnTo>
                  <a:pt x="411594" y="129008"/>
                </a:lnTo>
                <a:cubicBezTo>
                  <a:pt x="411952" y="129287"/>
                  <a:pt x="415749" y="132474"/>
                  <a:pt x="422986" y="138569"/>
                </a:cubicBezTo>
                <a:cubicBezTo>
                  <a:pt x="430223" y="144665"/>
                  <a:pt x="438753" y="151999"/>
                  <a:pt x="448576" y="160571"/>
                </a:cubicBezTo>
                <a:cubicBezTo>
                  <a:pt x="458400" y="169144"/>
                  <a:pt x="467370" y="177285"/>
                  <a:pt x="475487" y="184995"/>
                </a:cubicBezTo>
                <a:cubicBezTo>
                  <a:pt x="474910" y="187709"/>
                  <a:pt x="473341" y="189711"/>
                  <a:pt x="470782" y="191000"/>
                </a:cubicBezTo>
                <a:cubicBezTo>
                  <a:pt x="468223" y="192290"/>
                  <a:pt x="465169" y="192930"/>
                  <a:pt x="461619" y="192920"/>
                </a:cubicBezTo>
                <a:lnTo>
                  <a:pt x="424967" y="192920"/>
                </a:lnTo>
                <a:lnTo>
                  <a:pt x="424967" y="452426"/>
                </a:lnTo>
                <a:cubicBezTo>
                  <a:pt x="424616" y="454944"/>
                  <a:pt x="419498" y="458576"/>
                  <a:pt x="409613" y="463323"/>
                </a:cubicBezTo>
                <a:cubicBezTo>
                  <a:pt x="399727" y="468069"/>
                  <a:pt x="385694" y="470711"/>
                  <a:pt x="367512" y="471247"/>
                </a:cubicBezTo>
                <a:lnTo>
                  <a:pt x="354634" y="471247"/>
                </a:lnTo>
                <a:lnTo>
                  <a:pt x="354634" y="192920"/>
                </a:lnTo>
                <a:lnTo>
                  <a:pt x="321449" y="192920"/>
                </a:lnTo>
                <a:lnTo>
                  <a:pt x="321449" y="212245"/>
                </a:lnTo>
                <a:cubicBezTo>
                  <a:pt x="322082" y="241979"/>
                  <a:pt x="319991" y="272580"/>
                  <a:pt x="315176" y="304048"/>
                </a:cubicBezTo>
                <a:cubicBezTo>
                  <a:pt x="310360" y="335517"/>
                  <a:pt x="299023" y="365718"/>
                  <a:pt x="281165" y="394652"/>
                </a:cubicBezTo>
                <a:cubicBezTo>
                  <a:pt x="263306" y="423586"/>
                  <a:pt x="235130" y="449118"/>
                  <a:pt x="196634" y="471247"/>
                </a:cubicBezTo>
                <a:lnTo>
                  <a:pt x="192176" y="466294"/>
                </a:lnTo>
                <a:cubicBezTo>
                  <a:pt x="210386" y="441729"/>
                  <a:pt x="223826" y="415387"/>
                  <a:pt x="232497" y="387269"/>
                </a:cubicBezTo>
                <a:cubicBezTo>
                  <a:pt x="241168" y="359151"/>
                  <a:pt x="246757" y="330122"/>
                  <a:pt x="249264" y="300183"/>
                </a:cubicBezTo>
                <a:cubicBezTo>
                  <a:pt x="251771" y="270245"/>
                  <a:pt x="252884" y="240262"/>
                  <a:pt x="252602" y="210236"/>
                </a:cubicBezTo>
                <a:lnTo>
                  <a:pt x="252602" y="198835"/>
                </a:lnTo>
                <a:cubicBezTo>
                  <a:pt x="251199" y="199245"/>
                  <a:pt x="249548" y="199410"/>
                  <a:pt x="247650" y="199328"/>
                </a:cubicBezTo>
                <a:lnTo>
                  <a:pt x="159982" y="199328"/>
                </a:lnTo>
                <a:lnTo>
                  <a:pt x="159982" y="257340"/>
                </a:lnTo>
                <a:lnTo>
                  <a:pt x="171869" y="257340"/>
                </a:lnTo>
                <a:lnTo>
                  <a:pt x="199605" y="218169"/>
                </a:lnTo>
                <a:cubicBezTo>
                  <a:pt x="199878" y="218387"/>
                  <a:pt x="202801" y="220927"/>
                  <a:pt x="208374" y="225789"/>
                </a:cubicBezTo>
                <a:cubicBezTo>
                  <a:pt x="213948" y="230651"/>
                  <a:pt x="220540" y="236531"/>
                  <a:pt x="228149" y="243428"/>
                </a:cubicBezTo>
                <a:cubicBezTo>
                  <a:pt x="235759" y="250326"/>
                  <a:pt x="242755" y="256935"/>
                  <a:pt x="249135" y="263257"/>
                </a:cubicBezTo>
                <a:cubicBezTo>
                  <a:pt x="248362" y="265958"/>
                  <a:pt x="246814" y="267951"/>
                  <a:pt x="244492" y="269235"/>
                </a:cubicBezTo>
                <a:cubicBezTo>
                  <a:pt x="242170" y="270520"/>
                  <a:pt x="239260" y="271156"/>
                  <a:pt x="235762" y="271146"/>
                </a:cubicBezTo>
                <a:lnTo>
                  <a:pt x="159982" y="271146"/>
                </a:lnTo>
                <a:lnTo>
                  <a:pt x="159982" y="286010"/>
                </a:lnTo>
                <a:lnTo>
                  <a:pt x="163944" y="284028"/>
                </a:lnTo>
                <a:cubicBezTo>
                  <a:pt x="194371" y="294691"/>
                  <a:pt x="214715" y="307207"/>
                  <a:pt x="224974" y="321575"/>
                </a:cubicBezTo>
                <a:cubicBezTo>
                  <a:pt x="235233" y="335943"/>
                  <a:pt x="238582" y="349123"/>
                  <a:pt x="235019" y="361115"/>
                </a:cubicBezTo>
                <a:cubicBezTo>
                  <a:pt x="231457" y="373108"/>
                  <a:pt x="224156" y="380872"/>
                  <a:pt x="213118" y="384407"/>
                </a:cubicBezTo>
                <a:cubicBezTo>
                  <a:pt x="202079" y="387943"/>
                  <a:pt x="190476" y="384210"/>
                  <a:pt x="178308" y="373209"/>
                </a:cubicBezTo>
                <a:cubicBezTo>
                  <a:pt x="179123" y="358562"/>
                  <a:pt x="177740" y="343761"/>
                  <a:pt x="174159" y="328804"/>
                </a:cubicBezTo>
                <a:cubicBezTo>
                  <a:pt x="170579" y="313848"/>
                  <a:pt x="165853" y="300409"/>
                  <a:pt x="159982" y="288487"/>
                </a:cubicBezTo>
                <a:lnTo>
                  <a:pt x="159982" y="401463"/>
                </a:lnTo>
                <a:cubicBezTo>
                  <a:pt x="160278" y="415152"/>
                  <a:pt x="158639" y="426855"/>
                  <a:pt x="155065" y="436574"/>
                </a:cubicBezTo>
                <a:cubicBezTo>
                  <a:pt x="151491" y="446292"/>
                  <a:pt x="144202" y="454004"/>
                  <a:pt x="133199" y="459711"/>
                </a:cubicBezTo>
                <a:cubicBezTo>
                  <a:pt x="122195" y="465417"/>
                  <a:pt x="105697" y="469098"/>
                  <a:pt x="83705" y="470752"/>
                </a:cubicBezTo>
                <a:cubicBezTo>
                  <a:pt x="83530" y="461589"/>
                  <a:pt x="83014" y="453664"/>
                  <a:pt x="82158" y="446978"/>
                </a:cubicBezTo>
                <a:cubicBezTo>
                  <a:pt x="81301" y="440291"/>
                  <a:pt x="79671" y="434843"/>
                  <a:pt x="77266" y="430633"/>
                </a:cubicBezTo>
                <a:cubicBezTo>
                  <a:pt x="75007" y="426619"/>
                  <a:pt x="71601" y="423007"/>
                  <a:pt x="67051" y="419798"/>
                </a:cubicBezTo>
                <a:cubicBezTo>
                  <a:pt x="62500" y="416589"/>
                  <a:pt x="55504" y="414092"/>
                  <a:pt x="46063" y="412307"/>
                </a:cubicBezTo>
                <a:lnTo>
                  <a:pt x="46063" y="406422"/>
                </a:lnTo>
                <a:cubicBezTo>
                  <a:pt x="46377" y="406447"/>
                  <a:pt x="49050" y="406618"/>
                  <a:pt x="54079" y="406937"/>
                </a:cubicBezTo>
                <a:cubicBezTo>
                  <a:pt x="59108" y="407255"/>
                  <a:pt x="64605" y="407573"/>
                  <a:pt x="70571" y="407892"/>
                </a:cubicBezTo>
                <a:cubicBezTo>
                  <a:pt x="76536" y="408210"/>
                  <a:pt x="81079" y="408382"/>
                  <a:pt x="84201" y="408406"/>
                </a:cubicBezTo>
                <a:cubicBezTo>
                  <a:pt x="87348" y="408365"/>
                  <a:pt x="89474" y="407580"/>
                  <a:pt x="90578" y="406050"/>
                </a:cubicBezTo>
                <a:cubicBezTo>
                  <a:pt x="91682" y="404521"/>
                  <a:pt x="92198" y="402496"/>
                  <a:pt x="92125" y="399975"/>
                </a:cubicBezTo>
                <a:lnTo>
                  <a:pt x="92125" y="324159"/>
                </a:lnTo>
                <a:cubicBezTo>
                  <a:pt x="82250" y="342926"/>
                  <a:pt x="70054" y="362001"/>
                  <a:pt x="55535" y="381384"/>
                </a:cubicBezTo>
                <a:cubicBezTo>
                  <a:pt x="41017" y="400766"/>
                  <a:pt x="23991" y="417843"/>
                  <a:pt x="4457" y="432614"/>
                </a:cubicBezTo>
                <a:lnTo>
                  <a:pt x="0" y="428156"/>
                </a:lnTo>
                <a:cubicBezTo>
                  <a:pt x="7099" y="413026"/>
                  <a:pt x="13207" y="396314"/>
                  <a:pt x="18326" y="378019"/>
                </a:cubicBezTo>
                <a:cubicBezTo>
                  <a:pt x="23444" y="359725"/>
                  <a:pt x="27571" y="341539"/>
                  <a:pt x="30708" y="323459"/>
                </a:cubicBezTo>
                <a:cubicBezTo>
                  <a:pt x="33845" y="305380"/>
                  <a:pt x="35991" y="289099"/>
                  <a:pt x="37147" y="274614"/>
                </a:cubicBezTo>
                <a:lnTo>
                  <a:pt x="92125" y="298891"/>
                </a:lnTo>
                <a:lnTo>
                  <a:pt x="92125" y="271146"/>
                </a:lnTo>
                <a:lnTo>
                  <a:pt x="10401" y="271146"/>
                </a:lnTo>
                <a:lnTo>
                  <a:pt x="6439" y="257340"/>
                </a:lnTo>
                <a:lnTo>
                  <a:pt x="92125" y="257340"/>
                </a:lnTo>
                <a:lnTo>
                  <a:pt x="92125" y="199328"/>
                </a:lnTo>
                <a:lnTo>
                  <a:pt x="3962" y="199328"/>
                </a:lnTo>
                <a:lnTo>
                  <a:pt x="0" y="185521"/>
                </a:lnTo>
                <a:lnTo>
                  <a:pt x="74295" y="185521"/>
                </a:lnTo>
                <a:cubicBezTo>
                  <a:pt x="71313" y="184551"/>
                  <a:pt x="68361" y="183146"/>
                  <a:pt x="65441" y="181308"/>
                </a:cubicBezTo>
                <a:cubicBezTo>
                  <a:pt x="62521" y="179470"/>
                  <a:pt x="59694" y="177075"/>
                  <a:pt x="56959" y="174122"/>
                </a:cubicBezTo>
                <a:cubicBezTo>
                  <a:pt x="57506" y="159996"/>
                  <a:pt x="56289" y="145747"/>
                  <a:pt x="53306" y="131373"/>
                </a:cubicBezTo>
                <a:cubicBezTo>
                  <a:pt x="50324" y="117000"/>
                  <a:pt x="46754" y="103990"/>
                  <a:pt x="42595" y="92343"/>
                </a:cubicBezTo>
                <a:lnTo>
                  <a:pt x="11887" y="92343"/>
                </a:lnTo>
                <a:lnTo>
                  <a:pt x="7924" y="78536"/>
                </a:lnTo>
                <a:lnTo>
                  <a:pt x="109956" y="78536"/>
                </a:lnTo>
                <a:cubicBezTo>
                  <a:pt x="108450" y="77771"/>
                  <a:pt x="106881" y="76820"/>
                  <a:pt x="105251" y="75683"/>
                </a:cubicBezTo>
                <a:cubicBezTo>
                  <a:pt x="103621" y="74546"/>
                  <a:pt x="102052" y="73346"/>
                  <a:pt x="100545" y="72085"/>
                </a:cubicBezTo>
                <a:cubicBezTo>
                  <a:pt x="100349" y="59467"/>
                  <a:pt x="98141" y="47161"/>
                  <a:pt x="93921" y="35169"/>
                </a:cubicBezTo>
                <a:cubicBezTo>
                  <a:pt x="89700" y="23177"/>
                  <a:pt x="84644" y="12857"/>
                  <a:pt x="78752" y="4210"/>
                </a:cubicBezTo>
                <a:lnTo>
                  <a:pt x="82219" y="1734"/>
                </a:lnTo>
                <a:cubicBezTo>
                  <a:pt x="113812" y="5030"/>
                  <a:pt x="135874" y="11701"/>
                  <a:pt x="148406" y="21749"/>
                </a:cubicBezTo>
                <a:cubicBezTo>
                  <a:pt x="160938" y="31796"/>
                  <a:pt x="166564" y="42286"/>
                  <a:pt x="165283" y="53218"/>
                </a:cubicBezTo>
                <a:cubicBezTo>
                  <a:pt x="164002" y="64149"/>
                  <a:pt x="158438" y="72589"/>
                  <a:pt x="148589" y="78536"/>
                </a:cubicBezTo>
                <a:lnTo>
                  <a:pt x="171373" y="78536"/>
                </a:lnTo>
                <a:lnTo>
                  <a:pt x="199605" y="39377"/>
                </a:lnTo>
                <a:cubicBezTo>
                  <a:pt x="199887" y="39594"/>
                  <a:pt x="202901" y="42132"/>
                  <a:pt x="208649" y="46991"/>
                </a:cubicBezTo>
                <a:cubicBezTo>
                  <a:pt x="214397" y="51851"/>
                  <a:pt x="221191" y="57728"/>
                  <a:pt x="229030" y="64623"/>
                </a:cubicBezTo>
                <a:cubicBezTo>
                  <a:pt x="236869" y="71518"/>
                  <a:pt x="244066" y="78128"/>
                  <a:pt x="250621" y="84454"/>
                </a:cubicBezTo>
                <a:cubicBezTo>
                  <a:pt x="249848" y="87155"/>
                  <a:pt x="248300" y="89148"/>
                  <a:pt x="245978" y="90432"/>
                </a:cubicBezTo>
                <a:cubicBezTo>
                  <a:pt x="243656" y="91716"/>
                  <a:pt x="240746" y="92353"/>
                  <a:pt x="237248" y="92343"/>
                </a:cubicBezTo>
                <a:lnTo>
                  <a:pt x="169888" y="92343"/>
                </a:lnTo>
                <a:lnTo>
                  <a:pt x="234772" y="112168"/>
                </a:lnTo>
                <a:cubicBezTo>
                  <a:pt x="233823" y="115203"/>
                  <a:pt x="231882" y="117558"/>
                  <a:pt x="228952" y="119230"/>
                </a:cubicBezTo>
                <a:cubicBezTo>
                  <a:pt x="226022" y="120903"/>
                  <a:pt x="221853" y="121523"/>
                  <a:pt x="216446" y="121089"/>
                </a:cubicBezTo>
                <a:cubicBezTo>
                  <a:pt x="208593" y="130712"/>
                  <a:pt x="199162" y="141203"/>
                  <a:pt x="188152" y="152562"/>
                </a:cubicBezTo>
                <a:cubicBezTo>
                  <a:pt x="177142" y="163920"/>
                  <a:pt x="165605" y="174906"/>
                  <a:pt x="153543" y="185521"/>
                </a:cubicBezTo>
                <a:lnTo>
                  <a:pt x="179298" y="185521"/>
                </a:lnTo>
                <a:lnTo>
                  <a:pt x="208521" y="144384"/>
                </a:lnTo>
                <a:cubicBezTo>
                  <a:pt x="209150" y="144900"/>
                  <a:pt x="214083" y="149195"/>
                  <a:pt x="223318" y="157270"/>
                </a:cubicBezTo>
                <a:cubicBezTo>
                  <a:pt x="232553" y="165345"/>
                  <a:pt x="242315" y="174101"/>
                  <a:pt x="252602" y="183539"/>
                </a:cubicBezTo>
                <a:lnTo>
                  <a:pt x="252602" y="41853"/>
                </a:lnTo>
                <a:lnTo>
                  <a:pt x="320954" y="63152"/>
                </a:lnTo>
                <a:cubicBezTo>
                  <a:pt x="335854" y="52998"/>
                  <a:pt x="350011" y="42349"/>
                  <a:pt x="363426" y="31204"/>
                </a:cubicBezTo>
                <a:cubicBezTo>
                  <a:pt x="376840" y="20060"/>
                  <a:pt x="387778" y="9906"/>
                  <a:pt x="396240" y="743"/>
                </a:cubicBezTo>
                <a:close/>
                <a:moveTo>
                  <a:pt x="4210545" y="248"/>
                </a:moveTo>
                <a:cubicBezTo>
                  <a:pt x="4248521" y="3324"/>
                  <a:pt x="4273830" y="11041"/>
                  <a:pt x="4286472" y="23399"/>
                </a:cubicBezTo>
                <a:cubicBezTo>
                  <a:pt x="4299115" y="35757"/>
                  <a:pt x="4303034" y="48170"/>
                  <a:pt x="4298231" y="60638"/>
                </a:cubicBezTo>
                <a:cubicBezTo>
                  <a:pt x="4293428" y="73106"/>
                  <a:pt x="4283846" y="81043"/>
                  <a:pt x="4269486" y="84449"/>
                </a:cubicBezTo>
                <a:lnTo>
                  <a:pt x="4336351" y="84449"/>
                </a:lnTo>
                <a:lnTo>
                  <a:pt x="4370527" y="37891"/>
                </a:lnTo>
                <a:cubicBezTo>
                  <a:pt x="4370860" y="38145"/>
                  <a:pt x="4374431" y="41104"/>
                  <a:pt x="4381240" y="46770"/>
                </a:cubicBezTo>
                <a:cubicBezTo>
                  <a:pt x="4388049" y="52435"/>
                  <a:pt x="4396096" y="59283"/>
                  <a:pt x="4405381" y="67315"/>
                </a:cubicBezTo>
                <a:cubicBezTo>
                  <a:pt x="4414667" y="75347"/>
                  <a:pt x="4423190" y="83040"/>
                  <a:pt x="4430953" y="90393"/>
                </a:cubicBezTo>
                <a:cubicBezTo>
                  <a:pt x="4430169" y="93106"/>
                  <a:pt x="4428518" y="95108"/>
                  <a:pt x="4426000" y="96398"/>
                </a:cubicBezTo>
                <a:cubicBezTo>
                  <a:pt x="4423483" y="97688"/>
                  <a:pt x="4420346" y="98328"/>
                  <a:pt x="4416590" y="98317"/>
                </a:cubicBezTo>
                <a:lnTo>
                  <a:pt x="4251655" y="98317"/>
                </a:lnTo>
                <a:lnTo>
                  <a:pt x="4307624" y="117139"/>
                </a:lnTo>
                <a:cubicBezTo>
                  <a:pt x="4306664" y="119894"/>
                  <a:pt x="4304745" y="122061"/>
                  <a:pt x="4301866" y="123640"/>
                </a:cubicBezTo>
                <a:cubicBezTo>
                  <a:pt x="4298987" y="125218"/>
                  <a:pt x="4294963" y="126023"/>
                  <a:pt x="4289793" y="126054"/>
                </a:cubicBezTo>
                <a:cubicBezTo>
                  <a:pt x="4276306" y="135104"/>
                  <a:pt x="4260188" y="143999"/>
                  <a:pt x="4241439" y="152739"/>
                </a:cubicBezTo>
                <a:cubicBezTo>
                  <a:pt x="4222690" y="161478"/>
                  <a:pt x="4203477" y="169259"/>
                  <a:pt x="4183799" y="176080"/>
                </a:cubicBezTo>
                <a:cubicBezTo>
                  <a:pt x="4204313" y="175326"/>
                  <a:pt x="4227179" y="174356"/>
                  <a:pt x="4252398" y="173170"/>
                </a:cubicBezTo>
                <a:cubicBezTo>
                  <a:pt x="4277617" y="171983"/>
                  <a:pt x="4303950" y="170642"/>
                  <a:pt x="4331398" y="169145"/>
                </a:cubicBezTo>
                <a:cubicBezTo>
                  <a:pt x="4326662" y="161179"/>
                  <a:pt x="4321771" y="153585"/>
                  <a:pt x="4316725" y="146362"/>
                </a:cubicBezTo>
                <a:cubicBezTo>
                  <a:pt x="4311679" y="139138"/>
                  <a:pt x="4306664" y="132534"/>
                  <a:pt x="4301680" y="126550"/>
                </a:cubicBezTo>
                <a:lnTo>
                  <a:pt x="4305642" y="123578"/>
                </a:lnTo>
                <a:cubicBezTo>
                  <a:pt x="4344398" y="129802"/>
                  <a:pt x="4371890" y="139952"/>
                  <a:pt x="4388118" y="154028"/>
                </a:cubicBezTo>
                <a:cubicBezTo>
                  <a:pt x="4404345" y="168104"/>
                  <a:pt x="4412288" y="182195"/>
                  <a:pt x="4411946" y="196301"/>
                </a:cubicBezTo>
                <a:cubicBezTo>
                  <a:pt x="4411604" y="210407"/>
                  <a:pt x="4405957" y="220617"/>
                  <a:pt x="4395005" y="226930"/>
                </a:cubicBezTo>
                <a:cubicBezTo>
                  <a:pt x="4384053" y="233243"/>
                  <a:pt x="4370776" y="231749"/>
                  <a:pt x="4355172" y="222447"/>
                </a:cubicBezTo>
                <a:cubicBezTo>
                  <a:pt x="4353170" y="215276"/>
                  <a:pt x="4350612" y="208044"/>
                  <a:pt x="4347495" y="200749"/>
                </a:cubicBezTo>
                <a:cubicBezTo>
                  <a:pt x="4344379" y="193455"/>
                  <a:pt x="4340829" y="186222"/>
                  <a:pt x="4336846" y="179051"/>
                </a:cubicBezTo>
                <a:cubicBezTo>
                  <a:pt x="4316818" y="186068"/>
                  <a:pt x="4291743" y="194225"/>
                  <a:pt x="4261623" y="203523"/>
                </a:cubicBezTo>
                <a:cubicBezTo>
                  <a:pt x="4231502" y="212821"/>
                  <a:pt x="4197636" y="222581"/>
                  <a:pt x="4160024" y="232803"/>
                </a:cubicBezTo>
                <a:lnTo>
                  <a:pt x="4216984" y="238283"/>
                </a:lnTo>
                <a:cubicBezTo>
                  <a:pt x="4216612" y="241595"/>
                  <a:pt x="4215250" y="244405"/>
                  <a:pt x="4212897" y="246711"/>
                </a:cubicBezTo>
                <a:cubicBezTo>
                  <a:pt x="4210545" y="249017"/>
                  <a:pt x="4206459" y="250568"/>
                  <a:pt x="4200639" y="251365"/>
                </a:cubicBezTo>
                <a:lnTo>
                  <a:pt x="4200639" y="284055"/>
                </a:lnTo>
                <a:cubicBezTo>
                  <a:pt x="4200578" y="305105"/>
                  <a:pt x="4197508" y="327449"/>
                  <a:pt x="4191430" y="351086"/>
                </a:cubicBezTo>
                <a:cubicBezTo>
                  <a:pt x="4185352" y="374722"/>
                  <a:pt x="4173660" y="397176"/>
                  <a:pt x="4156355" y="418446"/>
                </a:cubicBezTo>
                <a:cubicBezTo>
                  <a:pt x="4139051" y="439717"/>
                  <a:pt x="4113527" y="457327"/>
                  <a:pt x="4079786" y="471278"/>
                </a:cubicBezTo>
                <a:lnTo>
                  <a:pt x="4076319" y="467316"/>
                </a:lnTo>
                <a:cubicBezTo>
                  <a:pt x="4094379" y="449724"/>
                  <a:pt x="4107788" y="430315"/>
                  <a:pt x="4116548" y="409091"/>
                </a:cubicBezTo>
                <a:cubicBezTo>
                  <a:pt x="4125307" y="387866"/>
                  <a:pt x="4131012" y="366366"/>
                  <a:pt x="4133663" y="344592"/>
                </a:cubicBezTo>
                <a:cubicBezTo>
                  <a:pt x="4136314" y="322817"/>
                  <a:pt x="4137506" y="302308"/>
                  <a:pt x="4137240" y="283064"/>
                </a:cubicBezTo>
                <a:lnTo>
                  <a:pt x="4137240" y="242811"/>
                </a:lnTo>
                <a:lnTo>
                  <a:pt x="4115447" y="175089"/>
                </a:lnTo>
                <a:cubicBezTo>
                  <a:pt x="4115705" y="175068"/>
                  <a:pt x="4117542" y="174614"/>
                  <a:pt x="4120957" y="173727"/>
                </a:cubicBezTo>
                <a:cubicBezTo>
                  <a:pt x="4124373" y="172839"/>
                  <a:pt x="4127820" y="171642"/>
                  <a:pt x="4131297" y="170136"/>
                </a:cubicBezTo>
                <a:cubicBezTo>
                  <a:pt x="4144959" y="164419"/>
                  <a:pt x="4158993" y="154431"/>
                  <a:pt x="4173397" y="140170"/>
                </a:cubicBezTo>
                <a:cubicBezTo>
                  <a:pt x="4187802" y="125910"/>
                  <a:pt x="4199359" y="111959"/>
                  <a:pt x="4208068" y="98317"/>
                </a:cubicBezTo>
                <a:lnTo>
                  <a:pt x="4112475" y="98317"/>
                </a:lnTo>
                <a:lnTo>
                  <a:pt x="4108513" y="84449"/>
                </a:lnTo>
                <a:lnTo>
                  <a:pt x="4254131" y="84449"/>
                </a:lnTo>
                <a:cubicBezTo>
                  <a:pt x="4250169" y="83727"/>
                  <a:pt x="4246206" y="82447"/>
                  <a:pt x="4242244" y="80610"/>
                </a:cubicBezTo>
                <a:cubicBezTo>
                  <a:pt x="4238282" y="78774"/>
                  <a:pt x="4234319" y="76256"/>
                  <a:pt x="4230357" y="73057"/>
                </a:cubicBezTo>
                <a:cubicBezTo>
                  <a:pt x="4230439" y="59942"/>
                  <a:pt x="4228293" y="47167"/>
                  <a:pt x="4223918" y="34733"/>
                </a:cubicBezTo>
                <a:cubicBezTo>
                  <a:pt x="4219543" y="22299"/>
                  <a:pt x="4213929" y="11630"/>
                  <a:pt x="4207078" y="2725"/>
                </a:cubicBezTo>
                <a:close/>
                <a:moveTo>
                  <a:pt x="843991" y="0"/>
                </a:moveTo>
                <a:lnTo>
                  <a:pt x="924229" y="6973"/>
                </a:lnTo>
                <a:cubicBezTo>
                  <a:pt x="923651" y="10499"/>
                  <a:pt x="922083" y="13492"/>
                  <a:pt x="919524" y="15951"/>
                </a:cubicBezTo>
                <a:cubicBezTo>
                  <a:pt x="916965" y="18410"/>
                  <a:pt x="912425" y="20273"/>
                  <a:pt x="905903" y="21539"/>
                </a:cubicBezTo>
                <a:lnTo>
                  <a:pt x="905903" y="52278"/>
                </a:lnTo>
                <a:lnTo>
                  <a:pt x="924725" y="23528"/>
                </a:lnTo>
                <a:cubicBezTo>
                  <a:pt x="924979" y="23755"/>
                  <a:pt x="927663" y="26331"/>
                  <a:pt x="932778" y="31256"/>
                </a:cubicBezTo>
                <a:cubicBezTo>
                  <a:pt x="937893" y="36181"/>
                  <a:pt x="943916" y="42096"/>
                  <a:pt x="950847" y="49001"/>
                </a:cubicBezTo>
                <a:cubicBezTo>
                  <a:pt x="957778" y="55905"/>
                  <a:pt x="964095" y="62439"/>
                  <a:pt x="969797" y="68604"/>
                </a:cubicBezTo>
                <a:cubicBezTo>
                  <a:pt x="969023" y="71306"/>
                  <a:pt x="967475" y="73298"/>
                  <a:pt x="965154" y="74583"/>
                </a:cubicBezTo>
                <a:cubicBezTo>
                  <a:pt x="962832" y="75867"/>
                  <a:pt x="959922" y="76504"/>
                  <a:pt x="956424" y="76493"/>
                </a:cubicBezTo>
                <a:lnTo>
                  <a:pt x="905903" y="76493"/>
                </a:lnTo>
                <a:lnTo>
                  <a:pt x="905903" y="220644"/>
                </a:lnTo>
                <a:cubicBezTo>
                  <a:pt x="905264" y="223237"/>
                  <a:pt x="899733" y="226357"/>
                  <a:pt x="889311" y="230001"/>
                </a:cubicBezTo>
                <a:cubicBezTo>
                  <a:pt x="878889" y="233646"/>
                  <a:pt x="867414" y="235650"/>
                  <a:pt x="854887" y="236011"/>
                </a:cubicBezTo>
                <a:lnTo>
                  <a:pt x="844981" y="236011"/>
                </a:lnTo>
                <a:cubicBezTo>
                  <a:pt x="843908" y="236507"/>
                  <a:pt x="842588" y="237002"/>
                  <a:pt x="841019" y="237498"/>
                </a:cubicBezTo>
                <a:lnTo>
                  <a:pt x="841019" y="278142"/>
                </a:lnTo>
                <a:lnTo>
                  <a:pt x="877671" y="278142"/>
                </a:lnTo>
                <a:lnTo>
                  <a:pt x="909370" y="235020"/>
                </a:lnTo>
                <a:cubicBezTo>
                  <a:pt x="909685" y="235259"/>
                  <a:pt x="913073" y="238031"/>
                  <a:pt x="919533" y="243335"/>
                </a:cubicBezTo>
                <a:cubicBezTo>
                  <a:pt x="925993" y="248639"/>
                  <a:pt x="933637" y="255044"/>
                  <a:pt x="942464" y="262547"/>
                </a:cubicBezTo>
                <a:cubicBezTo>
                  <a:pt x="951290" y="270051"/>
                  <a:pt x="959411" y="277222"/>
                  <a:pt x="966825" y="284059"/>
                </a:cubicBezTo>
                <a:cubicBezTo>
                  <a:pt x="966031" y="286761"/>
                  <a:pt x="964400" y="288754"/>
                  <a:pt x="961934" y="290038"/>
                </a:cubicBezTo>
                <a:cubicBezTo>
                  <a:pt x="959468" y="291322"/>
                  <a:pt x="956475" y="291959"/>
                  <a:pt x="952957" y="291949"/>
                </a:cubicBezTo>
                <a:lnTo>
                  <a:pt x="847953" y="291949"/>
                </a:lnTo>
                <a:cubicBezTo>
                  <a:pt x="863359" y="313360"/>
                  <a:pt x="882696" y="331831"/>
                  <a:pt x="905965" y="347360"/>
                </a:cubicBezTo>
                <a:cubicBezTo>
                  <a:pt x="929234" y="362890"/>
                  <a:pt x="953153" y="374798"/>
                  <a:pt x="977722" y="383084"/>
                </a:cubicBezTo>
                <a:lnTo>
                  <a:pt x="976731" y="388532"/>
                </a:lnTo>
                <a:cubicBezTo>
                  <a:pt x="964276" y="391803"/>
                  <a:pt x="953648" y="398634"/>
                  <a:pt x="944846" y="409025"/>
                </a:cubicBezTo>
                <a:cubicBezTo>
                  <a:pt x="936044" y="419416"/>
                  <a:pt x="929502" y="433058"/>
                  <a:pt x="925220" y="449949"/>
                </a:cubicBezTo>
                <a:cubicBezTo>
                  <a:pt x="904593" y="433543"/>
                  <a:pt x="887526" y="413235"/>
                  <a:pt x="874018" y="389028"/>
                </a:cubicBezTo>
                <a:cubicBezTo>
                  <a:pt x="860511" y="364820"/>
                  <a:pt x="849511" y="337083"/>
                  <a:pt x="841019" y="305817"/>
                </a:cubicBezTo>
                <a:lnTo>
                  <a:pt x="841019" y="455398"/>
                </a:lnTo>
                <a:cubicBezTo>
                  <a:pt x="840193" y="458070"/>
                  <a:pt x="834167" y="461517"/>
                  <a:pt x="822941" y="465737"/>
                </a:cubicBezTo>
                <a:cubicBezTo>
                  <a:pt x="811714" y="469958"/>
                  <a:pt x="800239" y="472290"/>
                  <a:pt x="788517" y="472733"/>
                </a:cubicBezTo>
                <a:lnTo>
                  <a:pt x="775144" y="472733"/>
                </a:lnTo>
                <a:lnTo>
                  <a:pt x="775144" y="361291"/>
                </a:lnTo>
                <a:cubicBezTo>
                  <a:pt x="756766" y="380618"/>
                  <a:pt x="735695" y="398056"/>
                  <a:pt x="711931" y="413607"/>
                </a:cubicBezTo>
                <a:cubicBezTo>
                  <a:pt x="688167" y="429157"/>
                  <a:pt x="662020" y="442757"/>
                  <a:pt x="633488" y="454407"/>
                </a:cubicBezTo>
                <a:lnTo>
                  <a:pt x="629526" y="448959"/>
                </a:lnTo>
                <a:cubicBezTo>
                  <a:pt x="655643" y="428672"/>
                  <a:pt x="678447" y="404733"/>
                  <a:pt x="697939" y="377140"/>
                </a:cubicBezTo>
                <a:cubicBezTo>
                  <a:pt x="717431" y="349548"/>
                  <a:pt x="732930" y="321151"/>
                  <a:pt x="744435" y="291949"/>
                </a:cubicBezTo>
                <a:lnTo>
                  <a:pt x="665187" y="291949"/>
                </a:lnTo>
                <a:lnTo>
                  <a:pt x="661225" y="278142"/>
                </a:lnTo>
                <a:lnTo>
                  <a:pt x="775144" y="278142"/>
                </a:lnTo>
                <a:lnTo>
                  <a:pt x="775144" y="223620"/>
                </a:lnTo>
                <a:lnTo>
                  <a:pt x="843991" y="229572"/>
                </a:lnTo>
                <a:lnTo>
                  <a:pt x="843991" y="207252"/>
                </a:lnTo>
                <a:lnTo>
                  <a:pt x="773658" y="207252"/>
                </a:lnTo>
                <a:lnTo>
                  <a:pt x="773658" y="227588"/>
                </a:lnTo>
                <a:cubicBezTo>
                  <a:pt x="773008" y="230180"/>
                  <a:pt x="767374" y="233297"/>
                  <a:pt x="756756" y="236942"/>
                </a:cubicBezTo>
                <a:cubicBezTo>
                  <a:pt x="746138" y="240586"/>
                  <a:pt x="734436" y="242589"/>
                  <a:pt x="721652" y="242950"/>
                </a:cubicBezTo>
                <a:lnTo>
                  <a:pt x="710260" y="242950"/>
                </a:lnTo>
                <a:lnTo>
                  <a:pt x="710260" y="76493"/>
                </a:lnTo>
                <a:lnTo>
                  <a:pt x="663206" y="76493"/>
                </a:lnTo>
                <a:lnTo>
                  <a:pt x="659244" y="62687"/>
                </a:lnTo>
                <a:lnTo>
                  <a:pt x="710260" y="62687"/>
                </a:lnTo>
                <a:lnTo>
                  <a:pt x="710260" y="496"/>
                </a:lnTo>
                <a:lnTo>
                  <a:pt x="791984" y="7978"/>
                </a:lnTo>
                <a:cubicBezTo>
                  <a:pt x="791654" y="11295"/>
                  <a:pt x="790209" y="14204"/>
                  <a:pt x="787650" y="16705"/>
                </a:cubicBezTo>
                <a:cubicBezTo>
                  <a:pt x="785091" y="19205"/>
                  <a:pt x="780427" y="20984"/>
                  <a:pt x="773658" y="22041"/>
                </a:cubicBezTo>
                <a:lnTo>
                  <a:pt x="773658" y="62687"/>
                </a:lnTo>
                <a:lnTo>
                  <a:pt x="843991" y="62687"/>
                </a:lnTo>
                <a:close/>
                <a:moveTo>
                  <a:pt x="549287" y="0"/>
                </a:moveTo>
                <a:lnTo>
                  <a:pt x="632993" y="14005"/>
                </a:lnTo>
                <a:cubicBezTo>
                  <a:pt x="632477" y="16850"/>
                  <a:pt x="630909" y="19437"/>
                  <a:pt x="628288" y="21768"/>
                </a:cubicBezTo>
                <a:cubicBezTo>
                  <a:pt x="625667" y="24098"/>
                  <a:pt x="620631" y="25676"/>
                  <a:pt x="613181" y="26502"/>
                </a:cubicBezTo>
                <a:cubicBezTo>
                  <a:pt x="611189" y="38292"/>
                  <a:pt x="608734" y="52242"/>
                  <a:pt x="605813" y="68350"/>
                </a:cubicBezTo>
                <a:cubicBezTo>
                  <a:pt x="602893" y="84459"/>
                  <a:pt x="599570" y="101878"/>
                  <a:pt x="595845" y="120606"/>
                </a:cubicBezTo>
                <a:lnTo>
                  <a:pt x="609714" y="120606"/>
                </a:lnTo>
                <a:lnTo>
                  <a:pt x="641413" y="86406"/>
                </a:lnTo>
                <a:lnTo>
                  <a:pt x="698868" y="135961"/>
                </a:lnTo>
                <a:cubicBezTo>
                  <a:pt x="697475" y="138862"/>
                  <a:pt x="695308" y="140989"/>
                  <a:pt x="692367" y="142342"/>
                </a:cubicBezTo>
                <a:cubicBezTo>
                  <a:pt x="689426" y="143694"/>
                  <a:pt x="685154" y="144706"/>
                  <a:pt x="679551" y="145377"/>
                </a:cubicBezTo>
                <a:cubicBezTo>
                  <a:pt x="676270" y="176237"/>
                  <a:pt x="671069" y="206984"/>
                  <a:pt x="663949" y="237616"/>
                </a:cubicBezTo>
                <a:cubicBezTo>
                  <a:pt x="656829" y="268248"/>
                  <a:pt x="646676" y="297751"/>
                  <a:pt x="633488" y="326124"/>
                </a:cubicBezTo>
                <a:cubicBezTo>
                  <a:pt x="653259" y="341045"/>
                  <a:pt x="665538" y="354914"/>
                  <a:pt x="670326" y="367730"/>
                </a:cubicBezTo>
                <a:cubicBezTo>
                  <a:pt x="675114" y="380546"/>
                  <a:pt x="674887" y="391195"/>
                  <a:pt x="669645" y="399677"/>
                </a:cubicBezTo>
                <a:cubicBezTo>
                  <a:pt x="664403" y="408159"/>
                  <a:pt x="656623" y="413359"/>
                  <a:pt x="646304" y="415278"/>
                </a:cubicBezTo>
                <a:cubicBezTo>
                  <a:pt x="635985" y="417198"/>
                  <a:pt x="625605" y="414721"/>
                  <a:pt x="615162" y="407849"/>
                </a:cubicBezTo>
                <a:cubicBezTo>
                  <a:pt x="611200" y="399016"/>
                  <a:pt x="606247" y="389936"/>
                  <a:pt x="600303" y="380607"/>
                </a:cubicBezTo>
                <a:cubicBezTo>
                  <a:pt x="587983" y="397706"/>
                  <a:pt x="573495" y="413658"/>
                  <a:pt x="556841" y="428466"/>
                </a:cubicBezTo>
                <a:cubicBezTo>
                  <a:pt x="540186" y="443273"/>
                  <a:pt x="520993" y="456873"/>
                  <a:pt x="499262" y="469266"/>
                </a:cubicBezTo>
                <a:lnTo>
                  <a:pt x="494309" y="464313"/>
                </a:lnTo>
                <a:cubicBezTo>
                  <a:pt x="511572" y="447390"/>
                  <a:pt x="526576" y="428734"/>
                  <a:pt x="539319" y="408344"/>
                </a:cubicBezTo>
                <a:cubicBezTo>
                  <a:pt x="552063" y="387954"/>
                  <a:pt x="562980" y="366326"/>
                  <a:pt x="572071" y="343460"/>
                </a:cubicBezTo>
                <a:cubicBezTo>
                  <a:pt x="561030" y="330994"/>
                  <a:pt x="549308" y="319274"/>
                  <a:pt x="536905" y="308301"/>
                </a:cubicBezTo>
                <a:cubicBezTo>
                  <a:pt x="524502" y="297328"/>
                  <a:pt x="512284" y="287604"/>
                  <a:pt x="500253" y="279129"/>
                </a:cubicBezTo>
                <a:cubicBezTo>
                  <a:pt x="505257" y="261300"/>
                  <a:pt x="510355" y="239606"/>
                  <a:pt x="515545" y="214048"/>
                </a:cubicBezTo>
                <a:cubicBezTo>
                  <a:pt x="520735" y="188490"/>
                  <a:pt x="525709" y="161965"/>
                  <a:pt x="530466" y="134474"/>
                </a:cubicBezTo>
                <a:lnTo>
                  <a:pt x="499262" y="134474"/>
                </a:lnTo>
                <a:lnTo>
                  <a:pt x="494804" y="120606"/>
                </a:lnTo>
                <a:lnTo>
                  <a:pt x="532942" y="120606"/>
                </a:lnTo>
                <a:cubicBezTo>
                  <a:pt x="537183" y="95996"/>
                  <a:pt x="540712" y="73139"/>
                  <a:pt x="543529" y="52035"/>
                </a:cubicBezTo>
                <a:cubicBezTo>
                  <a:pt x="546346" y="30931"/>
                  <a:pt x="548266" y="13586"/>
                  <a:pt x="549287" y="0"/>
                </a:cubicBezTo>
                <a:close/>
              </a:path>
            </a:pathLst>
          </a:custGeom>
          <a:solidFill>
            <a:prstClr val="white"/>
          </a:solidFill>
          <a:ln>
            <a:noFill/>
          </a:ln>
          <a:effectLst>
            <a:outerShdw blurRad="114300" dist="38100" dir="2700000" algn="tl" rotWithShape="0">
              <a:prstClr val="black">
                <a:alpha val="34000"/>
              </a:prstClr>
            </a:outerShdw>
          </a:effectLst>
        </p:spPr>
        <p:txBody>
          <a:bodyPr rot="0" spcFirstLastPara="0" vertOverflow="overflow" horzOverflow="overflow" vert="horz" wrap="square" lIns="121920" tIns="60960" rIns="121920" bIns="6096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5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114300" dist="38100" dir="2700000" algn="tl" rotWithShape="0">
                  <a:prstClr val="black">
                    <a:alpha val="34000"/>
                  </a:prstClr>
                </a:outerShdw>
              </a:effectLst>
              <a:uLnTx/>
              <a:uFillTx/>
              <a:latin typeface="思源宋体 CN Heavy" panose="02020900000000000000" pitchFamily="18" charset="-122"/>
              <a:ea typeface="思源宋体 CN Heavy" panose="02020900000000000000" pitchFamily="18" charset="-122"/>
              <a:cs typeface="+mn-cs"/>
            </a:endParaRPr>
          </a:p>
        </p:txBody>
      </p:sp>
      <p:sp>
        <p:nvSpPr>
          <p:cNvPr id="228" name="等腰三角形 7">
            <a:extLst>
              <a:ext uri="{FF2B5EF4-FFF2-40B4-BE49-F238E27FC236}">
                <a16:creationId xmlns:a16="http://schemas.microsoft.com/office/drawing/2014/main" xmlns="" id="{D76410BA-3365-479D-8433-BAF27C51F8F1}"/>
              </a:ext>
            </a:extLst>
          </p:cNvPr>
          <p:cNvSpPr/>
          <p:nvPr/>
        </p:nvSpPr>
        <p:spPr>
          <a:xfrm>
            <a:off x="1721247" y="6666309"/>
            <a:ext cx="8749507" cy="191691"/>
          </a:xfrm>
          <a:custGeom>
            <a:avLst/>
            <a:gdLst>
              <a:gd name="connsiteX0" fmla="*/ 0 w 4271963"/>
              <a:gd name="connsiteY0" fmla="*/ 279398 h 279398"/>
              <a:gd name="connsiteX1" fmla="*/ 2097876 w 4271963"/>
              <a:gd name="connsiteY1" fmla="*/ 0 h 279398"/>
              <a:gd name="connsiteX2" fmla="*/ 4271963 w 4271963"/>
              <a:gd name="connsiteY2" fmla="*/ 279398 h 279398"/>
              <a:gd name="connsiteX3" fmla="*/ 0 w 4271963"/>
              <a:gd name="connsiteY3" fmla="*/ 279398 h 279398"/>
              <a:gd name="connsiteX0" fmla="*/ 0 w 4271963"/>
              <a:gd name="connsiteY0" fmla="*/ 279398 h 279398"/>
              <a:gd name="connsiteX1" fmla="*/ 2097876 w 4271963"/>
              <a:gd name="connsiteY1" fmla="*/ 0 h 279398"/>
              <a:gd name="connsiteX2" fmla="*/ 4271963 w 4271963"/>
              <a:gd name="connsiteY2" fmla="*/ 279398 h 279398"/>
              <a:gd name="connsiteX3" fmla="*/ 0 w 4271963"/>
              <a:gd name="connsiteY3" fmla="*/ 279398 h 279398"/>
              <a:gd name="connsiteX0" fmla="*/ 0 w 4271963"/>
              <a:gd name="connsiteY0" fmla="*/ 279398 h 279398"/>
              <a:gd name="connsiteX1" fmla="*/ 2097876 w 4271963"/>
              <a:gd name="connsiteY1" fmla="*/ 0 h 279398"/>
              <a:gd name="connsiteX2" fmla="*/ 4271963 w 4271963"/>
              <a:gd name="connsiteY2" fmla="*/ 279398 h 279398"/>
              <a:gd name="connsiteX3" fmla="*/ 0 w 4271963"/>
              <a:gd name="connsiteY3" fmla="*/ 279398 h 279398"/>
              <a:gd name="connsiteX0" fmla="*/ 0 w 4271963"/>
              <a:gd name="connsiteY0" fmla="*/ 279398 h 279398"/>
              <a:gd name="connsiteX1" fmla="*/ 2097876 w 4271963"/>
              <a:gd name="connsiteY1" fmla="*/ 0 h 279398"/>
              <a:gd name="connsiteX2" fmla="*/ 4271963 w 4271963"/>
              <a:gd name="connsiteY2" fmla="*/ 279398 h 279398"/>
              <a:gd name="connsiteX3" fmla="*/ 0 w 4271963"/>
              <a:gd name="connsiteY3" fmla="*/ 279398 h 279398"/>
              <a:gd name="connsiteX0" fmla="*/ 0 w 4271963"/>
              <a:gd name="connsiteY0" fmla="*/ 279398 h 279398"/>
              <a:gd name="connsiteX1" fmla="*/ 2135976 w 4271963"/>
              <a:gd name="connsiteY1" fmla="*/ 0 h 279398"/>
              <a:gd name="connsiteX2" fmla="*/ 4271963 w 4271963"/>
              <a:gd name="connsiteY2" fmla="*/ 279398 h 279398"/>
              <a:gd name="connsiteX3" fmla="*/ 0 w 4271963"/>
              <a:gd name="connsiteY3" fmla="*/ 279398 h 279398"/>
              <a:gd name="connsiteX0" fmla="*/ 0 w 4271963"/>
              <a:gd name="connsiteY0" fmla="*/ 279398 h 279398"/>
              <a:gd name="connsiteX1" fmla="*/ 2135976 w 4271963"/>
              <a:gd name="connsiteY1" fmla="*/ 0 h 279398"/>
              <a:gd name="connsiteX2" fmla="*/ 4271963 w 4271963"/>
              <a:gd name="connsiteY2" fmla="*/ 279398 h 279398"/>
              <a:gd name="connsiteX3" fmla="*/ 0 w 4271963"/>
              <a:gd name="connsiteY3" fmla="*/ 279398 h 279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271963" h="279398">
                <a:moveTo>
                  <a:pt x="0" y="279398"/>
                </a:moveTo>
                <a:cubicBezTo>
                  <a:pt x="699292" y="186265"/>
                  <a:pt x="1389059" y="2646"/>
                  <a:pt x="2135976" y="0"/>
                </a:cubicBezTo>
                <a:cubicBezTo>
                  <a:pt x="2874960" y="264"/>
                  <a:pt x="3547267" y="186265"/>
                  <a:pt x="4271963" y="279398"/>
                </a:cubicBezTo>
                <a:lnTo>
                  <a:pt x="0" y="279398"/>
                </a:lnTo>
                <a:close/>
              </a:path>
            </a:pathLst>
          </a:custGeom>
          <a:solidFill>
            <a:srgbClr val="00523A"/>
          </a:solidFill>
          <a:ln>
            <a:noFill/>
          </a:ln>
          <a:effectLst>
            <a:innerShdw blurRad="76200" dist="63500" dir="16200000">
              <a:schemeClr val="tx1">
                <a:lumMod val="65000"/>
                <a:lumOff val="35000"/>
                <a:alpha val="34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4" name="Author">
            <a:extLst>
              <a:ext uri="{FF2B5EF4-FFF2-40B4-BE49-F238E27FC236}">
                <a16:creationId xmlns:a16="http://schemas.microsoft.com/office/drawing/2014/main" xmlns="" id="{073C607D-FEC2-4306-9F45-59ED67F5113E}"/>
              </a:ext>
            </a:extLst>
          </p:cNvPr>
          <p:cNvSpPr/>
          <p:nvPr/>
        </p:nvSpPr>
        <p:spPr>
          <a:xfrm>
            <a:off x="9330354" y="6985000"/>
            <a:ext cx="2861647" cy="534855"/>
          </a:xfrm>
          <a:prstGeom prst="rect">
            <a:avLst/>
          </a:prstGeom>
          <a:blipFill>
            <a:blip r:embed="rId6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92000"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是芥末日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59907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zh-CN" altLang="en-US" dirty="0" smtClean="0"/>
              <a:t>向天歌演示 作品</a:t>
            </a:r>
            <a:endParaRPr lang="en-US" altLang="zh-CN" dirty="0" smtClean="0"/>
          </a:p>
          <a:p>
            <a:pPr marL="0" indent="0">
              <a:buNone/>
            </a:pPr>
            <a:endParaRPr lang="en-US" altLang="zh-CN" dirty="0"/>
          </a:p>
          <a:p>
            <a:pPr marL="0" indent="0">
              <a:buNone/>
            </a:pPr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</a:t>
            </a:r>
            <a:r>
              <a:rPr lang="zh-CN" altLang="en-US" smtClean="0"/>
              <a:t>授权发布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077102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wdUpDiag">
          <a:fgClr>
            <a:srgbClr val="F6F6F6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E402EC40-D21C-40B5-98D4-C5357CE30354}"/>
              </a:ext>
            </a:extLst>
          </p:cNvPr>
          <p:cNvCxnSpPr>
            <a:cxnSpLocks/>
            <a:endCxn id="9" idx="1"/>
          </p:cNvCxnSpPr>
          <p:nvPr/>
        </p:nvCxnSpPr>
        <p:spPr>
          <a:xfrm>
            <a:off x="1120505" y="3639327"/>
            <a:ext cx="9784723" cy="0"/>
          </a:xfrm>
          <a:prstGeom prst="line">
            <a:avLst/>
          </a:prstGeom>
          <a:ln w="9525"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圆角矩形 2"/>
          <p:cNvSpPr/>
          <p:nvPr/>
        </p:nvSpPr>
        <p:spPr>
          <a:xfrm>
            <a:off x="1120506" y="3556194"/>
            <a:ext cx="166268" cy="166268"/>
          </a:xfrm>
          <a:prstGeom prst="roundRect">
            <a:avLst/>
          </a:prstGeom>
          <a:solidFill>
            <a:srgbClr val="1E26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3566686" y="3556194"/>
            <a:ext cx="166268" cy="166268"/>
          </a:xfrm>
          <a:prstGeom prst="roundRect">
            <a:avLst/>
          </a:prstGeom>
          <a:solidFill>
            <a:srgbClr val="1E26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6012867" y="3556194"/>
            <a:ext cx="166268" cy="166268"/>
          </a:xfrm>
          <a:prstGeom prst="roundRect">
            <a:avLst/>
          </a:prstGeom>
          <a:solidFill>
            <a:srgbClr val="1E26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8459047" y="3556194"/>
            <a:ext cx="166268" cy="166268"/>
          </a:xfrm>
          <a:prstGeom prst="roundRect">
            <a:avLst/>
          </a:prstGeom>
          <a:solidFill>
            <a:srgbClr val="1E26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10905227" y="3556194"/>
            <a:ext cx="166268" cy="166268"/>
          </a:xfrm>
          <a:prstGeom prst="roundRect">
            <a:avLst/>
          </a:prstGeom>
          <a:solidFill>
            <a:srgbClr val="1E26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47050" y="4007393"/>
            <a:ext cx="1313180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200" b="1" i="0" u="none" strike="noStrike" kern="1200" cap="none" spc="0" normalizeH="0" baseline="0" noProof="0" dirty="0">
                <a:ln>
                  <a:noFill/>
                </a:ln>
                <a:solidFill>
                  <a:srgbClr val="1D5C4A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论文摘要</a:t>
            </a:r>
          </a:p>
        </p:txBody>
      </p:sp>
      <p:sp>
        <p:nvSpPr>
          <p:cNvPr id="13" name="矩形 12"/>
          <p:cNvSpPr/>
          <p:nvPr/>
        </p:nvSpPr>
        <p:spPr>
          <a:xfrm>
            <a:off x="2570037" y="4007393"/>
            <a:ext cx="2159566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200" b="1" i="0" u="none" strike="noStrike" kern="1200" cap="none" spc="0" normalizeH="0" baseline="0" noProof="0" dirty="0">
                <a:ln>
                  <a:noFill/>
                </a:ln>
                <a:solidFill>
                  <a:srgbClr val="1D5C4A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选题背景及意义</a:t>
            </a:r>
          </a:p>
        </p:txBody>
      </p:sp>
      <p:sp>
        <p:nvSpPr>
          <p:cNvPr id="14" name="矩形 13"/>
          <p:cNvSpPr/>
          <p:nvPr/>
        </p:nvSpPr>
        <p:spPr>
          <a:xfrm>
            <a:off x="5016218" y="4007393"/>
            <a:ext cx="2159566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200" b="1" i="0" u="none" strike="noStrike" kern="1200" cap="none" spc="0" normalizeH="0" baseline="0" noProof="0" dirty="0">
                <a:ln>
                  <a:noFill/>
                </a:ln>
                <a:solidFill>
                  <a:srgbClr val="1D5C4A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研究方法与思路</a:t>
            </a:r>
          </a:p>
        </p:txBody>
      </p:sp>
      <p:sp>
        <p:nvSpPr>
          <p:cNvPr id="15" name="矩形 14"/>
          <p:cNvSpPr/>
          <p:nvPr/>
        </p:nvSpPr>
        <p:spPr>
          <a:xfrm>
            <a:off x="7462398" y="4007393"/>
            <a:ext cx="2159566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200" b="1" i="0" u="none" strike="noStrike" kern="1200" cap="none" spc="0" normalizeH="0" baseline="0" noProof="0" dirty="0">
                <a:ln>
                  <a:noFill/>
                </a:ln>
                <a:solidFill>
                  <a:srgbClr val="1D5C4A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关键技术与难点</a:t>
            </a:r>
          </a:p>
        </p:txBody>
      </p:sp>
      <p:sp>
        <p:nvSpPr>
          <p:cNvPr id="16" name="矩形 15"/>
          <p:cNvSpPr/>
          <p:nvPr/>
        </p:nvSpPr>
        <p:spPr>
          <a:xfrm>
            <a:off x="10331773" y="4007393"/>
            <a:ext cx="1313180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200" b="1" i="0" u="none" strike="noStrike" kern="1200" cap="none" spc="0" normalizeH="0" baseline="0" noProof="0" dirty="0">
                <a:ln>
                  <a:noFill/>
                </a:ln>
                <a:solidFill>
                  <a:srgbClr val="1D5C4A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论文总结</a:t>
            </a:r>
          </a:p>
        </p:txBody>
      </p:sp>
      <p:sp>
        <p:nvSpPr>
          <p:cNvPr id="17" name="矩形 16"/>
          <p:cNvSpPr/>
          <p:nvPr/>
        </p:nvSpPr>
        <p:spPr>
          <a:xfrm>
            <a:off x="688112" y="2813867"/>
            <a:ext cx="103105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200" normalizeH="0" baseline="0" noProof="0" dirty="0">
                <a:ln>
                  <a:noFill/>
                </a:ln>
                <a:solidFill>
                  <a:srgbClr val="1D5C4A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第一章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xmlns="" id="{B6C60775-4CC2-4070-9ED3-C0F07B43FFAA}"/>
              </a:ext>
            </a:extLst>
          </p:cNvPr>
          <p:cNvSpPr txBox="1"/>
          <p:nvPr/>
        </p:nvSpPr>
        <p:spPr>
          <a:xfrm>
            <a:off x="5100697" y="1222717"/>
            <a:ext cx="2079575" cy="800432"/>
          </a:xfrm>
          <a:custGeom>
            <a:avLst/>
            <a:gdLst/>
            <a:ahLst/>
            <a:cxnLst/>
            <a:rect l="l" t="t" r="r" b="b"/>
            <a:pathLst>
              <a:path w="1600795" h="616149">
                <a:moveTo>
                  <a:pt x="99120" y="393800"/>
                </a:moveTo>
                <a:lnTo>
                  <a:pt x="99120" y="538461"/>
                </a:lnTo>
                <a:lnTo>
                  <a:pt x="377726" y="538461"/>
                </a:lnTo>
                <a:lnTo>
                  <a:pt x="377726" y="393800"/>
                </a:lnTo>
                <a:close/>
                <a:moveTo>
                  <a:pt x="1043583" y="283964"/>
                </a:moveTo>
                <a:cubicBezTo>
                  <a:pt x="1127522" y="294680"/>
                  <a:pt x="1168599" y="316111"/>
                  <a:pt x="1166813" y="348258"/>
                </a:cubicBezTo>
                <a:cubicBezTo>
                  <a:pt x="1163241" y="378619"/>
                  <a:pt x="1146274" y="395586"/>
                  <a:pt x="1115913" y="399157"/>
                </a:cubicBezTo>
                <a:cubicBezTo>
                  <a:pt x="1098054" y="400943"/>
                  <a:pt x="1087338" y="392907"/>
                  <a:pt x="1083766" y="375047"/>
                </a:cubicBezTo>
                <a:cubicBezTo>
                  <a:pt x="1076623" y="348258"/>
                  <a:pt x="1062335" y="319683"/>
                  <a:pt x="1040904" y="289322"/>
                </a:cubicBezTo>
                <a:close/>
                <a:moveTo>
                  <a:pt x="99120" y="233065"/>
                </a:moveTo>
                <a:lnTo>
                  <a:pt x="99120" y="377726"/>
                </a:lnTo>
                <a:lnTo>
                  <a:pt x="377726" y="377726"/>
                </a:lnTo>
                <a:lnTo>
                  <a:pt x="377726" y="233065"/>
                </a:lnTo>
                <a:close/>
                <a:moveTo>
                  <a:pt x="99120" y="69652"/>
                </a:moveTo>
                <a:lnTo>
                  <a:pt x="99120" y="216992"/>
                </a:lnTo>
                <a:lnTo>
                  <a:pt x="377726" y="216992"/>
                </a:lnTo>
                <a:lnTo>
                  <a:pt x="377726" y="69652"/>
                </a:lnTo>
                <a:close/>
                <a:moveTo>
                  <a:pt x="393799" y="2679"/>
                </a:moveTo>
                <a:lnTo>
                  <a:pt x="492919" y="42863"/>
                </a:lnTo>
                <a:cubicBezTo>
                  <a:pt x="498277" y="46435"/>
                  <a:pt x="500956" y="50900"/>
                  <a:pt x="500956" y="56257"/>
                </a:cubicBezTo>
                <a:cubicBezTo>
                  <a:pt x="500956" y="66973"/>
                  <a:pt x="492026" y="77689"/>
                  <a:pt x="474166" y="88404"/>
                </a:cubicBezTo>
                <a:lnTo>
                  <a:pt x="474166" y="316111"/>
                </a:lnTo>
                <a:cubicBezTo>
                  <a:pt x="474166" y="330399"/>
                  <a:pt x="474166" y="367904"/>
                  <a:pt x="474166" y="428625"/>
                </a:cubicBezTo>
                <a:cubicBezTo>
                  <a:pt x="475952" y="508993"/>
                  <a:pt x="476845" y="559892"/>
                  <a:pt x="476845" y="581323"/>
                </a:cubicBezTo>
                <a:cubicBezTo>
                  <a:pt x="476845" y="593825"/>
                  <a:pt x="470595" y="600968"/>
                  <a:pt x="458093" y="602754"/>
                </a:cubicBezTo>
                <a:cubicBezTo>
                  <a:pt x="429518" y="609898"/>
                  <a:pt x="402729" y="613470"/>
                  <a:pt x="377726" y="613470"/>
                </a:cubicBezTo>
                <a:lnTo>
                  <a:pt x="377726" y="551855"/>
                </a:lnTo>
                <a:lnTo>
                  <a:pt x="99120" y="551855"/>
                </a:lnTo>
                <a:lnTo>
                  <a:pt x="99120" y="581323"/>
                </a:lnTo>
                <a:cubicBezTo>
                  <a:pt x="100906" y="593825"/>
                  <a:pt x="94655" y="601861"/>
                  <a:pt x="80367" y="605433"/>
                </a:cubicBezTo>
                <a:cubicBezTo>
                  <a:pt x="50006" y="612577"/>
                  <a:pt x="23217" y="616149"/>
                  <a:pt x="0" y="616149"/>
                </a:cubicBezTo>
                <a:cubicBezTo>
                  <a:pt x="0" y="592932"/>
                  <a:pt x="893" y="562571"/>
                  <a:pt x="2679" y="525066"/>
                </a:cubicBezTo>
                <a:cubicBezTo>
                  <a:pt x="4465" y="451843"/>
                  <a:pt x="5358" y="408087"/>
                  <a:pt x="5358" y="393800"/>
                </a:cubicBezTo>
                <a:lnTo>
                  <a:pt x="5358" y="190203"/>
                </a:lnTo>
                <a:cubicBezTo>
                  <a:pt x="5358" y="127695"/>
                  <a:pt x="4465" y="71438"/>
                  <a:pt x="2679" y="21432"/>
                </a:cubicBezTo>
                <a:lnTo>
                  <a:pt x="123230" y="53579"/>
                </a:lnTo>
                <a:lnTo>
                  <a:pt x="361652" y="53579"/>
                </a:lnTo>
                <a:close/>
                <a:moveTo>
                  <a:pt x="1375767" y="0"/>
                </a:moveTo>
                <a:lnTo>
                  <a:pt x="1456134" y="34826"/>
                </a:lnTo>
                <a:cubicBezTo>
                  <a:pt x="1466850" y="38398"/>
                  <a:pt x="1471315" y="42863"/>
                  <a:pt x="1469529" y="48221"/>
                </a:cubicBezTo>
                <a:cubicBezTo>
                  <a:pt x="1471315" y="55364"/>
                  <a:pt x="1461492" y="66080"/>
                  <a:pt x="1440061" y="80368"/>
                </a:cubicBezTo>
                <a:lnTo>
                  <a:pt x="1429345" y="241102"/>
                </a:lnTo>
                <a:lnTo>
                  <a:pt x="1466850" y="241102"/>
                </a:lnTo>
                <a:lnTo>
                  <a:pt x="1507034" y="184845"/>
                </a:lnTo>
                <a:lnTo>
                  <a:pt x="1582043" y="235744"/>
                </a:lnTo>
                <a:cubicBezTo>
                  <a:pt x="1587401" y="239316"/>
                  <a:pt x="1589187" y="242888"/>
                  <a:pt x="1587401" y="246460"/>
                </a:cubicBezTo>
                <a:cubicBezTo>
                  <a:pt x="1587401" y="251818"/>
                  <a:pt x="1580257" y="255389"/>
                  <a:pt x="1565970" y="257175"/>
                </a:cubicBezTo>
                <a:lnTo>
                  <a:pt x="1311473" y="257175"/>
                </a:lnTo>
                <a:lnTo>
                  <a:pt x="1311473" y="262533"/>
                </a:lnTo>
                <a:cubicBezTo>
                  <a:pt x="1336477" y="307182"/>
                  <a:pt x="1365945" y="345579"/>
                  <a:pt x="1399877" y="377726"/>
                </a:cubicBezTo>
                <a:cubicBezTo>
                  <a:pt x="1428452" y="345579"/>
                  <a:pt x="1448098" y="313432"/>
                  <a:pt x="1458813" y="281286"/>
                </a:cubicBezTo>
                <a:lnTo>
                  <a:pt x="1539180" y="326827"/>
                </a:lnTo>
                <a:cubicBezTo>
                  <a:pt x="1546324" y="330399"/>
                  <a:pt x="1549896" y="334864"/>
                  <a:pt x="1549896" y="340221"/>
                </a:cubicBezTo>
                <a:cubicBezTo>
                  <a:pt x="1548110" y="350937"/>
                  <a:pt x="1535609" y="355402"/>
                  <a:pt x="1512391" y="353616"/>
                </a:cubicBezTo>
                <a:cubicBezTo>
                  <a:pt x="1480245" y="371475"/>
                  <a:pt x="1449884" y="385763"/>
                  <a:pt x="1421309" y="396479"/>
                </a:cubicBezTo>
                <a:cubicBezTo>
                  <a:pt x="1465957" y="433983"/>
                  <a:pt x="1525786" y="463451"/>
                  <a:pt x="1600795" y="484882"/>
                </a:cubicBezTo>
                <a:lnTo>
                  <a:pt x="1595437" y="498277"/>
                </a:lnTo>
                <a:cubicBezTo>
                  <a:pt x="1563291" y="503635"/>
                  <a:pt x="1535609" y="529531"/>
                  <a:pt x="1512391" y="575965"/>
                </a:cubicBezTo>
                <a:cubicBezTo>
                  <a:pt x="1410593" y="517029"/>
                  <a:pt x="1343620" y="428625"/>
                  <a:pt x="1311473" y="310754"/>
                </a:cubicBezTo>
                <a:lnTo>
                  <a:pt x="1311473" y="337543"/>
                </a:lnTo>
                <a:cubicBezTo>
                  <a:pt x="1311473" y="348258"/>
                  <a:pt x="1311473" y="373261"/>
                  <a:pt x="1311473" y="412552"/>
                </a:cubicBezTo>
                <a:cubicBezTo>
                  <a:pt x="1313259" y="467916"/>
                  <a:pt x="1314152" y="506314"/>
                  <a:pt x="1314152" y="527745"/>
                </a:cubicBezTo>
                <a:cubicBezTo>
                  <a:pt x="1315938" y="575965"/>
                  <a:pt x="1274862" y="604540"/>
                  <a:pt x="1190923" y="613470"/>
                </a:cubicBezTo>
                <a:cubicBezTo>
                  <a:pt x="1190923" y="570607"/>
                  <a:pt x="1160562" y="543818"/>
                  <a:pt x="1099840" y="533103"/>
                </a:cubicBezTo>
                <a:lnTo>
                  <a:pt x="1105198" y="517029"/>
                </a:lnTo>
                <a:lnTo>
                  <a:pt x="1190923" y="525066"/>
                </a:lnTo>
                <a:cubicBezTo>
                  <a:pt x="1217712" y="525066"/>
                  <a:pt x="1230213" y="512564"/>
                  <a:pt x="1228427" y="487561"/>
                </a:cubicBezTo>
                <a:lnTo>
                  <a:pt x="1228427" y="409873"/>
                </a:lnTo>
                <a:cubicBezTo>
                  <a:pt x="1174849" y="449164"/>
                  <a:pt x="1110555" y="491133"/>
                  <a:pt x="1035546" y="535782"/>
                </a:cubicBezTo>
                <a:cubicBezTo>
                  <a:pt x="1035546" y="555427"/>
                  <a:pt x="1031081" y="564357"/>
                  <a:pt x="1022152" y="562571"/>
                </a:cubicBezTo>
                <a:cubicBezTo>
                  <a:pt x="1018580" y="562571"/>
                  <a:pt x="1014115" y="558999"/>
                  <a:pt x="1008757" y="551855"/>
                </a:cubicBezTo>
                <a:lnTo>
                  <a:pt x="968573" y="463451"/>
                </a:lnTo>
                <a:cubicBezTo>
                  <a:pt x="1029295" y="450950"/>
                  <a:pt x="1115913" y="425946"/>
                  <a:pt x="1228427" y="388442"/>
                </a:cubicBezTo>
                <a:lnTo>
                  <a:pt x="1228427" y="257175"/>
                </a:lnTo>
                <a:lnTo>
                  <a:pt x="971252" y="257175"/>
                </a:lnTo>
                <a:lnTo>
                  <a:pt x="971252" y="241102"/>
                </a:lnTo>
                <a:lnTo>
                  <a:pt x="1348978" y="241102"/>
                </a:lnTo>
                <a:lnTo>
                  <a:pt x="1354336" y="160735"/>
                </a:lnTo>
                <a:lnTo>
                  <a:pt x="1056977" y="160735"/>
                </a:lnTo>
                <a:lnTo>
                  <a:pt x="1056977" y="141982"/>
                </a:lnTo>
                <a:lnTo>
                  <a:pt x="1354336" y="141982"/>
                </a:lnTo>
                <a:lnTo>
                  <a:pt x="1362373" y="61615"/>
                </a:lnTo>
                <a:lnTo>
                  <a:pt x="1040904" y="61615"/>
                </a:lnTo>
                <a:lnTo>
                  <a:pt x="1040904" y="45542"/>
                </a:lnTo>
                <a:lnTo>
                  <a:pt x="1348978" y="45542"/>
                </a:lnTo>
                <a:close/>
              </a:path>
            </a:pathLst>
          </a:custGeom>
          <a:solidFill>
            <a:srgbClr val="1D5C4A"/>
          </a:solidFill>
          <a:ln>
            <a:noFill/>
          </a:ln>
          <a:effectLst>
            <a:outerShdw blurRad="127000" dist="38100" dir="2700000" algn="tl" rotWithShape="0">
              <a:schemeClr val="bg1">
                <a:lumMod val="75000"/>
                <a:alpha val="29000"/>
              </a:scheme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5400" b="0" i="0" u="none" strike="noStrike" kern="100" cap="none" spc="0" normalizeH="0" baseline="0" noProof="0" dirty="0">
              <a:ln>
                <a:noFill/>
              </a:ln>
              <a:solidFill>
                <a:srgbClr val="01776A"/>
              </a:solidFill>
              <a:effectLst>
                <a:outerShdw blurRad="76200" dist="38100" dir="2700000" sx="101000" sy="101000" algn="tl" rotWithShape="0">
                  <a:prstClr val="black">
                    <a:lumMod val="50000"/>
                    <a:lumOff val="50000"/>
                    <a:alpha val="34000"/>
                  </a:prstClr>
                </a:outerShdw>
              </a:effectLst>
              <a:uLnTx/>
              <a:uFillTx/>
              <a:latin typeface="方正粗雅宋简体" panose="02000000000000000000" pitchFamily="2" charset="-122"/>
              <a:ea typeface="方正粗雅宋简体" panose="02000000000000000000" pitchFamily="2" charset="-122"/>
              <a:cs typeface="Times New Roman" panose="02020603050405020304" pitchFamily="18" charset="0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3134293" y="2813867"/>
            <a:ext cx="103105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200" normalizeH="0" baseline="0" noProof="0" dirty="0">
                <a:ln>
                  <a:noFill/>
                </a:ln>
                <a:solidFill>
                  <a:srgbClr val="1D5C4A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第二章</a:t>
            </a:r>
          </a:p>
        </p:txBody>
      </p:sp>
      <p:sp>
        <p:nvSpPr>
          <p:cNvPr id="34" name="矩形 33"/>
          <p:cNvSpPr/>
          <p:nvPr/>
        </p:nvSpPr>
        <p:spPr>
          <a:xfrm>
            <a:off x="5580475" y="2813867"/>
            <a:ext cx="103105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200" normalizeH="0" baseline="0" noProof="0" dirty="0">
                <a:ln>
                  <a:noFill/>
                </a:ln>
                <a:solidFill>
                  <a:srgbClr val="1D5C4A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第三章</a:t>
            </a:r>
          </a:p>
        </p:txBody>
      </p:sp>
      <p:sp>
        <p:nvSpPr>
          <p:cNvPr id="35" name="矩形 34"/>
          <p:cNvSpPr/>
          <p:nvPr/>
        </p:nvSpPr>
        <p:spPr>
          <a:xfrm>
            <a:off x="8026656" y="2813867"/>
            <a:ext cx="103105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200" normalizeH="0" baseline="0" noProof="0" dirty="0">
                <a:ln>
                  <a:noFill/>
                </a:ln>
                <a:solidFill>
                  <a:srgbClr val="1D5C4A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第四章</a:t>
            </a:r>
          </a:p>
        </p:txBody>
      </p:sp>
      <p:sp>
        <p:nvSpPr>
          <p:cNvPr id="36" name="矩形 35"/>
          <p:cNvSpPr/>
          <p:nvPr/>
        </p:nvSpPr>
        <p:spPr>
          <a:xfrm>
            <a:off x="10472836" y="2813867"/>
            <a:ext cx="103105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200" normalizeH="0" baseline="0" noProof="0" dirty="0">
                <a:ln>
                  <a:noFill/>
                </a:ln>
                <a:solidFill>
                  <a:srgbClr val="1D5C4A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第五章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65DE5EB2-EC8E-4DD4-8317-7AB4644DF9BA}"/>
              </a:ext>
            </a:extLst>
          </p:cNvPr>
          <p:cNvGrpSpPr/>
          <p:nvPr/>
        </p:nvGrpSpPr>
        <p:grpSpPr>
          <a:xfrm>
            <a:off x="-2" y="1"/>
            <a:ext cx="12192003" cy="682561"/>
            <a:chOff x="-3" y="-9053"/>
            <a:chExt cx="12192002" cy="682561"/>
          </a:xfrm>
        </p:grpSpPr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xmlns="" id="{434F8D63-37AB-4B2D-92D5-A51EADFF422A}"/>
                </a:ext>
              </a:extLst>
            </p:cNvPr>
            <p:cNvSpPr/>
            <p:nvPr/>
          </p:nvSpPr>
          <p:spPr>
            <a:xfrm rot="10800000" flipH="1" flipV="1">
              <a:off x="-3" y="134212"/>
              <a:ext cx="12192002" cy="539296"/>
            </a:xfrm>
            <a:custGeom>
              <a:avLst/>
              <a:gdLst>
                <a:gd name="connsiteX0" fmla="*/ 6096001 w 12192002"/>
                <a:gd name="connsiteY0" fmla="*/ 582958 h 582958"/>
                <a:gd name="connsiteX1" fmla="*/ 782742 w 12192002"/>
                <a:gd name="connsiteY1" fmla="*/ 178578 h 582958"/>
                <a:gd name="connsiteX2" fmla="*/ 0 w 12192002"/>
                <a:gd name="connsiteY2" fmla="*/ 95992 h 582958"/>
                <a:gd name="connsiteX3" fmla="*/ 0 w 12192002"/>
                <a:gd name="connsiteY3" fmla="*/ 0 h 582958"/>
                <a:gd name="connsiteX4" fmla="*/ 1842491 w 12192002"/>
                <a:gd name="connsiteY4" fmla="*/ 153344 h 582958"/>
                <a:gd name="connsiteX5" fmla="*/ 6096001 w 12192002"/>
                <a:gd name="connsiteY5" fmla="*/ 373650 h 582958"/>
                <a:gd name="connsiteX6" fmla="*/ 10410559 w 12192002"/>
                <a:gd name="connsiteY6" fmla="*/ 150917 h 582958"/>
                <a:gd name="connsiteX7" fmla="*/ 12192002 w 12192002"/>
                <a:gd name="connsiteY7" fmla="*/ 1235 h 582958"/>
                <a:gd name="connsiteX8" fmla="*/ 12192002 w 12192002"/>
                <a:gd name="connsiteY8" fmla="*/ 97878 h 582958"/>
                <a:gd name="connsiteX9" fmla="*/ 11452184 w 12192002"/>
                <a:gd name="connsiteY9" fmla="*/ 176872 h 582958"/>
                <a:gd name="connsiteX10" fmla="*/ 6096001 w 12192002"/>
                <a:gd name="connsiteY10" fmla="*/ 582958 h 5829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192002" h="582958">
                  <a:moveTo>
                    <a:pt x="6096001" y="582958"/>
                  </a:moveTo>
                  <a:cubicBezTo>
                    <a:pt x="4315411" y="564751"/>
                    <a:pt x="2548644" y="368583"/>
                    <a:pt x="782742" y="178578"/>
                  </a:cubicBezTo>
                  <a:lnTo>
                    <a:pt x="0" y="95992"/>
                  </a:lnTo>
                  <a:lnTo>
                    <a:pt x="0" y="0"/>
                  </a:lnTo>
                  <a:lnTo>
                    <a:pt x="1842491" y="153344"/>
                  </a:lnTo>
                  <a:cubicBezTo>
                    <a:pt x="3255904" y="266026"/>
                    <a:pt x="4671529" y="359084"/>
                    <a:pt x="6096001" y="373650"/>
                  </a:cubicBezTo>
                  <a:cubicBezTo>
                    <a:pt x="7601872" y="355848"/>
                    <a:pt x="9017496" y="262789"/>
                    <a:pt x="10410559" y="150917"/>
                  </a:cubicBezTo>
                  <a:lnTo>
                    <a:pt x="12192002" y="1235"/>
                  </a:lnTo>
                  <a:lnTo>
                    <a:pt x="12192002" y="97878"/>
                  </a:lnTo>
                  <a:lnTo>
                    <a:pt x="11452184" y="176872"/>
                  </a:lnTo>
                  <a:cubicBezTo>
                    <a:pt x="9719668" y="365548"/>
                    <a:pt x="7978339" y="560705"/>
                    <a:pt x="6096001" y="582958"/>
                  </a:cubicBezTo>
                  <a:close/>
                </a:path>
              </a:pathLst>
            </a:custGeom>
            <a:solidFill>
              <a:srgbClr val="1E267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xmlns="" id="{CC28C791-F848-4854-9A81-FB399E8B6424}"/>
                </a:ext>
              </a:extLst>
            </p:cNvPr>
            <p:cNvSpPr/>
            <p:nvPr/>
          </p:nvSpPr>
          <p:spPr>
            <a:xfrm rot="10800000" flipH="1" flipV="1">
              <a:off x="-3" y="-9053"/>
              <a:ext cx="12192002" cy="568620"/>
            </a:xfrm>
            <a:custGeom>
              <a:avLst/>
              <a:gdLst>
                <a:gd name="connsiteX0" fmla="*/ 6096001 w 12192002"/>
                <a:gd name="connsiteY0" fmla="*/ 568620 h 568620"/>
                <a:gd name="connsiteX1" fmla="*/ 1842491 w 12192002"/>
                <a:gd name="connsiteY1" fmla="*/ 348315 h 568620"/>
                <a:gd name="connsiteX2" fmla="*/ 0 w 12192002"/>
                <a:gd name="connsiteY2" fmla="*/ 194970 h 568620"/>
                <a:gd name="connsiteX3" fmla="*/ 0 w 12192002"/>
                <a:gd name="connsiteY3" fmla="*/ 0 h 568620"/>
                <a:gd name="connsiteX4" fmla="*/ 12192002 w 12192002"/>
                <a:gd name="connsiteY4" fmla="*/ 0 h 568620"/>
                <a:gd name="connsiteX5" fmla="*/ 12192002 w 12192002"/>
                <a:gd name="connsiteY5" fmla="*/ 196205 h 568620"/>
                <a:gd name="connsiteX6" fmla="*/ 10410559 w 12192002"/>
                <a:gd name="connsiteY6" fmla="*/ 345887 h 568620"/>
                <a:gd name="connsiteX7" fmla="*/ 6096001 w 12192002"/>
                <a:gd name="connsiteY7" fmla="*/ 568620 h 568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192002" h="568620">
                  <a:moveTo>
                    <a:pt x="6096001" y="568620"/>
                  </a:moveTo>
                  <a:cubicBezTo>
                    <a:pt x="4671528" y="554055"/>
                    <a:pt x="3255904" y="460996"/>
                    <a:pt x="1842491" y="348315"/>
                  </a:cubicBezTo>
                  <a:lnTo>
                    <a:pt x="0" y="194970"/>
                  </a:lnTo>
                  <a:lnTo>
                    <a:pt x="0" y="0"/>
                  </a:lnTo>
                  <a:lnTo>
                    <a:pt x="12192002" y="0"/>
                  </a:lnTo>
                  <a:lnTo>
                    <a:pt x="12192002" y="196205"/>
                  </a:lnTo>
                  <a:lnTo>
                    <a:pt x="10410559" y="345887"/>
                  </a:lnTo>
                  <a:cubicBezTo>
                    <a:pt x="9017496" y="457759"/>
                    <a:pt x="7601871" y="550818"/>
                    <a:pt x="6096001" y="568620"/>
                  </a:cubicBezTo>
                  <a:close/>
                </a:path>
              </a:pathLst>
            </a:custGeom>
            <a:solidFill>
              <a:srgbClr val="115340">
                <a:alpha val="9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xmlns="" id="{914D953C-1418-471C-ABFE-0CE8292DF187}"/>
              </a:ext>
            </a:extLst>
          </p:cNvPr>
          <p:cNvGrpSpPr/>
          <p:nvPr/>
        </p:nvGrpSpPr>
        <p:grpSpPr>
          <a:xfrm rot="10800000">
            <a:off x="-2" y="6175440"/>
            <a:ext cx="12192003" cy="682561"/>
            <a:chOff x="-3" y="-9053"/>
            <a:chExt cx="12192002" cy="682561"/>
          </a:xfrm>
        </p:grpSpPr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xmlns="" id="{6360325B-82AD-43E0-8007-A1E44A0D646B}"/>
                </a:ext>
              </a:extLst>
            </p:cNvPr>
            <p:cNvSpPr/>
            <p:nvPr/>
          </p:nvSpPr>
          <p:spPr>
            <a:xfrm rot="10800000" flipH="1" flipV="1">
              <a:off x="-3" y="134212"/>
              <a:ext cx="12192002" cy="539296"/>
            </a:xfrm>
            <a:custGeom>
              <a:avLst/>
              <a:gdLst>
                <a:gd name="connsiteX0" fmla="*/ 6096001 w 12192002"/>
                <a:gd name="connsiteY0" fmla="*/ 582958 h 582958"/>
                <a:gd name="connsiteX1" fmla="*/ 782742 w 12192002"/>
                <a:gd name="connsiteY1" fmla="*/ 178578 h 582958"/>
                <a:gd name="connsiteX2" fmla="*/ 0 w 12192002"/>
                <a:gd name="connsiteY2" fmla="*/ 95992 h 582958"/>
                <a:gd name="connsiteX3" fmla="*/ 0 w 12192002"/>
                <a:gd name="connsiteY3" fmla="*/ 0 h 582958"/>
                <a:gd name="connsiteX4" fmla="*/ 1842491 w 12192002"/>
                <a:gd name="connsiteY4" fmla="*/ 153344 h 582958"/>
                <a:gd name="connsiteX5" fmla="*/ 6096001 w 12192002"/>
                <a:gd name="connsiteY5" fmla="*/ 373650 h 582958"/>
                <a:gd name="connsiteX6" fmla="*/ 10410559 w 12192002"/>
                <a:gd name="connsiteY6" fmla="*/ 150917 h 582958"/>
                <a:gd name="connsiteX7" fmla="*/ 12192002 w 12192002"/>
                <a:gd name="connsiteY7" fmla="*/ 1235 h 582958"/>
                <a:gd name="connsiteX8" fmla="*/ 12192002 w 12192002"/>
                <a:gd name="connsiteY8" fmla="*/ 97878 h 582958"/>
                <a:gd name="connsiteX9" fmla="*/ 11452184 w 12192002"/>
                <a:gd name="connsiteY9" fmla="*/ 176872 h 582958"/>
                <a:gd name="connsiteX10" fmla="*/ 6096001 w 12192002"/>
                <a:gd name="connsiteY10" fmla="*/ 582958 h 5829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192002" h="582958">
                  <a:moveTo>
                    <a:pt x="6096001" y="582958"/>
                  </a:moveTo>
                  <a:cubicBezTo>
                    <a:pt x="4315411" y="564751"/>
                    <a:pt x="2548644" y="368583"/>
                    <a:pt x="782742" y="178578"/>
                  </a:cubicBezTo>
                  <a:lnTo>
                    <a:pt x="0" y="95992"/>
                  </a:lnTo>
                  <a:lnTo>
                    <a:pt x="0" y="0"/>
                  </a:lnTo>
                  <a:lnTo>
                    <a:pt x="1842491" y="153344"/>
                  </a:lnTo>
                  <a:cubicBezTo>
                    <a:pt x="3255904" y="266026"/>
                    <a:pt x="4671529" y="359084"/>
                    <a:pt x="6096001" y="373650"/>
                  </a:cubicBezTo>
                  <a:cubicBezTo>
                    <a:pt x="7601872" y="355848"/>
                    <a:pt x="9017496" y="262789"/>
                    <a:pt x="10410559" y="150917"/>
                  </a:cubicBezTo>
                  <a:lnTo>
                    <a:pt x="12192002" y="1235"/>
                  </a:lnTo>
                  <a:lnTo>
                    <a:pt x="12192002" y="97878"/>
                  </a:lnTo>
                  <a:lnTo>
                    <a:pt x="11452184" y="176872"/>
                  </a:lnTo>
                  <a:cubicBezTo>
                    <a:pt x="9719668" y="365548"/>
                    <a:pt x="7978339" y="560705"/>
                    <a:pt x="6096001" y="582958"/>
                  </a:cubicBezTo>
                  <a:close/>
                </a:path>
              </a:pathLst>
            </a:custGeom>
            <a:solidFill>
              <a:srgbClr val="1E267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xmlns="" id="{94DAA16C-E0A1-45A8-A589-143549915C31}"/>
                </a:ext>
              </a:extLst>
            </p:cNvPr>
            <p:cNvSpPr/>
            <p:nvPr/>
          </p:nvSpPr>
          <p:spPr>
            <a:xfrm rot="10800000" flipH="1" flipV="1">
              <a:off x="-3" y="-9053"/>
              <a:ext cx="12192002" cy="568620"/>
            </a:xfrm>
            <a:custGeom>
              <a:avLst/>
              <a:gdLst>
                <a:gd name="connsiteX0" fmla="*/ 6096001 w 12192002"/>
                <a:gd name="connsiteY0" fmla="*/ 568620 h 568620"/>
                <a:gd name="connsiteX1" fmla="*/ 1842491 w 12192002"/>
                <a:gd name="connsiteY1" fmla="*/ 348315 h 568620"/>
                <a:gd name="connsiteX2" fmla="*/ 0 w 12192002"/>
                <a:gd name="connsiteY2" fmla="*/ 194970 h 568620"/>
                <a:gd name="connsiteX3" fmla="*/ 0 w 12192002"/>
                <a:gd name="connsiteY3" fmla="*/ 0 h 568620"/>
                <a:gd name="connsiteX4" fmla="*/ 12192002 w 12192002"/>
                <a:gd name="connsiteY4" fmla="*/ 0 h 568620"/>
                <a:gd name="connsiteX5" fmla="*/ 12192002 w 12192002"/>
                <a:gd name="connsiteY5" fmla="*/ 196205 h 568620"/>
                <a:gd name="connsiteX6" fmla="*/ 10410559 w 12192002"/>
                <a:gd name="connsiteY6" fmla="*/ 345887 h 568620"/>
                <a:gd name="connsiteX7" fmla="*/ 6096001 w 12192002"/>
                <a:gd name="connsiteY7" fmla="*/ 568620 h 568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192002" h="568620">
                  <a:moveTo>
                    <a:pt x="6096001" y="568620"/>
                  </a:moveTo>
                  <a:cubicBezTo>
                    <a:pt x="4671528" y="554055"/>
                    <a:pt x="3255904" y="460996"/>
                    <a:pt x="1842491" y="348315"/>
                  </a:cubicBezTo>
                  <a:lnTo>
                    <a:pt x="0" y="194970"/>
                  </a:lnTo>
                  <a:lnTo>
                    <a:pt x="0" y="0"/>
                  </a:lnTo>
                  <a:lnTo>
                    <a:pt x="12192002" y="0"/>
                  </a:lnTo>
                  <a:lnTo>
                    <a:pt x="12192002" y="196205"/>
                  </a:lnTo>
                  <a:lnTo>
                    <a:pt x="10410559" y="345887"/>
                  </a:lnTo>
                  <a:cubicBezTo>
                    <a:pt x="9017496" y="457759"/>
                    <a:pt x="7601871" y="550818"/>
                    <a:pt x="6096001" y="568620"/>
                  </a:cubicBezTo>
                  <a:close/>
                </a:path>
              </a:pathLst>
            </a:custGeom>
            <a:solidFill>
              <a:srgbClr val="115340">
                <a:alpha val="9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sp>
        <p:nvSpPr>
          <p:cNvPr id="26" name="Author">
            <a:extLst>
              <a:ext uri="{FF2B5EF4-FFF2-40B4-BE49-F238E27FC236}">
                <a16:creationId xmlns:a16="http://schemas.microsoft.com/office/drawing/2014/main" xmlns="" id="{75987DE1-3315-4611-8DE4-16AF61BEF2D6}"/>
              </a:ext>
            </a:extLst>
          </p:cNvPr>
          <p:cNvSpPr/>
          <p:nvPr/>
        </p:nvSpPr>
        <p:spPr>
          <a:xfrm>
            <a:off x="9330354" y="6985000"/>
            <a:ext cx="2861647" cy="534855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92000"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是芥末日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102140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wdUpDiag">
          <a:fgClr>
            <a:srgbClr val="F6F6F6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2" descr="http://www.whu.edu.cn/images/2017112901.jpg">
            <a:extLst>
              <a:ext uri="{FF2B5EF4-FFF2-40B4-BE49-F238E27FC236}">
                <a16:creationId xmlns:a16="http://schemas.microsoft.com/office/drawing/2014/main" xmlns="" id="{9F700BFD-5626-4A67-B107-649C3A0F29C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347" r="19046" b="10785"/>
          <a:stretch/>
        </p:blipFill>
        <p:spPr bwMode="auto">
          <a:xfrm>
            <a:off x="1435668" y="1669144"/>
            <a:ext cx="9320665" cy="3135085"/>
          </a:xfrm>
          <a:prstGeom prst="roundRect">
            <a:avLst>
              <a:gd name="adj" fmla="val 3562"/>
            </a:avLst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5" name="矩形: 圆角 204">
            <a:extLst>
              <a:ext uri="{FF2B5EF4-FFF2-40B4-BE49-F238E27FC236}">
                <a16:creationId xmlns:a16="http://schemas.microsoft.com/office/drawing/2014/main" xmlns="" id="{0B950642-E2A9-4AB0-A436-C2B593C2816E}"/>
              </a:ext>
            </a:extLst>
          </p:cNvPr>
          <p:cNvSpPr/>
          <p:nvPr/>
        </p:nvSpPr>
        <p:spPr>
          <a:xfrm>
            <a:off x="1435667" y="1669145"/>
            <a:ext cx="9320667" cy="3135087"/>
          </a:xfrm>
          <a:prstGeom prst="roundRect">
            <a:avLst>
              <a:gd name="adj" fmla="val 3676"/>
            </a:avLst>
          </a:prstGeom>
          <a:solidFill>
            <a:srgbClr val="00523A">
              <a:alpha val="90000"/>
            </a:srgbClr>
          </a:solidFill>
          <a:ln w="31750">
            <a:solidFill>
              <a:srgbClr val="1E267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206" name="组合 205">
            <a:extLst>
              <a:ext uri="{FF2B5EF4-FFF2-40B4-BE49-F238E27FC236}">
                <a16:creationId xmlns:a16="http://schemas.microsoft.com/office/drawing/2014/main" xmlns="" id="{7D48A63A-5EF8-47F7-99F8-B938061724AD}"/>
              </a:ext>
            </a:extLst>
          </p:cNvPr>
          <p:cNvGrpSpPr/>
          <p:nvPr/>
        </p:nvGrpSpPr>
        <p:grpSpPr>
          <a:xfrm>
            <a:off x="5257895" y="832882"/>
            <a:ext cx="1676211" cy="1672409"/>
            <a:chOff x="3391090" y="1905190"/>
            <a:chExt cx="3054547" cy="3047620"/>
          </a:xfrm>
        </p:grpSpPr>
        <p:sp>
          <p:nvSpPr>
            <p:cNvPr id="207" name="椭圆 206">
              <a:extLst>
                <a:ext uri="{FF2B5EF4-FFF2-40B4-BE49-F238E27FC236}">
                  <a16:creationId xmlns:a16="http://schemas.microsoft.com/office/drawing/2014/main" xmlns="" id="{07493B07-965A-4BE8-9C8E-6CC7C9C4004F}"/>
                </a:ext>
              </a:extLst>
            </p:cNvPr>
            <p:cNvSpPr/>
            <p:nvPr/>
          </p:nvSpPr>
          <p:spPr>
            <a:xfrm>
              <a:off x="3406832" y="1914005"/>
              <a:ext cx="3038805" cy="303880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pic>
          <p:nvPicPr>
            <p:cNvPr id="208" name="图形 207">
              <a:extLst>
                <a:ext uri="{FF2B5EF4-FFF2-40B4-BE49-F238E27FC236}">
                  <a16:creationId xmlns:a16="http://schemas.microsoft.com/office/drawing/2014/main" xmlns="" id="{14CB554E-BC4F-4BA7-A113-9B3747EF8A7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xmlns="" r:embed="rId5"/>
                </a:ext>
              </a:extLst>
            </a:blip>
            <a:stretch>
              <a:fillRect/>
            </a:stretch>
          </p:blipFill>
          <p:spPr>
            <a:xfrm>
              <a:off x="3391090" y="1905190"/>
              <a:ext cx="3047620" cy="3047620"/>
            </a:xfrm>
            <a:prstGeom prst="rect">
              <a:avLst/>
            </a:prstGeom>
          </p:spPr>
        </p:pic>
      </p:grpSp>
      <p:sp>
        <p:nvSpPr>
          <p:cNvPr id="226" name="矩形 225">
            <a:extLst>
              <a:ext uri="{FF2B5EF4-FFF2-40B4-BE49-F238E27FC236}">
                <a16:creationId xmlns:a16="http://schemas.microsoft.com/office/drawing/2014/main" xmlns="" id="{96A674A2-A2D4-45A3-A4BB-F8606BFB13D0}"/>
              </a:ext>
            </a:extLst>
          </p:cNvPr>
          <p:cNvSpPr/>
          <p:nvPr/>
        </p:nvSpPr>
        <p:spPr>
          <a:xfrm>
            <a:off x="5150684" y="3851165"/>
            <a:ext cx="189063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0" i="0" u="none" strike="noStrike" kern="1200" cap="none" spc="30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114300" dist="38100" dir="2700000" algn="tl" rotWithShape="0">
                    <a:prstClr val="black">
                      <a:alpha val="34000"/>
                    </a:prstClr>
                  </a:outerShdw>
                </a:effectLst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第一章</a:t>
            </a:r>
          </a:p>
        </p:txBody>
      </p:sp>
      <p:sp>
        <p:nvSpPr>
          <p:cNvPr id="228" name="等腰三角形 7">
            <a:extLst>
              <a:ext uri="{FF2B5EF4-FFF2-40B4-BE49-F238E27FC236}">
                <a16:creationId xmlns:a16="http://schemas.microsoft.com/office/drawing/2014/main" xmlns="" id="{D76410BA-3365-479D-8433-BAF27C51F8F1}"/>
              </a:ext>
            </a:extLst>
          </p:cNvPr>
          <p:cNvSpPr/>
          <p:nvPr/>
        </p:nvSpPr>
        <p:spPr>
          <a:xfrm>
            <a:off x="1721247" y="6666309"/>
            <a:ext cx="8749507" cy="191691"/>
          </a:xfrm>
          <a:custGeom>
            <a:avLst/>
            <a:gdLst>
              <a:gd name="connsiteX0" fmla="*/ 0 w 4271963"/>
              <a:gd name="connsiteY0" fmla="*/ 279398 h 279398"/>
              <a:gd name="connsiteX1" fmla="*/ 2097876 w 4271963"/>
              <a:gd name="connsiteY1" fmla="*/ 0 h 279398"/>
              <a:gd name="connsiteX2" fmla="*/ 4271963 w 4271963"/>
              <a:gd name="connsiteY2" fmla="*/ 279398 h 279398"/>
              <a:gd name="connsiteX3" fmla="*/ 0 w 4271963"/>
              <a:gd name="connsiteY3" fmla="*/ 279398 h 279398"/>
              <a:gd name="connsiteX0" fmla="*/ 0 w 4271963"/>
              <a:gd name="connsiteY0" fmla="*/ 279398 h 279398"/>
              <a:gd name="connsiteX1" fmla="*/ 2097876 w 4271963"/>
              <a:gd name="connsiteY1" fmla="*/ 0 h 279398"/>
              <a:gd name="connsiteX2" fmla="*/ 4271963 w 4271963"/>
              <a:gd name="connsiteY2" fmla="*/ 279398 h 279398"/>
              <a:gd name="connsiteX3" fmla="*/ 0 w 4271963"/>
              <a:gd name="connsiteY3" fmla="*/ 279398 h 279398"/>
              <a:gd name="connsiteX0" fmla="*/ 0 w 4271963"/>
              <a:gd name="connsiteY0" fmla="*/ 279398 h 279398"/>
              <a:gd name="connsiteX1" fmla="*/ 2097876 w 4271963"/>
              <a:gd name="connsiteY1" fmla="*/ 0 h 279398"/>
              <a:gd name="connsiteX2" fmla="*/ 4271963 w 4271963"/>
              <a:gd name="connsiteY2" fmla="*/ 279398 h 279398"/>
              <a:gd name="connsiteX3" fmla="*/ 0 w 4271963"/>
              <a:gd name="connsiteY3" fmla="*/ 279398 h 279398"/>
              <a:gd name="connsiteX0" fmla="*/ 0 w 4271963"/>
              <a:gd name="connsiteY0" fmla="*/ 279398 h 279398"/>
              <a:gd name="connsiteX1" fmla="*/ 2097876 w 4271963"/>
              <a:gd name="connsiteY1" fmla="*/ 0 h 279398"/>
              <a:gd name="connsiteX2" fmla="*/ 4271963 w 4271963"/>
              <a:gd name="connsiteY2" fmla="*/ 279398 h 279398"/>
              <a:gd name="connsiteX3" fmla="*/ 0 w 4271963"/>
              <a:gd name="connsiteY3" fmla="*/ 279398 h 279398"/>
              <a:gd name="connsiteX0" fmla="*/ 0 w 4271963"/>
              <a:gd name="connsiteY0" fmla="*/ 279398 h 279398"/>
              <a:gd name="connsiteX1" fmla="*/ 2135976 w 4271963"/>
              <a:gd name="connsiteY1" fmla="*/ 0 h 279398"/>
              <a:gd name="connsiteX2" fmla="*/ 4271963 w 4271963"/>
              <a:gd name="connsiteY2" fmla="*/ 279398 h 279398"/>
              <a:gd name="connsiteX3" fmla="*/ 0 w 4271963"/>
              <a:gd name="connsiteY3" fmla="*/ 279398 h 279398"/>
              <a:gd name="connsiteX0" fmla="*/ 0 w 4271963"/>
              <a:gd name="connsiteY0" fmla="*/ 279398 h 279398"/>
              <a:gd name="connsiteX1" fmla="*/ 2135976 w 4271963"/>
              <a:gd name="connsiteY1" fmla="*/ 0 h 279398"/>
              <a:gd name="connsiteX2" fmla="*/ 4271963 w 4271963"/>
              <a:gd name="connsiteY2" fmla="*/ 279398 h 279398"/>
              <a:gd name="connsiteX3" fmla="*/ 0 w 4271963"/>
              <a:gd name="connsiteY3" fmla="*/ 279398 h 279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271963" h="279398">
                <a:moveTo>
                  <a:pt x="0" y="279398"/>
                </a:moveTo>
                <a:cubicBezTo>
                  <a:pt x="699292" y="186265"/>
                  <a:pt x="1389059" y="2646"/>
                  <a:pt x="2135976" y="0"/>
                </a:cubicBezTo>
                <a:cubicBezTo>
                  <a:pt x="2874960" y="264"/>
                  <a:pt x="3547267" y="186265"/>
                  <a:pt x="4271963" y="279398"/>
                </a:cubicBezTo>
                <a:lnTo>
                  <a:pt x="0" y="279398"/>
                </a:lnTo>
                <a:close/>
              </a:path>
            </a:pathLst>
          </a:custGeom>
          <a:solidFill>
            <a:srgbClr val="00523A"/>
          </a:solidFill>
          <a:ln>
            <a:noFill/>
          </a:ln>
          <a:effectLst>
            <a:innerShdw blurRad="76200" dist="63500" dir="16200000">
              <a:schemeClr val="tx1">
                <a:lumMod val="65000"/>
                <a:lumOff val="35000"/>
                <a:alpha val="34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8" name="任意多边形: 形状 17">
            <a:extLst>
              <a:ext uri="{FF2B5EF4-FFF2-40B4-BE49-F238E27FC236}">
                <a16:creationId xmlns:a16="http://schemas.microsoft.com/office/drawing/2014/main" xmlns="" id="{B79A634E-D9F4-4668-B14D-0418D031FCA7}"/>
              </a:ext>
            </a:extLst>
          </p:cNvPr>
          <p:cNvSpPr/>
          <p:nvPr/>
        </p:nvSpPr>
        <p:spPr>
          <a:xfrm>
            <a:off x="4386624" y="2842570"/>
            <a:ext cx="3385361" cy="801268"/>
          </a:xfrm>
          <a:custGeom>
            <a:avLst/>
            <a:gdLst/>
            <a:ahLst/>
            <a:cxnLst/>
            <a:rect l="l" t="t" r="r" b="b"/>
            <a:pathLst>
              <a:path w="2539021" h="600951">
                <a:moveTo>
                  <a:pt x="1672551" y="381551"/>
                </a:moveTo>
                <a:lnTo>
                  <a:pt x="1672551" y="458286"/>
                </a:lnTo>
                <a:lnTo>
                  <a:pt x="1704062" y="458286"/>
                </a:lnTo>
                <a:lnTo>
                  <a:pt x="1704062" y="381551"/>
                </a:lnTo>
                <a:close/>
                <a:moveTo>
                  <a:pt x="2224703" y="373340"/>
                </a:moveTo>
                <a:cubicBezTo>
                  <a:pt x="2214872" y="387354"/>
                  <a:pt x="2205003" y="401289"/>
                  <a:pt x="2195097" y="415145"/>
                </a:cubicBezTo>
                <a:cubicBezTo>
                  <a:pt x="2185191" y="429002"/>
                  <a:pt x="2175795" y="441679"/>
                  <a:pt x="2166911" y="453179"/>
                </a:cubicBezTo>
                <a:cubicBezTo>
                  <a:pt x="2183855" y="454148"/>
                  <a:pt x="2200063" y="455353"/>
                  <a:pt x="2215533" y="456793"/>
                </a:cubicBezTo>
                <a:cubicBezTo>
                  <a:pt x="2231004" y="458234"/>
                  <a:pt x="2245819" y="459753"/>
                  <a:pt x="2259979" y="461351"/>
                </a:cubicBezTo>
                <a:cubicBezTo>
                  <a:pt x="2271259" y="448804"/>
                  <a:pt x="2281046" y="435236"/>
                  <a:pt x="2289342" y="420646"/>
                </a:cubicBezTo>
                <a:cubicBezTo>
                  <a:pt x="2297637" y="406056"/>
                  <a:pt x="2304599" y="390287"/>
                  <a:pt x="2310225" y="373340"/>
                </a:cubicBezTo>
                <a:close/>
                <a:moveTo>
                  <a:pt x="798576" y="167182"/>
                </a:moveTo>
                <a:cubicBezTo>
                  <a:pt x="812616" y="216662"/>
                  <a:pt x="832471" y="259777"/>
                  <a:pt x="858141" y="296527"/>
                </a:cubicBezTo>
                <a:cubicBezTo>
                  <a:pt x="883811" y="333277"/>
                  <a:pt x="914038" y="364761"/>
                  <a:pt x="948824" y="390981"/>
                </a:cubicBezTo>
                <a:cubicBezTo>
                  <a:pt x="972582" y="357925"/>
                  <a:pt x="991231" y="322668"/>
                  <a:pt x="1004774" y="285211"/>
                </a:cubicBezTo>
                <a:cubicBezTo>
                  <a:pt x="1018316" y="247754"/>
                  <a:pt x="1027536" y="208411"/>
                  <a:pt x="1032434" y="167182"/>
                </a:cubicBezTo>
                <a:close/>
                <a:moveTo>
                  <a:pt x="2345397" y="159599"/>
                </a:moveTo>
                <a:lnTo>
                  <a:pt x="2345397" y="264033"/>
                </a:lnTo>
                <a:lnTo>
                  <a:pt x="2384452" y="264033"/>
                </a:lnTo>
                <a:lnTo>
                  <a:pt x="2384452" y="159599"/>
                </a:lnTo>
                <a:close/>
                <a:moveTo>
                  <a:pt x="2221553" y="159599"/>
                </a:moveTo>
                <a:lnTo>
                  <a:pt x="2221553" y="264033"/>
                </a:lnTo>
                <a:lnTo>
                  <a:pt x="2259979" y="264033"/>
                </a:lnTo>
                <a:lnTo>
                  <a:pt x="2259979" y="159599"/>
                </a:lnTo>
                <a:close/>
                <a:moveTo>
                  <a:pt x="2097709" y="159599"/>
                </a:moveTo>
                <a:lnTo>
                  <a:pt x="2097709" y="264033"/>
                </a:lnTo>
                <a:lnTo>
                  <a:pt x="2136135" y="264033"/>
                </a:lnTo>
                <a:lnTo>
                  <a:pt x="2136135" y="159599"/>
                </a:lnTo>
                <a:close/>
                <a:moveTo>
                  <a:pt x="121330" y="137635"/>
                </a:moveTo>
                <a:lnTo>
                  <a:pt x="191739" y="196071"/>
                </a:lnTo>
                <a:cubicBezTo>
                  <a:pt x="190272" y="198324"/>
                  <a:pt x="187548" y="200499"/>
                  <a:pt x="183566" y="202596"/>
                </a:cubicBezTo>
                <a:cubicBezTo>
                  <a:pt x="179585" y="204693"/>
                  <a:pt x="173717" y="206247"/>
                  <a:pt x="165964" y="207257"/>
                </a:cubicBezTo>
                <a:lnTo>
                  <a:pt x="165964" y="451332"/>
                </a:lnTo>
                <a:cubicBezTo>
                  <a:pt x="178563" y="445661"/>
                  <a:pt x="191398" y="439715"/>
                  <a:pt x="204469" y="433494"/>
                </a:cubicBezTo>
                <a:cubicBezTo>
                  <a:pt x="217539" y="427273"/>
                  <a:pt x="230689" y="420855"/>
                  <a:pt x="243917" y="414241"/>
                </a:cubicBezTo>
                <a:lnTo>
                  <a:pt x="246431" y="419271"/>
                </a:lnTo>
                <a:cubicBezTo>
                  <a:pt x="235928" y="433861"/>
                  <a:pt x="220788" y="453558"/>
                  <a:pt x="201011" y="478364"/>
                </a:cubicBezTo>
                <a:cubicBezTo>
                  <a:pt x="181235" y="503169"/>
                  <a:pt x="157608" y="530411"/>
                  <a:pt x="130131" y="560088"/>
                </a:cubicBezTo>
                <a:cubicBezTo>
                  <a:pt x="127250" y="567318"/>
                  <a:pt x="123897" y="573447"/>
                  <a:pt x="120073" y="578476"/>
                </a:cubicBezTo>
                <a:cubicBezTo>
                  <a:pt x="116248" y="583505"/>
                  <a:pt x="112267" y="587435"/>
                  <a:pt x="108128" y="590264"/>
                </a:cubicBezTo>
                <a:lnTo>
                  <a:pt x="44635" y="497852"/>
                </a:lnTo>
                <a:cubicBezTo>
                  <a:pt x="59604" y="489143"/>
                  <a:pt x="69427" y="482044"/>
                  <a:pt x="74103" y="476556"/>
                </a:cubicBezTo>
                <a:cubicBezTo>
                  <a:pt x="78778" y="471069"/>
                  <a:pt x="80900" y="464756"/>
                  <a:pt x="80468" y="457618"/>
                </a:cubicBezTo>
                <a:lnTo>
                  <a:pt x="80468" y="193585"/>
                </a:lnTo>
                <a:lnTo>
                  <a:pt x="5658" y="193585"/>
                </a:lnTo>
                <a:lnTo>
                  <a:pt x="0" y="175983"/>
                </a:lnTo>
                <a:lnTo>
                  <a:pt x="81725" y="175983"/>
                </a:lnTo>
                <a:close/>
                <a:moveTo>
                  <a:pt x="1577011" y="118776"/>
                </a:moveTo>
                <a:cubicBezTo>
                  <a:pt x="1615097" y="123371"/>
                  <a:pt x="1641178" y="132059"/>
                  <a:pt x="1655253" y="144838"/>
                </a:cubicBezTo>
                <a:cubicBezTo>
                  <a:pt x="1669329" y="157618"/>
                  <a:pt x="1674896" y="170491"/>
                  <a:pt x="1671956" y="183458"/>
                </a:cubicBezTo>
                <a:cubicBezTo>
                  <a:pt x="1669015" y="196426"/>
                  <a:pt x="1661063" y="205488"/>
                  <a:pt x="1648099" y="210647"/>
                </a:cubicBezTo>
                <a:cubicBezTo>
                  <a:pt x="1635135" y="215806"/>
                  <a:pt x="1620658" y="213062"/>
                  <a:pt x="1604665" y="202415"/>
                </a:cubicBezTo>
                <a:cubicBezTo>
                  <a:pt x="1602751" y="187930"/>
                  <a:pt x="1598561" y="173490"/>
                  <a:pt x="1592092" y="159093"/>
                </a:cubicBezTo>
                <a:cubicBezTo>
                  <a:pt x="1585623" y="144696"/>
                  <a:pt x="1578922" y="132305"/>
                  <a:pt x="1571987" y="121919"/>
                </a:cubicBezTo>
                <a:close/>
                <a:moveTo>
                  <a:pt x="1148106" y="80428"/>
                </a:moveTo>
                <a:cubicBezTo>
                  <a:pt x="1148610" y="80805"/>
                  <a:pt x="1153958" y="85151"/>
                  <a:pt x="1164148" y="93467"/>
                </a:cubicBezTo>
                <a:cubicBezTo>
                  <a:pt x="1174338" y="101783"/>
                  <a:pt x="1186345" y="111810"/>
                  <a:pt x="1200167" y="123549"/>
                </a:cubicBezTo>
                <a:cubicBezTo>
                  <a:pt x="1213990" y="135288"/>
                  <a:pt x="1226602" y="146479"/>
                  <a:pt x="1238003" y="157124"/>
                </a:cubicBezTo>
                <a:cubicBezTo>
                  <a:pt x="1237007" y="160568"/>
                  <a:pt x="1234912" y="163109"/>
                  <a:pt x="1231716" y="164746"/>
                </a:cubicBezTo>
                <a:cubicBezTo>
                  <a:pt x="1228521" y="166383"/>
                  <a:pt x="1224539" y="167195"/>
                  <a:pt x="1219772" y="167182"/>
                </a:cubicBezTo>
                <a:lnTo>
                  <a:pt x="1142448" y="167182"/>
                </a:lnTo>
                <a:cubicBezTo>
                  <a:pt x="1133215" y="219124"/>
                  <a:pt x="1118206" y="267373"/>
                  <a:pt x="1097421" y="311929"/>
                </a:cubicBezTo>
                <a:cubicBezTo>
                  <a:pt x="1076636" y="356484"/>
                  <a:pt x="1048897" y="396875"/>
                  <a:pt x="1014203" y="433101"/>
                </a:cubicBezTo>
                <a:cubicBezTo>
                  <a:pt x="1049237" y="451856"/>
                  <a:pt x="1086354" y="467624"/>
                  <a:pt x="1125553" y="480407"/>
                </a:cubicBezTo>
                <a:cubicBezTo>
                  <a:pt x="1164752" y="493189"/>
                  <a:pt x="1205169" y="503615"/>
                  <a:pt x="1246804" y="511682"/>
                </a:cubicBezTo>
                <a:lnTo>
                  <a:pt x="1244918" y="519226"/>
                </a:lnTo>
                <a:cubicBezTo>
                  <a:pt x="1221933" y="522788"/>
                  <a:pt x="1202523" y="531537"/>
                  <a:pt x="1186689" y="545472"/>
                </a:cubicBezTo>
                <a:cubicBezTo>
                  <a:pt x="1170855" y="559407"/>
                  <a:pt x="1158832" y="577900"/>
                  <a:pt x="1150621" y="600951"/>
                </a:cubicBezTo>
                <a:cubicBezTo>
                  <a:pt x="1111605" y="587579"/>
                  <a:pt x="1075222" y="571731"/>
                  <a:pt x="1041471" y="553409"/>
                </a:cubicBezTo>
                <a:cubicBezTo>
                  <a:pt x="1007721" y="535086"/>
                  <a:pt x="976838" y="513424"/>
                  <a:pt x="948824" y="488422"/>
                </a:cubicBezTo>
                <a:cubicBezTo>
                  <a:pt x="912153" y="514550"/>
                  <a:pt x="869195" y="536946"/>
                  <a:pt x="819950" y="555609"/>
                </a:cubicBezTo>
                <a:cubicBezTo>
                  <a:pt x="770706" y="574272"/>
                  <a:pt x="714547" y="588967"/>
                  <a:pt x="651472" y="599693"/>
                </a:cubicBezTo>
                <a:lnTo>
                  <a:pt x="648958" y="593407"/>
                </a:lnTo>
                <a:cubicBezTo>
                  <a:pt x="704803" y="574495"/>
                  <a:pt x="753890" y="552440"/>
                  <a:pt x="796219" y="527241"/>
                </a:cubicBezTo>
                <a:cubicBezTo>
                  <a:pt x="838548" y="502043"/>
                  <a:pt x="874748" y="474016"/>
                  <a:pt x="904818" y="443159"/>
                </a:cubicBezTo>
                <a:cubicBezTo>
                  <a:pt x="877079" y="409736"/>
                  <a:pt x="853348" y="370341"/>
                  <a:pt x="833624" y="324973"/>
                </a:cubicBezTo>
                <a:cubicBezTo>
                  <a:pt x="813900" y="279606"/>
                  <a:pt x="798655" y="227009"/>
                  <a:pt x="787889" y="167182"/>
                </a:cubicBezTo>
                <a:lnTo>
                  <a:pt x="660273" y="167182"/>
                </a:lnTo>
                <a:lnTo>
                  <a:pt x="655244" y="149580"/>
                </a:lnTo>
                <a:lnTo>
                  <a:pt x="1097185" y="149580"/>
                </a:lnTo>
                <a:close/>
                <a:moveTo>
                  <a:pt x="2221553" y="76617"/>
                </a:moveTo>
                <a:lnTo>
                  <a:pt x="2221553" y="142075"/>
                </a:lnTo>
                <a:lnTo>
                  <a:pt x="2259979" y="142075"/>
                </a:lnTo>
                <a:lnTo>
                  <a:pt x="2259979" y="76617"/>
                </a:lnTo>
                <a:close/>
                <a:moveTo>
                  <a:pt x="52807" y="10020"/>
                </a:moveTo>
                <a:cubicBezTo>
                  <a:pt x="101668" y="14045"/>
                  <a:pt x="136041" y="24028"/>
                  <a:pt x="155925" y="39969"/>
                </a:cubicBezTo>
                <a:cubicBezTo>
                  <a:pt x="175810" y="55909"/>
                  <a:pt x="185076" y="72513"/>
                  <a:pt x="183723" y="89779"/>
                </a:cubicBezTo>
                <a:cubicBezTo>
                  <a:pt x="182371" y="107046"/>
                  <a:pt x="174271" y="119681"/>
                  <a:pt x="159422" y="127685"/>
                </a:cubicBezTo>
                <a:cubicBezTo>
                  <a:pt x="144574" y="135689"/>
                  <a:pt x="126847" y="133767"/>
                  <a:pt x="106242" y="121919"/>
                </a:cubicBezTo>
                <a:cubicBezTo>
                  <a:pt x="100807" y="102104"/>
                  <a:pt x="92661" y="82642"/>
                  <a:pt x="81804" y="63533"/>
                </a:cubicBezTo>
                <a:cubicBezTo>
                  <a:pt x="70946" y="44425"/>
                  <a:pt x="59814" y="27635"/>
                  <a:pt x="48406" y="13163"/>
                </a:cubicBezTo>
                <a:close/>
                <a:moveTo>
                  <a:pt x="872757" y="4990"/>
                </a:moveTo>
                <a:cubicBezTo>
                  <a:pt x="927032" y="8533"/>
                  <a:pt x="965075" y="19128"/>
                  <a:pt x="986887" y="36776"/>
                </a:cubicBezTo>
                <a:cubicBezTo>
                  <a:pt x="1008698" y="54424"/>
                  <a:pt x="1018668" y="72957"/>
                  <a:pt x="1016796" y="92373"/>
                </a:cubicBezTo>
                <a:cubicBezTo>
                  <a:pt x="1014925" y="111789"/>
                  <a:pt x="1005604" y="125920"/>
                  <a:pt x="988831" y="134767"/>
                </a:cubicBezTo>
                <a:cubicBezTo>
                  <a:pt x="972059" y="143614"/>
                  <a:pt x="952227" y="141008"/>
                  <a:pt x="929336" y="126948"/>
                </a:cubicBezTo>
                <a:cubicBezTo>
                  <a:pt x="925249" y="104867"/>
                  <a:pt x="917706" y="83336"/>
                  <a:pt x="906704" y="62355"/>
                </a:cubicBezTo>
                <a:cubicBezTo>
                  <a:pt x="895703" y="41373"/>
                  <a:pt x="883130" y="23300"/>
                  <a:pt x="868985" y="8134"/>
                </a:cubicBezTo>
                <a:close/>
                <a:moveTo>
                  <a:pt x="326898" y="3733"/>
                </a:moveTo>
                <a:lnTo>
                  <a:pt x="444456" y="46481"/>
                </a:lnTo>
                <a:cubicBezTo>
                  <a:pt x="443290" y="50895"/>
                  <a:pt x="440435" y="54326"/>
                  <a:pt x="435891" y="56775"/>
                </a:cubicBezTo>
                <a:cubicBezTo>
                  <a:pt x="431346" y="59224"/>
                  <a:pt x="424562" y="60613"/>
                  <a:pt x="415538" y="60940"/>
                </a:cubicBezTo>
                <a:cubicBezTo>
                  <a:pt x="428026" y="85004"/>
                  <a:pt x="444332" y="106167"/>
                  <a:pt x="464456" y="124430"/>
                </a:cubicBezTo>
                <a:cubicBezTo>
                  <a:pt x="484581" y="142693"/>
                  <a:pt x="506522" y="158261"/>
                  <a:pt x="530278" y="171134"/>
                </a:cubicBezTo>
                <a:cubicBezTo>
                  <a:pt x="554035" y="184006"/>
                  <a:pt x="577606" y="194390"/>
                  <a:pt x="600990" y="202285"/>
                </a:cubicBezTo>
                <a:lnTo>
                  <a:pt x="600361" y="210985"/>
                </a:lnTo>
                <a:cubicBezTo>
                  <a:pt x="582065" y="222350"/>
                  <a:pt x="567580" y="235282"/>
                  <a:pt x="556906" y="249783"/>
                </a:cubicBezTo>
                <a:cubicBezTo>
                  <a:pt x="546232" y="264284"/>
                  <a:pt x="539762" y="280336"/>
                  <a:pt x="537496" y="297941"/>
                </a:cubicBezTo>
                <a:cubicBezTo>
                  <a:pt x="507007" y="272140"/>
                  <a:pt x="480918" y="239817"/>
                  <a:pt x="459229" y="200972"/>
                </a:cubicBezTo>
                <a:cubicBezTo>
                  <a:pt x="437541" y="162127"/>
                  <a:pt x="420253" y="120688"/>
                  <a:pt x="407366" y="76656"/>
                </a:cubicBezTo>
                <a:cubicBezTo>
                  <a:pt x="394138" y="100394"/>
                  <a:pt x="378474" y="124271"/>
                  <a:pt x="360374" y="148287"/>
                </a:cubicBezTo>
                <a:cubicBezTo>
                  <a:pt x="342274" y="172304"/>
                  <a:pt x="321895" y="195482"/>
                  <a:pt x="299238" y="217821"/>
                </a:cubicBezTo>
                <a:lnTo>
                  <a:pt x="363360" y="223491"/>
                </a:lnTo>
                <a:cubicBezTo>
                  <a:pt x="363124" y="227962"/>
                  <a:pt x="361396" y="231634"/>
                  <a:pt x="358174" y="234507"/>
                </a:cubicBezTo>
                <a:cubicBezTo>
                  <a:pt x="354952" y="237381"/>
                  <a:pt x="349766" y="239457"/>
                  <a:pt x="342615" y="240734"/>
                </a:cubicBezTo>
                <a:lnTo>
                  <a:pt x="342615" y="365207"/>
                </a:lnTo>
                <a:cubicBezTo>
                  <a:pt x="358907" y="349189"/>
                  <a:pt x="375514" y="330775"/>
                  <a:pt x="392435" y="309964"/>
                </a:cubicBezTo>
                <a:cubicBezTo>
                  <a:pt x="409356" y="289153"/>
                  <a:pt x="425020" y="267753"/>
                  <a:pt x="439427" y="245763"/>
                </a:cubicBezTo>
                <a:lnTo>
                  <a:pt x="533096" y="325602"/>
                </a:lnTo>
                <a:cubicBezTo>
                  <a:pt x="530110" y="329099"/>
                  <a:pt x="526180" y="331220"/>
                  <a:pt x="521308" y="331967"/>
                </a:cubicBezTo>
                <a:cubicBezTo>
                  <a:pt x="516436" y="332713"/>
                  <a:pt x="509678" y="331849"/>
                  <a:pt x="501034" y="329374"/>
                </a:cubicBezTo>
                <a:cubicBezTo>
                  <a:pt x="474946" y="343793"/>
                  <a:pt x="448228" y="355659"/>
                  <a:pt x="420882" y="364971"/>
                </a:cubicBezTo>
                <a:cubicBezTo>
                  <a:pt x="393535" y="374283"/>
                  <a:pt x="367446" y="381277"/>
                  <a:pt x="342615" y="385952"/>
                </a:cubicBezTo>
                <a:lnTo>
                  <a:pt x="342615" y="480878"/>
                </a:lnTo>
                <a:cubicBezTo>
                  <a:pt x="342366" y="486759"/>
                  <a:pt x="344121" y="490871"/>
                  <a:pt x="347880" y="493216"/>
                </a:cubicBezTo>
                <a:cubicBezTo>
                  <a:pt x="351638" y="495560"/>
                  <a:pt x="358894" y="496686"/>
                  <a:pt x="369647" y="496595"/>
                </a:cubicBezTo>
                <a:lnTo>
                  <a:pt x="435655" y="496595"/>
                </a:lnTo>
                <a:cubicBezTo>
                  <a:pt x="446159" y="496608"/>
                  <a:pt x="455798" y="496582"/>
                  <a:pt x="464573" y="496516"/>
                </a:cubicBezTo>
                <a:cubicBezTo>
                  <a:pt x="473348" y="496451"/>
                  <a:pt x="480472" y="496267"/>
                  <a:pt x="485947" y="495966"/>
                </a:cubicBezTo>
                <a:cubicBezTo>
                  <a:pt x="490858" y="495743"/>
                  <a:pt x="494866" y="494931"/>
                  <a:pt x="497970" y="493530"/>
                </a:cubicBezTo>
                <a:cubicBezTo>
                  <a:pt x="501074" y="492129"/>
                  <a:pt x="503981" y="489588"/>
                  <a:pt x="506692" y="485908"/>
                </a:cubicBezTo>
                <a:cubicBezTo>
                  <a:pt x="511093" y="479451"/>
                  <a:pt x="516279" y="468790"/>
                  <a:pt x="522251" y="453925"/>
                </a:cubicBezTo>
                <a:cubicBezTo>
                  <a:pt x="528224" y="439060"/>
                  <a:pt x="534982" y="421013"/>
                  <a:pt x="542525" y="399783"/>
                </a:cubicBezTo>
                <a:lnTo>
                  <a:pt x="548812" y="399783"/>
                </a:lnTo>
                <a:lnTo>
                  <a:pt x="551326" y="489679"/>
                </a:lnTo>
                <a:cubicBezTo>
                  <a:pt x="563336" y="494277"/>
                  <a:pt x="571535" y="499384"/>
                  <a:pt x="575922" y="505003"/>
                </a:cubicBezTo>
                <a:cubicBezTo>
                  <a:pt x="580310" y="510621"/>
                  <a:pt x="582379" y="517458"/>
                  <a:pt x="582130" y="525513"/>
                </a:cubicBezTo>
                <a:cubicBezTo>
                  <a:pt x="582476" y="538047"/>
                  <a:pt x="578083" y="548253"/>
                  <a:pt x="568952" y="556130"/>
                </a:cubicBezTo>
                <a:cubicBezTo>
                  <a:pt x="559821" y="564008"/>
                  <a:pt x="543880" y="569790"/>
                  <a:pt x="521128" y="573476"/>
                </a:cubicBezTo>
                <a:cubicBezTo>
                  <a:pt x="498376" y="577163"/>
                  <a:pt x="466742" y="578987"/>
                  <a:pt x="426225" y="578948"/>
                </a:cubicBezTo>
                <a:lnTo>
                  <a:pt x="353930" y="578948"/>
                </a:lnTo>
                <a:cubicBezTo>
                  <a:pt x="316539" y="579694"/>
                  <a:pt x="290581" y="574901"/>
                  <a:pt x="276056" y="564567"/>
                </a:cubicBezTo>
                <a:cubicBezTo>
                  <a:pt x="261532" y="554234"/>
                  <a:pt x="254591" y="533881"/>
                  <a:pt x="255232" y="503510"/>
                </a:cubicBezTo>
                <a:lnTo>
                  <a:pt x="255232" y="258336"/>
                </a:lnTo>
                <a:cubicBezTo>
                  <a:pt x="242659" y="268735"/>
                  <a:pt x="229615" y="278584"/>
                  <a:pt x="216099" y="287883"/>
                </a:cubicBezTo>
                <a:cubicBezTo>
                  <a:pt x="202583" y="297182"/>
                  <a:pt x="188595" y="305773"/>
                  <a:pt x="174136" y="313657"/>
                </a:cubicBezTo>
                <a:lnTo>
                  <a:pt x="169736" y="309257"/>
                </a:lnTo>
                <a:cubicBezTo>
                  <a:pt x="194855" y="281487"/>
                  <a:pt x="218029" y="249420"/>
                  <a:pt x="239260" y="213055"/>
                </a:cubicBezTo>
                <a:cubicBezTo>
                  <a:pt x="260490" y="176690"/>
                  <a:pt x="278683" y="140057"/>
                  <a:pt x="293836" y="103155"/>
                </a:cubicBezTo>
                <a:cubicBezTo>
                  <a:pt x="308990" y="66254"/>
                  <a:pt x="320010" y="33113"/>
                  <a:pt x="326898" y="3733"/>
                </a:cubicBezTo>
                <a:close/>
                <a:moveTo>
                  <a:pt x="1363334" y="3144"/>
                </a:moveTo>
                <a:lnTo>
                  <a:pt x="1469511" y="13202"/>
                </a:lnTo>
                <a:cubicBezTo>
                  <a:pt x="1468974" y="17943"/>
                  <a:pt x="1466903" y="21820"/>
                  <a:pt x="1463299" y="24832"/>
                </a:cubicBezTo>
                <a:cubicBezTo>
                  <a:pt x="1459695" y="27844"/>
                  <a:pt x="1454008" y="29835"/>
                  <a:pt x="1446237" y="30804"/>
                </a:cubicBezTo>
                <a:lnTo>
                  <a:pt x="1446237" y="147688"/>
                </a:lnTo>
                <a:lnTo>
                  <a:pt x="1474543" y="99316"/>
                </a:lnTo>
                <a:cubicBezTo>
                  <a:pt x="1474884" y="99641"/>
                  <a:pt x="1478325" y="103247"/>
                  <a:pt x="1484863" y="110132"/>
                </a:cubicBezTo>
                <a:cubicBezTo>
                  <a:pt x="1491401" y="117017"/>
                  <a:pt x="1498987" y="125230"/>
                  <a:pt x="1507621" y="134772"/>
                </a:cubicBezTo>
                <a:cubicBezTo>
                  <a:pt x="1516255" y="144313"/>
                  <a:pt x="1523887" y="153231"/>
                  <a:pt x="1530515" y="161524"/>
                </a:cubicBezTo>
                <a:cubicBezTo>
                  <a:pt x="1529834" y="164969"/>
                  <a:pt x="1528053" y="167509"/>
                  <a:pt x="1525172" y="169147"/>
                </a:cubicBezTo>
                <a:cubicBezTo>
                  <a:pt x="1522291" y="170784"/>
                  <a:pt x="1518624" y="171596"/>
                  <a:pt x="1514170" y="171583"/>
                </a:cubicBezTo>
                <a:lnTo>
                  <a:pt x="1446237" y="171583"/>
                </a:lnTo>
                <a:lnTo>
                  <a:pt x="1446237" y="263998"/>
                </a:lnTo>
                <a:cubicBezTo>
                  <a:pt x="1464489" y="258963"/>
                  <a:pt x="1482742" y="253927"/>
                  <a:pt x="1500994" y="248891"/>
                </a:cubicBezTo>
                <a:lnTo>
                  <a:pt x="1502219" y="254556"/>
                </a:lnTo>
                <a:cubicBezTo>
                  <a:pt x="1494972" y="260865"/>
                  <a:pt x="1486664" y="267918"/>
                  <a:pt x="1477295" y="275715"/>
                </a:cubicBezTo>
                <a:cubicBezTo>
                  <a:pt x="1467925" y="283511"/>
                  <a:pt x="1457572" y="291965"/>
                  <a:pt x="1446237" y="301076"/>
                </a:cubicBezTo>
                <a:lnTo>
                  <a:pt x="1446237" y="498479"/>
                </a:lnTo>
                <a:cubicBezTo>
                  <a:pt x="1446633" y="518379"/>
                  <a:pt x="1444585" y="535368"/>
                  <a:pt x="1440096" y="549447"/>
                </a:cubicBezTo>
                <a:cubicBezTo>
                  <a:pt x="1435606" y="563526"/>
                  <a:pt x="1426300" y="574741"/>
                  <a:pt x="1412178" y="583092"/>
                </a:cubicBezTo>
                <a:cubicBezTo>
                  <a:pt x="1398057" y="591443"/>
                  <a:pt x="1376746" y="596977"/>
                  <a:pt x="1348246" y="599693"/>
                </a:cubicBezTo>
                <a:cubicBezTo>
                  <a:pt x="1347709" y="584946"/>
                  <a:pt x="1346583" y="572164"/>
                  <a:pt x="1344867" y="561346"/>
                </a:cubicBezTo>
                <a:cubicBezTo>
                  <a:pt x="1343152" y="550528"/>
                  <a:pt x="1340296" y="541517"/>
                  <a:pt x="1336302" y="534314"/>
                </a:cubicBezTo>
                <a:cubicBezTo>
                  <a:pt x="1332753" y="527137"/>
                  <a:pt x="1327593" y="521217"/>
                  <a:pt x="1320821" y="516554"/>
                </a:cubicBezTo>
                <a:cubicBezTo>
                  <a:pt x="1314050" y="511892"/>
                  <a:pt x="1304332" y="508172"/>
                  <a:pt x="1291668" y="505396"/>
                </a:cubicBezTo>
                <a:lnTo>
                  <a:pt x="1291668" y="496589"/>
                </a:lnTo>
                <a:cubicBezTo>
                  <a:pt x="1292192" y="496628"/>
                  <a:pt x="1296522" y="496900"/>
                  <a:pt x="1304660" y="497406"/>
                </a:cubicBezTo>
                <a:cubicBezTo>
                  <a:pt x="1312798" y="497911"/>
                  <a:pt x="1321598" y="498416"/>
                  <a:pt x="1331063" y="498922"/>
                </a:cubicBezTo>
                <a:cubicBezTo>
                  <a:pt x="1340528" y="499427"/>
                  <a:pt x="1347513" y="499699"/>
                  <a:pt x="1352018" y="499738"/>
                </a:cubicBezTo>
                <a:cubicBezTo>
                  <a:pt x="1356340" y="499738"/>
                  <a:pt x="1359326" y="498951"/>
                  <a:pt x="1360976" y="497377"/>
                </a:cubicBezTo>
                <a:cubicBezTo>
                  <a:pt x="1362627" y="495802"/>
                  <a:pt x="1363413" y="493441"/>
                  <a:pt x="1363334" y="490293"/>
                </a:cubicBezTo>
                <a:lnTo>
                  <a:pt x="1363334" y="363311"/>
                </a:lnTo>
                <a:cubicBezTo>
                  <a:pt x="1354533" y="369601"/>
                  <a:pt x="1345732" y="375890"/>
                  <a:pt x="1336930" y="382180"/>
                </a:cubicBezTo>
                <a:cubicBezTo>
                  <a:pt x="1335608" y="386386"/>
                  <a:pt x="1333381" y="390239"/>
                  <a:pt x="1330251" y="393738"/>
                </a:cubicBezTo>
                <a:cubicBezTo>
                  <a:pt x="1327121" y="397236"/>
                  <a:pt x="1323480" y="399674"/>
                  <a:pt x="1319328" y="401049"/>
                </a:cubicBezTo>
                <a:lnTo>
                  <a:pt x="1289782" y="302328"/>
                </a:lnTo>
                <a:cubicBezTo>
                  <a:pt x="1297443" y="300725"/>
                  <a:pt x="1307580" y="298455"/>
                  <a:pt x="1320193" y="295518"/>
                </a:cubicBezTo>
                <a:cubicBezTo>
                  <a:pt x="1332805" y="292581"/>
                  <a:pt x="1347185" y="289209"/>
                  <a:pt x="1363334" y="285401"/>
                </a:cubicBezTo>
                <a:lnTo>
                  <a:pt x="1363334" y="171583"/>
                </a:lnTo>
                <a:lnTo>
                  <a:pt x="1299211" y="171583"/>
                </a:lnTo>
                <a:lnTo>
                  <a:pt x="1294182" y="153980"/>
                </a:lnTo>
                <a:lnTo>
                  <a:pt x="1363334" y="153980"/>
                </a:lnTo>
                <a:close/>
                <a:moveTo>
                  <a:pt x="1617305" y="2476"/>
                </a:moveTo>
                <a:cubicBezTo>
                  <a:pt x="1662485" y="2767"/>
                  <a:pt x="1693330" y="9519"/>
                  <a:pt x="1709839" y="22734"/>
                </a:cubicBezTo>
                <a:cubicBezTo>
                  <a:pt x="1726349" y="35948"/>
                  <a:pt x="1732667" y="50108"/>
                  <a:pt x="1728793" y="65213"/>
                </a:cubicBezTo>
                <a:cubicBezTo>
                  <a:pt x="1724918" y="80317"/>
                  <a:pt x="1714994" y="90851"/>
                  <a:pt x="1699021" y="96813"/>
                </a:cubicBezTo>
                <a:lnTo>
                  <a:pt x="1783260" y="96813"/>
                </a:lnTo>
                <a:lnTo>
                  <a:pt x="1824724" y="37091"/>
                </a:lnTo>
                <a:cubicBezTo>
                  <a:pt x="1825139" y="37421"/>
                  <a:pt x="1829544" y="41231"/>
                  <a:pt x="1837939" y="48522"/>
                </a:cubicBezTo>
                <a:cubicBezTo>
                  <a:pt x="1846334" y="55812"/>
                  <a:pt x="1856231" y="64603"/>
                  <a:pt x="1867629" y="74893"/>
                </a:cubicBezTo>
                <a:cubicBezTo>
                  <a:pt x="1879028" y="85183"/>
                  <a:pt x="1889440" y="94993"/>
                  <a:pt x="1898865" y="104323"/>
                </a:cubicBezTo>
                <a:cubicBezTo>
                  <a:pt x="1897896" y="107752"/>
                  <a:pt x="1895905" y="110281"/>
                  <a:pt x="1892893" y="111911"/>
                </a:cubicBezTo>
                <a:cubicBezTo>
                  <a:pt x="1889881" y="113541"/>
                  <a:pt x="1886004" y="114349"/>
                  <a:pt x="1881263" y="114336"/>
                </a:cubicBezTo>
                <a:lnTo>
                  <a:pt x="1741113" y="114336"/>
                </a:lnTo>
                <a:lnTo>
                  <a:pt x="1832888" y="148946"/>
                </a:lnTo>
                <a:cubicBezTo>
                  <a:pt x="1831345" y="152485"/>
                  <a:pt x="1828623" y="155158"/>
                  <a:pt x="1824724" y="156966"/>
                </a:cubicBezTo>
                <a:cubicBezTo>
                  <a:pt x="1820826" y="158774"/>
                  <a:pt x="1815592" y="159245"/>
                  <a:pt x="1809024" y="158381"/>
                </a:cubicBezTo>
                <a:cubicBezTo>
                  <a:pt x="1799511" y="167604"/>
                  <a:pt x="1788378" y="176986"/>
                  <a:pt x="1775626" y="186529"/>
                </a:cubicBezTo>
                <a:cubicBezTo>
                  <a:pt x="1762875" y="196071"/>
                  <a:pt x="1749065" y="205142"/>
                  <a:pt x="1734198" y="213741"/>
                </a:cubicBezTo>
                <a:lnTo>
                  <a:pt x="1780747" y="213741"/>
                </a:lnTo>
                <a:lnTo>
                  <a:pt x="1814676" y="175987"/>
                </a:lnTo>
                <a:lnTo>
                  <a:pt x="1886292" y="230013"/>
                </a:lnTo>
                <a:cubicBezTo>
                  <a:pt x="1884406" y="232593"/>
                  <a:pt x="1881577" y="234978"/>
                  <a:pt x="1877805" y="237167"/>
                </a:cubicBezTo>
                <a:cubicBezTo>
                  <a:pt x="1874033" y="239357"/>
                  <a:pt x="1869319" y="240956"/>
                  <a:pt x="1863661" y="241966"/>
                </a:cubicBezTo>
                <a:lnTo>
                  <a:pt x="1863661" y="509168"/>
                </a:lnTo>
                <a:cubicBezTo>
                  <a:pt x="1863994" y="526754"/>
                  <a:pt x="1862281" y="541663"/>
                  <a:pt x="1858520" y="553895"/>
                </a:cubicBezTo>
                <a:cubicBezTo>
                  <a:pt x="1854759" y="566126"/>
                  <a:pt x="1846950" y="575773"/>
                  <a:pt x="1835094" y="582836"/>
                </a:cubicBezTo>
                <a:cubicBezTo>
                  <a:pt x="1823237" y="589899"/>
                  <a:pt x="1805331" y="594470"/>
                  <a:pt x="1781377" y="596550"/>
                </a:cubicBezTo>
                <a:cubicBezTo>
                  <a:pt x="1781115" y="584226"/>
                  <a:pt x="1780537" y="573355"/>
                  <a:pt x="1779645" y="563939"/>
                </a:cubicBezTo>
                <a:cubicBezTo>
                  <a:pt x="1778753" y="554522"/>
                  <a:pt x="1777231" y="546952"/>
                  <a:pt x="1775080" y="541229"/>
                </a:cubicBezTo>
                <a:cubicBezTo>
                  <a:pt x="1773033" y="535584"/>
                  <a:pt x="1769886" y="530843"/>
                  <a:pt x="1765638" y="527006"/>
                </a:cubicBezTo>
                <a:cubicBezTo>
                  <a:pt x="1761391" y="523168"/>
                  <a:pt x="1755101" y="520156"/>
                  <a:pt x="1746771" y="517969"/>
                </a:cubicBezTo>
                <a:lnTo>
                  <a:pt x="1746771" y="509796"/>
                </a:lnTo>
                <a:cubicBezTo>
                  <a:pt x="1747609" y="509849"/>
                  <a:pt x="1751908" y="510058"/>
                  <a:pt x="1759666" y="510425"/>
                </a:cubicBezTo>
                <a:cubicBezTo>
                  <a:pt x="1767424" y="510792"/>
                  <a:pt x="1773612" y="511001"/>
                  <a:pt x="1778228" y="511054"/>
                </a:cubicBezTo>
                <a:cubicBezTo>
                  <a:pt x="1781626" y="511027"/>
                  <a:pt x="1783961" y="510137"/>
                  <a:pt x="1785234" y="508382"/>
                </a:cubicBezTo>
                <a:cubicBezTo>
                  <a:pt x="1786506" y="506627"/>
                  <a:pt x="1787110" y="504165"/>
                  <a:pt x="1787044" y="500995"/>
                </a:cubicBezTo>
                <a:lnTo>
                  <a:pt x="1787044" y="307335"/>
                </a:lnTo>
                <a:cubicBezTo>
                  <a:pt x="1786113" y="307634"/>
                  <a:pt x="1785142" y="307817"/>
                  <a:pt x="1784132" y="307882"/>
                </a:cubicBezTo>
                <a:cubicBezTo>
                  <a:pt x="1783121" y="307947"/>
                  <a:pt x="1781993" y="307973"/>
                  <a:pt x="1780747" y="307960"/>
                </a:cubicBezTo>
                <a:lnTo>
                  <a:pt x="1718482" y="307960"/>
                </a:lnTo>
                <a:lnTo>
                  <a:pt x="1718482" y="352618"/>
                </a:lnTo>
                <a:lnTo>
                  <a:pt x="1734827" y="335007"/>
                </a:lnTo>
                <a:lnTo>
                  <a:pt x="1785783" y="380922"/>
                </a:lnTo>
                <a:cubicBezTo>
                  <a:pt x="1783536" y="383215"/>
                  <a:pt x="1780461" y="385391"/>
                  <a:pt x="1776558" y="387448"/>
                </a:cubicBezTo>
                <a:cubicBezTo>
                  <a:pt x="1772656" y="389505"/>
                  <a:pt x="1768162" y="390894"/>
                  <a:pt x="1763076" y="391615"/>
                </a:cubicBezTo>
                <a:lnTo>
                  <a:pt x="1763076" y="477699"/>
                </a:lnTo>
                <a:cubicBezTo>
                  <a:pt x="1762985" y="480624"/>
                  <a:pt x="1758774" y="485163"/>
                  <a:pt x="1750442" y="491314"/>
                </a:cubicBezTo>
                <a:cubicBezTo>
                  <a:pt x="1742110" y="497466"/>
                  <a:pt x="1730208" y="500902"/>
                  <a:pt x="1714735" y="501624"/>
                </a:cubicBezTo>
                <a:lnTo>
                  <a:pt x="1704062" y="501624"/>
                </a:lnTo>
                <a:lnTo>
                  <a:pt x="1704062" y="475810"/>
                </a:lnTo>
                <a:lnTo>
                  <a:pt x="1672551" y="475810"/>
                </a:lnTo>
                <a:lnTo>
                  <a:pt x="1672551" y="494700"/>
                </a:lnTo>
                <a:cubicBezTo>
                  <a:pt x="1671976" y="497363"/>
                  <a:pt x="1666692" y="500849"/>
                  <a:pt x="1656699" y="505159"/>
                </a:cubicBezTo>
                <a:cubicBezTo>
                  <a:pt x="1646707" y="509469"/>
                  <a:pt x="1635459" y="511853"/>
                  <a:pt x="1622955" y="512311"/>
                </a:cubicBezTo>
                <a:lnTo>
                  <a:pt x="1614794" y="512311"/>
                </a:lnTo>
                <a:lnTo>
                  <a:pt x="1614794" y="339410"/>
                </a:lnTo>
                <a:lnTo>
                  <a:pt x="1655617" y="355763"/>
                </a:lnTo>
                <a:lnTo>
                  <a:pt x="1655617" y="307960"/>
                </a:lnTo>
                <a:lnTo>
                  <a:pt x="1599004" y="307960"/>
                </a:lnTo>
                <a:lnTo>
                  <a:pt x="1593971" y="290437"/>
                </a:lnTo>
                <a:lnTo>
                  <a:pt x="1655617" y="290437"/>
                </a:lnTo>
                <a:lnTo>
                  <a:pt x="1655617" y="233795"/>
                </a:lnTo>
                <a:lnTo>
                  <a:pt x="1738610" y="241363"/>
                </a:lnTo>
                <a:cubicBezTo>
                  <a:pt x="1738401" y="245161"/>
                  <a:pt x="1736776" y="248409"/>
                  <a:pt x="1733736" y="251107"/>
                </a:cubicBezTo>
                <a:cubicBezTo>
                  <a:pt x="1730695" y="253805"/>
                  <a:pt x="1725611" y="255795"/>
                  <a:pt x="1718482" y="257079"/>
                </a:cubicBezTo>
                <a:lnTo>
                  <a:pt x="1718482" y="290437"/>
                </a:lnTo>
                <a:lnTo>
                  <a:pt x="1721627" y="290437"/>
                </a:lnTo>
                <a:lnTo>
                  <a:pt x="1748045" y="257074"/>
                </a:lnTo>
                <a:cubicBezTo>
                  <a:pt x="1748530" y="257428"/>
                  <a:pt x="1752750" y="260812"/>
                  <a:pt x="1760704" y="267224"/>
                </a:cubicBezTo>
                <a:cubicBezTo>
                  <a:pt x="1768659" y="273637"/>
                  <a:pt x="1777439" y="280955"/>
                  <a:pt x="1787044" y="289178"/>
                </a:cubicBezTo>
                <a:lnTo>
                  <a:pt x="1787044" y="231265"/>
                </a:lnTo>
                <a:lnTo>
                  <a:pt x="1591455" y="231265"/>
                </a:lnTo>
                <a:lnTo>
                  <a:pt x="1591455" y="568889"/>
                </a:lnTo>
                <a:cubicBezTo>
                  <a:pt x="1590827" y="573866"/>
                  <a:pt x="1584076" y="579472"/>
                  <a:pt x="1571202" y="585706"/>
                </a:cubicBezTo>
                <a:cubicBezTo>
                  <a:pt x="1558327" y="591940"/>
                  <a:pt x="1543098" y="595345"/>
                  <a:pt x="1525514" y="595921"/>
                </a:cubicBezTo>
                <a:lnTo>
                  <a:pt x="1513581" y="595921"/>
                </a:lnTo>
                <a:lnTo>
                  <a:pt x="1513581" y="180392"/>
                </a:lnTo>
                <a:lnTo>
                  <a:pt x="1595858" y="213741"/>
                </a:lnTo>
                <a:lnTo>
                  <a:pt x="1710309" y="213741"/>
                </a:lnTo>
                <a:cubicBezTo>
                  <a:pt x="1716977" y="198273"/>
                  <a:pt x="1722821" y="181706"/>
                  <a:pt x="1727839" y="164039"/>
                </a:cubicBezTo>
                <a:cubicBezTo>
                  <a:pt x="1732857" y="146373"/>
                  <a:pt x="1736658" y="129805"/>
                  <a:pt x="1739239" y="114336"/>
                </a:cubicBezTo>
                <a:lnTo>
                  <a:pt x="1501623" y="114336"/>
                </a:lnTo>
                <a:lnTo>
                  <a:pt x="1496588" y="96813"/>
                </a:lnTo>
                <a:lnTo>
                  <a:pt x="1668190" y="96813"/>
                </a:lnTo>
                <a:cubicBezTo>
                  <a:pt x="1661904" y="94927"/>
                  <a:pt x="1655616" y="91783"/>
                  <a:pt x="1649326" y="87383"/>
                </a:cubicBezTo>
                <a:cubicBezTo>
                  <a:pt x="1647490" y="71995"/>
                  <a:pt x="1643142" y="57036"/>
                  <a:pt x="1636281" y="42508"/>
                </a:cubicBezTo>
                <a:cubicBezTo>
                  <a:pt x="1629420" y="27979"/>
                  <a:pt x="1621627" y="15683"/>
                  <a:pt x="1612901" y="5619"/>
                </a:cubicBezTo>
                <a:close/>
                <a:moveTo>
                  <a:pt x="2447261" y="0"/>
                </a:moveTo>
                <a:cubicBezTo>
                  <a:pt x="2447718" y="323"/>
                  <a:pt x="2452668" y="4079"/>
                  <a:pt x="2462110" y="11268"/>
                </a:cubicBezTo>
                <a:cubicBezTo>
                  <a:pt x="2471551" y="18458"/>
                  <a:pt x="2482739" y="27147"/>
                  <a:pt x="2495673" y="37337"/>
                </a:cubicBezTo>
                <a:cubicBezTo>
                  <a:pt x="2508608" y="47526"/>
                  <a:pt x="2520543" y="57282"/>
                  <a:pt x="2531478" y="66604"/>
                </a:cubicBezTo>
                <a:cubicBezTo>
                  <a:pt x="2530482" y="70033"/>
                  <a:pt x="2528387" y="72562"/>
                  <a:pt x="2525191" y="74192"/>
                </a:cubicBezTo>
                <a:cubicBezTo>
                  <a:pt x="2521995" y="75822"/>
                  <a:pt x="2518014" y="76630"/>
                  <a:pt x="2513247" y="76617"/>
                </a:cubicBezTo>
                <a:lnTo>
                  <a:pt x="2345397" y="76617"/>
                </a:lnTo>
                <a:lnTo>
                  <a:pt x="2345397" y="142075"/>
                </a:lnTo>
                <a:lnTo>
                  <a:pt x="2378153" y="142075"/>
                </a:lnTo>
                <a:lnTo>
                  <a:pt x="2416484" y="99905"/>
                </a:lnTo>
                <a:lnTo>
                  <a:pt x="2497531" y="160229"/>
                </a:lnTo>
                <a:cubicBezTo>
                  <a:pt x="2495658" y="162811"/>
                  <a:pt x="2492645" y="165353"/>
                  <a:pt x="2488494" y="167857"/>
                </a:cubicBezTo>
                <a:cubicBezTo>
                  <a:pt x="2484342" y="170360"/>
                  <a:pt x="2478972" y="172431"/>
                  <a:pt x="2472385" y="174069"/>
                </a:cubicBezTo>
                <a:lnTo>
                  <a:pt x="2472385" y="296032"/>
                </a:lnTo>
                <a:cubicBezTo>
                  <a:pt x="2472345" y="296687"/>
                  <a:pt x="2471325" y="297579"/>
                  <a:pt x="2469322" y="298706"/>
                </a:cubicBezTo>
                <a:cubicBezTo>
                  <a:pt x="2467320" y="299834"/>
                  <a:pt x="2464572" y="301040"/>
                  <a:pt x="2461078" y="302325"/>
                </a:cubicBezTo>
                <a:cubicBezTo>
                  <a:pt x="2464111" y="304629"/>
                  <a:pt x="2470054" y="309111"/>
                  <a:pt x="2478908" y="315772"/>
                </a:cubicBezTo>
                <a:cubicBezTo>
                  <a:pt x="2487762" y="322433"/>
                  <a:pt x="2497664" y="330035"/>
                  <a:pt x="2508614" y="338580"/>
                </a:cubicBezTo>
                <a:cubicBezTo>
                  <a:pt x="2519565" y="347124"/>
                  <a:pt x="2529700" y="355373"/>
                  <a:pt x="2539021" y="363327"/>
                </a:cubicBezTo>
                <a:cubicBezTo>
                  <a:pt x="2538026" y="366756"/>
                  <a:pt x="2535931" y="369285"/>
                  <a:pt x="2532735" y="370915"/>
                </a:cubicBezTo>
                <a:cubicBezTo>
                  <a:pt x="2529539" y="372545"/>
                  <a:pt x="2525558" y="373353"/>
                  <a:pt x="2520791" y="373340"/>
                </a:cubicBezTo>
                <a:lnTo>
                  <a:pt x="2414600" y="373340"/>
                </a:lnTo>
                <a:cubicBezTo>
                  <a:pt x="2406789" y="393745"/>
                  <a:pt x="2397912" y="412500"/>
                  <a:pt x="2387968" y="429604"/>
                </a:cubicBezTo>
                <a:cubicBezTo>
                  <a:pt x="2378025" y="446709"/>
                  <a:pt x="2366774" y="462320"/>
                  <a:pt x="2354216" y="476439"/>
                </a:cubicBezTo>
                <a:cubicBezTo>
                  <a:pt x="2410503" y="489305"/>
                  <a:pt x="2449225" y="503688"/>
                  <a:pt x="2470379" y="519589"/>
                </a:cubicBezTo>
                <a:cubicBezTo>
                  <a:pt x="2491534" y="535491"/>
                  <a:pt x="2500613" y="550208"/>
                  <a:pt x="2497618" y="563742"/>
                </a:cubicBezTo>
                <a:cubicBezTo>
                  <a:pt x="2494622" y="577276"/>
                  <a:pt x="2485042" y="586925"/>
                  <a:pt x="2468879" y="592690"/>
                </a:cubicBezTo>
                <a:cubicBezTo>
                  <a:pt x="2452716" y="598454"/>
                  <a:pt x="2435461" y="597632"/>
                  <a:pt x="2417113" y="590224"/>
                </a:cubicBezTo>
                <a:cubicBezTo>
                  <a:pt x="2401981" y="580100"/>
                  <a:pt x="2383853" y="569701"/>
                  <a:pt x="2362727" y="559027"/>
                </a:cubicBezTo>
                <a:cubicBezTo>
                  <a:pt x="2341600" y="548353"/>
                  <a:pt x="2317819" y="537797"/>
                  <a:pt x="2291383" y="527359"/>
                </a:cubicBezTo>
                <a:cubicBezTo>
                  <a:pt x="2256667" y="547620"/>
                  <a:pt x="2212105" y="563520"/>
                  <a:pt x="2157698" y="575058"/>
                </a:cubicBezTo>
                <a:cubicBezTo>
                  <a:pt x="2103291" y="586596"/>
                  <a:pt x="2035962" y="594795"/>
                  <a:pt x="1955713" y="599654"/>
                </a:cubicBezTo>
                <a:lnTo>
                  <a:pt x="1953198" y="591482"/>
                </a:lnTo>
                <a:cubicBezTo>
                  <a:pt x="2011495" y="580650"/>
                  <a:pt x="2062220" y="567894"/>
                  <a:pt x="2105374" y="553212"/>
                </a:cubicBezTo>
                <a:cubicBezTo>
                  <a:pt x="2148528" y="538531"/>
                  <a:pt x="2184951" y="520902"/>
                  <a:pt x="2214645" y="500327"/>
                </a:cubicBezTo>
                <a:cubicBezTo>
                  <a:pt x="2190763" y="492757"/>
                  <a:pt x="2165496" y="485580"/>
                  <a:pt x="2138843" y="478796"/>
                </a:cubicBezTo>
                <a:cubicBezTo>
                  <a:pt x="2112191" y="472012"/>
                  <a:pt x="2084243" y="465778"/>
                  <a:pt x="2054998" y="460094"/>
                </a:cubicBezTo>
                <a:cubicBezTo>
                  <a:pt x="2063634" y="449760"/>
                  <a:pt x="2073371" y="436951"/>
                  <a:pt x="2084212" y="421667"/>
                </a:cubicBezTo>
                <a:cubicBezTo>
                  <a:pt x="2095052" y="406383"/>
                  <a:pt x="2106061" y="390274"/>
                  <a:pt x="2117237" y="373340"/>
                </a:cubicBezTo>
                <a:lnTo>
                  <a:pt x="1951312" y="373340"/>
                </a:lnTo>
                <a:lnTo>
                  <a:pt x="1946283" y="355816"/>
                </a:lnTo>
                <a:lnTo>
                  <a:pt x="2128576" y="355816"/>
                </a:lnTo>
                <a:cubicBezTo>
                  <a:pt x="2138125" y="340870"/>
                  <a:pt x="2146690" y="327025"/>
                  <a:pt x="2154268" y="314282"/>
                </a:cubicBezTo>
                <a:cubicBezTo>
                  <a:pt x="2161847" y="301538"/>
                  <a:pt x="2167736" y="290840"/>
                  <a:pt x="2171936" y="282187"/>
                </a:cubicBezTo>
                <a:lnTo>
                  <a:pt x="2289499" y="306730"/>
                </a:lnTo>
                <a:cubicBezTo>
                  <a:pt x="2288832" y="310611"/>
                  <a:pt x="2286398" y="314020"/>
                  <a:pt x="2282197" y="316956"/>
                </a:cubicBezTo>
                <a:cubicBezTo>
                  <a:pt x="2277997" y="319893"/>
                  <a:pt x="2270381" y="321729"/>
                  <a:pt x="2259349" y="322463"/>
                </a:cubicBezTo>
                <a:cubicBezTo>
                  <a:pt x="2256160" y="327196"/>
                  <a:pt x="2252617" y="332361"/>
                  <a:pt x="2248719" y="337960"/>
                </a:cubicBezTo>
                <a:cubicBezTo>
                  <a:pt x="2244821" y="343558"/>
                  <a:pt x="2240805" y="349510"/>
                  <a:pt x="2236671" y="355816"/>
                </a:cubicBezTo>
                <a:lnTo>
                  <a:pt x="2415228" y="355816"/>
                </a:lnTo>
                <a:lnTo>
                  <a:pt x="2457310" y="303583"/>
                </a:lnTo>
                <a:cubicBezTo>
                  <a:pt x="2449171" y="306232"/>
                  <a:pt x="2439854" y="308644"/>
                  <a:pt x="2429360" y="310821"/>
                </a:cubicBezTo>
                <a:cubicBezTo>
                  <a:pt x="2418866" y="312997"/>
                  <a:pt x="2408921" y="314151"/>
                  <a:pt x="2399526" y="314282"/>
                </a:cubicBezTo>
                <a:lnTo>
                  <a:pt x="2384452" y="314282"/>
                </a:lnTo>
                <a:lnTo>
                  <a:pt x="2384452" y="281557"/>
                </a:lnTo>
                <a:lnTo>
                  <a:pt x="2097709" y="281557"/>
                </a:lnTo>
                <a:lnTo>
                  <a:pt x="2097709" y="296661"/>
                </a:lnTo>
                <a:cubicBezTo>
                  <a:pt x="2096819" y="301066"/>
                  <a:pt x="2088706" y="306415"/>
                  <a:pt x="2073370" y="312708"/>
                </a:cubicBezTo>
                <a:cubicBezTo>
                  <a:pt x="2058034" y="319002"/>
                  <a:pt x="2040814" y="322463"/>
                  <a:pt x="2021710" y="323092"/>
                </a:cubicBezTo>
                <a:lnTo>
                  <a:pt x="2009777" y="323092"/>
                </a:lnTo>
                <a:lnTo>
                  <a:pt x="2009777" y="106828"/>
                </a:lnTo>
                <a:lnTo>
                  <a:pt x="2103378" y="142075"/>
                </a:lnTo>
                <a:lnTo>
                  <a:pt x="2136135" y="142075"/>
                </a:lnTo>
                <a:lnTo>
                  <a:pt x="2136135" y="76617"/>
                </a:lnTo>
                <a:lnTo>
                  <a:pt x="1954455" y="76617"/>
                </a:lnTo>
                <a:lnTo>
                  <a:pt x="1949426" y="59094"/>
                </a:lnTo>
                <a:lnTo>
                  <a:pt x="2400782" y="59094"/>
                </a:lnTo>
                <a:close/>
              </a:path>
            </a:pathLst>
          </a:custGeom>
          <a:solidFill>
            <a:prstClr val="white"/>
          </a:solidFill>
          <a:ln>
            <a:noFill/>
          </a:ln>
          <a:effectLst>
            <a:outerShdw blurRad="114300" dist="38100" dir="2700000" algn="tl" rotWithShape="0">
              <a:prstClr val="black">
                <a:alpha val="34000"/>
              </a:prstClr>
            </a:outerShdw>
          </a:effectLst>
        </p:spPr>
        <p:txBody>
          <a:bodyPr rot="0" spcFirstLastPara="0" vertOverflow="overflow" horzOverflow="overflow" vert="horz" wrap="square" lIns="121920" tIns="60960" rIns="121920" bIns="6096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6600" b="0" i="0" u="none" strike="noStrike" kern="1200" cap="none" spc="20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114300" dist="38100" dir="2700000" algn="tl" rotWithShape="0">
                  <a:prstClr val="black">
                    <a:alpha val="34000"/>
                  </a:prstClr>
                </a:outerShdw>
              </a:effectLst>
              <a:uLnTx/>
              <a:uFillTx/>
              <a:latin typeface="思源宋体 CN Heavy" panose="02020900000000000000" pitchFamily="18" charset="-122"/>
              <a:ea typeface="思源宋体 CN Heavy" panose="02020900000000000000" pitchFamily="18" charset="-122"/>
              <a:cs typeface="+mn-cs"/>
            </a:endParaRPr>
          </a:p>
        </p:txBody>
      </p:sp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xmlns="" id="{5E3F4398-177A-48D5-8B17-7D7CF0C4AA64}"/>
              </a:ext>
            </a:extLst>
          </p:cNvPr>
          <p:cNvCxnSpPr/>
          <p:nvPr/>
        </p:nvCxnSpPr>
        <p:spPr>
          <a:xfrm>
            <a:off x="4465321" y="4130040"/>
            <a:ext cx="38862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xmlns="" id="{D3CDE02C-FD27-4AD3-9B9C-084712D8D125}"/>
              </a:ext>
            </a:extLst>
          </p:cNvPr>
          <p:cNvCxnSpPr/>
          <p:nvPr/>
        </p:nvCxnSpPr>
        <p:spPr>
          <a:xfrm>
            <a:off x="7391401" y="4130040"/>
            <a:ext cx="38862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矩形 7">
            <a:extLst>
              <a:ext uri="{FF2B5EF4-FFF2-40B4-BE49-F238E27FC236}">
                <a16:creationId xmlns:a16="http://schemas.microsoft.com/office/drawing/2014/main" xmlns="" id="{C5CF7351-1AE7-44E7-B2EA-4C84183C0004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87706" y="5064193"/>
            <a:ext cx="5402295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377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115340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简述论文的选题、目的和整体框架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srgbClr val="115340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</p:txBody>
      </p:sp>
      <p:sp>
        <p:nvSpPr>
          <p:cNvPr id="17" name="Author">
            <a:extLst>
              <a:ext uri="{FF2B5EF4-FFF2-40B4-BE49-F238E27FC236}">
                <a16:creationId xmlns:a16="http://schemas.microsoft.com/office/drawing/2014/main" xmlns="" id="{A1267586-BC8F-4E4E-9115-C9000957AC88}"/>
              </a:ext>
            </a:extLst>
          </p:cNvPr>
          <p:cNvSpPr/>
          <p:nvPr/>
        </p:nvSpPr>
        <p:spPr>
          <a:xfrm>
            <a:off x="9330354" y="6985000"/>
            <a:ext cx="2861647" cy="534855"/>
          </a:xfrm>
          <a:prstGeom prst="rect">
            <a:avLst/>
          </a:prstGeom>
          <a:blipFill>
            <a:blip r:embed="rId6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92000"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是芥末日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99264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wdUpDiag">
          <a:fgClr>
            <a:srgbClr val="F6F6F6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" name="等腰三角形 7">
            <a:extLst>
              <a:ext uri="{FF2B5EF4-FFF2-40B4-BE49-F238E27FC236}">
                <a16:creationId xmlns:a16="http://schemas.microsoft.com/office/drawing/2014/main" xmlns="" id="{D76410BA-3365-479D-8433-BAF27C51F8F1}"/>
              </a:ext>
            </a:extLst>
          </p:cNvPr>
          <p:cNvSpPr/>
          <p:nvPr/>
        </p:nvSpPr>
        <p:spPr>
          <a:xfrm>
            <a:off x="1721247" y="6666309"/>
            <a:ext cx="8749507" cy="191691"/>
          </a:xfrm>
          <a:custGeom>
            <a:avLst/>
            <a:gdLst>
              <a:gd name="connsiteX0" fmla="*/ 0 w 4271963"/>
              <a:gd name="connsiteY0" fmla="*/ 279398 h 279398"/>
              <a:gd name="connsiteX1" fmla="*/ 2097876 w 4271963"/>
              <a:gd name="connsiteY1" fmla="*/ 0 h 279398"/>
              <a:gd name="connsiteX2" fmla="*/ 4271963 w 4271963"/>
              <a:gd name="connsiteY2" fmla="*/ 279398 h 279398"/>
              <a:gd name="connsiteX3" fmla="*/ 0 w 4271963"/>
              <a:gd name="connsiteY3" fmla="*/ 279398 h 279398"/>
              <a:gd name="connsiteX0" fmla="*/ 0 w 4271963"/>
              <a:gd name="connsiteY0" fmla="*/ 279398 h 279398"/>
              <a:gd name="connsiteX1" fmla="*/ 2097876 w 4271963"/>
              <a:gd name="connsiteY1" fmla="*/ 0 h 279398"/>
              <a:gd name="connsiteX2" fmla="*/ 4271963 w 4271963"/>
              <a:gd name="connsiteY2" fmla="*/ 279398 h 279398"/>
              <a:gd name="connsiteX3" fmla="*/ 0 w 4271963"/>
              <a:gd name="connsiteY3" fmla="*/ 279398 h 279398"/>
              <a:gd name="connsiteX0" fmla="*/ 0 w 4271963"/>
              <a:gd name="connsiteY0" fmla="*/ 279398 h 279398"/>
              <a:gd name="connsiteX1" fmla="*/ 2097876 w 4271963"/>
              <a:gd name="connsiteY1" fmla="*/ 0 h 279398"/>
              <a:gd name="connsiteX2" fmla="*/ 4271963 w 4271963"/>
              <a:gd name="connsiteY2" fmla="*/ 279398 h 279398"/>
              <a:gd name="connsiteX3" fmla="*/ 0 w 4271963"/>
              <a:gd name="connsiteY3" fmla="*/ 279398 h 279398"/>
              <a:gd name="connsiteX0" fmla="*/ 0 w 4271963"/>
              <a:gd name="connsiteY0" fmla="*/ 279398 h 279398"/>
              <a:gd name="connsiteX1" fmla="*/ 2097876 w 4271963"/>
              <a:gd name="connsiteY1" fmla="*/ 0 h 279398"/>
              <a:gd name="connsiteX2" fmla="*/ 4271963 w 4271963"/>
              <a:gd name="connsiteY2" fmla="*/ 279398 h 279398"/>
              <a:gd name="connsiteX3" fmla="*/ 0 w 4271963"/>
              <a:gd name="connsiteY3" fmla="*/ 279398 h 279398"/>
              <a:gd name="connsiteX0" fmla="*/ 0 w 4271963"/>
              <a:gd name="connsiteY0" fmla="*/ 279398 h 279398"/>
              <a:gd name="connsiteX1" fmla="*/ 2135976 w 4271963"/>
              <a:gd name="connsiteY1" fmla="*/ 0 h 279398"/>
              <a:gd name="connsiteX2" fmla="*/ 4271963 w 4271963"/>
              <a:gd name="connsiteY2" fmla="*/ 279398 h 279398"/>
              <a:gd name="connsiteX3" fmla="*/ 0 w 4271963"/>
              <a:gd name="connsiteY3" fmla="*/ 279398 h 279398"/>
              <a:gd name="connsiteX0" fmla="*/ 0 w 4271963"/>
              <a:gd name="connsiteY0" fmla="*/ 279398 h 279398"/>
              <a:gd name="connsiteX1" fmla="*/ 2135976 w 4271963"/>
              <a:gd name="connsiteY1" fmla="*/ 0 h 279398"/>
              <a:gd name="connsiteX2" fmla="*/ 4271963 w 4271963"/>
              <a:gd name="connsiteY2" fmla="*/ 279398 h 279398"/>
              <a:gd name="connsiteX3" fmla="*/ 0 w 4271963"/>
              <a:gd name="connsiteY3" fmla="*/ 279398 h 279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271963" h="279398">
                <a:moveTo>
                  <a:pt x="0" y="279398"/>
                </a:moveTo>
                <a:cubicBezTo>
                  <a:pt x="699292" y="186265"/>
                  <a:pt x="1389059" y="2646"/>
                  <a:pt x="2135976" y="0"/>
                </a:cubicBezTo>
                <a:cubicBezTo>
                  <a:pt x="2874960" y="264"/>
                  <a:pt x="3547267" y="186265"/>
                  <a:pt x="4271963" y="279398"/>
                </a:cubicBezTo>
                <a:lnTo>
                  <a:pt x="0" y="279398"/>
                </a:lnTo>
                <a:close/>
              </a:path>
            </a:pathLst>
          </a:custGeom>
          <a:solidFill>
            <a:srgbClr val="00523A"/>
          </a:solidFill>
          <a:ln>
            <a:noFill/>
          </a:ln>
          <a:effectLst>
            <a:innerShdw blurRad="76200" dist="63500" dir="16200000">
              <a:schemeClr val="tx1">
                <a:lumMod val="65000"/>
                <a:lumOff val="35000"/>
                <a:alpha val="34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xmlns="" id="{26AE6946-EEEC-47D3-8368-5BE236DFD218}"/>
              </a:ext>
            </a:extLst>
          </p:cNvPr>
          <p:cNvCxnSpPr>
            <a:cxnSpLocks/>
          </p:cNvCxnSpPr>
          <p:nvPr/>
        </p:nvCxnSpPr>
        <p:spPr>
          <a:xfrm>
            <a:off x="4287521" y="726311"/>
            <a:ext cx="7392988" cy="0"/>
          </a:xfrm>
          <a:prstGeom prst="line">
            <a:avLst/>
          </a:prstGeom>
          <a:ln w="6350" cmpd="sng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xmlns="" id="{1B5F79CF-0844-4A2D-A73D-F9C288DCC6C0}"/>
              </a:ext>
            </a:extLst>
          </p:cNvPr>
          <p:cNvCxnSpPr>
            <a:cxnSpLocks/>
          </p:cNvCxnSpPr>
          <p:nvPr/>
        </p:nvCxnSpPr>
        <p:spPr>
          <a:xfrm>
            <a:off x="10182226" y="727105"/>
            <a:ext cx="1566863" cy="0"/>
          </a:xfrm>
          <a:prstGeom prst="line">
            <a:avLst/>
          </a:prstGeom>
          <a:ln w="25400">
            <a:solidFill>
              <a:srgbClr val="0E523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矩形 18">
            <a:extLst>
              <a:ext uri="{FF2B5EF4-FFF2-40B4-BE49-F238E27FC236}">
                <a16:creationId xmlns:a16="http://schemas.microsoft.com/office/drawing/2014/main" xmlns="" id="{71C27AF1-CD02-43ED-885A-80D69F1F2B6C}"/>
              </a:ext>
            </a:extLst>
          </p:cNvPr>
          <p:cNvSpPr/>
          <p:nvPr/>
        </p:nvSpPr>
        <p:spPr>
          <a:xfrm>
            <a:off x="805680" y="441669"/>
            <a:ext cx="341632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12534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此处请输入二级标题</a:t>
            </a:r>
          </a:p>
        </p:txBody>
      </p:sp>
      <p:sp>
        <p:nvSpPr>
          <p:cNvPr id="20" name="矩形: 圆角 19">
            <a:extLst>
              <a:ext uri="{FF2B5EF4-FFF2-40B4-BE49-F238E27FC236}">
                <a16:creationId xmlns:a16="http://schemas.microsoft.com/office/drawing/2014/main" xmlns="" id="{E4AA665B-7907-4AAF-93E7-425A1701A500}"/>
              </a:ext>
            </a:extLst>
          </p:cNvPr>
          <p:cNvSpPr/>
          <p:nvPr/>
        </p:nvSpPr>
        <p:spPr>
          <a:xfrm>
            <a:off x="457621" y="506335"/>
            <a:ext cx="348059" cy="388855"/>
          </a:xfrm>
          <a:prstGeom prst="roundRect">
            <a:avLst>
              <a:gd name="adj" fmla="val 11815"/>
            </a:avLst>
          </a:prstGeom>
          <a:solidFill>
            <a:srgbClr val="125340"/>
          </a:solidFill>
          <a:ln w="12700">
            <a:solidFill>
              <a:srgbClr val="1E267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xmlns="" id="{6F7C2085-0E4C-4F76-BAF4-B6438F012658}"/>
              </a:ext>
            </a:extLst>
          </p:cNvPr>
          <p:cNvSpPr txBox="1"/>
          <p:nvPr/>
        </p:nvSpPr>
        <p:spPr>
          <a:xfrm>
            <a:off x="442913" y="530619"/>
            <a:ext cx="3480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1.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4" name="任意多边形: 形状 13">
            <a:extLst>
              <a:ext uri="{FF2B5EF4-FFF2-40B4-BE49-F238E27FC236}">
                <a16:creationId xmlns:a16="http://schemas.microsoft.com/office/drawing/2014/main" xmlns="" id="{F1314E82-DF1C-4EA2-A66D-BAAB7FC77CFE}"/>
              </a:ext>
            </a:extLst>
          </p:cNvPr>
          <p:cNvSpPr/>
          <p:nvPr/>
        </p:nvSpPr>
        <p:spPr>
          <a:xfrm>
            <a:off x="504673" y="137935"/>
            <a:ext cx="1636760" cy="242808"/>
          </a:xfrm>
          <a:custGeom>
            <a:avLst/>
            <a:gdLst/>
            <a:ahLst/>
            <a:cxnLst/>
            <a:rect l="l" t="t" r="r" b="b"/>
            <a:pathLst>
              <a:path w="1227570" h="182106">
                <a:moveTo>
                  <a:pt x="211074" y="129147"/>
                </a:moveTo>
                <a:cubicBezTo>
                  <a:pt x="224508" y="130719"/>
                  <a:pt x="235215" y="133481"/>
                  <a:pt x="243197" y="137434"/>
                </a:cubicBezTo>
                <a:cubicBezTo>
                  <a:pt x="251178" y="141387"/>
                  <a:pt x="256980" y="146244"/>
                  <a:pt x="260604" y="152007"/>
                </a:cubicBezTo>
                <a:cubicBezTo>
                  <a:pt x="262088" y="154289"/>
                  <a:pt x="263072" y="156488"/>
                  <a:pt x="263556" y="158603"/>
                </a:cubicBezTo>
                <a:cubicBezTo>
                  <a:pt x="264040" y="160718"/>
                  <a:pt x="264263" y="162774"/>
                  <a:pt x="264223" y="164771"/>
                </a:cubicBezTo>
                <a:cubicBezTo>
                  <a:pt x="264171" y="169132"/>
                  <a:pt x="262846" y="172649"/>
                  <a:pt x="260246" y="175319"/>
                </a:cubicBezTo>
                <a:cubicBezTo>
                  <a:pt x="257647" y="177990"/>
                  <a:pt x="254083" y="179364"/>
                  <a:pt x="249555" y="179439"/>
                </a:cubicBezTo>
                <a:cubicBezTo>
                  <a:pt x="246415" y="179467"/>
                  <a:pt x="243693" y="178792"/>
                  <a:pt x="241387" y="177415"/>
                </a:cubicBezTo>
                <a:cubicBezTo>
                  <a:pt x="239081" y="176038"/>
                  <a:pt x="237168" y="173792"/>
                  <a:pt x="235648" y="170676"/>
                </a:cubicBezTo>
                <a:cubicBezTo>
                  <a:pt x="233557" y="165687"/>
                  <a:pt x="230786" y="159710"/>
                  <a:pt x="227337" y="152745"/>
                </a:cubicBezTo>
                <a:cubicBezTo>
                  <a:pt x="223889" y="145780"/>
                  <a:pt x="218023" y="138613"/>
                  <a:pt x="209740" y="131243"/>
                </a:cubicBezTo>
                <a:close/>
                <a:moveTo>
                  <a:pt x="951726" y="115621"/>
                </a:moveTo>
                <a:lnTo>
                  <a:pt x="951726" y="138874"/>
                </a:lnTo>
                <a:lnTo>
                  <a:pt x="961274" y="138874"/>
                </a:lnTo>
                <a:lnTo>
                  <a:pt x="961274" y="115621"/>
                </a:lnTo>
                <a:close/>
                <a:moveTo>
                  <a:pt x="1132322" y="113133"/>
                </a:moveTo>
                <a:cubicBezTo>
                  <a:pt x="1129343" y="117380"/>
                  <a:pt x="1126352" y="121602"/>
                  <a:pt x="1123350" y="125801"/>
                </a:cubicBezTo>
                <a:cubicBezTo>
                  <a:pt x="1120348" y="130000"/>
                  <a:pt x="1117501" y="133842"/>
                  <a:pt x="1114809" y="137327"/>
                </a:cubicBezTo>
                <a:cubicBezTo>
                  <a:pt x="1119944" y="137620"/>
                  <a:pt x="1124855" y="137985"/>
                  <a:pt x="1129543" y="138422"/>
                </a:cubicBezTo>
                <a:cubicBezTo>
                  <a:pt x="1134231" y="138859"/>
                  <a:pt x="1138721" y="139319"/>
                  <a:pt x="1143012" y="139803"/>
                </a:cubicBezTo>
                <a:cubicBezTo>
                  <a:pt x="1146429" y="136001"/>
                  <a:pt x="1149395" y="131889"/>
                  <a:pt x="1151909" y="127468"/>
                </a:cubicBezTo>
                <a:cubicBezTo>
                  <a:pt x="1154423" y="123047"/>
                  <a:pt x="1156533" y="118269"/>
                  <a:pt x="1158238" y="113133"/>
                </a:cubicBezTo>
                <a:close/>
                <a:moveTo>
                  <a:pt x="149923" y="59043"/>
                </a:moveTo>
                <a:cubicBezTo>
                  <a:pt x="150097" y="59190"/>
                  <a:pt x="151950" y="60822"/>
                  <a:pt x="155483" y="63940"/>
                </a:cubicBezTo>
                <a:cubicBezTo>
                  <a:pt x="159015" y="67057"/>
                  <a:pt x="163183" y="70778"/>
                  <a:pt x="167985" y="75101"/>
                </a:cubicBezTo>
                <a:cubicBezTo>
                  <a:pt x="172788" y="79425"/>
                  <a:pt x="177181" y="83471"/>
                  <a:pt x="181165" y="87237"/>
                </a:cubicBezTo>
                <a:cubicBezTo>
                  <a:pt x="180863" y="88281"/>
                  <a:pt x="180181" y="89051"/>
                  <a:pt x="179117" y="89547"/>
                </a:cubicBezTo>
                <a:cubicBezTo>
                  <a:pt x="178054" y="90043"/>
                  <a:pt x="176704" y="90289"/>
                  <a:pt x="175069" y="90285"/>
                </a:cubicBezTo>
                <a:lnTo>
                  <a:pt x="1714" y="90285"/>
                </a:lnTo>
                <a:lnTo>
                  <a:pt x="0" y="84189"/>
                </a:lnTo>
                <a:lnTo>
                  <a:pt x="132207" y="84189"/>
                </a:lnTo>
                <a:close/>
                <a:moveTo>
                  <a:pt x="673608" y="50661"/>
                </a:moveTo>
                <a:cubicBezTo>
                  <a:pt x="677862" y="65655"/>
                  <a:pt x="683879" y="78720"/>
                  <a:pt x="691657" y="89856"/>
                </a:cubicBezTo>
                <a:cubicBezTo>
                  <a:pt x="699436" y="100993"/>
                  <a:pt x="708596" y="110534"/>
                  <a:pt x="719137" y="118479"/>
                </a:cubicBezTo>
                <a:cubicBezTo>
                  <a:pt x="726336" y="108462"/>
                  <a:pt x="731988" y="97778"/>
                  <a:pt x="736092" y="86427"/>
                </a:cubicBezTo>
                <a:cubicBezTo>
                  <a:pt x="740195" y="75077"/>
                  <a:pt x="742989" y="63155"/>
                  <a:pt x="744474" y="50661"/>
                </a:cubicBezTo>
                <a:close/>
                <a:moveTo>
                  <a:pt x="1168896" y="48363"/>
                </a:moveTo>
                <a:lnTo>
                  <a:pt x="1168896" y="80010"/>
                </a:lnTo>
                <a:lnTo>
                  <a:pt x="1180730" y="80010"/>
                </a:lnTo>
                <a:lnTo>
                  <a:pt x="1180730" y="48363"/>
                </a:lnTo>
                <a:close/>
                <a:moveTo>
                  <a:pt x="1131367" y="48363"/>
                </a:moveTo>
                <a:lnTo>
                  <a:pt x="1131367" y="80010"/>
                </a:lnTo>
                <a:lnTo>
                  <a:pt x="1143012" y="80010"/>
                </a:lnTo>
                <a:lnTo>
                  <a:pt x="1143012" y="48363"/>
                </a:lnTo>
                <a:close/>
                <a:moveTo>
                  <a:pt x="1093839" y="48363"/>
                </a:moveTo>
                <a:lnTo>
                  <a:pt x="1093839" y="80010"/>
                </a:lnTo>
                <a:lnTo>
                  <a:pt x="1105483" y="80010"/>
                </a:lnTo>
                <a:lnTo>
                  <a:pt x="1105483" y="48363"/>
                </a:lnTo>
                <a:close/>
                <a:moveTo>
                  <a:pt x="455104" y="41708"/>
                </a:moveTo>
                <a:lnTo>
                  <a:pt x="476440" y="59415"/>
                </a:lnTo>
                <a:cubicBezTo>
                  <a:pt x="475996" y="60098"/>
                  <a:pt x="475170" y="60757"/>
                  <a:pt x="473964" y="61393"/>
                </a:cubicBezTo>
                <a:cubicBezTo>
                  <a:pt x="472757" y="62028"/>
                  <a:pt x="470979" y="62499"/>
                  <a:pt x="468630" y="62805"/>
                </a:cubicBezTo>
                <a:lnTo>
                  <a:pt x="468630" y="136767"/>
                </a:lnTo>
                <a:cubicBezTo>
                  <a:pt x="472448" y="135049"/>
                  <a:pt x="476337" y="133247"/>
                  <a:pt x="480298" y="131362"/>
                </a:cubicBezTo>
                <a:cubicBezTo>
                  <a:pt x="484258" y="129476"/>
                  <a:pt x="488243" y="127532"/>
                  <a:pt x="492252" y="125528"/>
                </a:cubicBezTo>
                <a:lnTo>
                  <a:pt x="493014" y="127052"/>
                </a:lnTo>
                <a:cubicBezTo>
                  <a:pt x="489831" y="131473"/>
                  <a:pt x="485243" y="137442"/>
                  <a:pt x="479250" y="144959"/>
                </a:cubicBezTo>
                <a:cubicBezTo>
                  <a:pt x="473257" y="152475"/>
                  <a:pt x="466097" y="160730"/>
                  <a:pt x="457771" y="169724"/>
                </a:cubicBezTo>
                <a:cubicBezTo>
                  <a:pt x="456898" y="171914"/>
                  <a:pt x="455882" y="173772"/>
                  <a:pt x="454723" y="175296"/>
                </a:cubicBezTo>
                <a:cubicBezTo>
                  <a:pt x="453564" y="176820"/>
                  <a:pt x="452358" y="178010"/>
                  <a:pt x="451104" y="178868"/>
                </a:cubicBezTo>
                <a:lnTo>
                  <a:pt x="431863" y="150864"/>
                </a:lnTo>
                <a:cubicBezTo>
                  <a:pt x="436399" y="148225"/>
                  <a:pt x="439376" y="146074"/>
                  <a:pt x="440793" y="144411"/>
                </a:cubicBezTo>
                <a:cubicBezTo>
                  <a:pt x="442210" y="142748"/>
                  <a:pt x="442853" y="140835"/>
                  <a:pt x="442722" y="138672"/>
                </a:cubicBezTo>
                <a:lnTo>
                  <a:pt x="442722" y="58662"/>
                </a:lnTo>
                <a:lnTo>
                  <a:pt x="420052" y="58662"/>
                </a:lnTo>
                <a:lnTo>
                  <a:pt x="418338" y="53328"/>
                </a:lnTo>
                <a:lnTo>
                  <a:pt x="443103" y="53328"/>
                </a:lnTo>
                <a:close/>
                <a:moveTo>
                  <a:pt x="922774" y="35993"/>
                </a:moveTo>
                <a:cubicBezTo>
                  <a:pt x="934315" y="37385"/>
                  <a:pt x="942219" y="40018"/>
                  <a:pt x="946484" y="43890"/>
                </a:cubicBezTo>
                <a:cubicBezTo>
                  <a:pt x="950749" y="47763"/>
                  <a:pt x="952436" y="51664"/>
                  <a:pt x="951545" y="55593"/>
                </a:cubicBezTo>
                <a:cubicBezTo>
                  <a:pt x="950654" y="59523"/>
                  <a:pt x="948244" y="62269"/>
                  <a:pt x="944316" y="63832"/>
                </a:cubicBezTo>
                <a:cubicBezTo>
                  <a:pt x="940388" y="65395"/>
                  <a:pt x="936000" y="64564"/>
                  <a:pt x="931154" y="61338"/>
                </a:cubicBezTo>
                <a:cubicBezTo>
                  <a:pt x="930574" y="56948"/>
                  <a:pt x="929304" y="52572"/>
                  <a:pt x="927344" y="48210"/>
                </a:cubicBezTo>
                <a:cubicBezTo>
                  <a:pt x="925384" y="43847"/>
                  <a:pt x="923353" y="40092"/>
                  <a:pt x="921252" y="36945"/>
                </a:cubicBezTo>
                <a:close/>
                <a:moveTo>
                  <a:pt x="779526" y="24372"/>
                </a:moveTo>
                <a:cubicBezTo>
                  <a:pt x="779679" y="24486"/>
                  <a:pt x="781299" y="25803"/>
                  <a:pt x="784387" y="28323"/>
                </a:cubicBezTo>
                <a:cubicBezTo>
                  <a:pt x="787475" y="30843"/>
                  <a:pt x="791113" y="33882"/>
                  <a:pt x="795302" y="37439"/>
                </a:cubicBezTo>
                <a:cubicBezTo>
                  <a:pt x="799490" y="40996"/>
                  <a:pt x="803312" y="44387"/>
                  <a:pt x="806767" y="47613"/>
                </a:cubicBezTo>
                <a:cubicBezTo>
                  <a:pt x="806465" y="48657"/>
                  <a:pt x="805830" y="49427"/>
                  <a:pt x="804862" y="49923"/>
                </a:cubicBezTo>
                <a:cubicBezTo>
                  <a:pt x="803894" y="50419"/>
                  <a:pt x="802687" y="50665"/>
                  <a:pt x="801243" y="50661"/>
                </a:cubicBezTo>
                <a:lnTo>
                  <a:pt x="777811" y="50661"/>
                </a:lnTo>
                <a:cubicBezTo>
                  <a:pt x="775013" y="66401"/>
                  <a:pt x="770465" y="81022"/>
                  <a:pt x="764167" y="94524"/>
                </a:cubicBezTo>
                <a:cubicBezTo>
                  <a:pt x="757868" y="108025"/>
                  <a:pt x="749462" y="120265"/>
                  <a:pt x="738949" y="131243"/>
                </a:cubicBezTo>
                <a:cubicBezTo>
                  <a:pt x="749565" y="136926"/>
                  <a:pt x="760813" y="141704"/>
                  <a:pt x="772691" y="145578"/>
                </a:cubicBezTo>
                <a:cubicBezTo>
                  <a:pt x="784570" y="149451"/>
                  <a:pt x="796817" y="152610"/>
                  <a:pt x="809434" y="155055"/>
                </a:cubicBezTo>
                <a:lnTo>
                  <a:pt x="808863" y="157341"/>
                </a:lnTo>
                <a:cubicBezTo>
                  <a:pt x="801897" y="158421"/>
                  <a:pt x="796016" y="161072"/>
                  <a:pt x="791218" y="165294"/>
                </a:cubicBezTo>
                <a:cubicBezTo>
                  <a:pt x="786419" y="169517"/>
                  <a:pt x="782776" y="175121"/>
                  <a:pt x="780288" y="182106"/>
                </a:cubicBezTo>
                <a:cubicBezTo>
                  <a:pt x="768465" y="178054"/>
                  <a:pt x="757439" y="173252"/>
                  <a:pt x="747212" y="167699"/>
                </a:cubicBezTo>
                <a:cubicBezTo>
                  <a:pt x="736985" y="162147"/>
                  <a:pt x="727626" y="155583"/>
                  <a:pt x="719137" y="148007"/>
                </a:cubicBezTo>
                <a:cubicBezTo>
                  <a:pt x="708025" y="155924"/>
                  <a:pt x="695007" y="162711"/>
                  <a:pt x="680085" y="168366"/>
                </a:cubicBezTo>
                <a:cubicBezTo>
                  <a:pt x="665162" y="174022"/>
                  <a:pt x="648144" y="178475"/>
                  <a:pt x="629031" y="181725"/>
                </a:cubicBezTo>
                <a:lnTo>
                  <a:pt x="628269" y="179820"/>
                </a:lnTo>
                <a:cubicBezTo>
                  <a:pt x="645191" y="174089"/>
                  <a:pt x="660066" y="167406"/>
                  <a:pt x="672893" y="159770"/>
                </a:cubicBezTo>
                <a:cubicBezTo>
                  <a:pt x="685720" y="152134"/>
                  <a:pt x="696690" y="143641"/>
                  <a:pt x="705802" y="134291"/>
                </a:cubicBezTo>
                <a:cubicBezTo>
                  <a:pt x="697396" y="124162"/>
                  <a:pt x="690205" y="112224"/>
                  <a:pt x="684228" y="98477"/>
                </a:cubicBezTo>
                <a:cubicBezTo>
                  <a:pt x="678251" y="84729"/>
                  <a:pt x="673631" y="68790"/>
                  <a:pt x="670369" y="50661"/>
                </a:cubicBezTo>
                <a:lnTo>
                  <a:pt x="631698" y="50661"/>
                </a:lnTo>
                <a:lnTo>
                  <a:pt x="630173" y="45327"/>
                </a:lnTo>
                <a:lnTo>
                  <a:pt x="764095" y="45327"/>
                </a:lnTo>
                <a:close/>
                <a:moveTo>
                  <a:pt x="1131367" y="23217"/>
                </a:moveTo>
                <a:lnTo>
                  <a:pt x="1131367" y="43053"/>
                </a:lnTo>
                <a:lnTo>
                  <a:pt x="1143012" y="43053"/>
                </a:lnTo>
                <a:lnTo>
                  <a:pt x="1143012" y="23217"/>
                </a:lnTo>
                <a:close/>
                <a:moveTo>
                  <a:pt x="434340" y="3036"/>
                </a:moveTo>
                <a:cubicBezTo>
                  <a:pt x="449146" y="4256"/>
                  <a:pt x="459562" y="7281"/>
                  <a:pt x="465587" y="12112"/>
                </a:cubicBezTo>
                <a:cubicBezTo>
                  <a:pt x="471613" y="16942"/>
                  <a:pt x="474421" y="21973"/>
                  <a:pt x="474011" y="27206"/>
                </a:cubicBezTo>
                <a:cubicBezTo>
                  <a:pt x="473601" y="32438"/>
                  <a:pt x="471147" y="36267"/>
                  <a:pt x="466647" y="38692"/>
                </a:cubicBezTo>
                <a:cubicBezTo>
                  <a:pt x="462148" y="41118"/>
                  <a:pt x="456776" y="40535"/>
                  <a:pt x="450532" y="36945"/>
                </a:cubicBezTo>
                <a:cubicBezTo>
                  <a:pt x="448885" y="30940"/>
                  <a:pt x="446416" y="25043"/>
                  <a:pt x="443126" y="19252"/>
                </a:cubicBezTo>
                <a:cubicBezTo>
                  <a:pt x="439836" y="13462"/>
                  <a:pt x="436463" y="8374"/>
                  <a:pt x="433006" y="3989"/>
                </a:cubicBezTo>
                <a:close/>
                <a:moveTo>
                  <a:pt x="696087" y="1512"/>
                </a:moveTo>
                <a:cubicBezTo>
                  <a:pt x="712534" y="2586"/>
                  <a:pt x="724062" y="5796"/>
                  <a:pt x="730671" y="11144"/>
                </a:cubicBezTo>
                <a:cubicBezTo>
                  <a:pt x="737281" y="16492"/>
                  <a:pt x="740302" y="22108"/>
                  <a:pt x="739735" y="27992"/>
                </a:cubicBezTo>
                <a:cubicBezTo>
                  <a:pt x="739168" y="33875"/>
                  <a:pt x="736343" y="38157"/>
                  <a:pt x="731261" y="40838"/>
                </a:cubicBezTo>
                <a:cubicBezTo>
                  <a:pt x="726178" y="43519"/>
                  <a:pt x="720168" y="42729"/>
                  <a:pt x="713232" y="38469"/>
                </a:cubicBezTo>
                <a:cubicBezTo>
                  <a:pt x="711993" y="31778"/>
                  <a:pt x="709707" y="25253"/>
                  <a:pt x="706374" y="18895"/>
                </a:cubicBezTo>
                <a:cubicBezTo>
                  <a:pt x="703040" y="12537"/>
                  <a:pt x="699230" y="7060"/>
                  <a:pt x="694944" y="2465"/>
                </a:cubicBezTo>
                <a:close/>
                <a:moveTo>
                  <a:pt x="517398" y="1131"/>
                </a:moveTo>
                <a:lnTo>
                  <a:pt x="553021" y="14085"/>
                </a:lnTo>
                <a:cubicBezTo>
                  <a:pt x="552668" y="15423"/>
                  <a:pt x="551803" y="16462"/>
                  <a:pt x="550426" y="17204"/>
                </a:cubicBezTo>
                <a:cubicBezTo>
                  <a:pt x="549048" y="17947"/>
                  <a:pt x="546993" y="18367"/>
                  <a:pt x="544258" y="18467"/>
                </a:cubicBezTo>
                <a:cubicBezTo>
                  <a:pt x="548042" y="25759"/>
                  <a:pt x="552983" y="32172"/>
                  <a:pt x="559082" y="37706"/>
                </a:cubicBezTo>
                <a:cubicBezTo>
                  <a:pt x="565180" y="43240"/>
                  <a:pt x="571829" y="47958"/>
                  <a:pt x="579028" y="51858"/>
                </a:cubicBezTo>
                <a:cubicBezTo>
                  <a:pt x="586227" y="55759"/>
                  <a:pt x="593369" y="58906"/>
                  <a:pt x="600456" y="61298"/>
                </a:cubicBezTo>
                <a:lnTo>
                  <a:pt x="600265" y="63935"/>
                </a:lnTo>
                <a:cubicBezTo>
                  <a:pt x="594721" y="67379"/>
                  <a:pt x="590331" y="71298"/>
                  <a:pt x="587097" y="75692"/>
                </a:cubicBezTo>
                <a:cubicBezTo>
                  <a:pt x="583862" y="80086"/>
                  <a:pt x="581902" y="84950"/>
                  <a:pt x="581215" y="90285"/>
                </a:cubicBezTo>
                <a:cubicBezTo>
                  <a:pt x="571976" y="82467"/>
                  <a:pt x="564070" y="72672"/>
                  <a:pt x="557498" y="60900"/>
                </a:cubicBezTo>
                <a:cubicBezTo>
                  <a:pt x="550926" y="49129"/>
                  <a:pt x="545687" y="36572"/>
                  <a:pt x="541782" y="23229"/>
                </a:cubicBezTo>
                <a:cubicBezTo>
                  <a:pt x="537773" y="30422"/>
                  <a:pt x="533027" y="37658"/>
                  <a:pt x="527542" y="44935"/>
                </a:cubicBezTo>
                <a:cubicBezTo>
                  <a:pt x="522057" y="52213"/>
                  <a:pt x="515881" y="59237"/>
                  <a:pt x="509016" y="66006"/>
                </a:cubicBezTo>
                <a:lnTo>
                  <a:pt x="528447" y="67724"/>
                </a:lnTo>
                <a:cubicBezTo>
                  <a:pt x="528375" y="69079"/>
                  <a:pt x="527851" y="70192"/>
                  <a:pt x="526875" y="71063"/>
                </a:cubicBezTo>
                <a:cubicBezTo>
                  <a:pt x="525899" y="71934"/>
                  <a:pt x="524327" y="72562"/>
                  <a:pt x="522160" y="72950"/>
                </a:cubicBezTo>
                <a:lnTo>
                  <a:pt x="522160" y="110669"/>
                </a:lnTo>
                <a:cubicBezTo>
                  <a:pt x="527097" y="105815"/>
                  <a:pt x="532130" y="100235"/>
                  <a:pt x="537257" y="93928"/>
                </a:cubicBezTo>
                <a:cubicBezTo>
                  <a:pt x="542385" y="87622"/>
                  <a:pt x="547131" y="81137"/>
                  <a:pt x="551497" y="74474"/>
                </a:cubicBezTo>
                <a:lnTo>
                  <a:pt x="579882" y="98667"/>
                </a:lnTo>
                <a:cubicBezTo>
                  <a:pt x="578977" y="99727"/>
                  <a:pt x="577786" y="100370"/>
                  <a:pt x="576310" y="100596"/>
                </a:cubicBezTo>
                <a:cubicBezTo>
                  <a:pt x="574833" y="100822"/>
                  <a:pt x="572785" y="100560"/>
                  <a:pt x="570166" y="99810"/>
                </a:cubicBezTo>
                <a:cubicBezTo>
                  <a:pt x="562260" y="104180"/>
                  <a:pt x="554164" y="107775"/>
                  <a:pt x="545877" y="110597"/>
                </a:cubicBezTo>
                <a:cubicBezTo>
                  <a:pt x="537591" y="113419"/>
                  <a:pt x="529685" y="115538"/>
                  <a:pt x="522160" y="116955"/>
                </a:cubicBezTo>
                <a:lnTo>
                  <a:pt x="522160" y="145721"/>
                </a:lnTo>
                <a:cubicBezTo>
                  <a:pt x="522085" y="147503"/>
                  <a:pt x="522616" y="148749"/>
                  <a:pt x="523756" y="149459"/>
                </a:cubicBezTo>
                <a:cubicBezTo>
                  <a:pt x="524895" y="150170"/>
                  <a:pt x="527093" y="150511"/>
                  <a:pt x="530352" y="150483"/>
                </a:cubicBezTo>
                <a:lnTo>
                  <a:pt x="550354" y="150483"/>
                </a:lnTo>
                <a:cubicBezTo>
                  <a:pt x="553537" y="150487"/>
                  <a:pt x="556458" y="150479"/>
                  <a:pt x="559117" y="150459"/>
                </a:cubicBezTo>
                <a:cubicBezTo>
                  <a:pt x="561776" y="150439"/>
                  <a:pt x="563935" y="150384"/>
                  <a:pt x="565594" y="150293"/>
                </a:cubicBezTo>
                <a:cubicBezTo>
                  <a:pt x="567082" y="150225"/>
                  <a:pt x="568297" y="149979"/>
                  <a:pt x="569237" y="149554"/>
                </a:cubicBezTo>
                <a:cubicBezTo>
                  <a:pt x="570178" y="149130"/>
                  <a:pt x="571059" y="148360"/>
                  <a:pt x="571881" y="147245"/>
                </a:cubicBezTo>
                <a:cubicBezTo>
                  <a:pt x="573214" y="145288"/>
                  <a:pt x="574786" y="142057"/>
                  <a:pt x="576595" y="137553"/>
                </a:cubicBezTo>
                <a:cubicBezTo>
                  <a:pt x="578405" y="133048"/>
                  <a:pt x="580453" y="127579"/>
                  <a:pt x="582739" y="121146"/>
                </a:cubicBezTo>
                <a:lnTo>
                  <a:pt x="584644" y="121146"/>
                </a:lnTo>
                <a:lnTo>
                  <a:pt x="585406" y="148388"/>
                </a:lnTo>
                <a:cubicBezTo>
                  <a:pt x="589045" y="149781"/>
                  <a:pt x="591530" y="151328"/>
                  <a:pt x="592859" y="153031"/>
                </a:cubicBezTo>
                <a:cubicBezTo>
                  <a:pt x="594189" y="154734"/>
                  <a:pt x="594816" y="156805"/>
                  <a:pt x="594741" y="159246"/>
                </a:cubicBezTo>
                <a:cubicBezTo>
                  <a:pt x="594845" y="163044"/>
                  <a:pt x="593514" y="166137"/>
                  <a:pt x="590747" y="168524"/>
                </a:cubicBezTo>
                <a:cubicBezTo>
                  <a:pt x="587980" y="170911"/>
                  <a:pt x="583149" y="172663"/>
                  <a:pt x="576255" y="173780"/>
                </a:cubicBezTo>
                <a:cubicBezTo>
                  <a:pt x="569361" y="174898"/>
                  <a:pt x="559774" y="175450"/>
                  <a:pt x="547497" y="175439"/>
                </a:cubicBezTo>
                <a:lnTo>
                  <a:pt x="525589" y="175439"/>
                </a:lnTo>
                <a:cubicBezTo>
                  <a:pt x="514258" y="175665"/>
                  <a:pt x="506392" y="174212"/>
                  <a:pt x="501991" y="171081"/>
                </a:cubicBezTo>
                <a:cubicBezTo>
                  <a:pt x="497589" y="167950"/>
                  <a:pt x="495486" y="161782"/>
                  <a:pt x="495681" y="152579"/>
                </a:cubicBezTo>
                <a:lnTo>
                  <a:pt x="495681" y="78284"/>
                </a:lnTo>
                <a:cubicBezTo>
                  <a:pt x="491871" y="81435"/>
                  <a:pt x="487918" y="84419"/>
                  <a:pt x="483822" y="87237"/>
                </a:cubicBezTo>
                <a:cubicBezTo>
                  <a:pt x="479726" y="90055"/>
                  <a:pt x="475488" y="92658"/>
                  <a:pt x="471106" y="95048"/>
                </a:cubicBezTo>
                <a:lnTo>
                  <a:pt x="469773" y="93714"/>
                </a:lnTo>
                <a:cubicBezTo>
                  <a:pt x="477384" y="85299"/>
                  <a:pt x="484407" y="75582"/>
                  <a:pt x="490840" y="64562"/>
                </a:cubicBezTo>
                <a:cubicBezTo>
                  <a:pt x="497274" y="53542"/>
                  <a:pt x="502787" y="42441"/>
                  <a:pt x="507379" y="31259"/>
                </a:cubicBezTo>
                <a:cubicBezTo>
                  <a:pt x="511971" y="20077"/>
                  <a:pt x="515310" y="10034"/>
                  <a:pt x="517398" y="1131"/>
                </a:cubicBezTo>
                <a:close/>
                <a:moveTo>
                  <a:pt x="858023" y="952"/>
                </a:moveTo>
                <a:lnTo>
                  <a:pt x="890198" y="4000"/>
                </a:lnTo>
                <a:cubicBezTo>
                  <a:pt x="890035" y="5437"/>
                  <a:pt x="889408" y="6612"/>
                  <a:pt x="888316" y="7525"/>
                </a:cubicBezTo>
                <a:cubicBezTo>
                  <a:pt x="887224" y="8438"/>
                  <a:pt x="885500" y="9041"/>
                  <a:pt x="883146" y="9334"/>
                </a:cubicBezTo>
                <a:lnTo>
                  <a:pt x="883146" y="44754"/>
                </a:lnTo>
                <a:lnTo>
                  <a:pt x="891723" y="30096"/>
                </a:lnTo>
                <a:cubicBezTo>
                  <a:pt x="891827" y="30194"/>
                  <a:pt x="892869" y="31287"/>
                  <a:pt x="894850" y="33373"/>
                </a:cubicBezTo>
                <a:cubicBezTo>
                  <a:pt x="896832" y="35460"/>
                  <a:pt x="899131" y="37948"/>
                  <a:pt x="901747" y="40840"/>
                </a:cubicBezTo>
                <a:cubicBezTo>
                  <a:pt x="904363" y="43731"/>
                  <a:pt x="906676" y="46433"/>
                  <a:pt x="908685" y="48947"/>
                </a:cubicBezTo>
                <a:cubicBezTo>
                  <a:pt x="908478" y="49990"/>
                  <a:pt x="907939" y="50760"/>
                  <a:pt x="907065" y="51256"/>
                </a:cubicBezTo>
                <a:cubicBezTo>
                  <a:pt x="906192" y="51752"/>
                  <a:pt x="905081" y="51999"/>
                  <a:pt x="903732" y="51995"/>
                </a:cubicBezTo>
                <a:lnTo>
                  <a:pt x="883146" y="51995"/>
                </a:lnTo>
                <a:lnTo>
                  <a:pt x="883146" y="79999"/>
                </a:lnTo>
                <a:cubicBezTo>
                  <a:pt x="888677" y="78473"/>
                  <a:pt x="894208" y="76947"/>
                  <a:pt x="899739" y="75421"/>
                </a:cubicBezTo>
                <a:lnTo>
                  <a:pt x="900110" y="77138"/>
                </a:lnTo>
                <a:cubicBezTo>
                  <a:pt x="897914" y="79050"/>
                  <a:pt x="895396" y="81187"/>
                  <a:pt x="892557" y="83550"/>
                </a:cubicBezTo>
                <a:cubicBezTo>
                  <a:pt x="889718" y="85912"/>
                  <a:pt x="886581" y="88474"/>
                  <a:pt x="883146" y="91235"/>
                </a:cubicBezTo>
                <a:lnTo>
                  <a:pt x="883146" y="151054"/>
                </a:lnTo>
                <a:cubicBezTo>
                  <a:pt x="883266" y="157084"/>
                  <a:pt x="882645" y="162233"/>
                  <a:pt x="881285" y="166499"/>
                </a:cubicBezTo>
                <a:cubicBezTo>
                  <a:pt x="879924" y="170765"/>
                  <a:pt x="877104" y="174164"/>
                  <a:pt x="872825" y="176694"/>
                </a:cubicBezTo>
                <a:cubicBezTo>
                  <a:pt x="868546" y="179225"/>
                  <a:pt x="862088" y="180902"/>
                  <a:pt x="853451" y="181725"/>
                </a:cubicBezTo>
                <a:cubicBezTo>
                  <a:pt x="853289" y="177256"/>
                  <a:pt x="852947" y="173383"/>
                  <a:pt x="852428" y="170105"/>
                </a:cubicBezTo>
                <a:cubicBezTo>
                  <a:pt x="851908" y="166826"/>
                  <a:pt x="851042" y="164096"/>
                  <a:pt x="849832" y="161913"/>
                </a:cubicBezTo>
                <a:cubicBezTo>
                  <a:pt x="848756" y="159738"/>
                  <a:pt x="847193" y="157944"/>
                  <a:pt x="845141" y="156531"/>
                </a:cubicBezTo>
                <a:cubicBezTo>
                  <a:pt x="843089" y="155119"/>
                  <a:pt x="840144" y="153991"/>
                  <a:pt x="836306" y="153150"/>
                </a:cubicBezTo>
                <a:lnTo>
                  <a:pt x="836306" y="150481"/>
                </a:lnTo>
                <a:cubicBezTo>
                  <a:pt x="836465" y="150493"/>
                  <a:pt x="837778" y="150576"/>
                  <a:pt x="840243" y="150729"/>
                </a:cubicBezTo>
                <a:cubicBezTo>
                  <a:pt x="842709" y="150882"/>
                  <a:pt x="845376" y="151035"/>
                  <a:pt x="848244" y="151188"/>
                </a:cubicBezTo>
                <a:cubicBezTo>
                  <a:pt x="851113" y="151341"/>
                  <a:pt x="853229" y="151424"/>
                  <a:pt x="854594" y="151436"/>
                </a:cubicBezTo>
                <a:cubicBezTo>
                  <a:pt x="855904" y="151436"/>
                  <a:pt x="856809" y="151197"/>
                  <a:pt x="857309" y="150720"/>
                </a:cubicBezTo>
                <a:cubicBezTo>
                  <a:pt x="857809" y="150243"/>
                  <a:pt x="858047" y="149527"/>
                  <a:pt x="858023" y="148573"/>
                </a:cubicBezTo>
                <a:lnTo>
                  <a:pt x="858023" y="110094"/>
                </a:lnTo>
                <a:cubicBezTo>
                  <a:pt x="855356" y="112000"/>
                  <a:pt x="852689" y="113906"/>
                  <a:pt x="850022" y="115812"/>
                </a:cubicBezTo>
                <a:cubicBezTo>
                  <a:pt x="849622" y="117087"/>
                  <a:pt x="848947" y="118254"/>
                  <a:pt x="847998" y="119314"/>
                </a:cubicBezTo>
                <a:cubicBezTo>
                  <a:pt x="847050" y="120374"/>
                  <a:pt x="845947" y="121113"/>
                  <a:pt x="844689" y="121530"/>
                </a:cubicBezTo>
                <a:lnTo>
                  <a:pt x="835735" y="91614"/>
                </a:lnTo>
                <a:cubicBezTo>
                  <a:pt x="838057" y="91129"/>
                  <a:pt x="841128" y="90441"/>
                  <a:pt x="844950" y="89551"/>
                </a:cubicBezTo>
                <a:cubicBezTo>
                  <a:pt x="848772" y="88661"/>
                  <a:pt x="853130" y="87639"/>
                  <a:pt x="858023" y="86485"/>
                </a:cubicBezTo>
                <a:lnTo>
                  <a:pt x="858023" y="51995"/>
                </a:lnTo>
                <a:lnTo>
                  <a:pt x="838592" y="51995"/>
                </a:lnTo>
                <a:lnTo>
                  <a:pt x="837068" y="46661"/>
                </a:lnTo>
                <a:lnTo>
                  <a:pt x="858023" y="46661"/>
                </a:lnTo>
                <a:close/>
                <a:moveTo>
                  <a:pt x="934984" y="750"/>
                </a:moveTo>
                <a:cubicBezTo>
                  <a:pt x="948675" y="838"/>
                  <a:pt x="958022" y="2884"/>
                  <a:pt x="963025" y="6889"/>
                </a:cubicBezTo>
                <a:cubicBezTo>
                  <a:pt x="968028" y="10893"/>
                  <a:pt x="969943" y="15184"/>
                  <a:pt x="968768" y="19761"/>
                </a:cubicBezTo>
                <a:cubicBezTo>
                  <a:pt x="967594" y="24338"/>
                  <a:pt x="964587" y="27530"/>
                  <a:pt x="959747" y="29337"/>
                </a:cubicBezTo>
                <a:lnTo>
                  <a:pt x="985274" y="29337"/>
                </a:lnTo>
                <a:lnTo>
                  <a:pt x="997839" y="11239"/>
                </a:lnTo>
                <a:cubicBezTo>
                  <a:pt x="997965" y="11339"/>
                  <a:pt x="999299" y="12494"/>
                  <a:pt x="1001843" y="14703"/>
                </a:cubicBezTo>
                <a:cubicBezTo>
                  <a:pt x="1004387" y="16913"/>
                  <a:pt x="1007386" y="19576"/>
                  <a:pt x="1010840" y="22695"/>
                </a:cubicBezTo>
                <a:cubicBezTo>
                  <a:pt x="1014294" y="25813"/>
                  <a:pt x="1017449" y="28786"/>
                  <a:pt x="1020306" y="31613"/>
                </a:cubicBezTo>
                <a:cubicBezTo>
                  <a:pt x="1020012" y="32652"/>
                  <a:pt x="1019409" y="33418"/>
                  <a:pt x="1018496" y="33912"/>
                </a:cubicBezTo>
                <a:cubicBezTo>
                  <a:pt x="1017583" y="34406"/>
                  <a:pt x="1016408" y="34651"/>
                  <a:pt x="1014972" y="34647"/>
                </a:cubicBezTo>
                <a:lnTo>
                  <a:pt x="972502" y="34647"/>
                </a:lnTo>
                <a:lnTo>
                  <a:pt x="1000313" y="45135"/>
                </a:lnTo>
                <a:cubicBezTo>
                  <a:pt x="999845" y="46207"/>
                  <a:pt x="999020" y="47017"/>
                  <a:pt x="997839" y="47565"/>
                </a:cubicBezTo>
                <a:cubicBezTo>
                  <a:pt x="996657" y="48113"/>
                  <a:pt x="995071" y="48256"/>
                  <a:pt x="993081" y="47994"/>
                </a:cubicBezTo>
                <a:cubicBezTo>
                  <a:pt x="990198" y="50789"/>
                  <a:pt x="986825" y="53632"/>
                  <a:pt x="982961" y="56524"/>
                </a:cubicBezTo>
                <a:cubicBezTo>
                  <a:pt x="979096" y="59415"/>
                  <a:pt x="974912" y="62164"/>
                  <a:pt x="970407" y="64770"/>
                </a:cubicBezTo>
                <a:lnTo>
                  <a:pt x="984512" y="64770"/>
                </a:lnTo>
                <a:lnTo>
                  <a:pt x="994794" y="53329"/>
                </a:lnTo>
                <a:lnTo>
                  <a:pt x="1016496" y="69701"/>
                </a:lnTo>
                <a:cubicBezTo>
                  <a:pt x="1015924" y="70483"/>
                  <a:pt x="1015067" y="71205"/>
                  <a:pt x="1013924" y="71869"/>
                </a:cubicBezTo>
                <a:cubicBezTo>
                  <a:pt x="1012781" y="72532"/>
                  <a:pt x="1011352" y="73017"/>
                  <a:pt x="1009638" y="73323"/>
                </a:cubicBezTo>
                <a:lnTo>
                  <a:pt x="1009638" y="154293"/>
                </a:lnTo>
                <a:cubicBezTo>
                  <a:pt x="1009739" y="159622"/>
                  <a:pt x="1009219" y="164140"/>
                  <a:pt x="1008080" y="167847"/>
                </a:cubicBezTo>
                <a:cubicBezTo>
                  <a:pt x="1006940" y="171553"/>
                  <a:pt x="1004574" y="174477"/>
                  <a:pt x="1000981" y="176617"/>
                </a:cubicBezTo>
                <a:cubicBezTo>
                  <a:pt x="997388" y="178757"/>
                  <a:pt x="991962" y="180142"/>
                  <a:pt x="984703" y="180773"/>
                </a:cubicBezTo>
                <a:cubicBezTo>
                  <a:pt x="984624" y="177038"/>
                  <a:pt x="984449" y="173744"/>
                  <a:pt x="984178" y="170890"/>
                </a:cubicBezTo>
                <a:cubicBezTo>
                  <a:pt x="983908" y="168037"/>
                  <a:pt x="983447" y="165743"/>
                  <a:pt x="982795" y="164009"/>
                </a:cubicBezTo>
                <a:cubicBezTo>
                  <a:pt x="982175" y="162298"/>
                  <a:pt x="981221" y="160861"/>
                  <a:pt x="979934" y="159699"/>
                </a:cubicBezTo>
                <a:cubicBezTo>
                  <a:pt x="978647" y="158536"/>
                  <a:pt x="976741" y="157623"/>
                  <a:pt x="974217" y="156960"/>
                </a:cubicBezTo>
                <a:lnTo>
                  <a:pt x="974217" y="154484"/>
                </a:lnTo>
                <a:cubicBezTo>
                  <a:pt x="974471" y="154499"/>
                  <a:pt x="975773" y="154563"/>
                  <a:pt x="978124" y="154674"/>
                </a:cubicBezTo>
                <a:cubicBezTo>
                  <a:pt x="980475" y="154785"/>
                  <a:pt x="982350" y="154849"/>
                  <a:pt x="983749" y="154865"/>
                </a:cubicBezTo>
                <a:cubicBezTo>
                  <a:pt x="984779" y="154857"/>
                  <a:pt x="985486" y="154587"/>
                  <a:pt x="985872" y="154055"/>
                </a:cubicBezTo>
                <a:cubicBezTo>
                  <a:pt x="986257" y="153523"/>
                  <a:pt x="986440" y="152777"/>
                  <a:pt x="986420" y="151817"/>
                </a:cubicBezTo>
                <a:lnTo>
                  <a:pt x="986420" y="93131"/>
                </a:lnTo>
                <a:cubicBezTo>
                  <a:pt x="986138" y="93222"/>
                  <a:pt x="985844" y="93278"/>
                  <a:pt x="985538" y="93297"/>
                </a:cubicBezTo>
                <a:cubicBezTo>
                  <a:pt x="985232" y="93317"/>
                  <a:pt x="984890" y="93325"/>
                  <a:pt x="984512" y="93321"/>
                </a:cubicBezTo>
                <a:lnTo>
                  <a:pt x="965644" y="93321"/>
                </a:lnTo>
                <a:lnTo>
                  <a:pt x="965644" y="106854"/>
                </a:lnTo>
                <a:lnTo>
                  <a:pt x="970597" y="101517"/>
                </a:lnTo>
                <a:lnTo>
                  <a:pt x="986038" y="115431"/>
                </a:lnTo>
                <a:cubicBezTo>
                  <a:pt x="985357" y="116126"/>
                  <a:pt x="984426" y="116785"/>
                  <a:pt x="983243" y="117408"/>
                </a:cubicBezTo>
                <a:cubicBezTo>
                  <a:pt x="982060" y="118032"/>
                  <a:pt x="980699" y="118453"/>
                  <a:pt x="979158" y="118671"/>
                </a:cubicBezTo>
                <a:lnTo>
                  <a:pt x="979158" y="144757"/>
                </a:lnTo>
                <a:cubicBezTo>
                  <a:pt x="979130" y="145644"/>
                  <a:pt x="977854" y="147019"/>
                  <a:pt x="975329" y="148883"/>
                </a:cubicBezTo>
                <a:cubicBezTo>
                  <a:pt x="972804" y="150747"/>
                  <a:pt x="969197" y="151788"/>
                  <a:pt x="964509" y="152007"/>
                </a:cubicBezTo>
                <a:lnTo>
                  <a:pt x="961274" y="152007"/>
                </a:lnTo>
                <a:lnTo>
                  <a:pt x="961274" y="144185"/>
                </a:lnTo>
                <a:lnTo>
                  <a:pt x="951726" y="144185"/>
                </a:lnTo>
                <a:lnTo>
                  <a:pt x="951726" y="149909"/>
                </a:lnTo>
                <a:cubicBezTo>
                  <a:pt x="951551" y="150716"/>
                  <a:pt x="949950" y="151772"/>
                  <a:pt x="946922" y="153078"/>
                </a:cubicBezTo>
                <a:cubicBezTo>
                  <a:pt x="943894" y="154384"/>
                  <a:pt x="940486" y="155107"/>
                  <a:pt x="936697" y="155246"/>
                </a:cubicBezTo>
                <a:lnTo>
                  <a:pt x="934223" y="155246"/>
                </a:lnTo>
                <a:lnTo>
                  <a:pt x="934223" y="102851"/>
                </a:lnTo>
                <a:lnTo>
                  <a:pt x="946594" y="107807"/>
                </a:lnTo>
                <a:lnTo>
                  <a:pt x="946594" y="93321"/>
                </a:lnTo>
                <a:lnTo>
                  <a:pt x="929439" y="93321"/>
                </a:lnTo>
                <a:lnTo>
                  <a:pt x="927914" y="88011"/>
                </a:lnTo>
                <a:lnTo>
                  <a:pt x="946594" y="88011"/>
                </a:lnTo>
                <a:lnTo>
                  <a:pt x="946594" y="70847"/>
                </a:lnTo>
                <a:lnTo>
                  <a:pt x="971744" y="73140"/>
                </a:lnTo>
                <a:cubicBezTo>
                  <a:pt x="971680" y="74291"/>
                  <a:pt x="971188" y="75275"/>
                  <a:pt x="970266" y="76093"/>
                </a:cubicBezTo>
                <a:cubicBezTo>
                  <a:pt x="969345" y="76910"/>
                  <a:pt x="967804" y="77514"/>
                  <a:pt x="965644" y="77903"/>
                </a:cubicBezTo>
                <a:lnTo>
                  <a:pt x="965644" y="88011"/>
                </a:lnTo>
                <a:lnTo>
                  <a:pt x="966597" y="88011"/>
                </a:lnTo>
                <a:lnTo>
                  <a:pt x="974603" y="77901"/>
                </a:lnTo>
                <a:cubicBezTo>
                  <a:pt x="974750" y="78008"/>
                  <a:pt x="976028" y="79034"/>
                  <a:pt x="978439" y="80977"/>
                </a:cubicBezTo>
                <a:cubicBezTo>
                  <a:pt x="980849" y="82920"/>
                  <a:pt x="983510" y="85138"/>
                  <a:pt x="986420" y="87629"/>
                </a:cubicBezTo>
                <a:lnTo>
                  <a:pt x="986420" y="70080"/>
                </a:lnTo>
                <a:lnTo>
                  <a:pt x="927151" y="70080"/>
                </a:lnTo>
                <a:lnTo>
                  <a:pt x="927151" y="172391"/>
                </a:lnTo>
                <a:cubicBezTo>
                  <a:pt x="926961" y="173899"/>
                  <a:pt x="924915" y="175597"/>
                  <a:pt x="921014" y="177486"/>
                </a:cubicBezTo>
                <a:cubicBezTo>
                  <a:pt x="917112" y="179376"/>
                  <a:pt x="912497" y="180407"/>
                  <a:pt x="907169" y="180582"/>
                </a:cubicBezTo>
                <a:lnTo>
                  <a:pt x="903553" y="180582"/>
                </a:lnTo>
                <a:lnTo>
                  <a:pt x="903553" y="54664"/>
                </a:lnTo>
                <a:lnTo>
                  <a:pt x="928486" y="64770"/>
                </a:lnTo>
                <a:lnTo>
                  <a:pt x="963168" y="64770"/>
                </a:lnTo>
                <a:cubicBezTo>
                  <a:pt x="965188" y="60083"/>
                  <a:pt x="966959" y="55062"/>
                  <a:pt x="968480" y="49709"/>
                </a:cubicBezTo>
                <a:cubicBezTo>
                  <a:pt x="970000" y="44355"/>
                  <a:pt x="971152" y="39335"/>
                  <a:pt x="971934" y="34647"/>
                </a:cubicBezTo>
                <a:lnTo>
                  <a:pt x="899929" y="34647"/>
                </a:lnTo>
                <a:lnTo>
                  <a:pt x="898404" y="29337"/>
                </a:lnTo>
                <a:lnTo>
                  <a:pt x="950404" y="29337"/>
                </a:lnTo>
                <a:cubicBezTo>
                  <a:pt x="948499" y="28765"/>
                  <a:pt x="946594" y="27813"/>
                  <a:pt x="944688" y="26479"/>
                </a:cubicBezTo>
                <a:cubicBezTo>
                  <a:pt x="944132" y="21816"/>
                  <a:pt x="942814" y="17284"/>
                  <a:pt x="940735" y="12881"/>
                </a:cubicBezTo>
                <a:cubicBezTo>
                  <a:pt x="938656" y="8478"/>
                  <a:pt x="936294" y="4752"/>
                  <a:pt x="933650" y="1703"/>
                </a:cubicBezTo>
                <a:close/>
                <a:moveTo>
                  <a:pt x="1199763" y="0"/>
                </a:moveTo>
                <a:cubicBezTo>
                  <a:pt x="1199902" y="98"/>
                  <a:pt x="1201402" y="1236"/>
                  <a:pt x="1204263" y="3414"/>
                </a:cubicBezTo>
                <a:cubicBezTo>
                  <a:pt x="1207124" y="5593"/>
                  <a:pt x="1210515" y="8226"/>
                  <a:pt x="1214434" y="11314"/>
                </a:cubicBezTo>
                <a:cubicBezTo>
                  <a:pt x="1218353" y="14402"/>
                  <a:pt x="1221970" y="17358"/>
                  <a:pt x="1225284" y="20183"/>
                </a:cubicBezTo>
                <a:cubicBezTo>
                  <a:pt x="1224982" y="21222"/>
                  <a:pt x="1224347" y="21988"/>
                  <a:pt x="1223379" y="22482"/>
                </a:cubicBezTo>
                <a:cubicBezTo>
                  <a:pt x="1222410" y="22976"/>
                  <a:pt x="1221204" y="23221"/>
                  <a:pt x="1219759" y="23217"/>
                </a:cubicBezTo>
                <a:lnTo>
                  <a:pt x="1168896" y="23217"/>
                </a:lnTo>
                <a:lnTo>
                  <a:pt x="1168896" y="43053"/>
                </a:lnTo>
                <a:lnTo>
                  <a:pt x="1178822" y="43053"/>
                </a:lnTo>
                <a:lnTo>
                  <a:pt x="1190437" y="30274"/>
                </a:lnTo>
                <a:lnTo>
                  <a:pt x="1214997" y="48554"/>
                </a:lnTo>
                <a:cubicBezTo>
                  <a:pt x="1214429" y="49336"/>
                  <a:pt x="1213516" y="50107"/>
                  <a:pt x="1212258" y="50865"/>
                </a:cubicBezTo>
                <a:cubicBezTo>
                  <a:pt x="1211000" y="51624"/>
                  <a:pt x="1209373" y="52252"/>
                  <a:pt x="1207377" y="52748"/>
                </a:cubicBezTo>
                <a:lnTo>
                  <a:pt x="1207377" y="89706"/>
                </a:lnTo>
                <a:cubicBezTo>
                  <a:pt x="1207365" y="89905"/>
                  <a:pt x="1207055" y="90175"/>
                  <a:pt x="1206449" y="90517"/>
                </a:cubicBezTo>
                <a:cubicBezTo>
                  <a:pt x="1205842" y="90859"/>
                  <a:pt x="1205009" y="91224"/>
                  <a:pt x="1203951" y="91613"/>
                </a:cubicBezTo>
                <a:cubicBezTo>
                  <a:pt x="1204869" y="92312"/>
                  <a:pt x="1206670" y="93670"/>
                  <a:pt x="1209353" y="95688"/>
                </a:cubicBezTo>
                <a:cubicBezTo>
                  <a:pt x="1212036" y="97707"/>
                  <a:pt x="1215037" y="100011"/>
                  <a:pt x="1218355" y="102600"/>
                </a:cubicBezTo>
                <a:cubicBezTo>
                  <a:pt x="1221674" y="105189"/>
                  <a:pt x="1224745" y="107689"/>
                  <a:pt x="1227570" y="110099"/>
                </a:cubicBezTo>
                <a:cubicBezTo>
                  <a:pt x="1227268" y="111138"/>
                  <a:pt x="1226633" y="111904"/>
                  <a:pt x="1225665" y="112398"/>
                </a:cubicBezTo>
                <a:cubicBezTo>
                  <a:pt x="1224696" y="112892"/>
                  <a:pt x="1223490" y="113137"/>
                  <a:pt x="1222045" y="113133"/>
                </a:cubicBezTo>
                <a:lnTo>
                  <a:pt x="1189866" y="113133"/>
                </a:lnTo>
                <a:cubicBezTo>
                  <a:pt x="1187499" y="119316"/>
                  <a:pt x="1184809" y="125000"/>
                  <a:pt x="1181796" y="130183"/>
                </a:cubicBezTo>
                <a:cubicBezTo>
                  <a:pt x="1178783" y="135366"/>
                  <a:pt x="1175374" y="140097"/>
                  <a:pt x="1171568" y="144375"/>
                </a:cubicBezTo>
                <a:cubicBezTo>
                  <a:pt x="1188625" y="148274"/>
                  <a:pt x="1200358" y="152633"/>
                  <a:pt x="1206769" y="157451"/>
                </a:cubicBezTo>
                <a:cubicBezTo>
                  <a:pt x="1213180" y="162270"/>
                  <a:pt x="1215931" y="166730"/>
                  <a:pt x="1215023" y="170831"/>
                </a:cubicBezTo>
                <a:cubicBezTo>
                  <a:pt x="1214115" y="174932"/>
                  <a:pt x="1211212" y="177856"/>
                  <a:pt x="1206314" y="179603"/>
                </a:cubicBezTo>
                <a:cubicBezTo>
                  <a:pt x="1201416" y="181350"/>
                  <a:pt x="1196188" y="181100"/>
                  <a:pt x="1190628" y="178856"/>
                </a:cubicBezTo>
                <a:cubicBezTo>
                  <a:pt x="1186042" y="175788"/>
                  <a:pt x="1180549" y="172637"/>
                  <a:pt x="1174147" y="169402"/>
                </a:cubicBezTo>
                <a:cubicBezTo>
                  <a:pt x="1167745" y="166168"/>
                  <a:pt x="1160539" y="162969"/>
                  <a:pt x="1152528" y="159806"/>
                </a:cubicBezTo>
                <a:cubicBezTo>
                  <a:pt x="1142008" y="165945"/>
                  <a:pt x="1128504" y="170763"/>
                  <a:pt x="1112017" y="174260"/>
                </a:cubicBezTo>
                <a:cubicBezTo>
                  <a:pt x="1095530" y="177756"/>
                  <a:pt x="1075127" y="180241"/>
                  <a:pt x="1050809" y="181713"/>
                </a:cubicBezTo>
                <a:lnTo>
                  <a:pt x="1050047" y="179237"/>
                </a:lnTo>
                <a:cubicBezTo>
                  <a:pt x="1067713" y="175954"/>
                  <a:pt x="1083084" y="172089"/>
                  <a:pt x="1096161" y="167640"/>
                </a:cubicBezTo>
                <a:cubicBezTo>
                  <a:pt x="1109238" y="163191"/>
                  <a:pt x="1120276" y="157849"/>
                  <a:pt x="1129274" y="151614"/>
                </a:cubicBezTo>
                <a:cubicBezTo>
                  <a:pt x="1122037" y="149320"/>
                  <a:pt x="1114380" y="147145"/>
                  <a:pt x="1106304" y="145090"/>
                </a:cubicBezTo>
                <a:cubicBezTo>
                  <a:pt x="1098227" y="143034"/>
                  <a:pt x="1089758" y="141145"/>
                  <a:pt x="1080896" y="139422"/>
                </a:cubicBezTo>
                <a:cubicBezTo>
                  <a:pt x="1083513" y="136291"/>
                  <a:pt x="1086464" y="132409"/>
                  <a:pt x="1089749" y="127778"/>
                </a:cubicBezTo>
                <a:cubicBezTo>
                  <a:pt x="1093034" y="123146"/>
                  <a:pt x="1096369" y="118265"/>
                  <a:pt x="1099756" y="113133"/>
                </a:cubicBezTo>
                <a:lnTo>
                  <a:pt x="1049476" y="113133"/>
                </a:lnTo>
                <a:lnTo>
                  <a:pt x="1047952" y="107823"/>
                </a:lnTo>
                <a:lnTo>
                  <a:pt x="1103192" y="107823"/>
                </a:lnTo>
                <a:cubicBezTo>
                  <a:pt x="1106086" y="103294"/>
                  <a:pt x="1108681" y="99098"/>
                  <a:pt x="1110978" y="95237"/>
                </a:cubicBezTo>
                <a:cubicBezTo>
                  <a:pt x="1113274" y="91375"/>
                  <a:pt x="1115059" y="88133"/>
                  <a:pt x="1116331" y="85511"/>
                </a:cubicBezTo>
                <a:lnTo>
                  <a:pt x="1151957" y="92948"/>
                </a:lnTo>
                <a:cubicBezTo>
                  <a:pt x="1151755" y="94124"/>
                  <a:pt x="1151017" y="95157"/>
                  <a:pt x="1149744" y="96047"/>
                </a:cubicBezTo>
                <a:cubicBezTo>
                  <a:pt x="1148471" y="96937"/>
                  <a:pt x="1146164" y="97493"/>
                  <a:pt x="1142821" y="97716"/>
                </a:cubicBezTo>
                <a:cubicBezTo>
                  <a:pt x="1141854" y="99150"/>
                  <a:pt x="1140780" y="100715"/>
                  <a:pt x="1139599" y="102412"/>
                </a:cubicBezTo>
                <a:cubicBezTo>
                  <a:pt x="1138418" y="104108"/>
                  <a:pt x="1137201" y="105912"/>
                  <a:pt x="1135948" y="107823"/>
                </a:cubicBezTo>
                <a:lnTo>
                  <a:pt x="1190057" y="107823"/>
                </a:lnTo>
                <a:lnTo>
                  <a:pt x="1202809" y="91995"/>
                </a:lnTo>
                <a:cubicBezTo>
                  <a:pt x="1200342" y="92797"/>
                  <a:pt x="1197519" y="93528"/>
                  <a:pt x="1194339" y="94188"/>
                </a:cubicBezTo>
                <a:cubicBezTo>
                  <a:pt x="1191159" y="94847"/>
                  <a:pt x="1188145" y="95197"/>
                  <a:pt x="1185298" y="95237"/>
                </a:cubicBezTo>
                <a:lnTo>
                  <a:pt x="1180730" y="95237"/>
                </a:lnTo>
                <a:lnTo>
                  <a:pt x="1180730" y="85320"/>
                </a:lnTo>
                <a:lnTo>
                  <a:pt x="1093839" y="85320"/>
                </a:lnTo>
                <a:lnTo>
                  <a:pt x="1093839" y="89897"/>
                </a:lnTo>
                <a:cubicBezTo>
                  <a:pt x="1093569" y="91232"/>
                  <a:pt x="1091111" y="92853"/>
                  <a:pt x="1086463" y="94760"/>
                </a:cubicBezTo>
                <a:cubicBezTo>
                  <a:pt x="1081816" y="96667"/>
                  <a:pt x="1076598" y="97716"/>
                  <a:pt x="1070809" y="97907"/>
                </a:cubicBezTo>
                <a:lnTo>
                  <a:pt x="1067192" y="97907"/>
                </a:lnTo>
                <a:lnTo>
                  <a:pt x="1067192" y="32372"/>
                </a:lnTo>
                <a:lnTo>
                  <a:pt x="1095557" y="43053"/>
                </a:lnTo>
                <a:lnTo>
                  <a:pt x="1105483" y="43053"/>
                </a:lnTo>
                <a:lnTo>
                  <a:pt x="1105483" y="23217"/>
                </a:lnTo>
                <a:lnTo>
                  <a:pt x="1050428" y="23217"/>
                </a:lnTo>
                <a:lnTo>
                  <a:pt x="1048904" y="17907"/>
                </a:lnTo>
                <a:lnTo>
                  <a:pt x="1185679" y="17907"/>
                </a:lnTo>
                <a:close/>
              </a:path>
            </a:pathLst>
          </a:custGeom>
          <a:solidFill>
            <a:prstClr val="white">
              <a:lumMod val="50000"/>
            </a:prst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121920" tIns="60960" rIns="121920" bIns="6096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20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思源宋体 CN Heavy" panose="02020900000000000000" pitchFamily="18" charset="-122"/>
              <a:ea typeface="思源宋体 CN Heavy" panose="02020900000000000000" pitchFamily="18" charset="-122"/>
              <a:cs typeface="+mn-cs"/>
            </a:endParaRPr>
          </a:p>
        </p:txBody>
      </p:sp>
      <p:pic>
        <p:nvPicPr>
          <p:cNvPr id="24" name="图形 23">
            <a:extLst>
              <a:ext uri="{FF2B5EF4-FFF2-40B4-BE49-F238E27FC236}">
                <a16:creationId xmlns:a16="http://schemas.microsoft.com/office/drawing/2014/main" xmlns="" id="{2D710D45-1126-4FD9-8956-3491DB37B60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10150903" y="235946"/>
            <a:ext cx="1583476" cy="364399"/>
          </a:xfrm>
          <a:prstGeom prst="rect">
            <a:avLst/>
          </a:prstGeom>
        </p:spPr>
      </p:pic>
      <p:sp>
        <p:nvSpPr>
          <p:cNvPr id="12" name="Author">
            <a:extLst>
              <a:ext uri="{FF2B5EF4-FFF2-40B4-BE49-F238E27FC236}">
                <a16:creationId xmlns:a16="http://schemas.microsoft.com/office/drawing/2014/main" xmlns="" id="{BC3353BE-CF87-4AFE-A276-9D1798C1B213}"/>
              </a:ext>
            </a:extLst>
          </p:cNvPr>
          <p:cNvSpPr/>
          <p:nvPr/>
        </p:nvSpPr>
        <p:spPr>
          <a:xfrm>
            <a:off x="9330354" y="6985000"/>
            <a:ext cx="2861647" cy="534855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92000"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是芥末日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848411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wdUpDiag">
          <a:fgClr>
            <a:srgbClr val="F6F6F6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2" descr="http://www.whu.edu.cn/images/2017112901.jpg">
            <a:extLst>
              <a:ext uri="{FF2B5EF4-FFF2-40B4-BE49-F238E27FC236}">
                <a16:creationId xmlns:a16="http://schemas.microsoft.com/office/drawing/2014/main" xmlns="" id="{9F700BFD-5626-4A67-B107-649C3A0F29C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347" r="19046" b="10785"/>
          <a:stretch/>
        </p:blipFill>
        <p:spPr bwMode="auto">
          <a:xfrm>
            <a:off x="1435668" y="1669144"/>
            <a:ext cx="9320665" cy="3135085"/>
          </a:xfrm>
          <a:prstGeom prst="roundRect">
            <a:avLst>
              <a:gd name="adj" fmla="val 3562"/>
            </a:avLst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5" name="矩形: 圆角 204">
            <a:extLst>
              <a:ext uri="{FF2B5EF4-FFF2-40B4-BE49-F238E27FC236}">
                <a16:creationId xmlns:a16="http://schemas.microsoft.com/office/drawing/2014/main" xmlns="" id="{0B950642-E2A9-4AB0-A436-C2B593C2816E}"/>
              </a:ext>
            </a:extLst>
          </p:cNvPr>
          <p:cNvSpPr/>
          <p:nvPr/>
        </p:nvSpPr>
        <p:spPr>
          <a:xfrm>
            <a:off x="1435667" y="1669145"/>
            <a:ext cx="9320667" cy="3135087"/>
          </a:xfrm>
          <a:prstGeom prst="roundRect">
            <a:avLst>
              <a:gd name="adj" fmla="val 3676"/>
            </a:avLst>
          </a:prstGeom>
          <a:solidFill>
            <a:srgbClr val="00523A">
              <a:alpha val="90000"/>
            </a:srgbClr>
          </a:solidFill>
          <a:ln w="31750">
            <a:solidFill>
              <a:srgbClr val="1E267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206" name="组合 205">
            <a:extLst>
              <a:ext uri="{FF2B5EF4-FFF2-40B4-BE49-F238E27FC236}">
                <a16:creationId xmlns:a16="http://schemas.microsoft.com/office/drawing/2014/main" xmlns="" id="{7D48A63A-5EF8-47F7-99F8-B938061724AD}"/>
              </a:ext>
            </a:extLst>
          </p:cNvPr>
          <p:cNvGrpSpPr/>
          <p:nvPr/>
        </p:nvGrpSpPr>
        <p:grpSpPr>
          <a:xfrm>
            <a:off x="5257895" y="832882"/>
            <a:ext cx="1676211" cy="1672409"/>
            <a:chOff x="3391090" y="1905190"/>
            <a:chExt cx="3054547" cy="3047620"/>
          </a:xfrm>
        </p:grpSpPr>
        <p:sp>
          <p:nvSpPr>
            <p:cNvPr id="207" name="椭圆 206">
              <a:extLst>
                <a:ext uri="{FF2B5EF4-FFF2-40B4-BE49-F238E27FC236}">
                  <a16:creationId xmlns:a16="http://schemas.microsoft.com/office/drawing/2014/main" xmlns="" id="{07493B07-965A-4BE8-9C8E-6CC7C9C4004F}"/>
                </a:ext>
              </a:extLst>
            </p:cNvPr>
            <p:cNvSpPr/>
            <p:nvPr/>
          </p:nvSpPr>
          <p:spPr>
            <a:xfrm>
              <a:off x="3406832" y="1914005"/>
              <a:ext cx="3038805" cy="303880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pic>
          <p:nvPicPr>
            <p:cNvPr id="208" name="图形 207">
              <a:extLst>
                <a:ext uri="{FF2B5EF4-FFF2-40B4-BE49-F238E27FC236}">
                  <a16:creationId xmlns:a16="http://schemas.microsoft.com/office/drawing/2014/main" xmlns="" id="{14CB554E-BC4F-4BA7-A113-9B3747EF8A7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xmlns="" r:embed="rId5"/>
                </a:ext>
              </a:extLst>
            </a:blip>
            <a:stretch>
              <a:fillRect/>
            </a:stretch>
          </p:blipFill>
          <p:spPr>
            <a:xfrm>
              <a:off x="3391090" y="1905190"/>
              <a:ext cx="3047620" cy="3047620"/>
            </a:xfrm>
            <a:prstGeom prst="rect">
              <a:avLst/>
            </a:prstGeom>
          </p:spPr>
        </p:pic>
      </p:grpSp>
      <p:sp>
        <p:nvSpPr>
          <p:cNvPr id="209" name="矩形 7">
            <a:extLst>
              <a:ext uri="{FF2B5EF4-FFF2-40B4-BE49-F238E27FC236}">
                <a16:creationId xmlns:a16="http://schemas.microsoft.com/office/drawing/2014/main" xmlns="" id="{A048162D-1A74-4989-8DE7-CA587280EEC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87706" y="5064194"/>
            <a:ext cx="5402295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377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115340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新闻与传播学院      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115340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|     </a:t>
            </a:r>
            <a:r>
              <a:rPr kumimoji="0" lang="zh-CN" altLang="en-US" sz="2000" b="0" i="0" u="none" strike="noStrike" kern="1200" cap="none" spc="100" normalizeH="0" baseline="0" noProof="0" dirty="0">
                <a:ln>
                  <a:noFill/>
                </a:ln>
                <a:solidFill>
                  <a:srgbClr val="115340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公众号：向天歌</a:t>
            </a:r>
          </a:p>
        </p:txBody>
      </p:sp>
      <p:sp>
        <p:nvSpPr>
          <p:cNvPr id="228" name="等腰三角形 7">
            <a:extLst>
              <a:ext uri="{FF2B5EF4-FFF2-40B4-BE49-F238E27FC236}">
                <a16:creationId xmlns:a16="http://schemas.microsoft.com/office/drawing/2014/main" xmlns="" id="{D76410BA-3365-479D-8433-BAF27C51F8F1}"/>
              </a:ext>
            </a:extLst>
          </p:cNvPr>
          <p:cNvSpPr/>
          <p:nvPr/>
        </p:nvSpPr>
        <p:spPr>
          <a:xfrm>
            <a:off x="1721247" y="6666309"/>
            <a:ext cx="8749507" cy="191691"/>
          </a:xfrm>
          <a:custGeom>
            <a:avLst/>
            <a:gdLst>
              <a:gd name="connsiteX0" fmla="*/ 0 w 4271963"/>
              <a:gd name="connsiteY0" fmla="*/ 279398 h 279398"/>
              <a:gd name="connsiteX1" fmla="*/ 2097876 w 4271963"/>
              <a:gd name="connsiteY1" fmla="*/ 0 h 279398"/>
              <a:gd name="connsiteX2" fmla="*/ 4271963 w 4271963"/>
              <a:gd name="connsiteY2" fmla="*/ 279398 h 279398"/>
              <a:gd name="connsiteX3" fmla="*/ 0 w 4271963"/>
              <a:gd name="connsiteY3" fmla="*/ 279398 h 279398"/>
              <a:gd name="connsiteX0" fmla="*/ 0 w 4271963"/>
              <a:gd name="connsiteY0" fmla="*/ 279398 h 279398"/>
              <a:gd name="connsiteX1" fmla="*/ 2097876 w 4271963"/>
              <a:gd name="connsiteY1" fmla="*/ 0 h 279398"/>
              <a:gd name="connsiteX2" fmla="*/ 4271963 w 4271963"/>
              <a:gd name="connsiteY2" fmla="*/ 279398 h 279398"/>
              <a:gd name="connsiteX3" fmla="*/ 0 w 4271963"/>
              <a:gd name="connsiteY3" fmla="*/ 279398 h 279398"/>
              <a:gd name="connsiteX0" fmla="*/ 0 w 4271963"/>
              <a:gd name="connsiteY0" fmla="*/ 279398 h 279398"/>
              <a:gd name="connsiteX1" fmla="*/ 2097876 w 4271963"/>
              <a:gd name="connsiteY1" fmla="*/ 0 h 279398"/>
              <a:gd name="connsiteX2" fmla="*/ 4271963 w 4271963"/>
              <a:gd name="connsiteY2" fmla="*/ 279398 h 279398"/>
              <a:gd name="connsiteX3" fmla="*/ 0 w 4271963"/>
              <a:gd name="connsiteY3" fmla="*/ 279398 h 279398"/>
              <a:gd name="connsiteX0" fmla="*/ 0 w 4271963"/>
              <a:gd name="connsiteY0" fmla="*/ 279398 h 279398"/>
              <a:gd name="connsiteX1" fmla="*/ 2097876 w 4271963"/>
              <a:gd name="connsiteY1" fmla="*/ 0 h 279398"/>
              <a:gd name="connsiteX2" fmla="*/ 4271963 w 4271963"/>
              <a:gd name="connsiteY2" fmla="*/ 279398 h 279398"/>
              <a:gd name="connsiteX3" fmla="*/ 0 w 4271963"/>
              <a:gd name="connsiteY3" fmla="*/ 279398 h 279398"/>
              <a:gd name="connsiteX0" fmla="*/ 0 w 4271963"/>
              <a:gd name="connsiteY0" fmla="*/ 279398 h 279398"/>
              <a:gd name="connsiteX1" fmla="*/ 2135976 w 4271963"/>
              <a:gd name="connsiteY1" fmla="*/ 0 h 279398"/>
              <a:gd name="connsiteX2" fmla="*/ 4271963 w 4271963"/>
              <a:gd name="connsiteY2" fmla="*/ 279398 h 279398"/>
              <a:gd name="connsiteX3" fmla="*/ 0 w 4271963"/>
              <a:gd name="connsiteY3" fmla="*/ 279398 h 279398"/>
              <a:gd name="connsiteX0" fmla="*/ 0 w 4271963"/>
              <a:gd name="connsiteY0" fmla="*/ 279398 h 279398"/>
              <a:gd name="connsiteX1" fmla="*/ 2135976 w 4271963"/>
              <a:gd name="connsiteY1" fmla="*/ 0 h 279398"/>
              <a:gd name="connsiteX2" fmla="*/ 4271963 w 4271963"/>
              <a:gd name="connsiteY2" fmla="*/ 279398 h 279398"/>
              <a:gd name="connsiteX3" fmla="*/ 0 w 4271963"/>
              <a:gd name="connsiteY3" fmla="*/ 279398 h 279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271963" h="279398">
                <a:moveTo>
                  <a:pt x="0" y="279398"/>
                </a:moveTo>
                <a:cubicBezTo>
                  <a:pt x="699292" y="186265"/>
                  <a:pt x="1389059" y="2646"/>
                  <a:pt x="2135976" y="0"/>
                </a:cubicBezTo>
                <a:cubicBezTo>
                  <a:pt x="2874960" y="264"/>
                  <a:pt x="3547267" y="186265"/>
                  <a:pt x="4271963" y="279398"/>
                </a:cubicBezTo>
                <a:lnTo>
                  <a:pt x="0" y="279398"/>
                </a:lnTo>
                <a:close/>
              </a:path>
            </a:pathLst>
          </a:custGeom>
          <a:solidFill>
            <a:srgbClr val="00523A"/>
          </a:solidFill>
          <a:ln>
            <a:noFill/>
          </a:ln>
          <a:effectLst>
            <a:innerShdw blurRad="76200" dist="63500" dir="16200000">
              <a:schemeClr val="tx1">
                <a:lumMod val="65000"/>
                <a:lumOff val="35000"/>
                <a:alpha val="34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4" name="Author">
            <a:extLst>
              <a:ext uri="{FF2B5EF4-FFF2-40B4-BE49-F238E27FC236}">
                <a16:creationId xmlns:a16="http://schemas.microsoft.com/office/drawing/2014/main" xmlns="" id="{073C607D-FEC2-4306-9F45-59ED67F5113E}"/>
              </a:ext>
            </a:extLst>
          </p:cNvPr>
          <p:cNvSpPr/>
          <p:nvPr/>
        </p:nvSpPr>
        <p:spPr>
          <a:xfrm>
            <a:off x="9330354" y="6985000"/>
            <a:ext cx="2861647" cy="534855"/>
          </a:xfrm>
          <a:prstGeom prst="rect">
            <a:avLst/>
          </a:prstGeom>
          <a:blipFill>
            <a:blip r:embed="rId6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92000"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是芥末日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FBFB3EA9-8CE6-4A17-B18A-618A7522CC8F}"/>
              </a:ext>
            </a:extLst>
          </p:cNvPr>
          <p:cNvSpPr/>
          <p:nvPr/>
        </p:nvSpPr>
        <p:spPr>
          <a:xfrm>
            <a:off x="4117578" y="2873966"/>
            <a:ext cx="3877986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谢谢大家</a:t>
            </a:r>
          </a:p>
        </p:txBody>
      </p:sp>
    </p:spTree>
    <p:extLst>
      <p:ext uri="{BB962C8B-B14F-4D97-AF65-F5344CB8AC3E}">
        <p14:creationId xmlns:p14="http://schemas.microsoft.com/office/powerpoint/2010/main" val="139777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>
            <a:extLst>
              <a:ext uri="{FF2B5EF4-FFF2-40B4-BE49-F238E27FC236}">
                <a16:creationId xmlns:a16="http://schemas.microsoft.com/office/drawing/2014/main" xmlns="" id="{68909B84-6901-4FDF-8C36-7A1A62F26131}"/>
              </a:ext>
            </a:extLst>
          </p:cNvPr>
          <p:cNvSpPr/>
          <p:nvPr/>
        </p:nvSpPr>
        <p:spPr>
          <a:xfrm>
            <a:off x="1266825" y="1009650"/>
            <a:ext cx="9913883" cy="5019881"/>
          </a:xfrm>
          <a:prstGeom prst="rect">
            <a:avLst/>
          </a:prstGeom>
          <a:solidFill>
            <a:srgbClr val="00E2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25BE25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8" name="矩形: 剪去单角 17">
            <a:extLst>
              <a:ext uri="{FF2B5EF4-FFF2-40B4-BE49-F238E27FC236}">
                <a16:creationId xmlns:a16="http://schemas.microsoft.com/office/drawing/2014/main" xmlns="" id="{5B830FD8-7C1F-43BC-84E0-C60E3A55981C}"/>
              </a:ext>
            </a:extLst>
          </p:cNvPr>
          <p:cNvSpPr/>
          <p:nvPr/>
        </p:nvSpPr>
        <p:spPr>
          <a:xfrm flipH="1">
            <a:off x="1020820" y="783203"/>
            <a:ext cx="10042584" cy="5126176"/>
          </a:xfrm>
          <a:prstGeom prst="snip1Rect">
            <a:avLst>
              <a:gd name="adj" fmla="val 6367"/>
            </a:avLst>
          </a:prstGeom>
          <a:pattFill prst="wdUpDiag">
            <a:fgClr>
              <a:srgbClr val="B6FFFF"/>
            </a:fgClr>
            <a:bgClr>
              <a:srgbClr val="A7FFFF"/>
            </a:bgClr>
          </a:patt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2" name="直角三角形 21">
            <a:extLst>
              <a:ext uri="{FF2B5EF4-FFF2-40B4-BE49-F238E27FC236}">
                <a16:creationId xmlns:a16="http://schemas.microsoft.com/office/drawing/2014/main" xmlns="" id="{FEE7E774-EB12-4BA9-873A-2AC01817766B}"/>
              </a:ext>
            </a:extLst>
          </p:cNvPr>
          <p:cNvSpPr/>
          <p:nvPr/>
        </p:nvSpPr>
        <p:spPr>
          <a:xfrm flipH="1">
            <a:off x="1041139" y="813683"/>
            <a:ext cx="329863" cy="339271"/>
          </a:xfrm>
          <a:prstGeom prst="rtTriangle">
            <a:avLst/>
          </a:prstGeom>
          <a:solidFill>
            <a:srgbClr val="00E2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89D36BED-3735-4BA1-B8F7-8CF84C8C7605}"/>
              </a:ext>
            </a:extLst>
          </p:cNvPr>
          <p:cNvSpPr txBox="1"/>
          <p:nvPr/>
        </p:nvSpPr>
        <p:spPr>
          <a:xfrm>
            <a:off x="1410182" y="2130753"/>
            <a:ext cx="9481372" cy="10926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60958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171617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活动规则：</a:t>
            </a:r>
          </a:p>
          <a:p>
            <a:pPr marL="0" marR="0" lvl="0" indent="0" algn="just" defTabSz="60958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171617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1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171617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、在公众号：向天歌。后台回复：档案馆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171617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10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171617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，即可下载本次 “论文答辩“ 的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171617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PPT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171617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源文件，用于优化。</a:t>
            </a:r>
          </a:p>
          <a:p>
            <a:pPr marL="0" marR="0" lvl="0" indent="0" algn="just" defTabSz="60958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171617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2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171617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、优化完成之后，将你的作品发送至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171617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quppt@qq.com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xmlns="" id="{3164AEC2-A2BC-42EB-89D1-6E0FDB43D03B}"/>
              </a:ext>
            </a:extLst>
          </p:cNvPr>
          <p:cNvSpPr txBox="1"/>
          <p:nvPr/>
        </p:nvSpPr>
        <p:spPr>
          <a:xfrm>
            <a:off x="1943100" y="5035995"/>
            <a:ext cx="8305800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377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171617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栏目策划与制作：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srgbClr val="171617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  <a:p>
            <a:pPr marL="0" marR="0" lvl="0" indent="0" algn="ctr" defTabSz="914377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171617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   </a:t>
            </a:r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xmlns="" id="{1DC80B6B-0B90-4676-845E-89779D530166}"/>
              </a:ext>
            </a:extLst>
          </p:cNvPr>
          <p:cNvGrpSpPr/>
          <p:nvPr/>
        </p:nvGrpSpPr>
        <p:grpSpPr>
          <a:xfrm>
            <a:off x="3947700" y="1266767"/>
            <a:ext cx="4296600" cy="714299"/>
            <a:chOff x="-1244327" y="1831292"/>
            <a:chExt cx="6349896" cy="1055653"/>
          </a:xfrm>
          <a:solidFill>
            <a:srgbClr val="171617"/>
          </a:solidFill>
        </p:grpSpPr>
        <p:sp>
          <p:nvSpPr>
            <p:cNvPr id="23" name="Freeform 9">
              <a:extLst>
                <a:ext uri="{FF2B5EF4-FFF2-40B4-BE49-F238E27FC236}">
                  <a16:creationId xmlns:a16="http://schemas.microsoft.com/office/drawing/2014/main" xmlns="" id="{36487565-0805-4C0C-9C0F-3276255768B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706578" y="1851259"/>
              <a:ext cx="398991" cy="1035686"/>
            </a:xfrm>
            <a:custGeom>
              <a:avLst/>
              <a:gdLst>
                <a:gd name="T0" fmla="*/ 84 w 159"/>
                <a:gd name="T1" fmla="*/ 60 h 375"/>
                <a:gd name="T2" fmla="*/ 75 w 159"/>
                <a:gd name="T3" fmla="*/ 0 h 375"/>
                <a:gd name="T4" fmla="*/ 56 w 159"/>
                <a:gd name="T5" fmla="*/ 47 h 375"/>
                <a:gd name="T6" fmla="*/ 51 w 159"/>
                <a:gd name="T7" fmla="*/ 69 h 375"/>
                <a:gd name="T8" fmla="*/ 56 w 159"/>
                <a:gd name="T9" fmla="*/ 47 h 375"/>
                <a:gd name="T10" fmla="*/ 103 w 159"/>
                <a:gd name="T11" fmla="*/ 90 h 375"/>
                <a:gd name="T12" fmla="*/ 104 w 159"/>
                <a:gd name="T13" fmla="*/ 30 h 375"/>
                <a:gd name="T14" fmla="*/ 77 w 159"/>
                <a:gd name="T15" fmla="*/ 72 h 375"/>
                <a:gd name="T16" fmla="*/ 68 w 159"/>
                <a:gd name="T17" fmla="*/ 93 h 375"/>
                <a:gd name="T18" fmla="*/ 77 w 159"/>
                <a:gd name="T19" fmla="*/ 72 h 375"/>
                <a:gd name="T20" fmla="*/ 116 w 159"/>
                <a:gd name="T21" fmla="*/ 123 h 375"/>
                <a:gd name="T22" fmla="*/ 128 w 159"/>
                <a:gd name="T23" fmla="*/ 64 h 375"/>
                <a:gd name="T24" fmla="*/ 94 w 159"/>
                <a:gd name="T25" fmla="*/ 101 h 375"/>
                <a:gd name="T26" fmla="*/ 82 w 159"/>
                <a:gd name="T27" fmla="*/ 119 h 375"/>
                <a:gd name="T28" fmla="*/ 94 w 159"/>
                <a:gd name="T29" fmla="*/ 101 h 375"/>
                <a:gd name="T30" fmla="*/ 123 w 159"/>
                <a:gd name="T31" fmla="*/ 158 h 375"/>
                <a:gd name="T32" fmla="*/ 146 w 159"/>
                <a:gd name="T33" fmla="*/ 102 h 375"/>
                <a:gd name="T34" fmla="*/ 105 w 159"/>
                <a:gd name="T35" fmla="*/ 132 h 375"/>
                <a:gd name="T36" fmla="*/ 90 w 159"/>
                <a:gd name="T37" fmla="*/ 148 h 375"/>
                <a:gd name="T38" fmla="*/ 105 w 159"/>
                <a:gd name="T39" fmla="*/ 132 h 375"/>
                <a:gd name="T40" fmla="*/ 123 w 159"/>
                <a:gd name="T41" fmla="*/ 193 h 375"/>
                <a:gd name="T42" fmla="*/ 156 w 159"/>
                <a:gd name="T43" fmla="*/ 143 h 375"/>
                <a:gd name="T44" fmla="*/ 111 w 159"/>
                <a:gd name="T45" fmla="*/ 164 h 375"/>
                <a:gd name="T46" fmla="*/ 93 w 159"/>
                <a:gd name="T47" fmla="*/ 177 h 375"/>
                <a:gd name="T48" fmla="*/ 111 w 159"/>
                <a:gd name="T49" fmla="*/ 164 h 375"/>
                <a:gd name="T50" fmla="*/ 117 w 159"/>
                <a:gd name="T51" fmla="*/ 228 h 375"/>
                <a:gd name="T52" fmla="*/ 158 w 159"/>
                <a:gd name="T53" fmla="*/ 184 h 375"/>
                <a:gd name="T54" fmla="*/ 110 w 159"/>
                <a:gd name="T55" fmla="*/ 198 h 375"/>
                <a:gd name="T56" fmla="*/ 90 w 159"/>
                <a:gd name="T57" fmla="*/ 207 h 375"/>
                <a:gd name="T58" fmla="*/ 110 w 159"/>
                <a:gd name="T59" fmla="*/ 198 h 375"/>
                <a:gd name="T60" fmla="*/ 105 w 159"/>
                <a:gd name="T61" fmla="*/ 261 h 375"/>
                <a:gd name="T62" fmla="*/ 153 w 159"/>
                <a:gd name="T63" fmla="*/ 226 h 375"/>
                <a:gd name="T64" fmla="*/ 104 w 159"/>
                <a:gd name="T65" fmla="*/ 230 h 375"/>
                <a:gd name="T66" fmla="*/ 82 w 159"/>
                <a:gd name="T67" fmla="*/ 236 h 375"/>
                <a:gd name="T68" fmla="*/ 104 w 159"/>
                <a:gd name="T69" fmla="*/ 230 h 375"/>
                <a:gd name="T70" fmla="*/ 87 w 159"/>
                <a:gd name="T71" fmla="*/ 292 h 375"/>
                <a:gd name="T72" fmla="*/ 141 w 159"/>
                <a:gd name="T73" fmla="*/ 266 h 375"/>
                <a:gd name="T74" fmla="*/ 91 w 159"/>
                <a:gd name="T75" fmla="*/ 261 h 375"/>
                <a:gd name="T76" fmla="*/ 69 w 159"/>
                <a:gd name="T77" fmla="*/ 262 h 375"/>
                <a:gd name="T78" fmla="*/ 91 w 159"/>
                <a:gd name="T79" fmla="*/ 261 h 375"/>
                <a:gd name="T80" fmla="*/ 64 w 159"/>
                <a:gd name="T81" fmla="*/ 318 h 375"/>
                <a:gd name="T82" fmla="*/ 121 w 159"/>
                <a:gd name="T83" fmla="*/ 303 h 375"/>
                <a:gd name="T84" fmla="*/ 73 w 159"/>
                <a:gd name="T85" fmla="*/ 289 h 375"/>
                <a:gd name="T86" fmla="*/ 51 w 159"/>
                <a:gd name="T87" fmla="*/ 286 h 375"/>
                <a:gd name="T88" fmla="*/ 73 w 159"/>
                <a:gd name="T89" fmla="*/ 289 h 375"/>
                <a:gd name="T90" fmla="*/ 36 w 159"/>
                <a:gd name="T91" fmla="*/ 341 h 375"/>
                <a:gd name="T92" fmla="*/ 96 w 159"/>
                <a:gd name="T93" fmla="*/ 335 h 375"/>
                <a:gd name="T94" fmla="*/ 51 w 159"/>
                <a:gd name="T95" fmla="*/ 313 h 375"/>
                <a:gd name="T96" fmla="*/ 29 w 159"/>
                <a:gd name="T97" fmla="*/ 307 h 375"/>
                <a:gd name="T98" fmla="*/ 51 w 159"/>
                <a:gd name="T99" fmla="*/ 313 h 375"/>
                <a:gd name="T100" fmla="*/ 5 w 159"/>
                <a:gd name="T101" fmla="*/ 357 h 375"/>
                <a:gd name="T102" fmla="*/ 64 w 159"/>
                <a:gd name="T103" fmla="*/ 363 h 375"/>
                <a:gd name="T104" fmla="*/ 24 w 159"/>
                <a:gd name="T105" fmla="*/ 333 h 375"/>
                <a:gd name="T106" fmla="*/ 4 w 159"/>
                <a:gd name="T107" fmla="*/ 323 h 375"/>
                <a:gd name="T108" fmla="*/ 24 w 159"/>
                <a:gd name="T109" fmla="*/ 333 h 375"/>
                <a:gd name="T110" fmla="*/ 68 w 159"/>
                <a:gd name="T111" fmla="*/ 45 h 375"/>
                <a:gd name="T112" fmla="*/ 24 w 159"/>
                <a:gd name="T113" fmla="*/ 10 h 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59" h="375">
                  <a:moveTo>
                    <a:pt x="94" y="30"/>
                  </a:moveTo>
                  <a:cubicBezTo>
                    <a:pt x="96" y="42"/>
                    <a:pt x="91" y="52"/>
                    <a:pt x="84" y="60"/>
                  </a:cubicBezTo>
                  <a:cubicBezTo>
                    <a:pt x="77" y="52"/>
                    <a:pt x="72" y="43"/>
                    <a:pt x="70" y="32"/>
                  </a:cubicBezTo>
                  <a:cubicBezTo>
                    <a:pt x="68" y="21"/>
                    <a:pt x="70" y="10"/>
                    <a:pt x="75" y="0"/>
                  </a:cubicBezTo>
                  <a:cubicBezTo>
                    <a:pt x="85" y="7"/>
                    <a:pt x="92" y="18"/>
                    <a:pt x="94" y="30"/>
                  </a:cubicBezTo>
                  <a:close/>
                  <a:moveTo>
                    <a:pt x="56" y="47"/>
                  </a:moveTo>
                  <a:cubicBezTo>
                    <a:pt x="66" y="48"/>
                    <a:pt x="76" y="54"/>
                    <a:pt x="80" y="63"/>
                  </a:cubicBezTo>
                  <a:cubicBezTo>
                    <a:pt x="71" y="68"/>
                    <a:pt x="61" y="69"/>
                    <a:pt x="51" y="69"/>
                  </a:cubicBezTo>
                  <a:cubicBezTo>
                    <a:pt x="41" y="67"/>
                    <a:pt x="33" y="64"/>
                    <a:pt x="28" y="58"/>
                  </a:cubicBezTo>
                  <a:cubicBezTo>
                    <a:pt x="35" y="50"/>
                    <a:pt x="45" y="46"/>
                    <a:pt x="56" y="47"/>
                  </a:cubicBezTo>
                  <a:close/>
                  <a:moveTo>
                    <a:pt x="118" y="62"/>
                  </a:moveTo>
                  <a:cubicBezTo>
                    <a:pt x="118" y="74"/>
                    <a:pt x="111" y="84"/>
                    <a:pt x="103" y="90"/>
                  </a:cubicBezTo>
                  <a:cubicBezTo>
                    <a:pt x="97" y="81"/>
                    <a:pt x="94" y="71"/>
                    <a:pt x="94" y="60"/>
                  </a:cubicBezTo>
                  <a:cubicBezTo>
                    <a:pt x="94" y="49"/>
                    <a:pt x="98" y="38"/>
                    <a:pt x="104" y="30"/>
                  </a:cubicBezTo>
                  <a:cubicBezTo>
                    <a:pt x="113" y="38"/>
                    <a:pt x="119" y="50"/>
                    <a:pt x="118" y="62"/>
                  </a:cubicBezTo>
                  <a:close/>
                  <a:moveTo>
                    <a:pt x="77" y="72"/>
                  </a:moveTo>
                  <a:cubicBezTo>
                    <a:pt x="88" y="75"/>
                    <a:pt x="95" y="82"/>
                    <a:pt x="99" y="92"/>
                  </a:cubicBezTo>
                  <a:cubicBezTo>
                    <a:pt x="89" y="95"/>
                    <a:pt x="78" y="95"/>
                    <a:pt x="68" y="93"/>
                  </a:cubicBezTo>
                  <a:cubicBezTo>
                    <a:pt x="59" y="90"/>
                    <a:pt x="52" y="85"/>
                    <a:pt x="48" y="77"/>
                  </a:cubicBezTo>
                  <a:cubicBezTo>
                    <a:pt x="57" y="72"/>
                    <a:pt x="67" y="69"/>
                    <a:pt x="77" y="72"/>
                  </a:cubicBezTo>
                  <a:close/>
                  <a:moveTo>
                    <a:pt x="136" y="98"/>
                  </a:moveTo>
                  <a:cubicBezTo>
                    <a:pt x="133" y="110"/>
                    <a:pt x="126" y="118"/>
                    <a:pt x="116" y="123"/>
                  </a:cubicBezTo>
                  <a:cubicBezTo>
                    <a:pt x="112" y="113"/>
                    <a:pt x="111" y="103"/>
                    <a:pt x="113" y="92"/>
                  </a:cubicBezTo>
                  <a:cubicBezTo>
                    <a:pt x="115" y="81"/>
                    <a:pt x="120" y="71"/>
                    <a:pt x="128" y="64"/>
                  </a:cubicBezTo>
                  <a:cubicBezTo>
                    <a:pt x="135" y="74"/>
                    <a:pt x="139" y="86"/>
                    <a:pt x="136" y="98"/>
                  </a:cubicBezTo>
                  <a:close/>
                  <a:moveTo>
                    <a:pt x="94" y="101"/>
                  </a:moveTo>
                  <a:cubicBezTo>
                    <a:pt x="104" y="105"/>
                    <a:pt x="110" y="114"/>
                    <a:pt x="111" y="124"/>
                  </a:cubicBezTo>
                  <a:cubicBezTo>
                    <a:pt x="101" y="125"/>
                    <a:pt x="90" y="124"/>
                    <a:pt x="82" y="119"/>
                  </a:cubicBezTo>
                  <a:cubicBezTo>
                    <a:pt x="73" y="115"/>
                    <a:pt x="67" y="108"/>
                    <a:pt x="64" y="101"/>
                  </a:cubicBezTo>
                  <a:cubicBezTo>
                    <a:pt x="74" y="97"/>
                    <a:pt x="84" y="96"/>
                    <a:pt x="94" y="101"/>
                  </a:cubicBezTo>
                  <a:close/>
                  <a:moveTo>
                    <a:pt x="147" y="137"/>
                  </a:moveTo>
                  <a:cubicBezTo>
                    <a:pt x="142" y="148"/>
                    <a:pt x="133" y="155"/>
                    <a:pt x="123" y="158"/>
                  </a:cubicBezTo>
                  <a:cubicBezTo>
                    <a:pt x="120" y="148"/>
                    <a:pt x="121" y="137"/>
                    <a:pt x="125" y="126"/>
                  </a:cubicBezTo>
                  <a:cubicBezTo>
                    <a:pt x="130" y="116"/>
                    <a:pt x="137" y="107"/>
                    <a:pt x="146" y="102"/>
                  </a:cubicBezTo>
                  <a:cubicBezTo>
                    <a:pt x="151" y="113"/>
                    <a:pt x="151" y="126"/>
                    <a:pt x="147" y="137"/>
                  </a:cubicBezTo>
                  <a:close/>
                  <a:moveTo>
                    <a:pt x="105" y="132"/>
                  </a:moveTo>
                  <a:cubicBezTo>
                    <a:pt x="114" y="138"/>
                    <a:pt x="118" y="148"/>
                    <a:pt x="118" y="158"/>
                  </a:cubicBezTo>
                  <a:cubicBezTo>
                    <a:pt x="108" y="158"/>
                    <a:pt x="97" y="154"/>
                    <a:pt x="90" y="148"/>
                  </a:cubicBezTo>
                  <a:cubicBezTo>
                    <a:pt x="82" y="142"/>
                    <a:pt x="78" y="134"/>
                    <a:pt x="76" y="126"/>
                  </a:cubicBezTo>
                  <a:cubicBezTo>
                    <a:pt x="86" y="124"/>
                    <a:pt x="97" y="125"/>
                    <a:pt x="105" y="132"/>
                  </a:cubicBezTo>
                  <a:close/>
                  <a:moveTo>
                    <a:pt x="151" y="177"/>
                  </a:moveTo>
                  <a:cubicBezTo>
                    <a:pt x="144" y="187"/>
                    <a:pt x="134" y="192"/>
                    <a:pt x="123" y="193"/>
                  </a:cubicBezTo>
                  <a:cubicBezTo>
                    <a:pt x="123" y="183"/>
                    <a:pt x="125" y="173"/>
                    <a:pt x="131" y="163"/>
                  </a:cubicBezTo>
                  <a:cubicBezTo>
                    <a:pt x="138" y="153"/>
                    <a:pt x="146" y="146"/>
                    <a:pt x="156" y="143"/>
                  </a:cubicBezTo>
                  <a:cubicBezTo>
                    <a:pt x="159" y="154"/>
                    <a:pt x="157" y="167"/>
                    <a:pt x="151" y="177"/>
                  </a:cubicBezTo>
                  <a:close/>
                  <a:moveTo>
                    <a:pt x="111" y="164"/>
                  </a:moveTo>
                  <a:cubicBezTo>
                    <a:pt x="118" y="172"/>
                    <a:pt x="121" y="183"/>
                    <a:pt x="119" y="193"/>
                  </a:cubicBezTo>
                  <a:cubicBezTo>
                    <a:pt x="108" y="190"/>
                    <a:pt x="99" y="185"/>
                    <a:pt x="93" y="177"/>
                  </a:cubicBezTo>
                  <a:cubicBezTo>
                    <a:pt x="85" y="170"/>
                    <a:pt x="83" y="162"/>
                    <a:pt x="83" y="154"/>
                  </a:cubicBezTo>
                  <a:cubicBezTo>
                    <a:pt x="93" y="154"/>
                    <a:pt x="104" y="157"/>
                    <a:pt x="111" y="164"/>
                  </a:cubicBezTo>
                  <a:close/>
                  <a:moveTo>
                    <a:pt x="147" y="217"/>
                  </a:moveTo>
                  <a:cubicBezTo>
                    <a:pt x="139" y="226"/>
                    <a:pt x="127" y="229"/>
                    <a:pt x="117" y="228"/>
                  </a:cubicBezTo>
                  <a:cubicBezTo>
                    <a:pt x="119" y="218"/>
                    <a:pt x="123" y="208"/>
                    <a:pt x="131" y="200"/>
                  </a:cubicBezTo>
                  <a:cubicBezTo>
                    <a:pt x="138" y="191"/>
                    <a:pt x="148" y="186"/>
                    <a:pt x="158" y="184"/>
                  </a:cubicBezTo>
                  <a:cubicBezTo>
                    <a:pt x="159" y="196"/>
                    <a:pt x="155" y="209"/>
                    <a:pt x="147" y="217"/>
                  </a:cubicBezTo>
                  <a:close/>
                  <a:moveTo>
                    <a:pt x="110" y="198"/>
                  </a:moveTo>
                  <a:cubicBezTo>
                    <a:pt x="116" y="206"/>
                    <a:pt x="117" y="218"/>
                    <a:pt x="113" y="227"/>
                  </a:cubicBezTo>
                  <a:cubicBezTo>
                    <a:pt x="103" y="223"/>
                    <a:pt x="95" y="216"/>
                    <a:pt x="90" y="207"/>
                  </a:cubicBezTo>
                  <a:cubicBezTo>
                    <a:pt x="85" y="199"/>
                    <a:pt x="83" y="190"/>
                    <a:pt x="85" y="182"/>
                  </a:cubicBezTo>
                  <a:cubicBezTo>
                    <a:pt x="95" y="184"/>
                    <a:pt x="104" y="189"/>
                    <a:pt x="110" y="198"/>
                  </a:cubicBezTo>
                  <a:close/>
                  <a:moveTo>
                    <a:pt x="136" y="256"/>
                  </a:moveTo>
                  <a:cubicBezTo>
                    <a:pt x="127" y="263"/>
                    <a:pt x="115" y="264"/>
                    <a:pt x="105" y="261"/>
                  </a:cubicBezTo>
                  <a:cubicBezTo>
                    <a:pt x="109" y="252"/>
                    <a:pt x="114" y="243"/>
                    <a:pt x="123" y="236"/>
                  </a:cubicBezTo>
                  <a:cubicBezTo>
                    <a:pt x="132" y="229"/>
                    <a:pt x="143" y="225"/>
                    <a:pt x="153" y="226"/>
                  </a:cubicBezTo>
                  <a:cubicBezTo>
                    <a:pt x="152" y="238"/>
                    <a:pt x="146" y="249"/>
                    <a:pt x="136" y="256"/>
                  </a:cubicBezTo>
                  <a:close/>
                  <a:moveTo>
                    <a:pt x="104" y="230"/>
                  </a:moveTo>
                  <a:cubicBezTo>
                    <a:pt x="107" y="240"/>
                    <a:pt x="107" y="251"/>
                    <a:pt x="101" y="259"/>
                  </a:cubicBezTo>
                  <a:cubicBezTo>
                    <a:pt x="92" y="253"/>
                    <a:pt x="86" y="245"/>
                    <a:pt x="82" y="236"/>
                  </a:cubicBezTo>
                  <a:cubicBezTo>
                    <a:pt x="79" y="226"/>
                    <a:pt x="78" y="218"/>
                    <a:pt x="81" y="210"/>
                  </a:cubicBezTo>
                  <a:cubicBezTo>
                    <a:pt x="91" y="214"/>
                    <a:pt x="99" y="220"/>
                    <a:pt x="104" y="230"/>
                  </a:cubicBezTo>
                  <a:close/>
                  <a:moveTo>
                    <a:pt x="118" y="293"/>
                  </a:moveTo>
                  <a:cubicBezTo>
                    <a:pt x="108" y="298"/>
                    <a:pt x="96" y="297"/>
                    <a:pt x="87" y="292"/>
                  </a:cubicBezTo>
                  <a:cubicBezTo>
                    <a:pt x="92" y="283"/>
                    <a:pt x="99" y="275"/>
                    <a:pt x="109" y="270"/>
                  </a:cubicBezTo>
                  <a:cubicBezTo>
                    <a:pt x="119" y="265"/>
                    <a:pt x="131" y="264"/>
                    <a:pt x="141" y="266"/>
                  </a:cubicBezTo>
                  <a:cubicBezTo>
                    <a:pt x="137" y="277"/>
                    <a:pt x="130" y="288"/>
                    <a:pt x="118" y="293"/>
                  </a:cubicBezTo>
                  <a:close/>
                  <a:moveTo>
                    <a:pt x="91" y="261"/>
                  </a:moveTo>
                  <a:cubicBezTo>
                    <a:pt x="93" y="271"/>
                    <a:pt x="90" y="282"/>
                    <a:pt x="83" y="289"/>
                  </a:cubicBezTo>
                  <a:cubicBezTo>
                    <a:pt x="76" y="282"/>
                    <a:pt x="71" y="272"/>
                    <a:pt x="69" y="262"/>
                  </a:cubicBezTo>
                  <a:cubicBezTo>
                    <a:pt x="67" y="253"/>
                    <a:pt x="68" y="244"/>
                    <a:pt x="73" y="237"/>
                  </a:cubicBezTo>
                  <a:cubicBezTo>
                    <a:pt x="82" y="242"/>
                    <a:pt x="89" y="250"/>
                    <a:pt x="91" y="261"/>
                  </a:cubicBezTo>
                  <a:close/>
                  <a:moveTo>
                    <a:pt x="94" y="325"/>
                  </a:moveTo>
                  <a:cubicBezTo>
                    <a:pt x="83" y="328"/>
                    <a:pt x="72" y="325"/>
                    <a:pt x="64" y="318"/>
                  </a:cubicBezTo>
                  <a:cubicBezTo>
                    <a:pt x="70" y="310"/>
                    <a:pt x="79" y="305"/>
                    <a:pt x="90" y="301"/>
                  </a:cubicBezTo>
                  <a:cubicBezTo>
                    <a:pt x="100" y="298"/>
                    <a:pt x="112" y="299"/>
                    <a:pt x="121" y="303"/>
                  </a:cubicBezTo>
                  <a:cubicBezTo>
                    <a:pt x="116" y="313"/>
                    <a:pt x="106" y="322"/>
                    <a:pt x="94" y="325"/>
                  </a:cubicBezTo>
                  <a:close/>
                  <a:moveTo>
                    <a:pt x="73" y="289"/>
                  </a:moveTo>
                  <a:cubicBezTo>
                    <a:pt x="74" y="300"/>
                    <a:pt x="68" y="309"/>
                    <a:pt x="60" y="315"/>
                  </a:cubicBezTo>
                  <a:cubicBezTo>
                    <a:pt x="55" y="307"/>
                    <a:pt x="51" y="296"/>
                    <a:pt x="51" y="286"/>
                  </a:cubicBezTo>
                  <a:cubicBezTo>
                    <a:pt x="51" y="277"/>
                    <a:pt x="54" y="268"/>
                    <a:pt x="60" y="262"/>
                  </a:cubicBezTo>
                  <a:cubicBezTo>
                    <a:pt x="68" y="269"/>
                    <a:pt x="73" y="278"/>
                    <a:pt x="73" y="289"/>
                  </a:cubicBezTo>
                  <a:close/>
                  <a:moveTo>
                    <a:pt x="65" y="352"/>
                  </a:moveTo>
                  <a:cubicBezTo>
                    <a:pt x="53" y="353"/>
                    <a:pt x="43" y="349"/>
                    <a:pt x="36" y="341"/>
                  </a:cubicBezTo>
                  <a:cubicBezTo>
                    <a:pt x="43" y="334"/>
                    <a:pt x="53" y="330"/>
                    <a:pt x="65" y="328"/>
                  </a:cubicBezTo>
                  <a:cubicBezTo>
                    <a:pt x="76" y="327"/>
                    <a:pt x="87" y="330"/>
                    <a:pt x="96" y="335"/>
                  </a:cubicBezTo>
                  <a:cubicBezTo>
                    <a:pt x="88" y="345"/>
                    <a:pt x="77" y="352"/>
                    <a:pt x="65" y="352"/>
                  </a:cubicBezTo>
                  <a:close/>
                  <a:moveTo>
                    <a:pt x="51" y="313"/>
                  </a:moveTo>
                  <a:cubicBezTo>
                    <a:pt x="49" y="324"/>
                    <a:pt x="42" y="332"/>
                    <a:pt x="33" y="337"/>
                  </a:cubicBezTo>
                  <a:cubicBezTo>
                    <a:pt x="29" y="327"/>
                    <a:pt x="28" y="316"/>
                    <a:pt x="29" y="307"/>
                  </a:cubicBezTo>
                  <a:cubicBezTo>
                    <a:pt x="31" y="297"/>
                    <a:pt x="35" y="290"/>
                    <a:pt x="42" y="285"/>
                  </a:cubicBezTo>
                  <a:cubicBezTo>
                    <a:pt x="49" y="293"/>
                    <a:pt x="53" y="303"/>
                    <a:pt x="51" y="313"/>
                  </a:cubicBezTo>
                  <a:close/>
                  <a:moveTo>
                    <a:pt x="31" y="374"/>
                  </a:moveTo>
                  <a:cubicBezTo>
                    <a:pt x="19" y="373"/>
                    <a:pt x="10" y="366"/>
                    <a:pt x="5" y="357"/>
                  </a:cubicBezTo>
                  <a:cubicBezTo>
                    <a:pt x="13" y="352"/>
                    <a:pt x="24" y="350"/>
                    <a:pt x="35" y="350"/>
                  </a:cubicBezTo>
                  <a:cubicBezTo>
                    <a:pt x="46" y="352"/>
                    <a:pt x="57" y="356"/>
                    <a:pt x="64" y="363"/>
                  </a:cubicBezTo>
                  <a:cubicBezTo>
                    <a:pt x="56" y="371"/>
                    <a:pt x="43" y="375"/>
                    <a:pt x="31" y="374"/>
                  </a:cubicBezTo>
                  <a:close/>
                  <a:moveTo>
                    <a:pt x="24" y="333"/>
                  </a:moveTo>
                  <a:cubicBezTo>
                    <a:pt x="21" y="343"/>
                    <a:pt x="12" y="350"/>
                    <a:pt x="3" y="353"/>
                  </a:cubicBezTo>
                  <a:cubicBezTo>
                    <a:pt x="0" y="343"/>
                    <a:pt x="1" y="332"/>
                    <a:pt x="4" y="323"/>
                  </a:cubicBezTo>
                  <a:cubicBezTo>
                    <a:pt x="8" y="313"/>
                    <a:pt x="14" y="307"/>
                    <a:pt x="21" y="303"/>
                  </a:cubicBezTo>
                  <a:cubicBezTo>
                    <a:pt x="26" y="312"/>
                    <a:pt x="28" y="323"/>
                    <a:pt x="24" y="333"/>
                  </a:cubicBezTo>
                  <a:close/>
                  <a:moveTo>
                    <a:pt x="40" y="35"/>
                  </a:moveTo>
                  <a:cubicBezTo>
                    <a:pt x="48" y="41"/>
                    <a:pt x="58" y="44"/>
                    <a:pt x="68" y="45"/>
                  </a:cubicBezTo>
                  <a:cubicBezTo>
                    <a:pt x="68" y="34"/>
                    <a:pt x="64" y="24"/>
                    <a:pt x="54" y="17"/>
                  </a:cubicBezTo>
                  <a:cubicBezTo>
                    <a:pt x="45" y="9"/>
                    <a:pt x="34" y="8"/>
                    <a:pt x="24" y="10"/>
                  </a:cubicBezTo>
                  <a:cubicBezTo>
                    <a:pt x="27" y="20"/>
                    <a:pt x="32" y="29"/>
                    <a:pt x="40" y="3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108888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5" name="Freeform 9">
              <a:extLst>
                <a:ext uri="{FF2B5EF4-FFF2-40B4-BE49-F238E27FC236}">
                  <a16:creationId xmlns:a16="http://schemas.microsoft.com/office/drawing/2014/main" xmlns="" id="{6299961E-AF63-4DFD-B782-0B12E8853AA5}"/>
                </a:ext>
              </a:extLst>
            </p:cNvPr>
            <p:cNvSpPr>
              <a:spLocks noEditPoints="1"/>
            </p:cNvSpPr>
            <p:nvPr/>
          </p:nvSpPr>
          <p:spPr bwMode="auto">
            <a:xfrm flipH="1">
              <a:off x="-1244327" y="1831292"/>
              <a:ext cx="398991" cy="1035687"/>
            </a:xfrm>
            <a:custGeom>
              <a:avLst/>
              <a:gdLst>
                <a:gd name="T0" fmla="*/ 84 w 159"/>
                <a:gd name="T1" fmla="*/ 60 h 375"/>
                <a:gd name="T2" fmla="*/ 75 w 159"/>
                <a:gd name="T3" fmla="*/ 0 h 375"/>
                <a:gd name="T4" fmla="*/ 56 w 159"/>
                <a:gd name="T5" fmla="*/ 47 h 375"/>
                <a:gd name="T6" fmla="*/ 51 w 159"/>
                <a:gd name="T7" fmla="*/ 69 h 375"/>
                <a:gd name="T8" fmla="*/ 56 w 159"/>
                <a:gd name="T9" fmla="*/ 47 h 375"/>
                <a:gd name="T10" fmla="*/ 103 w 159"/>
                <a:gd name="T11" fmla="*/ 90 h 375"/>
                <a:gd name="T12" fmla="*/ 104 w 159"/>
                <a:gd name="T13" fmla="*/ 30 h 375"/>
                <a:gd name="T14" fmla="*/ 77 w 159"/>
                <a:gd name="T15" fmla="*/ 72 h 375"/>
                <a:gd name="T16" fmla="*/ 68 w 159"/>
                <a:gd name="T17" fmla="*/ 93 h 375"/>
                <a:gd name="T18" fmla="*/ 77 w 159"/>
                <a:gd name="T19" fmla="*/ 72 h 375"/>
                <a:gd name="T20" fmla="*/ 116 w 159"/>
                <a:gd name="T21" fmla="*/ 123 h 375"/>
                <a:gd name="T22" fmla="*/ 128 w 159"/>
                <a:gd name="T23" fmla="*/ 64 h 375"/>
                <a:gd name="T24" fmla="*/ 94 w 159"/>
                <a:gd name="T25" fmla="*/ 101 h 375"/>
                <a:gd name="T26" fmla="*/ 82 w 159"/>
                <a:gd name="T27" fmla="*/ 119 h 375"/>
                <a:gd name="T28" fmla="*/ 94 w 159"/>
                <a:gd name="T29" fmla="*/ 101 h 375"/>
                <a:gd name="T30" fmla="*/ 123 w 159"/>
                <a:gd name="T31" fmla="*/ 158 h 375"/>
                <a:gd name="T32" fmla="*/ 146 w 159"/>
                <a:gd name="T33" fmla="*/ 102 h 375"/>
                <a:gd name="T34" fmla="*/ 105 w 159"/>
                <a:gd name="T35" fmla="*/ 132 h 375"/>
                <a:gd name="T36" fmla="*/ 90 w 159"/>
                <a:gd name="T37" fmla="*/ 148 h 375"/>
                <a:gd name="T38" fmla="*/ 105 w 159"/>
                <a:gd name="T39" fmla="*/ 132 h 375"/>
                <a:gd name="T40" fmla="*/ 123 w 159"/>
                <a:gd name="T41" fmla="*/ 193 h 375"/>
                <a:gd name="T42" fmla="*/ 156 w 159"/>
                <a:gd name="T43" fmla="*/ 143 h 375"/>
                <a:gd name="T44" fmla="*/ 111 w 159"/>
                <a:gd name="T45" fmla="*/ 164 h 375"/>
                <a:gd name="T46" fmla="*/ 93 w 159"/>
                <a:gd name="T47" fmla="*/ 177 h 375"/>
                <a:gd name="T48" fmla="*/ 111 w 159"/>
                <a:gd name="T49" fmla="*/ 164 h 375"/>
                <a:gd name="T50" fmla="*/ 117 w 159"/>
                <a:gd name="T51" fmla="*/ 228 h 375"/>
                <a:gd name="T52" fmla="*/ 158 w 159"/>
                <a:gd name="T53" fmla="*/ 184 h 375"/>
                <a:gd name="T54" fmla="*/ 110 w 159"/>
                <a:gd name="T55" fmla="*/ 198 h 375"/>
                <a:gd name="T56" fmla="*/ 90 w 159"/>
                <a:gd name="T57" fmla="*/ 207 h 375"/>
                <a:gd name="T58" fmla="*/ 110 w 159"/>
                <a:gd name="T59" fmla="*/ 198 h 375"/>
                <a:gd name="T60" fmla="*/ 105 w 159"/>
                <a:gd name="T61" fmla="*/ 261 h 375"/>
                <a:gd name="T62" fmla="*/ 153 w 159"/>
                <a:gd name="T63" fmla="*/ 226 h 375"/>
                <a:gd name="T64" fmla="*/ 104 w 159"/>
                <a:gd name="T65" fmla="*/ 230 h 375"/>
                <a:gd name="T66" fmla="*/ 82 w 159"/>
                <a:gd name="T67" fmla="*/ 236 h 375"/>
                <a:gd name="T68" fmla="*/ 104 w 159"/>
                <a:gd name="T69" fmla="*/ 230 h 375"/>
                <a:gd name="T70" fmla="*/ 87 w 159"/>
                <a:gd name="T71" fmla="*/ 292 h 375"/>
                <a:gd name="T72" fmla="*/ 141 w 159"/>
                <a:gd name="T73" fmla="*/ 266 h 375"/>
                <a:gd name="T74" fmla="*/ 91 w 159"/>
                <a:gd name="T75" fmla="*/ 261 h 375"/>
                <a:gd name="T76" fmla="*/ 69 w 159"/>
                <a:gd name="T77" fmla="*/ 262 h 375"/>
                <a:gd name="T78" fmla="*/ 91 w 159"/>
                <a:gd name="T79" fmla="*/ 261 h 375"/>
                <a:gd name="T80" fmla="*/ 64 w 159"/>
                <a:gd name="T81" fmla="*/ 318 h 375"/>
                <a:gd name="T82" fmla="*/ 121 w 159"/>
                <a:gd name="T83" fmla="*/ 303 h 375"/>
                <a:gd name="T84" fmla="*/ 73 w 159"/>
                <a:gd name="T85" fmla="*/ 289 h 375"/>
                <a:gd name="T86" fmla="*/ 51 w 159"/>
                <a:gd name="T87" fmla="*/ 286 h 375"/>
                <a:gd name="T88" fmla="*/ 73 w 159"/>
                <a:gd name="T89" fmla="*/ 289 h 375"/>
                <a:gd name="T90" fmla="*/ 36 w 159"/>
                <a:gd name="T91" fmla="*/ 341 h 375"/>
                <a:gd name="T92" fmla="*/ 96 w 159"/>
                <a:gd name="T93" fmla="*/ 335 h 375"/>
                <a:gd name="T94" fmla="*/ 51 w 159"/>
                <a:gd name="T95" fmla="*/ 313 h 375"/>
                <a:gd name="T96" fmla="*/ 29 w 159"/>
                <a:gd name="T97" fmla="*/ 307 h 375"/>
                <a:gd name="T98" fmla="*/ 51 w 159"/>
                <a:gd name="T99" fmla="*/ 313 h 375"/>
                <a:gd name="T100" fmla="*/ 5 w 159"/>
                <a:gd name="T101" fmla="*/ 357 h 375"/>
                <a:gd name="T102" fmla="*/ 64 w 159"/>
                <a:gd name="T103" fmla="*/ 363 h 375"/>
                <a:gd name="T104" fmla="*/ 24 w 159"/>
                <a:gd name="T105" fmla="*/ 333 h 375"/>
                <a:gd name="T106" fmla="*/ 4 w 159"/>
                <a:gd name="T107" fmla="*/ 323 h 375"/>
                <a:gd name="T108" fmla="*/ 24 w 159"/>
                <a:gd name="T109" fmla="*/ 333 h 375"/>
                <a:gd name="T110" fmla="*/ 68 w 159"/>
                <a:gd name="T111" fmla="*/ 45 h 375"/>
                <a:gd name="T112" fmla="*/ 24 w 159"/>
                <a:gd name="T113" fmla="*/ 10 h 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59" h="375">
                  <a:moveTo>
                    <a:pt x="94" y="30"/>
                  </a:moveTo>
                  <a:cubicBezTo>
                    <a:pt x="96" y="42"/>
                    <a:pt x="91" y="52"/>
                    <a:pt x="84" y="60"/>
                  </a:cubicBezTo>
                  <a:cubicBezTo>
                    <a:pt x="77" y="52"/>
                    <a:pt x="72" y="43"/>
                    <a:pt x="70" y="32"/>
                  </a:cubicBezTo>
                  <a:cubicBezTo>
                    <a:pt x="68" y="21"/>
                    <a:pt x="70" y="10"/>
                    <a:pt x="75" y="0"/>
                  </a:cubicBezTo>
                  <a:cubicBezTo>
                    <a:pt x="85" y="7"/>
                    <a:pt x="92" y="18"/>
                    <a:pt x="94" y="30"/>
                  </a:cubicBezTo>
                  <a:close/>
                  <a:moveTo>
                    <a:pt x="56" y="47"/>
                  </a:moveTo>
                  <a:cubicBezTo>
                    <a:pt x="66" y="48"/>
                    <a:pt x="76" y="54"/>
                    <a:pt x="80" y="63"/>
                  </a:cubicBezTo>
                  <a:cubicBezTo>
                    <a:pt x="71" y="68"/>
                    <a:pt x="61" y="69"/>
                    <a:pt x="51" y="69"/>
                  </a:cubicBezTo>
                  <a:cubicBezTo>
                    <a:pt x="41" y="67"/>
                    <a:pt x="33" y="64"/>
                    <a:pt x="28" y="58"/>
                  </a:cubicBezTo>
                  <a:cubicBezTo>
                    <a:pt x="35" y="50"/>
                    <a:pt x="45" y="46"/>
                    <a:pt x="56" y="47"/>
                  </a:cubicBezTo>
                  <a:close/>
                  <a:moveTo>
                    <a:pt x="118" y="62"/>
                  </a:moveTo>
                  <a:cubicBezTo>
                    <a:pt x="118" y="74"/>
                    <a:pt x="111" y="84"/>
                    <a:pt x="103" y="90"/>
                  </a:cubicBezTo>
                  <a:cubicBezTo>
                    <a:pt x="97" y="81"/>
                    <a:pt x="94" y="71"/>
                    <a:pt x="94" y="60"/>
                  </a:cubicBezTo>
                  <a:cubicBezTo>
                    <a:pt x="94" y="49"/>
                    <a:pt x="98" y="38"/>
                    <a:pt x="104" y="30"/>
                  </a:cubicBezTo>
                  <a:cubicBezTo>
                    <a:pt x="113" y="38"/>
                    <a:pt x="119" y="50"/>
                    <a:pt x="118" y="62"/>
                  </a:cubicBezTo>
                  <a:close/>
                  <a:moveTo>
                    <a:pt x="77" y="72"/>
                  </a:moveTo>
                  <a:cubicBezTo>
                    <a:pt x="88" y="75"/>
                    <a:pt x="95" y="82"/>
                    <a:pt x="99" y="92"/>
                  </a:cubicBezTo>
                  <a:cubicBezTo>
                    <a:pt x="89" y="95"/>
                    <a:pt x="78" y="95"/>
                    <a:pt x="68" y="93"/>
                  </a:cubicBezTo>
                  <a:cubicBezTo>
                    <a:pt x="59" y="90"/>
                    <a:pt x="52" y="85"/>
                    <a:pt x="48" y="77"/>
                  </a:cubicBezTo>
                  <a:cubicBezTo>
                    <a:pt x="57" y="72"/>
                    <a:pt x="67" y="69"/>
                    <a:pt x="77" y="72"/>
                  </a:cubicBezTo>
                  <a:close/>
                  <a:moveTo>
                    <a:pt x="136" y="98"/>
                  </a:moveTo>
                  <a:cubicBezTo>
                    <a:pt x="133" y="110"/>
                    <a:pt x="126" y="118"/>
                    <a:pt x="116" y="123"/>
                  </a:cubicBezTo>
                  <a:cubicBezTo>
                    <a:pt x="112" y="113"/>
                    <a:pt x="111" y="103"/>
                    <a:pt x="113" y="92"/>
                  </a:cubicBezTo>
                  <a:cubicBezTo>
                    <a:pt x="115" y="81"/>
                    <a:pt x="120" y="71"/>
                    <a:pt x="128" y="64"/>
                  </a:cubicBezTo>
                  <a:cubicBezTo>
                    <a:pt x="135" y="74"/>
                    <a:pt x="139" y="86"/>
                    <a:pt x="136" y="98"/>
                  </a:cubicBezTo>
                  <a:close/>
                  <a:moveTo>
                    <a:pt x="94" y="101"/>
                  </a:moveTo>
                  <a:cubicBezTo>
                    <a:pt x="104" y="105"/>
                    <a:pt x="110" y="114"/>
                    <a:pt x="111" y="124"/>
                  </a:cubicBezTo>
                  <a:cubicBezTo>
                    <a:pt x="101" y="125"/>
                    <a:pt x="90" y="124"/>
                    <a:pt x="82" y="119"/>
                  </a:cubicBezTo>
                  <a:cubicBezTo>
                    <a:pt x="73" y="115"/>
                    <a:pt x="67" y="108"/>
                    <a:pt x="64" y="101"/>
                  </a:cubicBezTo>
                  <a:cubicBezTo>
                    <a:pt x="74" y="97"/>
                    <a:pt x="84" y="96"/>
                    <a:pt x="94" y="101"/>
                  </a:cubicBezTo>
                  <a:close/>
                  <a:moveTo>
                    <a:pt x="147" y="137"/>
                  </a:moveTo>
                  <a:cubicBezTo>
                    <a:pt x="142" y="148"/>
                    <a:pt x="133" y="155"/>
                    <a:pt x="123" y="158"/>
                  </a:cubicBezTo>
                  <a:cubicBezTo>
                    <a:pt x="120" y="148"/>
                    <a:pt x="121" y="137"/>
                    <a:pt x="125" y="126"/>
                  </a:cubicBezTo>
                  <a:cubicBezTo>
                    <a:pt x="130" y="116"/>
                    <a:pt x="137" y="107"/>
                    <a:pt x="146" y="102"/>
                  </a:cubicBezTo>
                  <a:cubicBezTo>
                    <a:pt x="151" y="113"/>
                    <a:pt x="151" y="126"/>
                    <a:pt x="147" y="137"/>
                  </a:cubicBezTo>
                  <a:close/>
                  <a:moveTo>
                    <a:pt x="105" y="132"/>
                  </a:moveTo>
                  <a:cubicBezTo>
                    <a:pt x="114" y="138"/>
                    <a:pt x="118" y="148"/>
                    <a:pt x="118" y="158"/>
                  </a:cubicBezTo>
                  <a:cubicBezTo>
                    <a:pt x="108" y="158"/>
                    <a:pt x="97" y="154"/>
                    <a:pt x="90" y="148"/>
                  </a:cubicBezTo>
                  <a:cubicBezTo>
                    <a:pt x="82" y="142"/>
                    <a:pt x="78" y="134"/>
                    <a:pt x="76" y="126"/>
                  </a:cubicBezTo>
                  <a:cubicBezTo>
                    <a:pt x="86" y="124"/>
                    <a:pt x="97" y="125"/>
                    <a:pt x="105" y="132"/>
                  </a:cubicBezTo>
                  <a:close/>
                  <a:moveTo>
                    <a:pt x="151" y="177"/>
                  </a:moveTo>
                  <a:cubicBezTo>
                    <a:pt x="144" y="187"/>
                    <a:pt x="134" y="192"/>
                    <a:pt x="123" y="193"/>
                  </a:cubicBezTo>
                  <a:cubicBezTo>
                    <a:pt x="123" y="183"/>
                    <a:pt x="125" y="173"/>
                    <a:pt x="131" y="163"/>
                  </a:cubicBezTo>
                  <a:cubicBezTo>
                    <a:pt x="138" y="153"/>
                    <a:pt x="146" y="146"/>
                    <a:pt x="156" y="143"/>
                  </a:cubicBezTo>
                  <a:cubicBezTo>
                    <a:pt x="159" y="154"/>
                    <a:pt x="157" y="167"/>
                    <a:pt x="151" y="177"/>
                  </a:cubicBezTo>
                  <a:close/>
                  <a:moveTo>
                    <a:pt x="111" y="164"/>
                  </a:moveTo>
                  <a:cubicBezTo>
                    <a:pt x="118" y="172"/>
                    <a:pt x="121" y="183"/>
                    <a:pt x="119" y="193"/>
                  </a:cubicBezTo>
                  <a:cubicBezTo>
                    <a:pt x="108" y="190"/>
                    <a:pt x="99" y="185"/>
                    <a:pt x="93" y="177"/>
                  </a:cubicBezTo>
                  <a:cubicBezTo>
                    <a:pt x="85" y="170"/>
                    <a:pt x="83" y="162"/>
                    <a:pt x="83" y="154"/>
                  </a:cubicBezTo>
                  <a:cubicBezTo>
                    <a:pt x="93" y="154"/>
                    <a:pt x="104" y="157"/>
                    <a:pt x="111" y="164"/>
                  </a:cubicBezTo>
                  <a:close/>
                  <a:moveTo>
                    <a:pt x="147" y="217"/>
                  </a:moveTo>
                  <a:cubicBezTo>
                    <a:pt x="139" y="226"/>
                    <a:pt x="127" y="229"/>
                    <a:pt x="117" y="228"/>
                  </a:cubicBezTo>
                  <a:cubicBezTo>
                    <a:pt x="119" y="218"/>
                    <a:pt x="123" y="208"/>
                    <a:pt x="131" y="200"/>
                  </a:cubicBezTo>
                  <a:cubicBezTo>
                    <a:pt x="138" y="191"/>
                    <a:pt x="148" y="186"/>
                    <a:pt x="158" y="184"/>
                  </a:cubicBezTo>
                  <a:cubicBezTo>
                    <a:pt x="159" y="196"/>
                    <a:pt x="155" y="209"/>
                    <a:pt x="147" y="217"/>
                  </a:cubicBezTo>
                  <a:close/>
                  <a:moveTo>
                    <a:pt x="110" y="198"/>
                  </a:moveTo>
                  <a:cubicBezTo>
                    <a:pt x="116" y="206"/>
                    <a:pt x="117" y="218"/>
                    <a:pt x="113" y="227"/>
                  </a:cubicBezTo>
                  <a:cubicBezTo>
                    <a:pt x="103" y="223"/>
                    <a:pt x="95" y="216"/>
                    <a:pt x="90" y="207"/>
                  </a:cubicBezTo>
                  <a:cubicBezTo>
                    <a:pt x="85" y="199"/>
                    <a:pt x="83" y="190"/>
                    <a:pt x="85" y="182"/>
                  </a:cubicBezTo>
                  <a:cubicBezTo>
                    <a:pt x="95" y="184"/>
                    <a:pt x="104" y="189"/>
                    <a:pt x="110" y="198"/>
                  </a:cubicBezTo>
                  <a:close/>
                  <a:moveTo>
                    <a:pt x="136" y="256"/>
                  </a:moveTo>
                  <a:cubicBezTo>
                    <a:pt x="127" y="263"/>
                    <a:pt x="115" y="264"/>
                    <a:pt x="105" y="261"/>
                  </a:cubicBezTo>
                  <a:cubicBezTo>
                    <a:pt x="109" y="252"/>
                    <a:pt x="114" y="243"/>
                    <a:pt x="123" y="236"/>
                  </a:cubicBezTo>
                  <a:cubicBezTo>
                    <a:pt x="132" y="229"/>
                    <a:pt x="143" y="225"/>
                    <a:pt x="153" y="226"/>
                  </a:cubicBezTo>
                  <a:cubicBezTo>
                    <a:pt x="152" y="238"/>
                    <a:pt x="146" y="249"/>
                    <a:pt x="136" y="256"/>
                  </a:cubicBezTo>
                  <a:close/>
                  <a:moveTo>
                    <a:pt x="104" y="230"/>
                  </a:moveTo>
                  <a:cubicBezTo>
                    <a:pt x="107" y="240"/>
                    <a:pt x="107" y="251"/>
                    <a:pt x="101" y="259"/>
                  </a:cubicBezTo>
                  <a:cubicBezTo>
                    <a:pt x="92" y="253"/>
                    <a:pt x="86" y="245"/>
                    <a:pt x="82" y="236"/>
                  </a:cubicBezTo>
                  <a:cubicBezTo>
                    <a:pt x="79" y="226"/>
                    <a:pt x="78" y="218"/>
                    <a:pt x="81" y="210"/>
                  </a:cubicBezTo>
                  <a:cubicBezTo>
                    <a:pt x="91" y="214"/>
                    <a:pt x="99" y="220"/>
                    <a:pt x="104" y="230"/>
                  </a:cubicBezTo>
                  <a:close/>
                  <a:moveTo>
                    <a:pt x="118" y="293"/>
                  </a:moveTo>
                  <a:cubicBezTo>
                    <a:pt x="108" y="298"/>
                    <a:pt x="96" y="297"/>
                    <a:pt x="87" y="292"/>
                  </a:cubicBezTo>
                  <a:cubicBezTo>
                    <a:pt x="92" y="283"/>
                    <a:pt x="99" y="275"/>
                    <a:pt x="109" y="270"/>
                  </a:cubicBezTo>
                  <a:cubicBezTo>
                    <a:pt x="119" y="265"/>
                    <a:pt x="131" y="264"/>
                    <a:pt x="141" y="266"/>
                  </a:cubicBezTo>
                  <a:cubicBezTo>
                    <a:pt x="137" y="277"/>
                    <a:pt x="130" y="288"/>
                    <a:pt x="118" y="293"/>
                  </a:cubicBezTo>
                  <a:close/>
                  <a:moveTo>
                    <a:pt x="91" y="261"/>
                  </a:moveTo>
                  <a:cubicBezTo>
                    <a:pt x="93" y="271"/>
                    <a:pt x="90" y="282"/>
                    <a:pt x="83" y="289"/>
                  </a:cubicBezTo>
                  <a:cubicBezTo>
                    <a:pt x="76" y="282"/>
                    <a:pt x="71" y="272"/>
                    <a:pt x="69" y="262"/>
                  </a:cubicBezTo>
                  <a:cubicBezTo>
                    <a:pt x="67" y="253"/>
                    <a:pt x="68" y="244"/>
                    <a:pt x="73" y="237"/>
                  </a:cubicBezTo>
                  <a:cubicBezTo>
                    <a:pt x="82" y="242"/>
                    <a:pt x="89" y="250"/>
                    <a:pt x="91" y="261"/>
                  </a:cubicBezTo>
                  <a:close/>
                  <a:moveTo>
                    <a:pt x="94" y="325"/>
                  </a:moveTo>
                  <a:cubicBezTo>
                    <a:pt x="83" y="328"/>
                    <a:pt x="72" y="325"/>
                    <a:pt x="64" y="318"/>
                  </a:cubicBezTo>
                  <a:cubicBezTo>
                    <a:pt x="70" y="310"/>
                    <a:pt x="79" y="305"/>
                    <a:pt x="90" y="301"/>
                  </a:cubicBezTo>
                  <a:cubicBezTo>
                    <a:pt x="100" y="298"/>
                    <a:pt x="112" y="299"/>
                    <a:pt x="121" y="303"/>
                  </a:cubicBezTo>
                  <a:cubicBezTo>
                    <a:pt x="116" y="313"/>
                    <a:pt x="106" y="322"/>
                    <a:pt x="94" y="325"/>
                  </a:cubicBezTo>
                  <a:close/>
                  <a:moveTo>
                    <a:pt x="73" y="289"/>
                  </a:moveTo>
                  <a:cubicBezTo>
                    <a:pt x="74" y="300"/>
                    <a:pt x="68" y="309"/>
                    <a:pt x="60" y="315"/>
                  </a:cubicBezTo>
                  <a:cubicBezTo>
                    <a:pt x="55" y="307"/>
                    <a:pt x="51" y="296"/>
                    <a:pt x="51" y="286"/>
                  </a:cubicBezTo>
                  <a:cubicBezTo>
                    <a:pt x="51" y="277"/>
                    <a:pt x="54" y="268"/>
                    <a:pt x="60" y="262"/>
                  </a:cubicBezTo>
                  <a:cubicBezTo>
                    <a:pt x="68" y="269"/>
                    <a:pt x="73" y="278"/>
                    <a:pt x="73" y="289"/>
                  </a:cubicBezTo>
                  <a:close/>
                  <a:moveTo>
                    <a:pt x="65" y="352"/>
                  </a:moveTo>
                  <a:cubicBezTo>
                    <a:pt x="53" y="353"/>
                    <a:pt x="43" y="349"/>
                    <a:pt x="36" y="341"/>
                  </a:cubicBezTo>
                  <a:cubicBezTo>
                    <a:pt x="43" y="334"/>
                    <a:pt x="53" y="330"/>
                    <a:pt x="65" y="328"/>
                  </a:cubicBezTo>
                  <a:cubicBezTo>
                    <a:pt x="76" y="327"/>
                    <a:pt x="87" y="330"/>
                    <a:pt x="96" y="335"/>
                  </a:cubicBezTo>
                  <a:cubicBezTo>
                    <a:pt x="88" y="345"/>
                    <a:pt x="77" y="352"/>
                    <a:pt x="65" y="352"/>
                  </a:cubicBezTo>
                  <a:close/>
                  <a:moveTo>
                    <a:pt x="51" y="313"/>
                  </a:moveTo>
                  <a:cubicBezTo>
                    <a:pt x="49" y="324"/>
                    <a:pt x="42" y="332"/>
                    <a:pt x="33" y="337"/>
                  </a:cubicBezTo>
                  <a:cubicBezTo>
                    <a:pt x="29" y="327"/>
                    <a:pt x="28" y="316"/>
                    <a:pt x="29" y="307"/>
                  </a:cubicBezTo>
                  <a:cubicBezTo>
                    <a:pt x="31" y="297"/>
                    <a:pt x="35" y="290"/>
                    <a:pt x="42" y="285"/>
                  </a:cubicBezTo>
                  <a:cubicBezTo>
                    <a:pt x="49" y="293"/>
                    <a:pt x="53" y="303"/>
                    <a:pt x="51" y="313"/>
                  </a:cubicBezTo>
                  <a:close/>
                  <a:moveTo>
                    <a:pt x="31" y="374"/>
                  </a:moveTo>
                  <a:cubicBezTo>
                    <a:pt x="19" y="373"/>
                    <a:pt x="10" y="366"/>
                    <a:pt x="5" y="357"/>
                  </a:cubicBezTo>
                  <a:cubicBezTo>
                    <a:pt x="13" y="352"/>
                    <a:pt x="24" y="350"/>
                    <a:pt x="35" y="350"/>
                  </a:cubicBezTo>
                  <a:cubicBezTo>
                    <a:pt x="46" y="352"/>
                    <a:pt x="57" y="356"/>
                    <a:pt x="64" y="363"/>
                  </a:cubicBezTo>
                  <a:cubicBezTo>
                    <a:pt x="56" y="371"/>
                    <a:pt x="43" y="375"/>
                    <a:pt x="31" y="374"/>
                  </a:cubicBezTo>
                  <a:close/>
                  <a:moveTo>
                    <a:pt x="24" y="333"/>
                  </a:moveTo>
                  <a:cubicBezTo>
                    <a:pt x="21" y="343"/>
                    <a:pt x="12" y="350"/>
                    <a:pt x="3" y="353"/>
                  </a:cubicBezTo>
                  <a:cubicBezTo>
                    <a:pt x="0" y="343"/>
                    <a:pt x="1" y="332"/>
                    <a:pt x="4" y="323"/>
                  </a:cubicBezTo>
                  <a:cubicBezTo>
                    <a:pt x="8" y="313"/>
                    <a:pt x="14" y="307"/>
                    <a:pt x="21" y="303"/>
                  </a:cubicBezTo>
                  <a:cubicBezTo>
                    <a:pt x="26" y="312"/>
                    <a:pt x="28" y="323"/>
                    <a:pt x="24" y="333"/>
                  </a:cubicBezTo>
                  <a:close/>
                  <a:moveTo>
                    <a:pt x="40" y="35"/>
                  </a:moveTo>
                  <a:cubicBezTo>
                    <a:pt x="48" y="41"/>
                    <a:pt x="58" y="44"/>
                    <a:pt x="68" y="45"/>
                  </a:cubicBezTo>
                  <a:cubicBezTo>
                    <a:pt x="68" y="34"/>
                    <a:pt x="64" y="24"/>
                    <a:pt x="54" y="17"/>
                  </a:cubicBezTo>
                  <a:cubicBezTo>
                    <a:pt x="45" y="9"/>
                    <a:pt x="34" y="8"/>
                    <a:pt x="24" y="10"/>
                  </a:cubicBezTo>
                  <a:cubicBezTo>
                    <a:pt x="27" y="20"/>
                    <a:pt x="32" y="29"/>
                    <a:pt x="40" y="3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108888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xmlns="" id="{C25BB1CE-D4F3-4A3C-80F6-4EE663E51459}"/>
              </a:ext>
            </a:extLst>
          </p:cNvPr>
          <p:cNvGrpSpPr/>
          <p:nvPr/>
        </p:nvGrpSpPr>
        <p:grpSpPr>
          <a:xfrm>
            <a:off x="5715795" y="5344612"/>
            <a:ext cx="739004" cy="261610"/>
            <a:chOff x="5737492" y="5319198"/>
            <a:chExt cx="739003" cy="261610"/>
          </a:xfrm>
        </p:grpSpPr>
        <p:pic>
          <p:nvPicPr>
            <p:cNvPr id="27" name="图片 26">
              <a:extLst>
                <a:ext uri="{FF2B5EF4-FFF2-40B4-BE49-F238E27FC236}">
                  <a16:creationId xmlns:a16="http://schemas.microsoft.com/office/drawing/2014/main" xmlns="" id="{E53386FF-0040-4E33-A539-DB2830882C3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737492" y="5365983"/>
              <a:ext cx="168041" cy="168041"/>
            </a:xfrm>
            <a:prstGeom prst="ellipse">
              <a:avLst/>
            </a:prstGeom>
          </p:spPr>
        </p:pic>
        <p:sp>
          <p:nvSpPr>
            <p:cNvPr id="28" name="矩形 27">
              <a:extLst>
                <a:ext uri="{FF2B5EF4-FFF2-40B4-BE49-F238E27FC236}">
                  <a16:creationId xmlns:a16="http://schemas.microsoft.com/office/drawing/2014/main" xmlns="" id="{D67E0C76-79F2-49E5-A93E-3E070F27F63C}"/>
                </a:ext>
              </a:extLst>
            </p:cNvPr>
            <p:cNvSpPr/>
            <p:nvPr/>
          </p:nvSpPr>
          <p:spPr>
            <a:xfrm>
              <a:off x="5868637" y="5319198"/>
              <a:ext cx="607858" cy="2616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171617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向天歌</a:t>
              </a:r>
              <a:endPara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171617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29" name="文本框 28">
            <a:extLst>
              <a:ext uri="{FF2B5EF4-FFF2-40B4-BE49-F238E27FC236}">
                <a16:creationId xmlns:a16="http://schemas.microsoft.com/office/drawing/2014/main" xmlns="" id="{58A8A94C-87B3-4A0A-BAD3-5D83B2BA36F4}"/>
              </a:ext>
            </a:extLst>
          </p:cNvPr>
          <p:cNvSpPr txBox="1"/>
          <p:nvPr/>
        </p:nvSpPr>
        <p:spPr>
          <a:xfrm>
            <a:off x="4253179" y="1416992"/>
            <a:ext cx="3685645" cy="393985"/>
          </a:xfrm>
          <a:custGeom>
            <a:avLst/>
            <a:gdLst/>
            <a:ahLst/>
            <a:cxnLst/>
            <a:rect l="l" t="t" r="r" b="b"/>
            <a:pathLst>
              <a:path w="3685645" h="393985">
                <a:moveTo>
                  <a:pt x="1910347" y="272725"/>
                </a:moveTo>
                <a:lnTo>
                  <a:pt x="1910347" y="346910"/>
                </a:lnTo>
                <a:lnTo>
                  <a:pt x="1989395" y="346910"/>
                </a:lnTo>
                <a:lnTo>
                  <a:pt x="1989395" y="272725"/>
                </a:lnTo>
                <a:close/>
                <a:moveTo>
                  <a:pt x="2660688" y="224626"/>
                </a:moveTo>
                <a:lnTo>
                  <a:pt x="2735640" y="230816"/>
                </a:lnTo>
                <a:cubicBezTo>
                  <a:pt x="2735359" y="233344"/>
                  <a:pt x="2734284" y="235561"/>
                  <a:pt x="2732415" y="237467"/>
                </a:cubicBezTo>
                <a:cubicBezTo>
                  <a:pt x="2730546" y="239372"/>
                  <a:pt x="2727116" y="240757"/>
                  <a:pt x="2722124" y="241623"/>
                </a:cubicBezTo>
                <a:lnTo>
                  <a:pt x="2722124" y="264995"/>
                </a:lnTo>
                <a:lnTo>
                  <a:pt x="2805268" y="264995"/>
                </a:lnTo>
                <a:lnTo>
                  <a:pt x="2833119" y="226448"/>
                </a:lnTo>
                <a:cubicBezTo>
                  <a:pt x="2833395" y="226658"/>
                  <a:pt x="2836348" y="229108"/>
                  <a:pt x="2841978" y="233798"/>
                </a:cubicBezTo>
                <a:cubicBezTo>
                  <a:pt x="2847609" y="238487"/>
                  <a:pt x="2854263" y="244155"/>
                  <a:pt x="2861941" y="250801"/>
                </a:cubicBezTo>
                <a:cubicBezTo>
                  <a:pt x="2869619" y="257447"/>
                  <a:pt x="2876668" y="263809"/>
                  <a:pt x="2883087" y="269888"/>
                </a:cubicBezTo>
                <a:cubicBezTo>
                  <a:pt x="2882431" y="272122"/>
                  <a:pt x="2881082" y="273770"/>
                  <a:pt x="2879043" y="274832"/>
                </a:cubicBezTo>
                <a:cubicBezTo>
                  <a:pt x="2877004" y="275893"/>
                  <a:pt x="2874529" y="276420"/>
                  <a:pt x="2871619" y="276412"/>
                </a:cubicBezTo>
                <a:lnTo>
                  <a:pt x="2733183" y="276412"/>
                </a:lnTo>
                <a:cubicBezTo>
                  <a:pt x="2752066" y="289977"/>
                  <a:pt x="2775224" y="300854"/>
                  <a:pt x="2802657" y="309041"/>
                </a:cubicBezTo>
                <a:cubicBezTo>
                  <a:pt x="2830090" y="317229"/>
                  <a:pt x="2857856" y="322471"/>
                  <a:pt x="2885954" y="324767"/>
                </a:cubicBezTo>
                <a:lnTo>
                  <a:pt x="2885545" y="329682"/>
                </a:lnTo>
                <a:cubicBezTo>
                  <a:pt x="2874597" y="332831"/>
                  <a:pt x="2865365" y="339025"/>
                  <a:pt x="2857847" y="348266"/>
                </a:cubicBezTo>
                <a:cubicBezTo>
                  <a:pt x="2850330" y="357508"/>
                  <a:pt x="2845091" y="369334"/>
                  <a:pt x="2842130" y="383746"/>
                </a:cubicBezTo>
                <a:cubicBezTo>
                  <a:pt x="2813425" y="373558"/>
                  <a:pt x="2789329" y="359837"/>
                  <a:pt x="2769840" y="342584"/>
                </a:cubicBezTo>
                <a:cubicBezTo>
                  <a:pt x="2750351" y="325330"/>
                  <a:pt x="2734446" y="304237"/>
                  <a:pt x="2722124" y="279304"/>
                </a:cubicBezTo>
                <a:lnTo>
                  <a:pt x="2722124" y="379625"/>
                </a:lnTo>
                <a:cubicBezTo>
                  <a:pt x="2721485" y="381980"/>
                  <a:pt x="2716006" y="384744"/>
                  <a:pt x="2705690" y="387918"/>
                </a:cubicBezTo>
                <a:cubicBezTo>
                  <a:pt x="2695374" y="391093"/>
                  <a:pt x="2684059" y="392833"/>
                  <a:pt x="2671747" y="393141"/>
                </a:cubicBezTo>
                <a:lnTo>
                  <a:pt x="2660688" y="393141"/>
                </a:lnTo>
                <a:lnTo>
                  <a:pt x="2660688" y="317369"/>
                </a:lnTo>
                <a:cubicBezTo>
                  <a:pt x="2640465" y="332319"/>
                  <a:pt x="2617017" y="345323"/>
                  <a:pt x="2590344" y="356381"/>
                </a:cubicBezTo>
                <a:cubicBezTo>
                  <a:pt x="2563670" y="367440"/>
                  <a:pt x="2534693" y="376553"/>
                  <a:pt x="2503411" y="383720"/>
                </a:cubicBezTo>
                <a:lnTo>
                  <a:pt x="2501364" y="379625"/>
                </a:lnTo>
                <a:cubicBezTo>
                  <a:pt x="2527107" y="367005"/>
                  <a:pt x="2549958" y="351594"/>
                  <a:pt x="2569916" y="333394"/>
                </a:cubicBezTo>
                <a:cubicBezTo>
                  <a:pt x="2589874" y="315193"/>
                  <a:pt x="2606070" y="296199"/>
                  <a:pt x="2618502" y="276412"/>
                </a:cubicBezTo>
                <a:lnTo>
                  <a:pt x="2508736" y="276412"/>
                </a:lnTo>
                <a:lnTo>
                  <a:pt x="2505459" y="264995"/>
                </a:lnTo>
                <a:lnTo>
                  <a:pt x="2660688" y="264995"/>
                </a:lnTo>
                <a:close/>
                <a:moveTo>
                  <a:pt x="1500362" y="197783"/>
                </a:moveTo>
                <a:cubicBezTo>
                  <a:pt x="1495251" y="200255"/>
                  <a:pt x="1489807" y="202587"/>
                  <a:pt x="1484030" y="204779"/>
                </a:cubicBezTo>
                <a:cubicBezTo>
                  <a:pt x="1478254" y="206971"/>
                  <a:pt x="1472093" y="208949"/>
                  <a:pt x="1465548" y="210712"/>
                </a:cubicBezTo>
                <a:lnTo>
                  <a:pt x="1510192" y="214415"/>
                </a:lnTo>
                <a:cubicBezTo>
                  <a:pt x="1509919" y="217343"/>
                  <a:pt x="1508725" y="219804"/>
                  <a:pt x="1506608" y="221797"/>
                </a:cubicBezTo>
                <a:cubicBezTo>
                  <a:pt x="1504492" y="223790"/>
                  <a:pt x="1500635" y="225210"/>
                  <a:pt x="1495038" y="226060"/>
                </a:cubicBezTo>
                <a:lnTo>
                  <a:pt x="1495038" y="255165"/>
                </a:lnTo>
                <a:lnTo>
                  <a:pt x="1577772" y="255165"/>
                </a:lnTo>
                <a:lnTo>
                  <a:pt x="1603166" y="220735"/>
                </a:lnTo>
                <a:cubicBezTo>
                  <a:pt x="1597961" y="223048"/>
                  <a:pt x="1592192" y="224465"/>
                  <a:pt x="1585861" y="224985"/>
                </a:cubicBezTo>
                <a:cubicBezTo>
                  <a:pt x="1579530" y="225506"/>
                  <a:pt x="1573147" y="224772"/>
                  <a:pt x="1566713" y="222783"/>
                </a:cubicBezTo>
                <a:cubicBezTo>
                  <a:pt x="1558292" y="218463"/>
                  <a:pt x="1548513" y="214194"/>
                  <a:pt x="1537378" y="209976"/>
                </a:cubicBezTo>
                <a:cubicBezTo>
                  <a:pt x="1526242" y="205758"/>
                  <a:pt x="1513904" y="201694"/>
                  <a:pt x="1500362" y="197783"/>
                </a:cubicBezTo>
                <a:close/>
                <a:moveTo>
                  <a:pt x="2619731" y="174018"/>
                </a:moveTo>
                <a:lnTo>
                  <a:pt x="2619731" y="211750"/>
                </a:lnTo>
                <a:lnTo>
                  <a:pt x="2671747" y="211750"/>
                </a:lnTo>
                <a:lnTo>
                  <a:pt x="2671747" y="174018"/>
                </a:lnTo>
                <a:close/>
                <a:moveTo>
                  <a:pt x="1724810" y="147679"/>
                </a:moveTo>
                <a:lnTo>
                  <a:pt x="1787065" y="153827"/>
                </a:lnTo>
                <a:cubicBezTo>
                  <a:pt x="1786894" y="155723"/>
                  <a:pt x="1786109" y="157357"/>
                  <a:pt x="1784710" y="158731"/>
                </a:cubicBezTo>
                <a:cubicBezTo>
                  <a:pt x="1783310" y="160104"/>
                  <a:pt x="1781092" y="161113"/>
                  <a:pt x="1778054" y="161756"/>
                </a:cubicBezTo>
                <a:lnTo>
                  <a:pt x="1778054" y="305924"/>
                </a:lnTo>
                <a:cubicBezTo>
                  <a:pt x="1786894" y="302406"/>
                  <a:pt x="1796042" y="298683"/>
                  <a:pt x="1805496" y="294756"/>
                </a:cubicBezTo>
                <a:cubicBezTo>
                  <a:pt x="1814950" y="290828"/>
                  <a:pt x="1824507" y="286900"/>
                  <a:pt x="1834166" y="282972"/>
                </a:cubicBezTo>
                <a:lnTo>
                  <a:pt x="1835804" y="286661"/>
                </a:lnTo>
                <a:cubicBezTo>
                  <a:pt x="1828338" y="295525"/>
                  <a:pt x="1817774" y="307306"/>
                  <a:pt x="1804113" y="322003"/>
                </a:cubicBezTo>
                <a:cubicBezTo>
                  <a:pt x="1790452" y="336699"/>
                  <a:pt x="1774257" y="352766"/>
                  <a:pt x="1755528" y="370204"/>
                </a:cubicBezTo>
                <a:cubicBezTo>
                  <a:pt x="1753411" y="375717"/>
                  <a:pt x="1750783" y="380256"/>
                  <a:pt x="1747643" y="383823"/>
                </a:cubicBezTo>
                <a:cubicBezTo>
                  <a:pt x="1744503" y="387389"/>
                  <a:pt x="1741261" y="390086"/>
                  <a:pt x="1737916" y="391912"/>
                </a:cubicBezTo>
                <a:lnTo>
                  <a:pt x="1705560" y="332155"/>
                </a:lnTo>
                <a:cubicBezTo>
                  <a:pt x="1713708" y="327843"/>
                  <a:pt x="1719016" y="324069"/>
                  <a:pt x="1721482" y="320833"/>
                </a:cubicBezTo>
                <a:cubicBezTo>
                  <a:pt x="1723948" y="317596"/>
                  <a:pt x="1725057" y="313720"/>
                  <a:pt x="1724810" y="309203"/>
                </a:cubicBezTo>
                <a:close/>
                <a:moveTo>
                  <a:pt x="1910347" y="140433"/>
                </a:moveTo>
                <a:lnTo>
                  <a:pt x="1910347" y="203149"/>
                </a:lnTo>
                <a:lnTo>
                  <a:pt x="1975469" y="203149"/>
                </a:lnTo>
                <a:lnTo>
                  <a:pt x="1975469" y="140433"/>
                </a:lnTo>
                <a:close/>
                <a:moveTo>
                  <a:pt x="2619731" y="126917"/>
                </a:moveTo>
                <a:lnTo>
                  <a:pt x="2619731" y="162601"/>
                </a:lnTo>
                <a:lnTo>
                  <a:pt x="2671747" y="162601"/>
                </a:lnTo>
                <a:lnTo>
                  <a:pt x="2671747" y="126917"/>
                </a:lnTo>
                <a:close/>
                <a:moveTo>
                  <a:pt x="1439336" y="124459"/>
                </a:moveTo>
                <a:cubicBezTo>
                  <a:pt x="1434600" y="130031"/>
                  <a:pt x="1429839" y="135604"/>
                  <a:pt x="1425052" y="141176"/>
                </a:cubicBezTo>
                <a:cubicBezTo>
                  <a:pt x="1420265" y="146748"/>
                  <a:pt x="1415606" y="152115"/>
                  <a:pt x="1411075" y="157276"/>
                </a:cubicBezTo>
                <a:cubicBezTo>
                  <a:pt x="1424574" y="156875"/>
                  <a:pt x="1437305" y="156653"/>
                  <a:pt x="1449268" y="156610"/>
                </a:cubicBezTo>
                <a:cubicBezTo>
                  <a:pt x="1461231" y="156567"/>
                  <a:pt x="1472528" y="156653"/>
                  <a:pt x="1483160" y="156866"/>
                </a:cubicBezTo>
                <a:cubicBezTo>
                  <a:pt x="1487870" y="152157"/>
                  <a:pt x="1492171" y="147115"/>
                  <a:pt x="1496062" y="141740"/>
                </a:cubicBezTo>
                <a:cubicBezTo>
                  <a:pt x="1499953" y="136364"/>
                  <a:pt x="1503434" y="130604"/>
                  <a:pt x="1506506" y="124459"/>
                </a:cubicBezTo>
                <a:close/>
                <a:moveTo>
                  <a:pt x="2984967" y="93357"/>
                </a:moveTo>
                <a:lnTo>
                  <a:pt x="3031249" y="131857"/>
                </a:lnTo>
                <a:cubicBezTo>
                  <a:pt x="3030106" y="133342"/>
                  <a:pt x="3028296" y="134775"/>
                  <a:pt x="3025822" y="136158"/>
                </a:cubicBezTo>
                <a:cubicBezTo>
                  <a:pt x="3023347" y="137540"/>
                  <a:pt x="3019695" y="138564"/>
                  <a:pt x="3014866" y="139230"/>
                </a:cubicBezTo>
                <a:lnTo>
                  <a:pt x="3014866" y="292001"/>
                </a:lnTo>
                <a:cubicBezTo>
                  <a:pt x="3025131" y="288298"/>
                  <a:pt x="3035728" y="284339"/>
                  <a:pt x="3046659" y="280123"/>
                </a:cubicBezTo>
                <a:cubicBezTo>
                  <a:pt x="3057590" y="275908"/>
                  <a:pt x="3068699" y="271539"/>
                  <a:pt x="3079988" y="267017"/>
                </a:cubicBezTo>
                <a:lnTo>
                  <a:pt x="3081217" y="270703"/>
                </a:lnTo>
                <a:cubicBezTo>
                  <a:pt x="3073145" y="280175"/>
                  <a:pt x="3061540" y="292769"/>
                  <a:pt x="3046403" y="308487"/>
                </a:cubicBezTo>
                <a:cubicBezTo>
                  <a:pt x="3031266" y="324204"/>
                  <a:pt x="3013108" y="341508"/>
                  <a:pt x="2991930" y="360400"/>
                </a:cubicBezTo>
                <a:cubicBezTo>
                  <a:pt x="2990052" y="364897"/>
                  <a:pt x="2987868" y="368703"/>
                  <a:pt x="2985376" y="371817"/>
                </a:cubicBezTo>
                <a:cubicBezTo>
                  <a:pt x="2982885" y="374932"/>
                  <a:pt x="2980291" y="377406"/>
                  <a:pt x="2977594" y="379241"/>
                </a:cubicBezTo>
                <a:lnTo>
                  <a:pt x="2935818" y="319033"/>
                </a:lnTo>
                <a:cubicBezTo>
                  <a:pt x="2945178" y="313359"/>
                  <a:pt x="2951339" y="308734"/>
                  <a:pt x="2954300" y="305159"/>
                </a:cubicBezTo>
                <a:cubicBezTo>
                  <a:pt x="2957261" y="301583"/>
                  <a:pt x="2958609" y="297471"/>
                  <a:pt x="2958344" y="292820"/>
                </a:cubicBezTo>
                <a:lnTo>
                  <a:pt x="2958344" y="130219"/>
                </a:lnTo>
                <a:lnTo>
                  <a:pt x="2903052" y="130219"/>
                </a:lnTo>
                <a:lnTo>
                  <a:pt x="2899366" y="118751"/>
                </a:lnTo>
                <a:lnTo>
                  <a:pt x="2959164" y="118751"/>
                </a:lnTo>
                <a:close/>
                <a:moveTo>
                  <a:pt x="2167150" y="91634"/>
                </a:moveTo>
                <a:lnTo>
                  <a:pt x="2237188" y="126359"/>
                </a:lnTo>
                <a:cubicBezTo>
                  <a:pt x="2236266" y="128648"/>
                  <a:pt x="2234628" y="130402"/>
                  <a:pt x="2232273" y="131619"/>
                </a:cubicBezTo>
                <a:cubicBezTo>
                  <a:pt x="2229918" y="132836"/>
                  <a:pt x="2226232" y="133261"/>
                  <a:pt x="2221214" y="132895"/>
                </a:cubicBezTo>
                <a:cubicBezTo>
                  <a:pt x="2215890" y="139746"/>
                  <a:pt x="2210053" y="146871"/>
                  <a:pt x="2203705" y="154273"/>
                </a:cubicBezTo>
                <a:cubicBezTo>
                  <a:pt x="2197356" y="161675"/>
                  <a:pt x="2190496" y="169084"/>
                  <a:pt x="2183124" y="176501"/>
                </a:cubicBezTo>
                <a:lnTo>
                  <a:pt x="2206470" y="185102"/>
                </a:lnTo>
                <a:cubicBezTo>
                  <a:pt x="2205889" y="186954"/>
                  <a:pt x="2204592" y="188575"/>
                  <a:pt x="2202579" y="189966"/>
                </a:cubicBezTo>
                <a:cubicBezTo>
                  <a:pt x="2200565" y="191357"/>
                  <a:pt x="2197630" y="192466"/>
                  <a:pt x="2193773" y="193293"/>
                </a:cubicBezTo>
                <a:lnTo>
                  <a:pt x="2193773" y="375964"/>
                </a:lnTo>
                <a:cubicBezTo>
                  <a:pt x="2192954" y="378865"/>
                  <a:pt x="2188039" y="382483"/>
                  <a:pt x="2179028" y="386818"/>
                </a:cubicBezTo>
                <a:cubicBezTo>
                  <a:pt x="2170017" y="391152"/>
                  <a:pt x="2159368" y="393542"/>
                  <a:pt x="2147081" y="393985"/>
                </a:cubicBezTo>
                <a:lnTo>
                  <a:pt x="2136432" y="393985"/>
                </a:lnTo>
                <a:lnTo>
                  <a:pt x="2136432" y="217868"/>
                </a:lnTo>
                <a:cubicBezTo>
                  <a:pt x="2128633" y="223824"/>
                  <a:pt x="2120578" y="229524"/>
                  <a:pt x="2112267" y="234968"/>
                </a:cubicBezTo>
                <a:cubicBezTo>
                  <a:pt x="2103956" y="240412"/>
                  <a:pt x="2095492" y="245497"/>
                  <a:pt x="2086874" y="250224"/>
                </a:cubicBezTo>
                <a:lnTo>
                  <a:pt x="2083597" y="246538"/>
                </a:lnTo>
                <a:cubicBezTo>
                  <a:pt x="2095839" y="231631"/>
                  <a:pt x="2107398" y="214960"/>
                  <a:pt x="2118275" y="196523"/>
                </a:cubicBezTo>
                <a:cubicBezTo>
                  <a:pt x="2129151" y="178087"/>
                  <a:pt x="2138799" y="159680"/>
                  <a:pt x="2147218" y="141302"/>
                </a:cubicBezTo>
                <a:cubicBezTo>
                  <a:pt x="2155637" y="122924"/>
                  <a:pt x="2162281" y="106368"/>
                  <a:pt x="2167150" y="91634"/>
                </a:cubicBezTo>
                <a:close/>
                <a:moveTo>
                  <a:pt x="2619731" y="81044"/>
                </a:moveTo>
                <a:lnTo>
                  <a:pt x="2619731" y="115500"/>
                </a:lnTo>
                <a:lnTo>
                  <a:pt x="2671747" y="115500"/>
                </a:lnTo>
                <a:lnTo>
                  <a:pt x="2671747" y="81044"/>
                </a:lnTo>
                <a:close/>
                <a:moveTo>
                  <a:pt x="1870618" y="76949"/>
                </a:moveTo>
                <a:cubicBezTo>
                  <a:pt x="1872239" y="83952"/>
                  <a:pt x="1872990" y="90444"/>
                  <a:pt x="1872871" y="96422"/>
                </a:cubicBezTo>
                <a:cubicBezTo>
                  <a:pt x="1872751" y="102401"/>
                  <a:pt x="1871864" y="107663"/>
                  <a:pt x="1870209" y="112207"/>
                </a:cubicBezTo>
                <a:lnTo>
                  <a:pt x="1912395" y="129016"/>
                </a:lnTo>
                <a:lnTo>
                  <a:pt x="1971374" y="129016"/>
                </a:lnTo>
                <a:lnTo>
                  <a:pt x="1995129" y="103597"/>
                </a:lnTo>
                <a:lnTo>
                  <a:pt x="2008645" y="113436"/>
                </a:lnTo>
                <a:lnTo>
                  <a:pt x="2004549" y="76949"/>
                </a:lnTo>
                <a:close/>
                <a:moveTo>
                  <a:pt x="393828" y="64252"/>
                </a:moveTo>
                <a:cubicBezTo>
                  <a:pt x="393435" y="85360"/>
                  <a:pt x="393196" y="106648"/>
                  <a:pt x="393110" y="128116"/>
                </a:cubicBezTo>
                <a:cubicBezTo>
                  <a:pt x="393025" y="149583"/>
                  <a:pt x="392991" y="171178"/>
                  <a:pt x="393008" y="192901"/>
                </a:cubicBezTo>
                <a:lnTo>
                  <a:pt x="393008" y="217074"/>
                </a:lnTo>
                <a:lnTo>
                  <a:pt x="406532" y="217074"/>
                </a:lnTo>
                <a:cubicBezTo>
                  <a:pt x="430268" y="216699"/>
                  <a:pt x="447959" y="209461"/>
                  <a:pt x="459604" y="195360"/>
                </a:cubicBezTo>
                <a:cubicBezTo>
                  <a:pt x="471250" y="181259"/>
                  <a:pt x="477056" y="162549"/>
                  <a:pt x="477022" y="139229"/>
                </a:cubicBezTo>
                <a:cubicBezTo>
                  <a:pt x="476937" y="114416"/>
                  <a:pt x="471165" y="95723"/>
                  <a:pt x="459707" y="83150"/>
                </a:cubicBezTo>
                <a:cubicBezTo>
                  <a:pt x="448249" y="70577"/>
                  <a:pt x="431617" y="64277"/>
                  <a:pt x="409811" y="64252"/>
                </a:cubicBezTo>
                <a:close/>
                <a:moveTo>
                  <a:pt x="108078" y="64252"/>
                </a:moveTo>
                <a:cubicBezTo>
                  <a:pt x="107685" y="85360"/>
                  <a:pt x="107446" y="106648"/>
                  <a:pt x="107360" y="128116"/>
                </a:cubicBezTo>
                <a:cubicBezTo>
                  <a:pt x="107275" y="149583"/>
                  <a:pt x="107241" y="171178"/>
                  <a:pt x="107258" y="192901"/>
                </a:cubicBezTo>
                <a:lnTo>
                  <a:pt x="107258" y="217074"/>
                </a:lnTo>
                <a:lnTo>
                  <a:pt x="120782" y="217074"/>
                </a:lnTo>
                <a:cubicBezTo>
                  <a:pt x="144518" y="216699"/>
                  <a:pt x="162209" y="209461"/>
                  <a:pt x="173854" y="195360"/>
                </a:cubicBezTo>
                <a:cubicBezTo>
                  <a:pt x="185500" y="181259"/>
                  <a:pt x="191306" y="162549"/>
                  <a:pt x="191272" y="139229"/>
                </a:cubicBezTo>
                <a:cubicBezTo>
                  <a:pt x="191187" y="114416"/>
                  <a:pt x="185415" y="95723"/>
                  <a:pt x="173957" y="83150"/>
                </a:cubicBezTo>
                <a:cubicBezTo>
                  <a:pt x="162499" y="70577"/>
                  <a:pt x="145867" y="64277"/>
                  <a:pt x="124061" y="64252"/>
                </a:cubicBezTo>
                <a:close/>
                <a:moveTo>
                  <a:pt x="1420905" y="61794"/>
                </a:moveTo>
                <a:lnTo>
                  <a:pt x="1486846" y="84343"/>
                </a:lnTo>
                <a:cubicBezTo>
                  <a:pt x="1486206" y="86880"/>
                  <a:pt x="1484415" y="88879"/>
                  <a:pt x="1481471" y="90339"/>
                </a:cubicBezTo>
                <a:cubicBezTo>
                  <a:pt x="1478527" y="91800"/>
                  <a:pt x="1473356" y="92261"/>
                  <a:pt x="1465958" y="91723"/>
                </a:cubicBezTo>
                <a:lnTo>
                  <a:pt x="1448756" y="113042"/>
                </a:lnTo>
                <a:lnTo>
                  <a:pt x="1574905" y="113042"/>
                </a:lnTo>
                <a:lnTo>
                  <a:pt x="1590469" y="93363"/>
                </a:lnTo>
                <a:cubicBezTo>
                  <a:pt x="1583847" y="95823"/>
                  <a:pt x="1577431" y="97873"/>
                  <a:pt x="1571219" y="99513"/>
                </a:cubicBezTo>
                <a:lnTo>
                  <a:pt x="1567942" y="97053"/>
                </a:lnTo>
                <a:cubicBezTo>
                  <a:pt x="1570246" y="92022"/>
                  <a:pt x="1572601" y="86402"/>
                  <a:pt x="1575007" y="80192"/>
                </a:cubicBezTo>
                <a:cubicBezTo>
                  <a:pt x="1577414" y="73983"/>
                  <a:pt x="1579564" y="67850"/>
                  <a:pt x="1581458" y="61794"/>
                </a:cubicBezTo>
                <a:close/>
                <a:moveTo>
                  <a:pt x="565765" y="48739"/>
                </a:moveTo>
                <a:lnTo>
                  <a:pt x="836037" y="48739"/>
                </a:lnTo>
                <a:lnTo>
                  <a:pt x="837673" y="136337"/>
                </a:lnTo>
                <a:lnTo>
                  <a:pt x="813969" y="136337"/>
                </a:lnTo>
                <a:lnTo>
                  <a:pt x="793080" y="64661"/>
                </a:lnTo>
                <a:lnTo>
                  <a:pt x="736099" y="64661"/>
                </a:lnTo>
                <a:cubicBezTo>
                  <a:pt x="735706" y="85750"/>
                  <a:pt x="735467" y="106967"/>
                  <a:pt x="735382" y="128312"/>
                </a:cubicBezTo>
                <a:cubicBezTo>
                  <a:pt x="735296" y="149656"/>
                  <a:pt x="735262" y="171180"/>
                  <a:pt x="735279" y="192883"/>
                </a:cubicBezTo>
                <a:lnTo>
                  <a:pt x="735279" y="210498"/>
                </a:lnTo>
                <a:cubicBezTo>
                  <a:pt x="735262" y="231424"/>
                  <a:pt x="735296" y="252453"/>
                  <a:pt x="735382" y="273584"/>
                </a:cubicBezTo>
                <a:cubicBezTo>
                  <a:pt x="735467" y="294715"/>
                  <a:pt x="735706" y="315744"/>
                  <a:pt x="736099" y="336670"/>
                </a:cubicBezTo>
                <a:lnTo>
                  <a:pt x="777913" y="340760"/>
                </a:lnTo>
                <a:lnTo>
                  <a:pt x="777913" y="354640"/>
                </a:lnTo>
                <a:lnTo>
                  <a:pt x="623888" y="354640"/>
                </a:lnTo>
                <a:lnTo>
                  <a:pt x="623888" y="340760"/>
                </a:lnTo>
                <a:lnTo>
                  <a:pt x="665293" y="336670"/>
                </a:lnTo>
                <a:cubicBezTo>
                  <a:pt x="665685" y="316170"/>
                  <a:pt x="665924" y="295415"/>
                  <a:pt x="666010" y="274403"/>
                </a:cubicBezTo>
                <a:cubicBezTo>
                  <a:pt x="666095" y="253392"/>
                  <a:pt x="666129" y="232226"/>
                  <a:pt x="666112" y="210907"/>
                </a:cubicBezTo>
                <a:lnTo>
                  <a:pt x="666112" y="192883"/>
                </a:lnTo>
                <a:cubicBezTo>
                  <a:pt x="666129" y="171359"/>
                  <a:pt x="666095" y="149887"/>
                  <a:pt x="666010" y="128465"/>
                </a:cubicBezTo>
                <a:cubicBezTo>
                  <a:pt x="665924" y="107044"/>
                  <a:pt x="665685" y="85776"/>
                  <a:pt x="665293" y="64661"/>
                </a:cubicBezTo>
                <a:lnTo>
                  <a:pt x="608721" y="64661"/>
                </a:lnTo>
                <a:lnTo>
                  <a:pt x="588242" y="136337"/>
                </a:lnTo>
                <a:lnTo>
                  <a:pt x="564128" y="136337"/>
                </a:lnTo>
                <a:close/>
                <a:moveTo>
                  <a:pt x="285750" y="48739"/>
                </a:moveTo>
                <a:lnTo>
                  <a:pt x="410630" y="48739"/>
                </a:lnTo>
                <a:cubicBezTo>
                  <a:pt x="456741" y="48916"/>
                  <a:pt x="490071" y="56845"/>
                  <a:pt x="510620" y="72525"/>
                </a:cubicBezTo>
                <a:cubicBezTo>
                  <a:pt x="531168" y="88206"/>
                  <a:pt x="541250" y="110577"/>
                  <a:pt x="540864" y="139639"/>
                </a:cubicBezTo>
                <a:cubicBezTo>
                  <a:pt x="541446" y="165901"/>
                  <a:pt x="531586" y="187726"/>
                  <a:pt x="511284" y="205113"/>
                </a:cubicBezTo>
                <a:cubicBezTo>
                  <a:pt x="490982" y="222501"/>
                  <a:pt x="456748" y="231523"/>
                  <a:pt x="408581" y="232178"/>
                </a:cubicBezTo>
                <a:lnTo>
                  <a:pt x="393008" y="232178"/>
                </a:lnTo>
                <a:cubicBezTo>
                  <a:pt x="392991" y="247685"/>
                  <a:pt x="393025" y="264295"/>
                  <a:pt x="393110" y="282009"/>
                </a:cubicBezTo>
                <a:cubicBezTo>
                  <a:pt x="393196" y="299723"/>
                  <a:pt x="393435" y="317874"/>
                  <a:pt x="393828" y="336460"/>
                </a:cubicBezTo>
                <a:lnTo>
                  <a:pt x="437679" y="340935"/>
                </a:lnTo>
                <a:lnTo>
                  <a:pt x="437679" y="354640"/>
                </a:lnTo>
                <a:lnTo>
                  <a:pt x="285750" y="354640"/>
                </a:lnTo>
                <a:lnTo>
                  <a:pt x="285750" y="340609"/>
                </a:lnTo>
                <a:lnTo>
                  <a:pt x="322612" y="336916"/>
                </a:lnTo>
                <a:cubicBezTo>
                  <a:pt x="323201" y="316245"/>
                  <a:pt x="323559" y="295398"/>
                  <a:pt x="323687" y="274373"/>
                </a:cubicBezTo>
                <a:cubicBezTo>
                  <a:pt x="323815" y="253348"/>
                  <a:pt x="323866" y="232200"/>
                  <a:pt x="323841" y="210929"/>
                </a:cubicBezTo>
                <a:lnTo>
                  <a:pt x="323841" y="192901"/>
                </a:lnTo>
                <a:cubicBezTo>
                  <a:pt x="323866" y="171605"/>
                  <a:pt x="323815" y="150385"/>
                  <a:pt x="323687" y="129242"/>
                </a:cubicBezTo>
                <a:cubicBezTo>
                  <a:pt x="323559" y="108099"/>
                  <a:pt x="323201" y="86982"/>
                  <a:pt x="322612" y="65891"/>
                </a:cubicBezTo>
                <a:lnTo>
                  <a:pt x="285750" y="62619"/>
                </a:lnTo>
                <a:close/>
                <a:moveTo>
                  <a:pt x="0" y="48739"/>
                </a:moveTo>
                <a:lnTo>
                  <a:pt x="124880" y="48739"/>
                </a:lnTo>
                <a:cubicBezTo>
                  <a:pt x="170991" y="48916"/>
                  <a:pt x="204321" y="56845"/>
                  <a:pt x="224870" y="72525"/>
                </a:cubicBezTo>
                <a:cubicBezTo>
                  <a:pt x="245418" y="88206"/>
                  <a:pt x="255500" y="110577"/>
                  <a:pt x="255114" y="139639"/>
                </a:cubicBezTo>
                <a:cubicBezTo>
                  <a:pt x="255696" y="165901"/>
                  <a:pt x="245836" y="187726"/>
                  <a:pt x="225534" y="205113"/>
                </a:cubicBezTo>
                <a:cubicBezTo>
                  <a:pt x="205232" y="222501"/>
                  <a:pt x="170998" y="231523"/>
                  <a:pt x="122831" y="232178"/>
                </a:cubicBezTo>
                <a:lnTo>
                  <a:pt x="107258" y="232178"/>
                </a:lnTo>
                <a:cubicBezTo>
                  <a:pt x="107241" y="247685"/>
                  <a:pt x="107275" y="264295"/>
                  <a:pt x="107360" y="282009"/>
                </a:cubicBezTo>
                <a:cubicBezTo>
                  <a:pt x="107446" y="299723"/>
                  <a:pt x="107685" y="317874"/>
                  <a:pt x="108078" y="336460"/>
                </a:cubicBezTo>
                <a:lnTo>
                  <a:pt x="151929" y="340935"/>
                </a:lnTo>
                <a:lnTo>
                  <a:pt x="151929" y="354640"/>
                </a:lnTo>
                <a:lnTo>
                  <a:pt x="0" y="354640"/>
                </a:lnTo>
                <a:lnTo>
                  <a:pt x="0" y="340609"/>
                </a:lnTo>
                <a:lnTo>
                  <a:pt x="36862" y="336916"/>
                </a:lnTo>
                <a:cubicBezTo>
                  <a:pt x="37451" y="316245"/>
                  <a:pt x="37809" y="295398"/>
                  <a:pt x="37937" y="274373"/>
                </a:cubicBezTo>
                <a:cubicBezTo>
                  <a:pt x="38065" y="253348"/>
                  <a:pt x="38117" y="232200"/>
                  <a:pt x="38091" y="210929"/>
                </a:cubicBezTo>
                <a:lnTo>
                  <a:pt x="38091" y="192901"/>
                </a:lnTo>
                <a:cubicBezTo>
                  <a:pt x="38117" y="171605"/>
                  <a:pt x="38065" y="150385"/>
                  <a:pt x="37937" y="129242"/>
                </a:cubicBezTo>
                <a:cubicBezTo>
                  <a:pt x="37809" y="108099"/>
                  <a:pt x="37451" y="86982"/>
                  <a:pt x="36862" y="65891"/>
                </a:cubicBezTo>
                <a:lnTo>
                  <a:pt x="0" y="62619"/>
                </a:lnTo>
                <a:close/>
                <a:moveTo>
                  <a:pt x="3530826" y="38269"/>
                </a:moveTo>
                <a:lnTo>
                  <a:pt x="3600044" y="44455"/>
                </a:lnTo>
                <a:cubicBezTo>
                  <a:pt x="3599745" y="47396"/>
                  <a:pt x="3598499" y="49922"/>
                  <a:pt x="3596306" y="52032"/>
                </a:cubicBezTo>
                <a:cubicBezTo>
                  <a:pt x="3594114" y="54143"/>
                  <a:pt x="3590308" y="55630"/>
                  <a:pt x="3584889" y="56495"/>
                </a:cubicBezTo>
                <a:lnTo>
                  <a:pt x="3584889" y="278895"/>
                </a:lnTo>
                <a:cubicBezTo>
                  <a:pt x="3584352" y="281301"/>
                  <a:pt x="3579591" y="284270"/>
                  <a:pt x="3570606" y="287803"/>
                </a:cubicBezTo>
                <a:cubicBezTo>
                  <a:pt x="3561620" y="291336"/>
                  <a:pt x="3551637" y="293281"/>
                  <a:pt x="3540655" y="293639"/>
                </a:cubicBezTo>
                <a:lnTo>
                  <a:pt x="3530826" y="293639"/>
                </a:lnTo>
                <a:close/>
                <a:moveTo>
                  <a:pt x="1178027" y="36836"/>
                </a:moveTo>
                <a:lnTo>
                  <a:pt x="1251750" y="59362"/>
                </a:lnTo>
                <a:cubicBezTo>
                  <a:pt x="1250923" y="62247"/>
                  <a:pt x="1249097" y="64465"/>
                  <a:pt x="1246272" y="66018"/>
                </a:cubicBezTo>
                <a:cubicBezTo>
                  <a:pt x="1243448" y="67571"/>
                  <a:pt x="1239676" y="68356"/>
                  <a:pt x="1234958" y="68373"/>
                </a:cubicBezTo>
                <a:cubicBezTo>
                  <a:pt x="1225008" y="82913"/>
                  <a:pt x="1214394" y="97248"/>
                  <a:pt x="1203113" y="111378"/>
                </a:cubicBezTo>
                <a:cubicBezTo>
                  <a:pt x="1191833" y="125509"/>
                  <a:pt x="1180604" y="138206"/>
                  <a:pt x="1169426" y="149469"/>
                </a:cubicBezTo>
                <a:lnTo>
                  <a:pt x="1164101" y="147012"/>
                </a:lnTo>
                <a:cubicBezTo>
                  <a:pt x="1166013" y="132924"/>
                  <a:pt x="1168231" y="115841"/>
                  <a:pt x="1170757" y="95763"/>
                </a:cubicBezTo>
                <a:cubicBezTo>
                  <a:pt x="1173283" y="75686"/>
                  <a:pt x="1175706" y="56043"/>
                  <a:pt x="1178027" y="36836"/>
                </a:cubicBezTo>
                <a:close/>
                <a:moveTo>
                  <a:pt x="2428869" y="10213"/>
                </a:moveTo>
                <a:cubicBezTo>
                  <a:pt x="2429142" y="10418"/>
                  <a:pt x="2432054" y="12785"/>
                  <a:pt x="2437606" y="17313"/>
                </a:cubicBezTo>
                <a:cubicBezTo>
                  <a:pt x="2443158" y="21841"/>
                  <a:pt x="2449712" y="27302"/>
                  <a:pt x="2457266" y="33696"/>
                </a:cubicBezTo>
                <a:cubicBezTo>
                  <a:pt x="2464820" y="40090"/>
                  <a:pt x="2471738" y="46188"/>
                  <a:pt x="2478018" y="51990"/>
                </a:cubicBezTo>
                <a:cubicBezTo>
                  <a:pt x="2477361" y="54234"/>
                  <a:pt x="2476013" y="55890"/>
                  <a:pt x="2473973" y="56956"/>
                </a:cubicBezTo>
                <a:cubicBezTo>
                  <a:pt x="2471934" y="58023"/>
                  <a:pt x="2469459" y="58552"/>
                  <a:pt x="2466549" y="58543"/>
                </a:cubicBezTo>
                <a:lnTo>
                  <a:pt x="2382587" y="58543"/>
                </a:lnTo>
                <a:lnTo>
                  <a:pt x="2382587" y="198618"/>
                </a:lnTo>
                <a:lnTo>
                  <a:pt x="2394464" y="198618"/>
                </a:lnTo>
                <a:lnTo>
                  <a:pt x="2421087" y="162575"/>
                </a:lnTo>
                <a:cubicBezTo>
                  <a:pt x="2421350" y="162770"/>
                  <a:pt x="2424192" y="165066"/>
                  <a:pt x="2429612" y="169462"/>
                </a:cubicBezTo>
                <a:cubicBezTo>
                  <a:pt x="2435033" y="173859"/>
                  <a:pt x="2441454" y="179188"/>
                  <a:pt x="2448877" y="185451"/>
                </a:cubicBezTo>
                <a:cubicBezTo>
                  <a:pt x="2456300" y="191713"/>
                  <a:pt x="2463147" y="197741"/>
                  <a:pt x="2469417" y="203533"/>
                </a:cubicBezTo>
                <a:cubicBezTo>
                  <a:pt x="2468760" y="205777"/>
                  <a:pt x="2467411" y="207432"/>
                  <a:pt x="2465372" y="208499"/>
                </a:cubicBezTo>
                <a:cubicBezTo>
                  <a:pt x="2463333" y="209566"/>
                  <a:pt x="2460858" y="210095"/>
                  <a:pt x="2457949" y="210086"/>
                </a:cubicBezTo>
                <a:lnTo>
                  <a:pt x="2382587" y="210086"/>
                </a:lnTo>
                <a:lnTo>
                  <a:pt x="2382587" y="370230"/>
                </a:lnTo>
                <a:lnTo>
                  <a:pt x="2406342" y="370230"/>
                </a:lnTo>
                <a:lnTo>
                  <a:pt x="2434603" y="332139"/>
                </a:lnTo>
                <a:cubicBezTo>
                  <a:pt x="2434883" y="332352"/>
                  <a:pt x="2437872" y="334794"/>
                  <a:pt x="2443568" y="339466"/>
                </a:cubicBezTo>
                <a:cubicBezTo>
                  <a:pt x="2449264" y="344138"/>
                  <a:pt x="2455984" y="349766"/>
                  <a:pt x="2463728" y="356350"/>
                </a:cubicBezTo>
                <a:cubicBezTo>
                  <a:pt x="2471472" y="362933"/>
                  <a:pt x="2478556" y="369198"/>
                  <a:pt x="2484981" y="375145"/>
                </a:cubicBezTo>
                <a:cubicBezTo>
                  <a:pt x="2484528" y="377389"/>
                  <a:pt x="2483282" y="379044"/>
                  <a:pt x="2481243" y="380111"/>
                </a:cubicBezTo>
                <a:cubicBezTo>
                  <a:pt x="2479204" y="381178"/>
                  <a:pt x="2476627" y="381707"/>
                  <a:pt x="2473512" y="381698"/>
                </a:cubicBezTo>
                <a:lnTo>
                  <a:pt x="2205650" y="381698"/>
                </a:lnTo>
                <a:lnTo>
                  <a:pt x="2202374" y="370230"/>
                </a:lnTo>
                <a:lnTo>
                  <a:pt x="2234730" y="370230"/>
                </a:lnTo>
                <a:lnTo>
                  <a:pt x="2234730" y="135346"/>
                </a:lnTo>
                <a:lnTo>
                  <a:pt x="2306406" y="141524"/>
                </a:lnTo>
                <a:cubicBezTo>
                  <a:pt x="2306133" y="144439"/>
                  <a:pt x="2304938" y="146913"/>
                  <a:pt x="2302822" y="148946"/>
                </a:cubicBezTo>
                <a:cubicBezTo>
                  <a:pt x="2300706" y="150978"/>
                  <a:pt x="2296849" y="152518"/>
                  <a:pt x="2291252" y="153565"/>
                </a:cubicBezTo>
                <a:lnTo>
                  <a:pt x="2291252" y="370230"/>
                </a:lnTo>
                <a:lnTo>
                  <a:pt x="2323199" y="370230"/>
                </a:lnTo>
                <a:lnTo>
                  <a:pt x="2323199" y="58543"/>
                </a:lnTo>
                <a:lnTo>
                  <a:pt x="2226129" y="58543"/>
                </a:lnTo>
                <a:lnTo>
                  <a:pt x="2222853" y="47075"/>
                </a:lnTo>
                <a:lnTo>
                  <a:pt x="2401837" y="47075"/>
                </a:lnTo>
                <a:close/>
                <a:moveTo>
                  <a:pt x="3611512" y="9599"/>
                </a:moveTo>
                <a:lnTo>
                  <a:pt x="3685645" y="16562"/>
                </a:lnTo>
                <a:cubicBezTo>
                  <a:pt x="3685295" y="19625"/>
                  <a:pt x="3683947" y="22100"/>
                  <a:pt x="3681600" y="23985"/>
                </a:cubicBezTo>
                <a:cubicBezTo>
                  <a:pt x="3679254" y="25871"/>
                  <a:pt x="3675551" y="27219"/>
                  <a:pt x="3670491" y="28030"/>
                </a:cubicBezTo>
                <a:lnTo>
                  <a:pt x="3670491" y="326815"/>
                </a:lnTo>
                <a:cubicBezTo>
                  <a:pt x="3670776" y="340040"/>
                  <a:pt x="3669204" y="351271"/>
                  <a:pt x="3665773" y="360506"/>
                </a:cubicBezTo>
                <a:cubicBezTo>
                  <a:pt x="3662342" y="369742"/>
                  <a:pt x="3655339" y="377089"/>
                  <a:pt x="3644763" y="382548"/>
                </a:cubicBezTo>
                <a:cubicBezTo>
                  <a:pt x="3634188" y="388006"/>
                  <a:pt x="3618325" y="391682"/>
                  <a:pt x="3597177" y="393576"/>
                </a:cubicBezTo>
                <a:cubicBezTo>
                  <a:pt x="3596460" y="383976"/>
                  <a:pt x="3595334" y="375734"/>
                  <a:pt x="3593798" y="368848"/>
                </a:cubicBezTo>
                <a:cubicBezTo>
                  <a:pt x="3592262" y="361962"/>
                  <a:pt x="3589702" y="356279"/>
                  <a:pt x="3586118" y="351799"/>
                </a:cubicBezTo>
                <a:cubicBezTo>
                  <a:pt x="3582876" y="347294"/>
                  <a:pt x="3578405" y="343403"/>
                  <a:pt x="3572705" y="340126"/>
                </a:cubicBezTo>
                <a:cubicBezTo>
                  <a:pt x="3567005" y="336850"/>
                  <a:pt x="3558643" y="334187"/>
                  <a:pt x="3547618" y="332139"/>
                </a:cubicBezTo>
                <a:lnTo>
                  <a:pt x="3547618" y="326815"/>
                </a:lnTo>
                <a:cubicBezTo>
                  <a:pt x="3548119" y="326850"/>
                  <a:pt x="3552169" y="327098"/>
                  <a:pt x="3559769" y="327558"/>
                </a:cubicBezTo>
                <a:cubicBezTo>
                  <a:pt x="3567369" y="328018"/>
                  <a:pt x="3575515" y="328479"/>
                  <a:pt x="3584207" y="328939"/>
                </a:cubicBezTo>
                <a:cubicBezTo>
                  <a:pt x="3592899" y="329399"/>
                  <a:pt x="3599134" y="329647"/>
                  <a:pt x="3602911" y="329682"/>
                </a:cubicBezTo>
                <a:cubicBezTo>
                  <a:pt x="3606136" y="329673"/>
                  <a:pt x="3608389" y="329076"/>
                  <a:pt x="3609669" y="327890"/>
                </a:cubicBezTo>
                <a:cubicBezTo>
                  <a:pt x="3610949" y="326704"/>
                  <a:pt x="3611563" y="324980"/>
                  <a:pt x="3611512" y="322719"/>
                </a:cubicBezTo>
                <a:close/>
                <a:moveTo>
                  <a:pt x="2937866" y="8985"/>
                </a:moveTo>
                <a:cubicBezTo>
                  <a:pt x="2971969" y="10018"/>
                  <a:pt x="2996377" y="15656"/>
                  <a:pt x="3011090" y="25899"/>
                </a:cubicBezTo>
                <a:cubicBezTo>
                  <a:pt x="3025803" y="36141"/>
                  <a:pt x="3033239" y="47245"/>
                  <a:pt x="3033399" y="59209"/>
                </a:cubicBezTo>
                <a:cubicBezTo>
                  <a:pt x="3033559" y="71173"/>
                  <a:pt x="3028862" y="80254"/>
                  <a:pt x="3019307" y="86452"/>
                </a:cubicBezTo>
                <a:cubicBezTo>
                  <a:pt x="3009752" y="92650"/>
                  <a:pt x="2997760" y="92221"/>
                  <a:pt x="2983328" y="85166"/>
                </a:cubicBezTo>
                <a:cubicBezTo>
                  <a:pt x="2978294" y="71599"/>
                  <a:pt x="2971263" y="58287"/>
                  <a:pt x="2962236" y="45232"/>
                </a:cubicBezTo>
                <a:cubicBezTo>
                  <a:pt x="2953208" y="32177"/>
                  <a:pt x="2944129" y="20914"/>
                  <a:pt x="2934999" y="11442"/>
                </a:cubicBezTo>
                <a:close/>
                <a:moveTo>
                  <a:pt x="1094064" y="8575"/>
                </a:moveTo>
                <a:lnTo>
                  <a:pt x="1166149" y="14309"/>
                </a:lnTo>
                <a:cubicBezTo>
                  <a:pt x="1166072" y="17185"/>
                  <a:pt x="1164997" y="19625"/>
                  <a:pt x="1162924" y="21630"/>
                </a:cubicBezTo>
                <a:cubicBezTo>
                  <a:pt x="1160850" y="23636"/>
                  <a:pt x="1157010" y="25154"/>
                  <a:pt x="1151404" y="26187"/>
                </a:cubicBezTo>
                <a:lnTo>
                  <a:pt x="1151404" y="172405"/>
                </a:lnTo>
                <a:lnTo>
                  <a:pt x="1171474" y="172405"/>
                </a:lnTo>
                <a:lnTo>
                  <a:pt x="1197277" y="143735"/>
                </a:lnTo>
                <a:lnTo>
                  <a:pt x="1249702" y="184283"/>
                </a:lnTo>
                <a:cubicBezTo>
                  <a:pt x="1248474" y="185972"/>
                  <a:pt x="1246528" y="187611"/>
                  <a:pt x="1243866" y="189198"/>
                </a:cubicBezTo>
                <a:cubicBezTo>
                  <a:pt x="1241204" y="190785"/>
                  <a:pt x="1237825" y="192014"/>
                  <a:pt x="1233729" y="192884"/>
                </a:cubicBezTo>
                <a:lnTo>
                  <a:pt x="1233729" y="376783"/>
                </a:lnTo>
                <a:cubicBezTo>
                  <a:pt x="1233239" y="377992"/>
                  <a:pt x="1230397" y="379716"/>
                  <a:pt x="1225204" y="381956"/>
                </a:cubicBezTo>
                <a:cubicBezTo>
                  <a:pt x="1220011" y="384196"/>
                  <a:pt x="1213771" y="386254"/>
                  <a:pt x="1206485" y="388130"/>
                </a:cubicBezTo>
                <a:cubicBezTo>
                  <a:pt x="1199198" y="390006"/>
                  <a:pt x="1192170" y="391002"/>
                  <a:pt x="1185399" y="391118"/>
                </a:cubicBezTo>
                <a:lnTo>
                  <a:pt x="1175569" y="391118"/>
                </a:lnTo>
                <a:lnTo>
                  <a:pt x="1175569" y="360810"/>
                </a:lnTo>
                <a:lnTo>
                  <a:pt x="1020750" y="360810"/>
                </a:lnTo>
                <a:lnTo>
                  <a:pt x="1017064" y="349342"/>
                </a:lnTo>
                <a:lnTo>
                  <a:pt x="1175569" y="349342"/>
                </a:lnTo>
                <a:lnTo>
                  <a:pt x="1175569" y="269884"/>
                </a:lnTo>
                <a:lnTo>
                  <a:pt x="1033447" y="269884"/>
                </a:lnTo>
                <a:lnTo>
                  <a:pt x="1029761" y="258416"/>
                </a:lnTo>
                <a:lnTo>
                  <a:pt x="1175569" y="258416"/>
                </a:lnTo>
                <a:lnTo>
                  <a:pt x="1175569" y="183873"/>
                </a:lnTo>
                <a:lnTo>
                  <a:pt x="1029351" y="183873"/>
                </a:lnTo>
                <a:lnTo>
                  <a:pt x="1025665" y="172405"/>
                </a:lnTo>
                <a:lnTo>
                  <a:pt x="1094064" y="172405"/>
                </a:lnTo>
                <a:close/>
                <a:moveTo>
                  <a:pt x="3126680" y="6937"/>
                </a:moveTo>
                <a:lnTo>
                  <a:pt x="3202451" y="14309"/>
                </a:lnTo>
                <a:cubicBezTo>
                  <a:pt x="3202204" y="17193"/>
                  <a:pt x="3201060" y="19617"/>
                  <a:pt x="3199021" y="21579"/>
                </a:cubicBezTo>
                <a:cubicBezTo>
                  <a:pt x="3196982" y="23542"/>
                  <a:pt x="3193073" y="24941"/>
                  <a:pt x="3187297" y="25777"/>
                </a:cubicBezTo>
                <a:lnTo>
                  <a:pt x="3187297" y="157660"/>
                </a:lnTo>
                <a:lnTo>
                  <a:pt x="3208595" y="157660"/>
                </a:lnTo>
                <a:lnTo>
                  <a:pt x="3238903" y="116703"/>
                </a:lnTo>
                <a:cubicBezTo>
                  <a:pt x="3239199" y="116928"/>
                  <a:pt x="3242385" y="119527"/>
                  <a:pt x="3248460" y="124500"/>
                </a:cubicBezTo>
                <a:cubicBezTo>
                  <a:pt x="3254535" y="129473"/>
                  <a:pt x="3261726" y="135470"/>
                  <a:pt x="3270031" y="142491"/>
                </a:cubicBezTo>
                <a:cubicBezTo>
                  <a:pt x="3278336" y="149512"/>
                  <a:pt x="3285982" y="156207"/>
                  <a:pt x="3292967" y="162575"/>
                </a:cubicBezTo>
                <a:cubicBezTo>
                  <a:pt x="3292319" y="164819"/>
                  <a:pt x="3290954" y="166475"/>
                  <a:pt x="3288871" y="167541"/>
                </a:cubicBezTo>
                <a:cubicBezTo>
                  <a:pt x="3286789" y="168608"/>
                  <a:pt x="3284196" y="169137"/>
                  <a:pt x="3281090" y="169129"/>
                </a:cubicBezTo>
                <a:lnTo>
                  <a:pt x="3187297" y="169129"/>
                </a:lnTo>
                <a:lnTo>
                  <a:pt x="3187297" y="371049"/>
                </a:lnTo>
                <a:cubicBezTo>
                  <a:pt x="3186683" y="374607"/>
                  <a:pt x="3181358" y="378857"/>
                  <a:pt x="3171323" y="383797"/>
                </a:cubicBezTo>
                <a:cubicBezTo>
                  <a:pt x="3161289" y="388738"/>
                  <a:pt x="3150230" y="391451"/>
                  <a:pt x="3138148" y="391937"/>
                </a:cubicBezTo>
                <a:lnTo>
                  <a:pt x="3126680" y="391937"/>
                </a:lnTo>
                <a:lnTo>
                  <a:pt x="3126680" y="169129"/>
                </a:lnTo>
                <a:lnTo>
                  <a:pt x="3042307" y="169129"/>
                </a:lnTo>
                <a:lnTo>
                  <a:pt x="3039031" y="157660"/>
                </a:lnTo>
                <a:lnTo>
                  <a:pt x="3126680" y="157660"/>
                </a:lnTo>
                <a:close/>
                <a:moveTo>
                  <a:pt x="2666013" y="5324"/>
                </a:moveTo>
                <a:cubicBezTo>
                  <a:pt x="2695544" y="5793"/>
                  <a:pt x="2715555" y="10253"/>
                  <a:pt x="2726047" y="18704"/>
                </a:cubicBezTo>
                <a:cubicBezTo>
                  <a:pt x="2736539" y="27155"/>
                  <a:pt x="2740335" y="36169"/>
                  <a:pt x="2737432" y="45745"/>
                </a:cubicBezTo>
                <a:cubicBezTo>
                  <a:pt x="2734530" y="55321"/>
                  <a:pt x="2727753" y="62031"/>
                  <a:pt x="2717101" y="65876"/>
                </a:cubicBezTo>
                <a:cubicBezTo>
                  <a:pt x="2706449" y="69720"/>
                  <a:pt x="2694744" y="67270"/>
                  <a:pt x="2681986" y="58525"/>
                </a:cubicBezTo>
                <a:cubicBezTo>
                  <a:pt x="2681628" y="48721"/>
                  <a:pt x="2679682" y="39274"/>
                  <a:pt x="2676150" y="30185"/>
                </a:cubicBezTo>
                <a:cubicBezTo>
                  <a:pt x="2672617" y="21097"/>
                  <a:pt x="2668419" y="13492"/>
                  <a:pt x="2663555" y="7370"/>
                </a:cubicBezTo>
                <a:close/>
                <a:moveTo>
                  <a:pt x="916718" y="5299"/>
                </a:moveTo>
                <a:lnTo>
                  <a:pt x="989213" y="12261"/>
                </a:lnTo>
                <a:cubicBezTo>
                  <a:pt x="988940" y="15342"/>
                  <a:pt x="987745" y="17884"/>
                  <a:pt x="985629" y="19890"/>
                </a:cubicBezTo>
                <a:cubicBezTo>
                  <a:pt x="983513" y="21895"/>
                  <a:pt x="979656" y="23311"/>
                  <a:pt x="974058" y="24139"/>
                </a:cubicBezTo>
                <a:lnTo>
                  <a:pt x="974058" y="108921"/>
                </a:lnTo>
                <a:lnTo>
                  <a:pt x="975287" y="108921"/>
                </a:lnTo>
                <a:lnTo>
                  <a:pt x="997404" y="72469"/>
                </a:lnTo>
                <a:cubicBezTo>
                  <a:pt x="997891" y="72913"/>
                  <a:pt x="1001526" y="76633"/>
                  <a:pt x="1008309" y="83630"/>
                </a:cubicBezTo>
                <a:cubicBezTo>
                  <a:pt x="1015093" y="90627"/>
                  <a:pt x="1022107" y="98238"/>
                  <a:pt x="1029351" y="106464"/>
                </a:cubicBezTo>
                <a:cubicBezTo>
                  <a:pt x="1028267" y="95328"/>
                  <a:pt x="1026441" y="84423"/>
                  <a:pt x="1023873" y="73749"/>
                </a:cubicBezTo>
                <a:cubicBezTo>
                  <a:pt x="1021305" y="63074"/>
                  <a:pt x="1018352" y="53091"/>
                  <a:pt x="1015016" y="43799"/>
                </a:cubicBezTo>
                <a:lnTo>
                  <a:pt x="1019112" y="42160"/>
                </a:lnTo>
                <a:cubicBezTo>
                  <a:pt x="1045785" y="54681"/>
                  <a:pt x="1063602" y="68268"/>
                  <a:pt x="1072561" y="82919"/>
                </a:cubicBezTo>
                <a:cubicBezTo>
                  <a:pt x="1081521" y="97571"/>
                  <a:pt x="1084388" y="110659"/>
                  <a:pt x="1081162" y="122181"/>
                </a:cubicBezTo>
                <a:cubicBezTo>
                  <a:pt x="1077937" y="133704"/>
                  <a:pt x="1071384" y="141031"/>
                  <a:pt x="1061503" y="144164"/>
                </a:cubicBezTo>
                <a:cubicBezTo>
                  <a:pt x="1051622" y="147296"/>
                  <a:pt x="1041178" y="143604"/>
                  <a:pt x="1030170" y="133086"/>
                </a:cubicBezTo>
                <a:cubicBezTo>
                  <a:pt x="1030580" y="128581"/>
                  <a:pt x="1030580" y="124075"/>
                  <a:pt x="1030170" y="119570"/>
                </a:cubicBezTo>
                <a:cubicBezTo>
                  <a:pt x="1028942" y="120048"/>
                  <a:pt x="1027303" y="120321"/>
                  <a:pt x="1025255" y="120389"/>
                </a:cubicBezTo>
                <a:lnTo>
                  <a:pt x="974058" y="120389"/>
                </a:lnTo>
                <a:lnTo>
                  <a:pt x="974058" y="164214"/>
                </a:lnTo>
                <a:cubicBezTo>
                  <a:pt x="998931" y="171685"/>
                  <a:pt x="1015666" y="180830"/>
                  <a:pt x="1024263" y="191649"/>
                </a:cubicBezTo>
                <a:cubicBezTo>
                  <a:pt x="1032861" y="202467"/>
                  <a:pt x="1035837" y="212521"/>
                  <a:pt x="1033191" y="221810"/>
                </a:cubicBezTo>
                <a:cubicBezTo>
                  <a:pt x="1030545" y="231099"/>
                  <a:pt x="1024791" y="237185"/>
                  <a:pt x="1015931" y="240068"/>
                </a:cubicBezTo>
                <a:cubicBezTo>
                  <a:pt x="1007071" y="242951"/>
                  <a:pt x="997619" y="240193"/>
                  <a:pt x="987574" y="231794"/>
                </a:cubicBezTo>
                <a:cubicBezTo>
                  <a:pt x="987472" y="221827"/>
                  <a:pt x="986141" y="211861"/>
                  <a:pt x="983581" y="201895"/>
                </a:cubicBezTo>
                <a:cubicBezTo>
                  <a:pt x="981021" y="191928"/>
                  <a:pt x="977847" y="182781"/>
                  <a:pt x="974058" y="174453"/>
                </a:cubicBezTo>
                <a:lnTo>
                  <a:pt x="974058" y="377602"/>
                </a:lnTo>
                <a:cubicBezTo>
                  <a:pt x="973504" y="380239"/>
                  <a:pt x="968572" y="383464"/>
                  <a:pt x="959263" y="387279"/>
                </a:cubicBezTo>
                <a:cubicBezTo>
                  <a:pt x="949953" y="391093"/>
                  <a:pt x="939594" y="393192"/>
                  <a:pt x="928186" y="393576"/>
                </a:cubicBezTo>
                <a:lnTo>
                  <a:pt x="916718" y="393576"/>
                </a:lnTo>
                <a:lnTo>
                  <a:pt x="916718" y="237118"/>
                </a:lnTo>
                <a:cubicBezTo>
                  <a:pt x="901154" y="258348"/>
                  <a:pt x="883133" y="277734"/>
                  <a:pt x="862654" y="295278"/>
                </a:cubicBezTo>
                <a:lnTo>
                  <a:pt x="858149" y="291182"/>
                </a:lnTo>
                <a:cubicBezTo>
                  <a:pt x="871844" y="267734"/>
                  <a:pt x="883158" y="241009"/>
                  <a:pt x="892092" y="211008"/>
                </a:cubicBezTo>
                <a:cubicBezTo>
                  <a:pt x="901026" y="181006"/>
                  <a:pt x="907733" y="150800"/>
                  <a:pt x="912213" y="120389"/>
                </a:cubicBezTo>
                <a:lnTo>
                  <a:pt x="862654" y="120389"/>
                </a:lnTo>
                <a:lnTo>
                  <a:pt x="859377" y="108921"/>
                </a:lnTo>
                <a:lnTo>
                  <a:pt x="916718" y="108921"/>
                </a:lnTo>
                <a:close/>
                <a:moveTo>
                  <a:pt x="3340783" y="4684"/>
                </a:moveTo>
                <a:lnTo>
                  <a:pt x="3413035" y="11647"/>
                </a:lnTo>
                <a:cubicBezTo>
                  <a:pt x="3412908" y="14369"/>
                  <a:pt x="3411733" y="16809"/>
                  <a:pt x="3409511" y="18968"/>
                </a:cubicBezTo>
                <a:cubicBezTo>
                  <a:pt x="3407290" y="21127"/>
                  <a:pt x="3403560" y="22646"/>
                  <a:pt x="3398323" y="23525"/>
                </a:cubicBezTo>
                <a:cubicBezTo>
                  <a:pt x="3397903" y="39850"/>
                  <a:pt x="3397920" y="56292"/>
                  <a:pt x="3398373" y="72851"/>
                </a:cubicBezTo>
                <a:cubicBezTo>
                  <a:pt x="3398826" y="89410"/>
                  <a:pt x="3399765" y="105802"/>
                  <a:pt x="3401191" y="122027"/>
                </a:cubicBezTo>
                <a:lnTo>
                  <a:pt x="3448567" y="116703"/>
                </a:lnTo>
                <a:lnTo>
                  <a:pt x="3472256" y="79432"/>
                </a:lnTo>
                <a:cubicBezTo>
                  <a:pt x="3468334" y="81147"/>
                  <a:pt x="3463926" y="81915"/>
                  <a:pt x="3459033" y="81735"/>
                </a:cubicBezTo>
                <a:cubicBezTo>
                  <a:pt x="3454141" y="81556"/>
                  <a:pt x="3449019" y="79969"/>
                  <a:pt x="3443667" y="76974"/>
                </a:cubicBezTo>
                <a:cubicBezTo>
                  <a:pt x="3441182" y="67102"/>
                  <a:pt x="3436860" y="57408"/>
                  <a:pt x="3430699" y="47894"/>
                </a:cubicBezTo>
                <a:cubicBezTo>
                  <a:pt x="3424539" y="38380"/>
                  <a:pt x="3417970" y="30530"/>
                  <a:pt x="3410993" y="24344"/>
                </a:cubicBezTo>
                <a:lnTo>
                  <a:pt x="3413852" y="21886"/>
                </a:lnTo>
                <a:cubicBezTo>
                  <a:pt x="3440633" y="21050"/>
                  <a:pt x="3459601" y="24339"/>
                  <a:pt x="3470758" y="31754"/>
                </a:cubicBezTo>
                <a:cubicBezTo>
                  <a:pt x="3481914" y="39169"/>
                  <a:pt x="3487255" y="47540"/>
                  <a:pt x="3486780" y="56867"/>
                </a:cubicBezTo>
                <a:cubicBezTo>
                  <a:pt x="3486304" y="66194"/>
                  <a:pt x="3482009" y="73306"/>
                  <a:pt x="3473895" y="78203"/>
                </a:cubicBezTo>
                <a:cubicBezTo>
                  <a:pt x="3477231" y="80413"/>
                  <a:pt x="3484177" y="84901"/>
                  <a:pt x="3494732" y="91668"/>
                </a:cubicBezTo>
                <a:cubicBezTo>
                  <a:pt x="3505287" y="98434"/>
                  <a:pt x="3515407" y="105278"/>
                  <a:pt x="3525092" y="112198"/>
                </a:cubicBezTo>
                <a:cubicBezTo>
                  <a:pt x="3524648" y="114459"/>
                  <a:pt x="3523487" y="116285"/>
                  <a:pt x="3521610" y="117676"/>
                </a:cubicBezTo>
                <a:cubicBezTo>
                  <a:pt x="3519733" y="119067"/>
                  <a:pt x="3517344" y="119971"/>
                  <a:pt x="3514443" y="120389"/>
                </a:cubicBezTo>
                <a:lnTo>
                  <a:pt x="3402008" y="133086"/>
                </a:lnTo>
                <a:cubicBezTo>
                  <a:pt x="3403633" y="148061"/>
                  <a:pt x="3405896" y="162652"/>
                  <a:pt x="3408798" y="176859"/>
                </a:cubicBezTo>
                <a:cubicBezTo>
                  <a:pt x="3411699" y="191066"/>
                  <a:pt x="3415290" y="204736"/>
                  <a:pt x="3419570" y="217868"/>
                </a:cubicBezTo>
                <a:cubicBezTo>
                  <a:pt x="3430121" y="192474"/>
                  <a:pt x="3439242" y="163804"/>
                  <a:pt x="3446934" y="131857"/>
                </a:cubicBezTo>
                <a:lnTo>
                  <a:pt x="3514852" y="156432"/>
                </a:lnTo>
                <a:cubicBezTo>
                  <a:pt x="3513922" y="159094"/>
                  <a:pt x="3512198" y="161039"/>
                  <a:pt x="3509681" y="162268"/>
                </a:cubicBezTo>
                <a:cubicBezTo>
                  <a:pt x="3507164" y="163497"/>
                  <a:pt x="3503290" y="164009"/>
                  <a:pt x="3498059" y="163804"/>
                </a:cubicBezTo>
                <a:cubicBezTo>
                  <a:pt x="3490311" y="184675"/>
                  <a:pt x="3481955" y="203960"/>
                  <a:pt x="3472991" y="221657"/>
                </a:cubicBezTo>
                <a:cubicBezTo>
                  <a:pt x="3464026" y="239354"/>
                  <a:pt x="3454252" y="255566"/>
                  <a:pt x="3443667" y="270294"/>
                </a:cubicBezTo>
                <a:cubicBezTo>
                  <a:pt x="3452310" y="284561"/>
                  <a:pt x="3462796" y="297394"/>
                  <a:pt x="3475123" y="308794"/>
                </a:cubicBezTo>
                <a:cubicBezTo>
                  <a:pt x="3477734" y="312079"/>
                  <a:pt x="3480089" y="313700"/>
                  <a:pt x="3482188" y="313657"/>
                </a:cubicBezTo>
                <a:cubicBezTo>
                  <a:pt x="3484288" y="313615"/>
                  <a:pt x="3486438" y="311857"/>
                  <a:pt x="3488639" y="308384"/>
                </a:cubicBezTo>
                <a:cubicBezTo>
                  <a:pt x="3492513" y="302505"/>
                  <a:pt x="3497155" y="294706"/>
                  <a:pt x="3502565" y="284987"/>
                </a:cubicBezTo>
                <a:cubicBezTo>
                  <a:pt x="3507975" y="275268"/>
                  <a:pt x="3513026" y="265729"/>
                  <a:pt x="3517719" y="256368"/>
                </a:cubicBezTo>
                <a:lnTo>
                  <a:pt x="3521815" y="257187"/>
                </a:lnTo>
                <a:lnTo>
                  <a:pt x="3510347" y="330911"/>
                </a:lnTo>
                <a:cubicBezTo>
                  <a:pt x="3518069" y="345579"/>
                  <a:pt x="3522591" y="357200"/>
                  <a:pt x="3523914" y="365776"/>
                </a:cubicBezTo>
                <a:cubicBezTo>
                  <a:pt x="3525237" y="374351"/>
                  <a:pt x="3523718" y="380341"/>
                  <a:pt x="3519357" y="383746"/>
                </a:cubicBezTo>
                <a:cubicBezTo>
                  <a:pt x="3511207" y="390163"/>
                  <a:pt x="3502028" y="392757"/>
                  <a:pt x="3491823" y="391528"/>
                </a:cubicBezTo>
                <a:cubicBezTo>
                  <a:pt x="3481618" y="390299"/>
                  <a:pt x="3471779" y="386886"/>
                  <a:pt x="3462307" y="381288"/>
                </a:cubicBezTo>
                <a:cubicBezTo>
                  <a:pt x="3452835" y="375691"/>
                  <a:pt x="3445124" y="369547"/>
                  <a:pt x="3439174" y="362858"/>
                </a:cubicBezTo>
                <a:cubicBezTo>
                  <a:pt x="3425356" y="348113"/>
                  <a:pt x="3413375" y="332549"/>
                  <a:pt x="3403233" y="316166"/>
                </a:cubicBezTo>
                <a:cubicBezTo>
                  <a:pt x="3388676" y="329827"/>
                  <a:pt x="3372609" y="342029"/>
                  <a:pt x="3355032" y="352772"/>
                </a:cubicBezTo>
                <a:cubicBezTo>
                  <a:pt x="3337455" y="363515"/>
                  <a:pt x="3318234" y="373157"/>
                  <a:pt x="3297368" y="381698"/>
                </a:cubicBezTo>
                <a:lnTo>
                  <a:pt x="3294501" y="375964"/>
                </a:lnTo>
                <a:cubicBezTo>
                  <a:pt x="3312702" y="363532"/>
                  <a:pt x="3329357" y="349691"/>
                  <a:pt x="3344463" y="334443"/>
                </a:cubicBezTo>
                <a:cubicBezTo>
                  <a:pt x="3359570" y="319195"/>
                  <a:pt x="3373276" y="302181"/>
                  <a:pt x="3385582" y="283400"/>
                </a:cubicBezTo>
                <a:cubicBezTo>
                  <a:pt x="3375384" y="261445"/>
                  <a:pt x="3367215" y="238389"/>
                  <a:pt x="3361076" y="214233"/>
                </a:cubicBezTo>
                <a:cubicBezTo>
                  <a:pt x="3354937" y="190077"/>
                  <a:pt x="3350364" y="165075"/>
                  <a:pt x="3347359" y="139230"/>
                </a:cubicBezTo>
                <a:lnTo>
                  <a:pt x="3301054" y="144554"/>
                </a:lnTo>
                <a:lnTo>
                  <a:pt x="3296958" y="133905"/>
                </a:lnTo>
                <a:lnTo>
                  <a:pt x="3346126" y="128171"/>
                </a:lnTo>
                <a:cubicBezTo>
                  <a:pt x="3344105" y="108286"/>
                  <a:pt x="3342701" y="88021"/>
                  <a:pt x="3341913" y="67378"/>
                </a:cubicBezTo>
                <a:cubicBezTo>
                  <a:pt x="3341125" y="46734"/>
                  <a:pt x="3340748" y="25836"/>
                  <a:pt x="3340783" y="4684"/>
                </a:cubicBezTo>
                <a:close/>
                <a:moveTo>
                  <a:pt x="2162236" y="4070"/>
                </a:moveTo>
                <a:lnTo>
                  <a:pt x="2229406" y="40522"/>
                </a:lnTo>
                <a:cubicBezTo>
                  <a:pt x="2228476" y="42630"/>
                  <a:pt x="2226854" y="44251"/>
                  <a:pt x="2224542" y="45386"/>
                </a:cubicBezTo>
                <a:cubicBezTo>
                  <a:pt x="2222230" y="46521"/>
                  <a:pt x="2218663" y="46811"/>
                  <a:pt x="2213842" y="46256"/>
                </a:cubicBezTo>
                <a:cubicBezTo>
                  <a:pt x="2199217" y="60927"/>
                  <a:pt x="2181161" y="75439"/>
                  <a:pt x="2159676" y="89792"/>
                </a:cubicBezTo>
                <a:cubicBezTo>
                  <a:pt x="2138190" y="104145"/>
                  <a:pt x="2115015" y="116198"/>
                  <a:pt x="2090150" y="125950"/>
                </a:cubicBezTo>
                <a:lnTo>
                  <a:pt x="2087283" y="121865"/>
                </a:lnTo>
                <a:cubicBezTo>
                  <a:pt x="2097894" y="110744"/>
                  <a:pt x="2108073" y="98210"/>
                  <a:pt x="2117819" y="84264"/>
                </a:cubicBezTo>
                <a:cubicBezTo>
                  <a:pt x="2127566" y="70317"/>
                  <a:pt x="2136288" y="56320"/>
                  <a:pt x="2143987" y="42273"/>
                </a:cubicBezTo>
                <a:cubicBezTo>
                  <a:pt x="2151685" y="28227"/>
                  <a:pt x="2157768" y="15492"/>
                  <a:pt x="2162236" y="4070"/>
                </a:cubicBezTo>
                <a:close/>
                <a:moveTo>
                  <a:pt x="2587374" y="2867"/>
                </a:moveTo>
                <a:lnTo>
                  <a:pt x="2659869" y="37681"/>
                </a:lnTo>
                <a:cubicBezTo>
                  <a:pt x="2658657" y="40010"/>
                  <a:pt x="2656575" y="41802"/>
                  <a:pt x="2653623" y="43056"/>
                </a:cubicBezTo>
                <a:cubicBezTo>
                  <a:pt x="2650671" y="44311"/>
                  <a:pt x="2646746" y="44567"/>
                  <a:pt x="2641848" y="43824"/>
                </a:cubicBezTo>
                <a:cubicBezTo>
                  <a:pt x="2635363" y="52425"/>
                  <a:pt x="2628673" y="60617"/>
                  <a:pt x="2621779" y="68399"/>
                </a:cubicBezTo>
                <a:lnTo>
                  <a:pt x="2625465" y="69627"/>
                </a:lnTo>
                <a:lnTo>
                  <a:pt x="2773731" y="69627"/>
                </a:lnTo>
                <a:lnTo>
                  <a:pt x="2801172" y="33175"/>
                </a:lnTo>
                <a:cubicBezTo>
                  <a:pt x="2801440" y="33375"/>
                  <a:pt x="2804318" y="35706"/>
                  <a:pt x="2809804" y="40168"/>
                </a:cubicBezTo>
                <a:cubicBezTo>
                  <a:pt x="2815290" y="44629"/>
                  <a:pt x="2821778" y="50023"/>
                  <a:pt x="2829266" y="56348"/>
                </a:cubicBezTo>
                <a:cubicBezTo>
                  <a:pt x="2836755" y="62673"/>
                  <a:pt x="2843637" y="68730"/>
                  <a:pt x="2849912" y="74520"/>
                </a:cubicBezTo>
                <a:cubicBezTo>
                  <a:pt x="2849255" y="76755"/>
                  <a:pt x="2847906" y="78402"/>
                  <a:pt x="2845867" y="79464"/>
                </a:cubicBezTo>
                <a:cubicBezTo>
                  <a:pt x="2843828" y="80526"/>
                  <a:pt x="2841353" y="81053"/>
                  <a:pt x="2838444" y="81044"/>
                </a:cubicBezTo>
                <a:lnTo>
                  <a:pt x="2732364" y="81044"/>
                </a:lnTo>
                <a:lnTo>
                  <a:pt x="2732364" y="115500"/>
                </a:lnTo>
                <a:lnTo>
                  <a:pt x="2770454" y="115500"/>
                </a:lnTo>
                <a:lnTo>
                  <a:pt x="2796258" y="81454"/>
                </a:lnTo>
                <a:cubicBezTo>
                  <a:pt x="2796513" y="81639"/>
                  <a:pt x="2799279" y="83822"/>
                  <a:pt x="2804555" y="88001"/>
                </a:cubicBezTo>
                <a:cubicBezTo>
                  <a:pt x="2809832" y="92180"/>
                  <a:pt x="2816087" y="97247"/>
                  <a:pt x="2823320" y="103201"/>
                </a:cubicBezTo>
                <a:cubicBezTo>
                  <a:pt x="2830553" y="109154"/>
                  <a:pt x="2837233" y="114885"/>
                  <a:pt x="2843359" y="120393"/>
                </a:cubicBezTo>
                <a:cubicBezTo>
                  <a:pt x="2842898" y="122627"/>
                  <a:pt x="2841669" y="124275"/>
                  <a:pt x="2839672" y="125337"/>
                </a:cubicBezTo>
                <a:cubicBezTo>
                  <a:pt x="2837676" y="126399"/>
                  <a:pt x="2835218" y="126925"/>
                  <a:pt x="2832300" y="126917"/>
                </a:cubicBezTo>
                <a:lnTo>
                  <a:pt x="2732364" y="126917"/>
                </a:lnTo>
                <a:lnTo>
                  <a:pt x="2732364" y="162601"/>
                </a:lnTo>
                <a:lnTo>
                  <a:pt x="2770454" y="162601"/>
                </a:lnTo>
                <a:lnTo>
                  <a:pt x="2796258" y="128557"/>
                </a:lnTo>
                <a:cubicBezTo>
                  <a:pt x="2796513" y="128742"/>
                  <a:pt x="2799279" y="130925"/>
                  <a:pt x="2804555" y="135104"/>
                </a:cubicBezTo>
                <a:cubicBezTo>
                  <a:pt x="2809832" y="139283"/>
                  <a:pt x="2816087" y="144349"/>
                  <a:pt x="2823320" y="150303"/>
                </a:cubicBezTo>
                <a:cubicBezTo>
                  <a:pt x="2830553" y="156256"/>
                  <a:pt x="2837233" y="161986"/>
                  <a:pt x="2843359" y="167494"/>
                </a:cubicBezTo>
                <a:cubicBezTo>
                  <a:pt x="2842898" y="169728"/>
                  <a:pt x="2841669" y="171376"/>
                  <a:pt x="2839672" y="172438"/>
                </a:cubicBezTo>
                <a:cubicBezTo>
                  <a:pt x="2837676" y="173500"/>
                  <a:pt x="2835218" y="174026"/>
                  <a:pt x="2832300" y="174018"/>
                </a:cubicBezTo>
                <a:lnTo>
                  <a:pt x="2732364" y="174018"/>
                </a:lnTo>
                <a:lnTo>
                  <a:pt x="2732364" y="211750"/>
                </a:lnTo>
                <a:lnTo>
                  <a:pt x="2783561" y="211750"/>
                </a:lnTo>
                <a:lnTo>
                  <a:pt x="2812231" y="174428"/>
                </a:lnTo>
                <a:cubicBezTo>
                  <a:pt x="2812507" y="174631"/>
                  <a:pt x="2815505" y="177005"/>
                  <a:pt x="2821226" y="181551"/>
                </a:cubicBezTo>
                <a:cubicBezTo>
                  <a:pt x="2826948" y="186097"/>
                  <a:pt x="2833739" y="191598"/>
                  <a:pt x="2841599" y="198055"/>
                </a:cubicBezTo>
                <a:cubicBezTo>
                  <a:pt x="2849459" y="204512"/>
                  <a:pt x="2856736" y="210708"/>
                  <a:pt x="2863428" y="216643"/>
                </a:cubicBezTo>
                <a:cubicBezTo>
                  <a:pt x="2862771" y="218877"/>
                  <a:pt x="2861422" y="220525"/>
                  <a:pt x="2859383" y="221587"/>
                </a:cubicBezTo>
                <a:cubicBezTo>
                  <a:pt x="2857344" y="222649"/>
                  <a:pt x="2854869" y="223175"/>
                  <a:pt x="2851960" y="223167"/>
                </a:cubicBezTo>
                <a:lnTo>
                  <a:pt x="2619731" y="223167"/>
                </a:lnTo>
                <a:lnTo>
                  <a:pt x="2619731" y="235059"/>
                </a:lnTo>
                <a:cubicBezTo>
                  <a:pt x="2619620" y="237375"/>
                  <a:pt x="2615439" y="240638"/>
                  <a:pt x="2607187" y="244850"/>
                </a:cubicBezTo>
                <a:cubicBezTo>
                  <a:pt x="2598936" y="249062"/>
                  <a:pt x="2587280" y="251402"/>
                  <a:pt x="2572220" y="251872"/>
                </a:cubicBezTo>
                <a:lnTo>
                  <a:pt x="2561571" y="251872"/>
                </a:lnTo>
                <a:lnTo>
                  <a:pt x="2561571" y="116315"/>
                </a:lnTo>
                <a:cubicBezTo>
                  <a:pt x="2543140" y="126859"/>
                  <a:pt x="2523890" y="135588"/>
                  <a:pt x="2503821" y="142503"/>
                </a:cubicBezTo>
                <a:lnTo>
                  <a:pt x="2500544" y="138812"/>
                </a:lnTo>
                <a:cubicBezTo>
                  <a:pt x="2517294" y="123533"/>
                  <a:pt x="2533455" y="104053"/>
                  <a:pt x="2549028" y="80371"/>
                </a:cubicBezTo>
                <a:cubicBezTo>
                  <a:pt x="2564600" y="56689"/>
                  <a:pt x="2577382" y="30854"/>
                  <a:pt x="2587374" y="2867"/>
                </a:cubicBezTo>
                <a:close/>
                <a:moveTo>
                  <a:pt x="1429915" y="2867"/>
                </a:moveTo>
                <a:cubicBezTo>
                  <a:pt x="1456169" y="1011"/>
                  <a:pt x="1474382" y="3084"/>
                  <a:pt x="1484556" y="9086"/>
                </a:cubicBezTo>
                <a:cubicBezTo>
                  <a:pt x="1494729" y="15088"/>
                  <a:pt x="1499078" y="22228"/>
                  <a:pt x="1497602" y="30505"/>
                </a:cubicBezTo>
                <a:cubicBezTo>
                  <a:pt x="1496125" y="38783"/>
                  <a:pt x="1491038" y="45407"/>
                  <a:pt x="1482341" y="50377"/>
                </a:cubicBezTo>
                <a:lnTo>
                  <a:pt x="1580230" y="50377"/>
                </a:lnTo>
                <a:lnTo>
                  <a:pt x="1607261" y="23345"/>
                </a:lnTo>
                <a:lnTo>
                  <a:pt x="1654363" y="67534"/>
                </a:lnTo>
                <a:cubicBezTo>
                  <a:pt x="1652801" y="69148"/>
                  <a:pt x="1650804" y="70327"/>
                  <a:pt x="1648373" y="71070"/>
                </a:cubicBezTo>
                <a:cubicBezTo>
                  <a:pt x="1645941" y="71813"/>
                  <a:pt x="1642613" y="72274"/>
                  <a:pt x="1638389" y="72454"/>
                </a:cubicBezTo>
                <a:cubicBezTo>
                  <a:pt x="1634276" y="74726"/>
                  <a:pt x="1629703" y="77049"/>
                  <a:pt x="1624668" y="79423"/>
                </a:cubicBezTo>
                <a:cubicBezTo>
                  <a:pt x="1619634" y="81798"/>
                  <a:pt x="1614241" y="84121"/>
                  <a:pt x="1608490" y="86393"/>
                </a:cubicBezTo>
                <a:cubicBezTo>
                  <a:pt x="1613857" y="90451"/>
                  <a:pt x="1620223" y="95353"/>
                  <a:pt x="1627587" y="101098"/>
                </a:cubicBezTo>
                <a:cubicBezTo>
                  <a:pt x="1634950" y="106844"/>
                  <a:pt x="1641828" y="112456"/>
                  <a:pt x="1648219" y="117935"/>
                </a:cubicBezTo>
                <a:cubicBezTo>
                  <a:pt x="1647758" y="120169"/>
                  <a:pt x="1646529" y="121817"/>
                  <a:pt x="1644533" y="122879"/>
                </a:cubicBezTo>
                <a:cubicBezTo>
                  <a:pt x="1642536" y="123941"/>
                  <a:pt x="1640079" y="124468"/>
                  <a:pt x="1637160" y="124459"/>
                </a:cubicBezTo>
                <a:lnTo>
                  <a:pt x="1574495" y="124459"/>
                </a:lnTo>
                <a:cubicBezTo>
                  <a:pt x="1570622" y="131638"/>
                  <a:pt x="1566492" y="138406"/>
                  <a:pt x="1562106" y="144763"/>
                </a:cubicBezTo>
                <a:cubicBezTo>
                  <a:pt x="1557720" y="151119"/>
                  <a:pt x="1552976" y="157062"/>
                  <a:pt x="1547873" y="162591"/>
                </a:cubicBezTo>
                <a:cubicBezTo>
                  <a:pt x="1575866" y="167305"/>
                  <a:pt x="1595333" y="173281"/>
                  <a:pt x="1606275" y="180519"/>
                </a:cubicBezTo>
                <a:cubicBezTo>
                  <a:pt x="1617218" y="187757"/>
                  <a:pt x="1622062" y="194951"/>
                  <a:pt x="1620808" y="202101"/>
                </a:cubicBezTo>
                <a:cubicBezTo>
                  <a:pt x="1619554" y="209252"/>
                  <a:pt x="1614629" y="215053"/>
                  <a:pt x="1606033" y="219506"/>
                </a:cubicBezTo>
                <a:cubicBezTo>
                  <a:pt x="1609343" y="222246"/>
                  <a:pt x="1615931" y="227727"/>
                  <a:pt x="1625795" y="235947"/>
                </a:cubicBezTo>
                <a:cubicBezTo>
                  <a:pt x="1635659" y="244168"/>
                  <a:pt x="1644908" y="252205"/>
                  <a:pt x="1653543" y="260058"/>
                </a:cubicBezTo>
                <a:cubicBezTo>
                  <a:pt x="1652886" y="262292"/>
                  <a:pt x="1651538" y="263940"/>
                  <a:pt x="1649499" y="265002"/>
                </a:cubicBezTo>
                <a:cubicBezTo>
                  <a:pt x="1647459" y="266064"/>
                  <a:pt x="1644985" y="266590"/>
                  <a:pt x="1642075" y="266582"/>
                </a:cubicBezTo>
                <a:lnTo>
                  <a:pt x="1503639" y="266582"/>
                </a:lnTo>
                <a:cubicBezTo>
                  <a:pt x="1515587" y="276970"/>
                  <a:pt x="1530099" y="285924"/>
                  <a:pt x="1547175" y="293444"/>
                </a:cubicBezTo>
                <a:cubicBezTo>
                  <a:pt x="1564251" y="300965"/>
                  <a:pt x="1582647" y="307005"/>
                  <a:pt x="1602362" y="311565"/>
                </a:cubicBezTo>
                <a:cubicBezTo>
                  <a:pt x="1622077" y="316126"/>
                  <a:pt x="1641868" y="319161"/>
                  <a:pt x="1661735" y="320671"/>
                </a:cubicBezTo>
                <a:lnTo>
                  <a:pt x="1661325" y="325586"/>
                </a:lnTo>
                <a:cubicBezTo>
                  <a:pt x="1649968" y="328940"/>
                  <a:pt x="1640428" y="335442"/>
                  <a:pt x="1632706" y="345092"/>
                </a:cubicBezTo>
                <a:cubicBezTo>
                  <a:pt x="1624984" y="354743"/>
                  <a:pt x="1619643" y="367081"/>
                  <a:pt x="1616682" y="382108"/>
                </a:cubicBezTo>
                <a:cubicBezTo>
                  <a:pt x="1586399" y="371570"/>
                  <a:pt x="1561466" y="357115"/>
                  <a:pt x="1541883" y="338741"/>
                </a:cubicBezTo>
                <a:cubicBezTo>
                  <a:pt x="1522300" y="320367"/>
                  <a:pt x="1506685" y="297407"/>
                  <a:pt x="1495038" y="269860"/>
                </a:cubicBezTo>
                <a:lnTo>
                  <a:pt x="1495038" y="379650"/>
                </a:lnTo>
                <a:cubicBezTo>
                  <a:pt x="1494415" y="381843"/>
                  <a:pt x="1488800" y="384625"/>
                  <a:pt x="1478194" y="387995"/>
                </a:cubicBezTo>
                <a:cubicBezTo>
                  <a:pt x="1467588" y="391366"/>
                  <a:pt x="1455727" y="393226"/>
                  <a:pt x="1442612" y="393576"/>
                </a:cubicBezTo>
                <a:lnTo>
                  <a:pt x="1431963" y="393576"/>
                </a:lnTo>
                <a:lnTo>
                  <a:pt x="1431963" y="312476"/>
                </a:lnTo>
                <a:cubicBezTo>
                  <a:pt x="1410742" y="327649"/>
                  <a:pt x="1386628" y="341030"/>
                  <a:pt x="1359622" y="352618"/>
                </a:cubicBezTo>
                <a:cubicBezTo>
                  <a:pt x="1332616" y="364206"/>
                  <a:pt x="1303485" y="373899"/>
                  <a:pt x="1272229" y="381698"/>
                </a:cubicBezTo>
                <a:lnTo>
                  <a:pt x="1269772" y="377602"/>
                </a:lnTo>
                <a:cubicBezTo>
                  <a:pt x="1296812" y="363455"/>
                  <a:pt x="1321165" y="346490"/>
                  <a:pt x="1342829" y="326707"/>
                </a:cubicBezTo>
                <a:cubicBezTo>
                  <a:pt x="1364494" y="306924"/>
                  <a:pt x="1382191" y="286882"/>
                  <a:pt x="1395921" y="266582"/>
                </a:cubicBezTo>
                <a:lnTo>
                  <a:pt x="1279601" y="266582"/>
                </a:lnTo>
                <a:lnTo>
                  <a:pt x="1276325" y="255165"/>
                </a:lnTo>
                <a:lnTo>
                  <a:pt x="1431963" y="255165"/>
                </a:lnTo>
                <a:lnTo>
                  <a:pt x="1431963" y="219096"/>
                </a:lnTo>
                <a:cubicBezTo>
                  <a:pt x="1413200" y="222963"/>
                  <a:pt x="1391953" y="226087"/>
                  <a:pt x="1368223" y="228470"/>
                </a:cubicBezTo>
                <a:cubicBezTo>
                  <a:pt x="1344493" y="230852"/>
                  <a:pt x="1317820" y="232645"/>
                  <a:pt x="1288202" y="233849"/>
                </a:cubicBezTo>
                <a:lnTo>
                  <a:pt x="1286564" y="228520"/>
                </a:lnTo>
                <a:cubicBezTo>
                  <a:pt x="1321335" y="223270"/>
                  <a:pt x="1351934" y="217072"/>
                  <a:pt x="1378360" y="209925"/>
                </a:cubicBezTo>
                <a:cubicBezTo>
                  <a:pt x="1404786" y="202778"/>
                  <a:pt x="1427296" y="194222"/>
                  <a:pt x="1445889" y="184257"/>
                </a:cubicBezTo>
                <a:cubicBezTo>
                  <a:pt x="1429480" y="180782"/>
                  <a:pt x="1412125" y="177716"/>
                  <a:pt x="1393822" y="175059"/>
                </a:cubicBezTo>
                <a:cubicBezTo>
                  <a:pt x="1375519" y="172402"/>
                  <a:pt x="1356422" y="170154"/>
                  <a:pt x="1336532" y="168314"/>
                </a:cubicBezTo>
                <a:cubicBezTo>
                  <a:pt x="1341302" y="162913"/>
                  <a:pt x="1346610" y="156429"/>
                  <a:pt x="1352455" y="148862"/>
                </a:cubicBezTo>
                <a:cubicBezTo>
                  <a:pt x="1358300" y="141294"/>
                  <a:pt x="1364324" y="133160"/>
                  <a:pt x="1370527" y="124459"/>
                </a:cubicBezTo>
                <a:lnTo>
                  <a:pt x="1295575" y="124459"/>
                </a:lnTo>
                <a:lnTo>
                  <a:pt x="1292298" y="113042"/>
                </a:lnTo>
                <a:lnTo>
                  <a:pt x="1378309" y="113042"/>
                </a:lnTo>
                <a:cubicBezTo>
                  <a:pt x="1385178" y="103066"/>
                  <a:pt x="1391509" y="93602"/>
                  <a:pt x="1397303" y="84651"/>
                </a:cubicBezTo>
                <a:cubicBezTo>
                  <a:pt x="1403097" y="75699"/>
                  <a:pt x="1407687" y="68081"/>
                  <a:pt x="1411075" y="61794"/>
                </a:cubicBezTo>
                <a:lnTo>
                  <a:pt x="1339809" y="61794"/>
                </a:lnTo>
                <a:cubicBezTo>
                  <a:pt x="1340270" y="73359"/>
                  <a:pt x="1338427" y="83028"/>
                  <a:pt x="1334280" y="90801"/>
                </a:cubicBezTo>
                <a:cubicBezTo>
                  <a:pt x="1330133" y="98573"/>
                  <a:pt x="1324604" y="103937"/>
                  <a:pt x="1317692" y="106893"/>
                </a:cubicBezTo>
                <a:cubicBezTo>
                  <a:pt x="1310277" y="109745"/>
                  <a:pt x="1302683" y="109575"/>
                  <a:pt x="1294909" y="106380"/>
                </a:cubicBezTo>
                <a:cubicBezTo>
                  <a:pt x="1287136" y="103186"/>
                  <a:pt x="1281897" y="97070"/>
                  <a:pt x="1279192" y="88033"/>
                </a:cubicBezTo>
                <a:cubicBezTo>
                  <a:pt x="1277579" y="79423"/>
                  <a:pt x="1278961" y="72252"/>
                  <a:pt x="1283339" y="66520"/>
                </a:cubicBezTo>
                <a:cubicBezTo>
                  <a:pt x="1287716" y="60787"/>
                  <a:pt x="1293706" y="56494"/>
                  <a:pt x="1301309" y="53639"/>
                </a:cubicBezTo>
                <a:cubicBezTo>
                  <a:pt x="1307188" y="51462"/>
                  <a:pt x="1312632" y="47848"/>
                  <a:pt x="1317641" y="42798"/>
                </a:cubicBezTo>
                <a:cubicBezTo>
                  <a:pt x="1322649" y="37749"/>
                  <a:pt x="1325124" y="32083"/>
                  <a:pt x="1325064" y="25803"/>
                </a:cubicBezTo>
                <a:lnTo>
                  <a:pt x="1330389" y="25803"/>
                </a:lnTo>
                <a:cubicBezTo>
                  <a:pt x="1332249" y="30103"/>
                  <a:pt x="1333853" y="34302"/>
                  <a:pt x="1335201" y="38397"/>
                </a:cubicBezTo>
                <a:cubicBezTo>
                  <a:pt x="1336549" y="42493"/>
                  <a:pt x="1337539" y="46486"/>
                  <a:pt x="1338171" y="50377"/>
                </a:cubicBezTo>
                <a:lnTo>
                  <a:pt x="1448756" y="50377"/>
                </a:lnTo>
                <a:cubicBezTo>
                  <a:pt x="1447519" y="49746"/>
                  <a:pt x="1446205" y="48961"/>
                  <a:pt x="1444814" y="48022"/>
                </a:cubicBezTo>
                <a:cubicBezTo>
                  <a:pt x="1443423" y="47084"/>
                  <a:pt x="1442006" y="46094"/>
                  <a:pt x="1440564" y="45053"/>
                </a:cubicBezTo>
                <a:cubicBezTo>
                  <a:pt x="1441708" y="37262"/>
                  <a:pt x="1441059" y="29702"/>
                  <a:pt x="1438619" y="22373"/>
                </a:cubicBezTo>
                <a:cubicBezTo>
                  <a:pt x="1436178" y="15043"/>
                  <a:pt x="1432458" y="9224"/>
                  <a:pt x="1427458" y="4915"/>
                </a:cubicBezTo>
                <a:close/>
                <a:moveTo>
                  <a:pt x="1902155" y="0"/>
                </a:moveTo>
                <a:cubicBezTo>
                  <a:pt x="1928699" y="2728"/>
                  <a:pt x="1947378" y="8330"/>
                  <a:pt x="1958191" y="16807"/>
                </a:cubicBezTo>
                <a:cubicBezTo>
                  <a:pt x="1969005" y="25285"/>
                  <a:pt x="1974061" y="34194"/>
                  <a:pt x="1973361" y="43536"/>
                </a:cubicBezTo>
                <a:cubicBezTo>
                  <a:pt x="1972661" y="52878"/>
                  <a:pt x="1968312" y="60210"/>
                  <a:pt x="1960315" y="65532"/>
                </a:cubicBezTo>
                <a:lnTo>
                  <a:pt x="1998815" y="65532"/>
                </a:lnTo>
                <a:lnTo>
                  <a:pt x="2026257" y="38090"/>
                </a:lnTo>
                <a:lnTo>
                  <a:pt x="2073767" y="83098"/>
                </a:lnTo>
                <a:cubicBezTo>
                  <a:pt x="2072223" y="84883"/>
                  <a:pt x="2070294" y="86130"/>
                  <a:pt x="2067982" y="86839"/>
                </a:cubicBezTo>
                <a:cubicBezTo>
                  <a:pt x="2065670" y="87548"/>
                  <a:pt x="2062410" y="88077"/>
                  <a:pt x="2058203" y="88428"/>
                </a:cubicBezTo>
                <a:cubicBezTo>
                  <a:pt x="2052478" y="93117"/>
                  <a:pt x="2045805" y="98293"/>
                  <a:pt x="2038185" y="103956"/>
                </a:cubicBezTo>
                <a:cubicBezTo>
                  <a:pt x="2030566" y="109619"/>
                  <a:pt x="2023176" y="114692"/>
                  <a:pt x="2016017" y="119176"/>
                </a:cubicBezTo>
                <a:lnTo>
                  <a:pt x="2044278" y="140433"/>
                </a:lnTo>
                <a:cubicBezTo>
                  <a:pt x="2043058" y="141910"/>
                  <a:pt x="2041198" y="143362"/>
                  <a:pt x="2038697" y="144788"/>
                </a:cubicBezTo>
                <a:cubicBezTo>
                  <a:pt x="2036197" y="146214"/>
                  <a:pt x="2033006" y="147358"/>
                  <a:pt x="2029124" y="148221"/>
                </a:cubicBezTo>
                <a:lnTo>
                  <a:pt x="2029124" y="222766"/>
                </a:lnTo>
                <a:cubicBezTo>
                  <a:pt x="2028760" y="223812"/>
                  <a:pt x="2026120" y="225229"/>
                  <a:pt x="2021205" y="227018"/>
                </a:cubicBezTo>
                <a:cubicBezTo>
                  <a:pt x="2016290" y="228808"/>
                  <a:pt x="2010465" y="230438"/>
                  <a:pt x="2003730" y="231908"/>
                </a:cubicBezTo>
                <a:cubicBezTo>
                  <a:pt x="1996995" y="233379"/>
                  <a:pt x="1990715" y="234158"/>
                  <a:pt x="1984890" y="234247"/>
                </a:cubicBezTo>
                <a:lnTo>
                  <a:pt x="1975469" y="234247"/>
                </a:lnTo>
                <a:lnTo>
                  <a:pt x="1975469" y="214566"/>
                </a:lnTo>
                <a:lnTo>
                  <a:pt x="1910347" y="214566"/>
                </a:lnTo>
                <a:lnTo>
                  <a:pt x="1910347" y="261309"/>
                </a:lnTo>
                <a:lnTo>
                  <a:pt x="1985299" y="261309"/>
                </a:lnTo>
                <a:lnTo>
                  <a:pt x="2009054" y="235887"/>
                </a:lnTo>
                <a:lnTo>
                  <a:pt x="2057794" y="272318"/>
                </a:lnTo>
                <a:cubicBezTo>
                  <a:pt x="2056770" y="273820"/>
                  <a:pt x="2055029" y="275322"/>
                  <a:pt x="2052572" y="276825"/>
                </a:cubicBezTo>
                <a:cubicBezTo>
                  <a:pt x="2050114" y="278327"/>
                  <a:pt x="2046940" y="279420"/>
                  <a:pt x="2043049" y="280103"/>
                </a:cubicBezTo>
                <a:lnTo>
                  <a:pt x="2043049" y="370614"/>
                </a:lnTo>
                <a:cubicBezTo>
                  <a:pt x="2042837" y="371956"/>
                  <a:pt x="2040349" y="373777"/>
                  <a:pt x="2035586" y="376075"/>
                </a:cubicBezTo>
                <a:cubicBezTo>
                  <a:pt x="2030823" y="378373"/>
                  <a:pt x="2025058" y="380466"/>
                  <a:pt x="2018293" y="382355"/>
                </a:cubicBezTo>
                <a:cubicBezTo>
                  <a:pt x="2011527" y="384244"/>
                  <a:pt x="2005034" y="385245"/>
                  <a:pt x="1998815" y="385359"/>
                </a:cubicBezTo>
                <a:lnTo>
                  <a:pt x="1989395" y="385359"/>
                </a:lnTo>
                <a:lnTo>
                  <a:pt x="1989395" y="358327"/>
                </a:lnTo>
                <a:lnTo>
                  <a:pt x="1910347" y="358327"/>
                </a:lnTo>
                <a:lnTo>
                  <a:pt x="1910347" y="373891"/>
                </a:lnTo>
                <a:cubicBezTo>
                  <a:pt x="1909903" y="377363"/>
                  <a:pt x="1905159" y="381271"/>
                  <a:pt x="1896114" y="385615"/>
                </a:cubicBezTo>
                <a:cubicBezTo>
                  <a:pt x="1887070" y="389958"/>
                  <a:pt x="1876386" y="392330"/>
                  <a:pt x="1864065" y="392731"/>
                </a:cubicBezTo>
                <a:lnTo>
                  <a:pt x="1855464" y="392731"/>
                </a:lnTo>
                <a:lnTo>
                  <a:pt x="1855464" y="128606"/>
                </a:lnTo>
                <a:cubicBezTo>
                  <a:pt x="1848766" y="131038"/>
                  <a:pt x="1841991" y="130761"/>
                  <a:pt x="1835139" y="127777"/>
                </a:cubicBezTo>
                <a:cubicBezTo>
                  <a:pt x="1828287" y="124792"/>
                  <a:pt x="1823457" y="119192"/>
                  <a:pt x="1820650" y="110977"/>
                </a:cubicBezTo>
                <a:cubicBezTo>
                  <a:pt x="1814634" y="117867"/>
                  <a:pt x="1808235" y="124572"/>
                  <a:pt x="1801451" y="131089"/>
                </a:cubicBezTo>
                <a:cubicBezTo>
                  <a:pt x="1794668" y="137606"/>
                  <a:pt x="1787961" y="143180"/>
                  <a:pt x="1781331" y="147811"/>
                </a:cubicBezTo>
                <a:lnTo>
                  <a:pt x="1776416" y="147811"/>
                </a:lnTo>
                <a:cubicBezTo>
                  <a:pt x="1778694" y="139651"/>
                  <a:pt x="1780793" y="129898"/>
                  <a:pt x="1782713" y="118552"/>
                </a:cubicBezTo>
                <a:cubicBezTo>
                  <a:pt x="1784633" y="107205"/>
                  <a:pt x="1786220" y="96623"/>
                  <a:pt x="1787474" y="86804"/>
                </a:cubicBezTo>
                <a:lnTo>
                  <a:pt x="1744879" y="86804"/>
                </a:lnTo>
                <a:cubicBezTo>
                  <a:pt x="1736056" y="105022"/>
                  <a:pt x="1726260" y="122669"/>
                  <a:pt x="1715492" y="139747"/>
                </a:cubicBezTo>
                <a:cubicBezTo>
                  <a:pt x="1704723" y="156825"/>
                  <a:pt x="1693085" y="172220"/>
                  <a:pt x="1680575" y="185933"/>
                </a:cubicBezTo>
                <a:lnTo>
                  <a:pt x="1676889" y="183883"/>
                </a:lnTo>
                <a:cubicBezTo>
                  <a:pt x="1681979" y="168361"/>
                  <a:pt x="1686727" y="150143"/>
                  <a:pt x="1691133" y="129228"/>
                </a:cubicBezTo>
                <a:cubicBezTo>
                  <a:pt x="1695540" y="108314"/>
                  <a:pt x="1699378" y="86854"/>
                  <a:pt x="1702647" y="64851"/>
                </a:cubicBezTo>
                <a:cubicBezTo>
                  <a:pt x="1705916" y="42847"/>
                  <a:pt x="1708389" y="22450"/>
                  <a:pt x="1710065" y="3660"/>
                </a:cubicBezTo>
                <a:lnTo>
                  <a:pt x="1786655" y="21682"/>
                </a:lnTo>
                <a:cubicBezTo>
                  <a:pt x="1785956" y="23960"/>
                  <a:pt x="1784488" y="25649"/>
                  <a:pt x="1782252" y="26750"/>
                </a:cubicBezTo>
                <a:cubicBezTo>
                  <a:pt x="1780017" y="27851"/>
                  <a:pt x="1776296" y="28209"/>
                  <a:pt x="1771091" y="27825"/>
                </a:cubicBezTo>
                <a:cubicBezTo>
                  <a:pt x="1768037" y="35411"/>
                  <a:pt x="1764828" y="43176"/>
                  <a:pt x="1761466" y="51120"/>
                </a:cubicBezTo>
                <a:cubicBezTo>
                  <a:pt x="1758105" y="59064"/>
                  <a:pt x="1754487" y="67136"/>
                  <a:pt x="1750613" y="75336"/>
                </a:cubicBezTo>
                <a:lnTo>
                  <a:pt x="1784198" y="75336"/>
                </a:lnTo>
                <a:lnTo>
                  <a:pt x="1808363" y="50352"/>
                </a:lnTo>
                <a:lnTo>
                  <a:pt x="1839081" y="76974"/>
                </a:lnTo>
                <a:lnTo>
                  <a:pt x="1841538" y="75745"/>
                </a:lnTo>
                <a:cubicBezTo>
                  <a:pt x="1845301" y="72281"/>
                  <a:pt x="1848424" y="67537"/>
                  <a:pt x="1850907" y="61513"/>
                </a:cubicBezTo>
                <a:cubicBezTo>
                  <a:pt x="1853390" y="55489"/>
                  <a:pt x="1853544" y="49311"/>
                  <a:pt x="1851368" y="42979"/>
                </a:cubicBezTo>
                <a:lnTo>
                  <a:pt x="1856693" y="42570"/>
                </a:lnTo>
                <a:cubicBezTo>
                  <a:pt x="1858954" y="46648"/>
                  <a:pt x="1860985" y="50574"/>
                  <a:pt x="1862785" y="54348"/>
                </a:cubicBezTo>
                <a:cubicBezTo>
                  <a:pt x="1864585" y="58123"/>
                  <a:pt x="1866104" y="61850"/>
                  <a:pt x="1867342" y="65532"/>
                </a:cubicBezTo>
                <a:lnTo>
                  <a:pt x="1925501" y="65532"/>
                </a:lnTo>
                <a:cubicBezTo>
                  <a:pt x="1924460" y="64909"/>
                  <a:pt x="1923368" y="64209"/>
                  <a:pt x="1922224" y="63433"/>
                </a:cubicBezTo>
                <a:cubicBezTo>
                  <a:pt x="1921081" y="62656"/>
                  <a:pt x="1919989" y="61854"/>
                  <a:pt x="1918948" y="61026"/>
                </a:cubicBezTo>
                <a:cubicBezTo>
                  <a:pt x="1918590" y="50173"/>
                  <a:pt x="1916542" y="39524"/>
                  <a:pt x="1912804" y="29080"/>
                </a:cubicBezTo>
                <a:cubicBezTo>
                  <a:pt x="1909067" y="18635"/>
                  <a:pt x="1904562" y="9625"/>
                  <a:pt x="1899288" y="2048"/>
                </a:cubicBezTo>
                <a:close/>
              </a:path>
            </a:pathLst>
          </a:custGeom>
          <a:solidFill>
            <a:srgbClr val="171617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rgbClr val="FEFFCF"/>
              </a:solidFill>
              <a:effectLst/>
              <a:uLnTx/>
              <a:uFillTx/>
              <a:latin typeface="思源宋体 CN Heavy" panose="02020900000000000000" pitchFamily="18" charset="-122"/>
              <a:ea typeface="思源宋体 CN Heavy" panose="02020900000000000000" pitchFamily="18" charset="-122"/>
              <a:cs typeface="+mn-cs"/>
            </a:endParaRP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xmlns="" id="{6CDFA81C-FE09-4407-9023-F315EC96B902}"/>
              </a:ext>
            </a:extLst>
          </p:cNvPr>
          <p:cNvSpPr txBox="1"/>
          <p:nvPr/>
        </p:nvSpPr>
        <p:spPr>
          <a:xfrm>
            <a:off x="1410182" y="3355627"/>
            <a:ext cx="9481372" cy="1412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60958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171617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活动收获：</a:t>
            </a:r>
          </a:p>
          <a:p>
            <a:pPr marL="0" marR="0" lvl="0" indent="0" algn="just" defTabSz="60958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171617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1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171617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、无论你的作品好坏，我们将挑选典型案例进行免费修改，并在推送中展示。</a:t>
            </a:r>
          </a:p>
          <a:p>
            <a:pPr marL="0" marR="0" lvl="0" indent="0" algn="just" defTabSz="60958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171617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2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171617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、我们团队会把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171617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PPT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171617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档案馆整理成书，在接下来的视频课程、图书出版中，将为你署名，助力二次传播。</a:t>
            </a:r>
          </a:p>
          <a:p>
            <a:pPr marL="0" marR="0" lvl="0" indent="0" algn="just" defTabSz="60958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171617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3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171617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、人生如逆旅，我亦是行人。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171617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15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171617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万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171617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+ 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171617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向天歌学员陪你一起进步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171617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~</a:t>
            </a:r>
          </a:p>
        </p:txBody>
      </p:sp>
    </p:spTree>
    <p:extLst>
      <p:ext uri="{BB962C8B-B14F-4D97-AF65-F5344CB8AC3E}">
        <p14:creationId xmlns:p14="http://schemas.microsoft.com/office/powerpoint/2010/main" val="22176395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6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9710FCD1-B987-4362-97CB-7705418EFE5E}"/>
              </a:ext>
            </a:extLst>
          </p:cNvPr>
          <p:cNvSpPr txBox="1"/>
          <p:nvPr/>
        </p:nvSpPr>
        <p:spPr>
          <a:xfrm>
            <a:off x="3490120" y="600404"/>
            <a:ext cx="521176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171617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更多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171617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《PPT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171617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档案馆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171617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》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171617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作品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3034B771-17D5-4408-9461-690A31A11A8E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88622" y="1467250"/>
            <a:ext cx="2494833" cy="1386017"/>
          </a:xfrm>
          <a:prstGeom prst="rect">
            <a:avLst/>
          </a:prstGeom>
          <a:ln w="6350">
            <a:solidFill>
              <a:schemeClr val="bg1"/>
            </a:solidFill>
          </a:ln>
          <a:effectLst>
            <a:outerShdw blurRad="127000" dist="38100" dir="2700000" algn="tl" rotWithShape="0">
              <a:srgbClr val="00E2DD">
                <a:alpha val="35000"/>
              </a:srgbClr>
            </a:outerShdw>
          </a:effectLst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06E38B05-1390-4D1A-B847-76C101FEF49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69460" y="1467250"/>
            <a:ext cx="2571461" cy="1386017"/>
          </a:xfrm>
          <a:prstGeom prst="rect">
            <a:avLst/>
          </a:prstGeom>
          <a:ln w="6350">
            <a:solidFill>
              <a:schemeClr val="bg1"/>
            </a:solidFill>
          </a:ln>
          <a:effectLst>
            <a:outerShdw blurRad="127000" dist="38100" dir="2700000" algn="tl" rotWithShape="0">
              <a:srgbClr val="00E2DD">
                <a:alpha val="35000"/>
              </a:srgbClr>
            </a:outerShdw>
          </a:effectLst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78D21BA2-7F5A-49AC-9A9F-3AFF897800F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31156" y="1467250"/>
            <a:ext cx="2464341" cy="1386017"/>
          </a:xfrm>
          <a:prstGeom prst="rect">
            <a:avLst/>
          </a:prstGeom>
          <a:ln w="6350">
            <a:solidFill>
              <a:schemeClr val="bg1"/>
            </a:solidFill>
          </a:ln>
          <a:effectLst>
            <a:outerShdw blurRad="127000" dist="38100" dir="2700000" algn="tl" rotWithShape="0">
              <a:srgbClr val="00E2DD">
                <a:alpha val="35000"/>
              </a:srgbClr>
            </a:outerShdw>
          </a:effectLst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7CFD563E-4FBD-47EF-B2D1-DBBAF083A87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32374" y="3178123"/>
            <a:ext cx="2461905" cy="1384821"/>
          </a:xfrm>
          <a:prstGeom prst="rect">
            <a:avLst/>
          </a:prstGeom>
          <a:ln w="6350">
            <a:solidFill>
              <a:schemeClr val="bg1"/>
            </a:solidFill>
          </a:ln>
          <a:effectLst>
            <a:outerShdw blurRad="127000" dist="38100" dir="2700000" algn="tl" rotWithShape="0">
              <a:srgbClr val="00E2DD">
                <a:alpha val="35000"/>
              </a:srgbClr>
            </a:outerShdw>
          </a:effectLst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E0BFBAAF-BDD8-4A6C-A882-614B46E01C62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69460" y="4845621"/>
            <a:ext cx="2571149" cy="1446272"/>
          </a:xfrm>
          <a:prstGeom prst="rect">
            <a:avLst/>
          </a:prstGeom>
          <a:ln w="6350">
            <a:solidFill>
              <a:schemeClr val="bg1"/>
            </a:solidFill>
          </a:ln>
          <a:effectLst>
            <a:outerShdw blurRad="127000" dist="38100" dir="2700000" algn="tl" rotWithShape="0">
              <a:srgbClr val="00E2DD">
                <a:alpha val="35000"/>
              </a:srgbClr>
            </a:outerShdw>
          </a:effectLst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9797F48A-9BCC-41A8-98AB-1344C09A0037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6211" y="3168053"/>
            <a:ext cx="2510960" cy="1412415"/>
          </a:xfrm>
          <a:prstGeom prst="rect">
            <a:avLst/>
          </a:prstGeom>
          <a:ln w="6350">
            <a:solidFill>
              <a:schemeClr val="bg1"/>
            </a:solidFill>
          </a:ln>
          <a:effectLst>
            <a:outerShdw blurRad="127000" dist="38100" dir="2700000" algn="tl" rotWithShape="0">
              <a:srgbClr val="00E2DD">
                <a:alpha val="35000"/>
              </a:srgbClr>
            </a:outerShdw>
          </a:effectLst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CD2070B6-DF3E-48A0-99B0-1CA4F8DC7979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69148" y="3168053"/>
            <a:ext cx="2541861" cy="1412415"/>
          </a:xfrm>
          <a:prstGeom prst="rect">
            <a:avLst/>
          </a:prstGeom>
          <a:ln w="6350">
            <a:solidFill>
              <a:schemeClr val="bg1"/>
            </a:solidFill>
          </a:ln>
          <a:effectLst>
            <a:outerShdw blurRad="127000" dist="38100" dir="2700000" algn="tl" rotWithShape="0">
              <a:srgbClr val="00E2DD">
                <a:alpha val="35000"/>
              </a:srgbClr>
            </a:outerShdw>
          </a:effectLst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xmlns="" id="{DAA1E954-763A-4E05-82F5-76387D84ECE1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9735" y="4845622"/>
            <a:ext cx="2510256" cy="1412020"/>
          </a:xfrm>
          <a:prstGeom prst="rect">
            <a:avLst/>
          </a:prstGeom>
          <a:ln w="6350">
            <a:solidFill>
              <a:schemeClr val="bg1"/>
            </a:solidFill>
          </a:ln>
          <a:effectLst>
            <a:outerShdw blurRad="127000" dist="38100" dir="2700000" algn="tl" rotWithShape="0">
              <a:srgbClr val="00E2DD">
                <a:alpha val="35000"/>
              </a:srgbClr>
            </a:outerShdw>
          </a:effectLst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xmlns="" id="{E8014305-015B-4AD0-ACD3-2AA893D8E349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509"/>
          <a:stretch/>
        </p:blipFill>
        <p:spPr>
          <a:xfrm>
            <a:off x="7729116" y="4845620"/>
            <a:ext cx="2510256" cy="1411976"/>
          </a:xfrm>
          <a:prstGeom prst="rect">
            <a:avLst/>
          </a:prstGeom>
          <a:ln w="6350">
            <a:solidFill>
              <a:schemeClr val="bg1"/>
            </a:solidFill>
          </a:ln>
          <a:effectLst>
            <a:outerShdw blurRad="127000" dist="38100" dir="2700000" algn="tl" rotWithShape="0">
              <a:srgbClr val="00E2DD">
                <a:alpha val="3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1862877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FDEFBFC1-08A8-4232-8A7F-168DAE3469D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59211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9A31C004-305E-45A8-94E9-0E2AE31C0FC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27351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Office 主题​​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438</Words>
  <Application>Microsoft Office PowerPoint</Application>
  <PresentationFormat>宽屏</PresentationFormat>
  <Paragraphs>57</Paragraphs>
  <Slides>10</Slides>
  <Notes>6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10</vt:i4>
      </vt:variant>
    </vt:vector>
  </HeadingPairs>
  <TitlesOfParts>
    <vt:vector size="23" baseType="lpstr">
      <vt:lpstr>等线</vt:lpstr>
      <vt:lpstr>等线 Light</vt:lpstr>
      <vt:lpstr>方正粗雅宋简体</vt:lpstr>
      <vt:lpstr>思源宋体 CN Heavy</vt:lpstr>
      <vt:lpstr>宋体</vt:lpstr>
      <vt:lpstr>微软雅黑</vt:lpstr>
      <vt:lpstr>微软雅黑 Light</vt:lpstr>
      <vt:lpstr>Arial</vt:lpstr>
      <vt:lpstr>Calibri</vt:lpstr>
      <vt:lpstr>Calibri Light</vt:lpstr>
      <vt:lpstr>Times New Roman</vt:lpstr>
      <vt:lpstr>1_Office 主题​​</vt:lpstr>
      <vt:lpstr>2_Office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FZL</dc:creator>
  <cp:lastModifiedBy>YANGS</cp:lastModifiedBy>
  <cp:revision>2</cp:revision>
  <dcterms:created xsi:type="dcterms:W3CDTF">2017-12-27T12:57:40Z</dcterms:created>
  <dcterms:modified xsi:type="dcterms:W3CDTF">2018-03-04T15:44:27Z</dcterms:modified>
</cp:coreProperties>
</file>